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 id="2147483715" r:id="rId2"/>
  </p:sldMasterIdLst>
  <p:notesMasterIdLst>
    <p:notesMasterId r:id="rId16"/>
  </p:notesMasterIdLst>
  <p:sldIdLst>
    <p:sldId id="306" r:id="rId3"/>
    <p:sldId id="287" r:id="rId4"/>
    <p:sldId id="307" r:id="rId5"/>
    <p:sldId id="299" r:id="rId6"/>
    <p:sldId id="300" r:id="rId7"/>
    <p:sldId id="308" r:id="rId8"/>
    <p:sldId id="294" r:id="rId9"/>
    <p:sldId id="293" r:id="rId10"/>
    <p:sldId id="289" r:id="rId11"/>
    <p:sldId id="310" r:id="rId12"/>
    <p:sldId id="305" r:id="rId13"/>
    <p:sldId id="297" r:id="rId14"/>
    <p:sldId id="302" r:id="rId1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80"/>
    <a:srgbClr val="0000CC"/>
    <a:srgbClr val="000099"/>
    <a:srgbClr val="FF9900"/>
    <a:srgbClr val="990000"/>
    <a:srgbClr val="FFFF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94660" autoAdjust="0"/>
  </p:normalViewPr>
  <p:slideViewPr>
    <p:cSldViewPr>
      <p:cViewPr varScale="1">
        <p:scale>
          <a:sx n="67" d="100"/>
          <a:sy n="67" d="100"/>
        </p:scale>
        <p:origin x="1392"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78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solidFill>
                  <a:schemeClr val="tx1"/>
                </a:solidFill>
                <a:latin typeface="Arial" charset="0"/>
                <a:cs typeface="+mn-cs"/>
              </a:defRPr>
            </a:lvl1pPr>
          </a:lstStyle>
          <a:p>
            <a:pPr>
              <a:defRPr/>
            </a:pPr>
            <a:endParaRPr lang="en-US"/>
          </a:p>
        </p:txBody>
      </p:sp>
      <p:sp>
        <p:nvSpPr>
          <p:cNvPr id="3778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solidFill>
                  <a:schemeClr val="tx1"/>
                </a:solidFill>
                <a:latin typeface="Arial" charset="0"/>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78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778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solidFill>
                  <a:schemeClr val="tx1"/>
                </a:solidFill>
                <a:latin typeface="Arial" charset="0"/>
                <a:cs typeface="+mn-cs"/>
              </a:defRPr>
            </a:lvl1pPr>
          </a:lstStyle>
          <a:p>
            <a:pPr>
              <a:defRPr/>
            </a:pPr>
            <a:endParaRPr lang="en-US"/>
          </a:p>
        </p:txBody>
      </p:sp>
      <p:sp>
        <p:nvSpPr>
          <p:cNvPr id="3778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281EFB6-49D3-4103-B279-D81F0CCA1138}" type="slidenum">
              <a:rPr lang="en-US"/>
              <a:pPr>
                <a:defRPr/>
              </a:pPr>
              <a:t>‹#›</a:t>
            </a:fld>
            <a:endParaRPr lang="en-US"/>
          </a:p>
        </p:txBody>
      </p:sp>
    </p:spTree>
    <p:extLst>
      <p:ext uri="{BB962C8B-B14F-4D97-AF65-F5344CB8AC3E}">
        <p14:creationId xmlns:p14="http://schemas.microsoft.com/office/powerpoint/2010/main" val="11680880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A25E87A-1DBF-40FE-A752-2F028C4F5A61}" type="datetimeFigureOut">
              <a:rPr lang="en-US" altLang="en-US"/>
              <a:pPr>
                <a:defRPr/>
              </a:pPr>
              <a:t>11/09/2021</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1B15962-661B-4762-80E4-B7FE5A0E2AE0}" type="slidenum">
              <a:rPr lang="en-US" altLang="en-US"/>
              <a:pPr>
                <a:defRPr/>
              </a:pPr>
              <a:t>‹#›</a:t>
            </a:fld>
            <a:endParaRPr lang="en-US" altLang="en-US"/>
          </a:p>
        </p:txBody>
      </p:sp>
    </p:spTree>
    <p:extLst>
      <p:ext uri="{BB962C8B-B14F-4D97-AF65-F5344CB8AC3E}">
        <p14:creationId xmlns:p14="http://schemas.microsoft.com/office/powerpoint/2010/main" val="2749829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8BB7C55-D832-4125-B06C-57EEC0C80C7A}" type="datetimeFigureOut">
              <a:rPr lang="en-US" altLang="en-US"/>
              <a:pPr>
                <a:defRPr/>
              </a:pPr>
              <a:t>11/09/2021</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A51FBDA-17B0-44DE-905E-C063A73B4035}" type="slidenum">
              <a:rPr lang="en-US" altLang="en-US"/>
              <a:pPr>
                <a:defRPr/>
              </a:pPr>
              <a:t>‹#›</a:t>
            </a:fld>
            <a:endParaRPr lang="en-US" altLang="en-US"/>
          </a:p>
        </p:txBody>
      </p:sp>
    </p:spTree>
    <p:extLst>
      <p:ext uri="{BB962C8B-B14F-4D97-AF65-F5344CB8AC3E}">
        <p14:creationId xmlns:p14="http://schemas.microsoft.com/office/powerpoint/2010/main" val="3633474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345D008-BF21-48DF-8A4C-326F3E9C2750}" type="datetimeFigureOut">
              <a:rPr lang="en-US" altLang="en-US"/>
              <a:pPr>
                <a:defRPr/>
              </a:pPr>
              <a:t>11/09/2021</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D789A53-2D1F-4166-9042-85E8BA4631D8}" type="slidenum">
              <a:rPr lang="en-US" altLang="en-US"/>
              <a:pPr>
                <a:defRPr/>
              </a:pPr>
              <a:t>‹#›</a:t>
            </a:fld>
            <a:endParaRPr lang="en-US" altLang="en-US"/>
          </a:p>
        </p:txBody>
      </p:sp>
    </p:spTree>
    <p:extLst>
      <p:ext uri="{BB962C8B-B14F-4D97-AF65-F5344CB8AC3E}">
        <p14:creationId xmlns:p14="http://schemas.microsoft.com/office/powerpoint/2010/main" val="1211662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033FED-1760-4F0A-B73C-B4765420A6D2}" type="slidenum">
              <a:rPr lang="en-US" altLang="en-US"/>
              <a:pPr>
                <a:defRPr/>
              </a:pPr>
              <a:t>‹#›</a:t>
            </a:fld>
            <a:endParaRPr lang="en-US" altLang="en-US"/>
          </a:p>
        </p:txBody>
      </p:sp>
    </p:spTree>
    <p:extLst>
      <p:ext uri="{BB962C8B-B14F-4D97-AF65-F5344CB8AC3E}">
        <p14:creationId xmlns:p14="http://schemas.microsoft.com/office/powerpoint/2010/main" val="375105096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30955B-A62E-470D-BD24-EFA6D3E2A4F0}" type="slidenum">
              <a:rPr lang="en-US" altLang="en-US"/>
              <a:pPr>
                <a:defRPr/>
              </a:pPr>
              <a:t>‹#›</a:t>
            </a:fld>
            <a:endParaRPr lang="en-US" altLang="en-US"/>
          </a:p>
        </p:txBody>
      </p:sp>
    </p:spTree>
    <p:extLst>
      <p:ext uri="{BB962C8B-B14F-4D97-AF65-F5344CB8AC3E}">
        <p14:creationId xmlns:p14="http://schemas.microsoft.com/office/powerpoint/2010/main" val="43028242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DD871E-9437-471F-BA12-D5C84F653FF3}" type="slidenum">
              <a:rPr lang="en-US" altLang="en-US"/>
              <a:pPr>
                <a:defRPr/>
              </a:pPr>
              <a:t>‹#›</a:t>
            </a:fld>
            <a:endParaRPr lang="en-US" altLang="en-US"/>
          </a:p>
        </p:txBody>
      </p:sp>
    </p:spTree>
    <p:extLst>
      <p:ext uri="{BB962C8B-B14F-4D97-AF65-F5344CB8AC3E}">
        <p14:creationId xmlns:p14="http://schemas.microsoft.com/office/powerpoint/2010/main" val="253695590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43F0E3-8F52-46AB-9EA1-B11DAD8197EF}" type="slidenum">
              <a:rPr lang="en-US" altLang="en-US"/>
              <a:pPr>
                <a:defRPr/>
              </a:pPr>
              <a:t>‹#›</a:t>
            </a:fld>
            <a:endParaRPr lang="en-US" altLang="en-US"/>
          </a:p>
        </p:txBody>
      </p:sp>
    </p:spTree>
    <p:extLst>
      <p:ext uri="{BB962C8B-B14F-4D97-AF65-F5344CB8AC3E}">
        <p14:creationId xmlns:p14="http://schemas.microsoft.com/office/powerpoint/2010/main" val="336599117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4F993DB-F4EC-4C30-AC1F-507A0821175F}" type="slidenum">
              <a:rPr lang="en-US" altLang="en-US"/>
              <a:pPr>
                <a:defRPr/>
              </a:pPr>
              <a:t>‹#›</a:t>
            </a:fld>
            <a:endParaRPr lang="en-US" altLang="en-US"/>
          </a:p>
        </p:txBody>
      </p:sp>
    </p:spTree>
    <p:extLst>
      <p:ext uri="{BB962C8B-B14F-4D97-AF65-F5344CB8AC3E}">
        <p14:creationId xmlns:p14="http://schemas.microsoft.com/office/powerpoint/2010/main" val="290653211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ECD664D-54CC-4D7C-B015-187C0D09487D}" type="slidenum">
              <a:rPr lang="en-US" altLang="en-US"/>
              <a:pPr>
                <a:defRPr/>
              </a:pPr>
              <a:t>‹#›</a:t>
            </a:fld>
            <a:endParaRPr lang="en-US" altLang="en-US"/>
          </a:p>
        </p:txBody>
      </p:sp>
    </p:spTree>
    <p:extLst>
      <p:ext uri="{BB962C8B-B14F-4D97-AF65-F5344CB8AC3E}">
        <p14:creationId xmlns:p14="http://schemas.microsoft.com/office/powerpoint/2010/main" val="262345476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AD35626-BA5C-473E-B82A-A0D877DAA1FD}" type="slidenum">
              <a:rPr lang="en-US" altLang="en-US"/>
              <a:pPr>
                <a:defRPr/>
              </a:pPr>
              <a:t>‹#›</a:t>
            </a:fld>
            <a:endParaRPr lang="en-US" altLang="en-US"/>
          </a:p>
        </p:txBody>
      </p:sp>
    </p:spTree>
    <p:extLst>
      <p:ext uri="{BB962C8B-B14F-4D97-AF65-F5344CB8AC3E}">
        <p14:creationId xmlns:p14="http://schemas.microsoft.com/office/powerpoint/2010/main" val="132295130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ECEFFA1-6C5F-40AD-8300-27837EC11080}" type="slidenum">
              <a:rPr lang="en-US" altLang="en-US"/>
              <a:pPr>
                <a:defRPr/>
              </a:pPr>
              <a:t>‹#›</a:t>
            </a:fld>
            <a:endParaRPr lang="en-US" altLang="en-US"/>
          </a:p>
        </p:txBody>
      </p:sp>
    </p:spTree>
    <p:extLst>
      <p:ext uri="{BB962C8B-B14F-4D97-AF65-F5344CB8AC3E}">
        <p14:creationId xmlns:p14="http://schemas.microsoft.com/office/powerpoint/2010/main" val="207945571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EC22530-FBA4-446D-BCA3-1BB8E143FD35}" type="datetimeFigureOut">
              <a:rPr lang="en-US" altLang="en-US"/>
              <a:pPr>
                <a:defRPr/>
              </a:pPr>
              <a:t>11/09/2021</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153648D-FD63-49F5-9E24-10A5B65077F9}" type="slidenum">
              <a:rPr lang="en-US" altLang="en-US"/>
              <a:pPr>
                <a:defRPr/>
              </a:pPr>
              <a:t>‹#›</a:t>
            </a:fld>
            <a:endParaRPr lang="en-US" altLang="en-US"/>
          </a:p>
        </p:txBody>
      </p:sp>
    </p:spTree>
    <p:extLst>
      <p:ext uri="{BB962C8B-B14F-4D97-AF65-F5344CB8AC3E}">
        <p14:creationId xmlns:p14="http://schemas.microsoft.com/office/powerpoint/2010/main" val="20178264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C8AC8EB-177C-4FFA-A434-E472BCD51B04}" type="slidenum">
              <a:rPr lang="en-US" altLang="en-US"/>
              <a:pPr>
                <a:defRPr/>
              </a:pPr>
              <a:t>‹#›</a:t>
            </a:fld>
            <a:endParaRPr lang="en-US" altLang="en-US"/>
          </a:p>
        </p:txBody>
      </p:sp>
    </p:spTree>
    <p:extLst>
      <p:ext uri="{BB962C8B-B14F-4D97-AF65-F5344CB8AC3E}">
        <p14:creationId xmlns:p14="http://schemas.microsoft.com/office/powerpoint/2010/main" val="162416505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F683A9-0532-4346-96AD-5EA32721FC82}" type="slidenum">
              <a:rPr lang="en-US" altLang="en-US"/>
              <a:pPr>
                <a:defRPr/>
              </a:pPr>
              <a:t>‹#›</a:t>
            </a:fld>
            <a:endParaRPr lang="en-US" altLang="en-US"/>
          </a:p>
        </p:txBody>
      </p:sp>
    </p:spTree>
    <p:extLst>
      <p:ext uri="{BB962C8B-B14F-4D97-AF65-F5344CB8AC3E}">
        <p14:creationId xmlns:p14="http://schemas.microsoft.com/office/powerpoint/2010/main" val="22577260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B36EB0-F901-49DB-8CEC-8B581904809A}" type="slidenum">
              <a:rPr lang="en-US" altLang="en-US"/>
              <a:pPr>
                <a:defRPr/>
              </a:pPr>
              <a:t>‹#›</a:t>
            </a:fld>
            <a:endParaRPr lang="en-US" altLang="en-US"/>
          </a:p>
        </p:txBody>
      </p:sp>
    </p:spTree>
    <p:extLst>
      <p:ext uri="{BB962C8B-B14F-4D97-AF65-F5344CB8AC3E}">
        <p14:creationId xmlns:p14="http://schemas.microsoft.com/office/powerpoint/2010/main" val="102847535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264B85-7938-451A-9B10-C0BC72C463A6}" type="slidenum">
              <a:rPr lang="en-US" altLang="en-US"/>
              <a:pPr>
                <a:defRPr/>
              </a:pPr>
              <a:t>‹#›</a:t>
            </a:fld>
            <a:endParaRPr lang="en-US" altLang="en-US"/>
          </a:p>
        </p:txBody>
      </p:sp>
    </p:spTree>
    <p:extLst>
      <p:ext uri="{BB962C8B-B14F-4D97-AF65-F5344CB8AC3E}">
        <p14:creationId xmlns:p14="http://schemas.microsoft.com/office/powerpoint/2010/main" val="515519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990281BA-CD93-4CDC-9BA9-580E20DEF6AE}" type="datetimeFigureOut">
              <a:rPr lang="en-US" altLang="en-US"/>
              <a:pPr>
                <a:defRPr/>
              </a:pPr>
              <a:t>11/09/2021</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510507E-3EA8-46F0-97C4-8F6A92330E5C}" type="slidenum">
              <a:rPr lang="en-US" altLang="en-US"/>
              <a:pPr>
                <a:defRPr/>
              </a:pPr>
              <a:t>‹#›</a:t>
            </a:fld>
            <a:endParaRPr lang="en-US" altLang="en-US"/>
          </a:p>
        </p:txBody>
      </p:sp>
    </p:spTree>
    <p:extLst>
      <p:ext uri="{BB962C8B-B14F-4D97-AF65-F5344CB8AC3E}">
        <p14:creationId xmlns:p14="http://schemas.microsoft.com/office/powerpoint/2010/main" val="3522887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D93A24CB-69C4-4CFE-9EF4-1D2D083B47FD}" type="datetimeFigureOut">
              <a:rPr lang="en-US" altLang="en-US"/>
              <a:pPr>
                <a:defRPr/>
              </a:pPr>
              <a:t>11/09/2021</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1BA22F2-4294-4BB2-AEFA-78E4700B3EF0}" type="slidenum">
              <a:rPr lang="en-US" altLang="en-US"/>
              <a:pPr>
                <a:defRPr/>
              </a:pPr>
              <a:t>‹#›</a:t>
            </a:fld>
            <a:endParaRPr lang="en-US" altLang="en-US"/>
          </a:p>
        </p:txBody>
      </p:sp>
    </p:spTree>
    <p:extLst>
      <p:ext uri="{BB962C8B-B14F-4D97-AF65-F5344CB8AC3E}">
        <p14:creationId xmlns:p14="http://schemas.microsoft.com/office/powerpoint/2010/main" val="4076569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D795F440-AD86-4AD1-9851-EE45946164C9}" type="datetimeFigureOut">
              <a:rPr lang="en-US" altLang="en-US"/>
              <a:pPr>
                <a:defRPr/>
              </a:pPr>
              <a:t>11/09/2021</a:t>
            </a:fld>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48A6C714-BB63-444E-8C40-1983E5DD2F97}" type="slidenum">
              <a:rPr lang="en-US" altLang="en-US"/>
              <a:pPr>
                <a:defRPr/>
              </a:pPr>
              <a:t>‹#›</a:t>
            </a:fld>
            <a:endParaRPr lang="en-US" altLang="en-US"/>
          </a:p>
        </p:txBody>
      </p:sp>
    </p:spTree>
    <p:extLst>
      <p:ext uri="{BB962C8B-B14F-4D97-AF65-F5344CB8AC3E}">
        <p14:creationId xmlns:p14="http://schemas.microsoft.com/office/powerpoint/2010/main" val="2960425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3DDA54E5-F321-4C27-850B-CF3C0D954289}" type="datetimeFigureOut">
              <a:rPr lang="en-US" altLang="en-US"/>
              <a:pPr>
                <a:defRPr/>
              </a:pPr>
              <a:t>11/09/2021</a:t>
            </a:fld>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4C35A8D7-8D40-4DE4-B9D8-B7FB10906371}" type="slidenum">
              <a:rPr lang="en-US" altLang="en-US"/>
              <a:pPr>
                <a:defRPr/>
              </a:pPr>
              <a:t>‹#›</a:t>
            </a:fld>
            <a:endParaRPr lang="en-US" altLang="en-US"/>
          </a:p>
        </p:txBody>
      </p:sp>
    </p:spTree>
    <p:extLst>
      <p:ext uri="{BB962C8B-B14F-4D97-AF65-F5344CB8AC3E}">
        <p14:creationId xmlns:p14="http://schemas.microsoft.com/office/powerpoint/2010/main" val="2438074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1BF3A53-2B43-4FE9-A247-0C6966EB5AB6}" type="datetimeFigureOut">
              <a:rPr lang="en-US" altLang="en-US"/>
              <a:pPr>
                <a:defRPr/>
              </a:pPr>
              <a:t>11/09/2021</a:t>
            </a:fld>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1B90F6F5-9866-48F9-9659-673B6ADDD390}" type="slidenum">
              <a:rPr lang="en-US" altLang="en-US"/>
              <a:pPr>
                <a:defRPr/>
              </a:pPr>
              <a:t>‹#›</a:t>
            </a:fld>
            <a:endParaRPr lang="en-US" altLang="en-US"/>
          </a:p>
        </p:txBody>
      </p:sp>
    </p:spTree>
    <p:extLst>
      <p:ext uri="{BB962C8B-B14F-4D97-AF65-F5344CB8AC3E}">
        <p14:creationId xmlns:p14="http://schemas.microsoft.com/office/powerpoint/2010/main" val="232933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3FB1054-E147-42FE-B694-B738CDA99DA4}" type="datetimeFigureOut">
              <a:rPr lang="en-US" altLang="en-US"/>
              <a:pPr>
                <a:defRPr/>
              </a:pPr>
              <a:t>11/09/2021</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6F69906-4F2D-4B34-ADE9-1E0EEFD479D2}" type="slidenum">
              <a:rPr lang="en-US" altLang="en-US"/>
              <a:pPr>
                <a:defRPr/>
              </a:pPr>
              <a:t>‹#›</a:t>
            </a:fld>
            <a:endParaRPr lang="en-US" altLang="en-US"/>
          </a:p>
        </p:txBody>
      </p:sp>
    </p:spTree>
    <p:extLst>
      <p:ext uri="{BB962C8B-B14F-4D97-AF65-F5344CB8AC3E}">
        <p14:creationId xmlns:p14="http://schemas.microsoft.com/office/powerpoint/2010/main" val="2250526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B1B761B-D248-45A8-A498-3467439E4E4A}" type="datetimeFigureOut">
              <a:rPr lang="en-US" altLang="en-US"/>
              <a:pPr>
                <a:defRPr/>
              </a:pPr>
              <a:t>11/09/2021</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151238A-D397-4621-B2A3-E9D11959216B}" type="slidenum">
              <a:rPr lang="en-US" altLang="en-US"/>
              <a:pPr>
                <a:defRPr/>
              </a:pPr>
              <a:t>‹#›</a:t>
            </a:fld>
            <a:endParaRPr lang="en-US" altLang="en-US"/>
          </a:p>
        </p:txBody>
      </p:sp>
    </p:spTree>
    <p:extLst>
      <p:ext uri="{BB962C8B-B14F-4D97-AF65-F5344CB8AC3E}">
        <p14:creationId xmlns:p14="http://schemas.microsoft.com/office/powerpoint/2010/main" val="3492617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22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fld id="{22979270-A576-455A-A178-EAA6D0ACFB77}" type="datetimeFigureOut">
              <a:rPr lang="en-US" altLang="en-US"/>
              <a:pPr>
                <a:defRPr/>
              </a:pPr>
              <a:t>11/09/2021</a:t>
            </a:fld>
            <a:endParaRPr lang="en-US" altLang="en-US"/>
          </a:p>
        </p:txBody>
      </p:sp>
      <p:sp>
        <p:nvSpPr>
          <p:cNvPr id="522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ltLang="en-US"/>
          </a:p>
        </p:txBody>
      </p:sp>
      <p:sp>
        <p:nvSpPr>
          <p:cNvPr id="522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658C2A0-70A3-410A-8381-4841AC92DF5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05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anose="020B0604020202020204" pitchFamily="34" charset="0"/>
              </a:defRPr>
            </a:lvl1pPr>
          </a:lstStyle>
          <a:p>
            <a:pPr>
              <a:defRPr/>
            </a:pPr>
            <a:endParaRPr lang="en-US"/>
          </a:p>
        </p:txBody>
      </p:sp>
      <p:sp>
        <p:nvSpPr>
          <p:cNvPr id="1105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anose="020B0604020202020204" pitchFamily="34" charset="0"/>
              </a:defRPr>
            </a:lvl1pPr>
          </a:lstStyle>
          <a:p>
            <a:pPr>
              <a:defRPr/>
            </a:pPr>
            <a:endParaRPr lang="en-US"/>
          </a:p>
        </p:txBody>
      </p:sp>
      <p:sp>
        <p:nvSpPr>
          <p:cNvPr id="1105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anose="020B0604020202020204" pitchFamily="34" charset="0"/>
              </a:defRPr>
            </a:lvl1pPr>
          </a:lstStyle>
          <a:p>
            <a:pPr>
              <a:defRPr/>
            </a:pPr>
            <a:fld id="{8DAFE783-EF76-4621-B8BE-DDA3485300F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3" Type="http://schemas.microsoft.com/office/2007/relationships/media" Target="../media/media8.m4a"/><Relationship Id="rId18" Type="http://schemas.openxmlformats.org/officeDocument/2006/relationships/audio" Target="../media/media10.m4a"/><Relationship Id="rId26" Type="http://schemas.openxmlformats.org/officeDocument/2006/relationships/audio" Target="../media/media14.m4a"/><Relationship Id="rId3" Type="http://schemas.microsoft.com/office/2007/relationships/media" Target="../media/media3.m4a"/><Relationship Id="rId21" Type="http://schemas.microsoft.com/office/2007/relationships/media" Target="../media/media12.m4a"/><Relationship Id="rId34" Type="http://schemas.openxmlformats.org/officeDocument/2006/relationships/image" Target="../media/image5.png"/><Relationship Id="rId7" Type="http://schemas.microsoft.com/office/2007/relationships/media" Target="../media/media5.m4a"/><Relationship Id="rId12" Type="http://schemas.openxmlformats.org/officeDocument/2006/relationships/audio" Target="../media/media7.m4a"/><Relationship Id="rId17" Type="http://schemas.microsoft.com/office/2007/relationships/media" Target="../media/media10.m4a"/><Relationship Id="rId25" Type="http://schemas.microsoft.com/office/2007/relationships/media" Target="../media/media14.m4a"/><Relationship Id="rId33" Type="http://schemas.openxmlformats.org/officeDocument/2006/relationships/slideLayout" Target="../slideLayouts/slideLayout2.xml"/><Relationship Id="rId2" Type="http://schemas.openxmlformats.org/officeDocument/2006/relationships/audio" Target="../media/media2.m4a"/><Relationship Id="rId16" Type="http://schemas.openxmlformats.org/officeDocument/2006/relationships/audio" Target="../media/media9.m4a"/><Relationship Id="rId20" Type="http://schemas.openxmlformats.org/officeDocument/2006/relationships/audio" Target="../media/media11.m4a"/><Relationship Id="rId29" Type="http://schemas.microsoft.com/office/2007/relationships/media" Target="../media/media16.m4a"/><Relationship Id="rId1" Type="http://schemas.microsoft.com/office/2007/relationships/media" Target="../media/media2.m4a"/><Relationship Id="rId6" Type="http://schemas.openxmlformats.org/officeDocument/2006/relationships/audio" Target="../media/media4.m4a"/><Relationship Id="rId11" Type="http://schemas.microsoft.com/office/2007/relationships/media" Target="../media/media7.m4a"/><Relationship Id="rId24" Type="http://schemas.openxmlformats.org/officeDocument/2006/relationships/audio" Target="../media/media13.m4a"/><Relationship Id="rId32" Type="http://schemas.openxmlformats.org/officeDocument/2006/relationships/audio" Target="../media/media17.m4a"/><Relationship Id="rId5" Type="http://schemas.microsoft.com/office/2007/relationships/media" Target="../media/media4.m4a"/><Relationship Id="rId15" Type="http://schemas.microsoft.com/office/2007/relationships/media" Target="../media/media9.m4a"/><Relationship Id="rId23" Type="http://schemas.microsoft.com/office/2007/relationships/media" Target="../media/media13.m4a"/><Relationship Id="rId28" Type="http://schemas.openxmlformats.org/officeDocument/2006/relationships/audio" Target="../media/media15.m4a"/><Relationship Id="rId10" Type="http://schemas.openxmlformats.org/officeDocument/2006/relationships/audio" Target="../media/media6.m4a"/><Relationship Id="rId19" Type="http://schemas.microsoft.com/office/2007/relationships/media" Target="../media/media11.m4a"/><Relationship Id="rId31" Type="http://schemas.microsoft.com/office/2007/relationships/media" Target="../media/media17.m4a"/><Relationship Id="rId4" Type="http://schemas.openxmlformats.org/officeDocument/2006/relationships/audio" Target="../media/media3.m4a"/><Relationship Id="rId9" Type="http://schemas.microsoft.com/office/2007/relationships/media" Target="../media/media6.m4a"/><Relationship Id="rId14" Type="http://schemas.openxmlformats.org/officeDocument/2006/relationships/audio" Target="../media/media8.m4a"/><Relationship Id="rId22" Type="http://schemas.openxmlformats.org/officeDocument/2006/relationships/audio" Target="../media/media12.m4a"/><Relationship Id="rId27" Type="http://schemas.microsoft.com/office/2007/relationships/media" Target="../media/media15.m4a"/><Relationship Id="rId30" Type="http://schemas.openxmlformats.org/officeDocument/2006/relationships/audio" Target="../media/media16.m4a"/><Relationship Id="rId8" Type="http://schemas.openxmlformats.org/officeDocument/2006/relationships/audio" Target="../media/media5.m4a"/></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endParaRPr lang="en-US" smtClean="0"/>
          </a:p>
        </p:txBody>
      </p:sp>
      <p:sp>
        <p:nvSpPr>
          <p:cNvPr id="4099" name="Content Placeholder 2"/>
          <p:cNvSpPr>
            <a:spLocks noGrp="1"/>
          </p:cNvSpPr>
          <p:nvPr>
            <p:ph idx="1"/>
          </p:nvPr>
        </p:nvSpPr>
        <p:spPr/>
        <p:txBody>
          <a:bodyPr/>
          <a:lstStyle/>
          <a:p>
            <a:endParaRPr lang="en-US" smtClean="0"/>
          </a:p>
        </p:txBody>
      </p:sp>
      <p:pic>
        <p:nvPicPr>
          <p:cNvPr id="410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r="76667" b="86667"/>
          <a:stretch/>
        </p:blipFill>
        <p:spPr>
          <a:xfrm>
            <a:off x="1908971" y="3043238"/>
            <a:ext cx="5293518" cy="2268651"/>
          </a:xfrm>
          <a:prstGeom prst="rect">
            <a:avLst/>
          </a:prstGeom>
        </p:spPr>
      </p:pic>
      <p:sp>
        <p:nvSpPr>
          <p:cNvPr id="13314" name="Text Box 22"/>
          <p:cNvSpPr txBox="1">
            <a:spLocks noChangeArrowheads="1"/>
          </p:cNvSpPr>
          <p:nvPr/>
        </p:nvSpPr>
        <p:spPr bwMode="auto">
          <a:xfrm>
            <a:off x="3009900" y="3427526"/>
            <a:ext cx="3048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vi-VN" sz="2400">
              <a:solidFill>
                <a:srgbClr val="000000"/>
              </a:solidFill>
            </a:endParaRPr>
          </a:p>
        </p:txBody>
      </p:sp>
      <p:sp>
        <p:nvSpPr>
          <p:cNvPr id="13315" name="Text Box 26"/>
          <p:cNvSpPr txBox="1">
            <a:spLocks noChangeArrowheads="1"/>
          </p:cNvSpPr>
          <p:nvPr/>
        </p:nvSpPr>
        <p:spPr bwMode="auto">
          <a:xfrm>
            <a:off x="4343400" y="2286000"/>
            <a:ext cx="289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sz="2400">
              <a:solidFill>
                <a:srgbClr val="000000"/>
              </a:solidFill>
            </a:endParaRPr>
          </a:p>
        </p:txBody>
      </p:sp>
      <p:sp>
        <p:nvSpPr>
          <p:cNvPr id="13316" name="Rectangle 40"/>
          <p:cNvSpPr>
            <a:spLocks noChangeArrowheads="1"/>
          </p:cNvSpPr>
          <p:nvPr/>
        </p:nvSpPr>
        <p:spPr bwMode="auto">
          <a:xfrm>
            <a:off x="0" y="3246438"/>
            <a:ext cx="18415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800">
                <a:solidFill>
                  <a:srgbClr val="000000"/>
                </a:solidFill>
              </a:rPr>
              <a:t/>
            </a:r>
            <a:br>
              <a:rPr lang="en-US" sz="1800">
                <a:solidFill>
                  <a:srgbClr val="000000"/>
                </a:solidFill>
              </a:rPr>
            </a:br>
            <a:endParaRPr lang="en-US" sz="1800">
              <a:solidFill>
                <a:srgbClr val="000000"/>
              </a:solidFill>
            </a:endParaRPr>
          </a:p>
          <a:p>
            <a:pPr eaLnBrk="1" hangingPunct="1">
              <a:spcBef>
                <a:spcPct val="0"/>
              </a:spcBef>
              <a:buFontTx/>
              <a:buNone/>
            </a:pPr>
            <a:endParaRPr lang="en-US" sz="1800">
              <a:solidFill>
                <a:srgbClr val="000000"/>
              </a:solidFill>
            </a:endParaRPr>
          </a:p>
        </p:txBody>
      </p:sp>
      <p:sp>
        <p:nvSpPr>
          <p:cNvPr id="121905" name="Line 49"/>
          <p:cNvSpPr>
            <a:spLocks noChangeShapeType="1"/>
          </p:cNvSpPr>
          <p:nvPr/>
        </p:nvSpPr>
        <p:spPr bwMode="auto">
          <a:xfrm flipH="1" flipV="1">
            <a:off x="2362200" y="2116138"/>
            <a:ext cx="1295400" cy="1160462"/>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07" name="Line 51"/>
          <p:cNvSpPr>
            <a:spLocks noChangeShapeType="1"/>
          </p:cNvSpPr>
          <p:nvPr/>
        </p:nvSpPr>
        <p:spPr bwMode="auto">
          <a:xfrm flipV="1">
            <a:off x="4600575" y="2346325"/>
            <a:ext cx="200025" cy="8255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10" name="Line 54"/>
          <p:cNvSpPr>
            <a:spLocks noChangeShapeType="1"/>
          </p:cNvSpPr>
          <p:nvPr/>
        </p:nvSpPr>
        <p:spPr bwMode="auto">
          <a:xfrm flipH="1" flipV="1">
            <a:off x="5334000" y="4800600"/>
            <a:ext cx="104775" cy="6096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13" name="Line 57"/>
          <p:cNvSpPr>
            <a:spLocks noChangeShapeType="1"/>
          </p:cNvSpPr>
          <p:nvPr/>
        </p:nvSpPr>
        <p:spPr bwMode="auto">
          <a:xfrm>
            <a:off x="1501775" y="3200399"/>
            <a:ext cx="936625" cy="566737"/>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14" name="Line 58"/>
          <p:cNvSpPr>
            <a:spLocks noChangeShapeType="1"/>
          </p:cNvSpPr>
          <p:nvPr/>
        </p:nvSpPr>
        <p:spPr bwMode="auto">
          <a:xfrm flipV="1">
            <a:off x="6525421" y="2770982"/>
            <a:ext cx="533400" cy="544512"/>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15" name="Line 59"/>
          <p:cNvSpPr>
            <a:spLocks noChangeShapeType="1"/>
          </p:cNvSpPr>
          <p:nvPr/>
        </p:nvSpPr>
        <p:spPr bwMode="auto">
          <a:xfrm flipH="1" flipV="1">
            <a:off x="6337300" y="4513263"/>
            <a:ext cx="673100" cy="363537"/>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16" name="Text Box 60"/>
          <p:cNvSpPr txBox="1">
            <a:spLocks noChangeArrowheads="1"/>
          </p:cNvSpPr>
          <p:nvPr/>
        </p:nvSpPr>
        <p:spPr bwMode="auto">
          <a:xfrm>
            <a:off x="1311275" y="1747838"/>
            <a:ext cx="196532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sz="2400">
                <a:solidFill>
                  <a:srgbClr val="000099"/>
                </a:solidFill>
                <a:latin typeface="VNI-Cooper" pitchFamily="2" charset="0"/>
              </a:rPr>
              <a:t>Area</a:t>
            </a:r>
          </a:p>
        </p:txBody>
      </p:sp>
      <p:sp>
        <p:nvSpPr>
          <p:cNvPr id="121917" name="Text Box 61"/>
          <p:cNvSpPr txBox="1">
            <a:spLocks noChangeArrowheads="1"/>
          </p:cNvSpPr>
          <p:nvPr/>
        </p:nvSpPr>
        <p:spPr bwMode="auto">
          <a:xfrm>
            <a:off x="3657600" y="1976438"/>
            <a:ext cx="25908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sz="2400">
                <a:solidFill>
                  <a:srgbClr val="000099"/>
                </a:solidFill>
                <a:latin typeface="VNI-Cooper" pitchFamily="2" charset="0"/>
              </a:rPr>
              <a:t>Population</a:t>
            </a:r>
          </a:p>
        </p:txBody>
      </p:sp>
      <p:sp>
        <p:nvSpPr>
          <p:cNvPr id="121918" name="Text Box 62"/>
          <p:cNvSpPr txBox="1">
            <a:spLocks noChangeArrowheads="1"/>
          </p:cNvSpPr>
          <p:nvPr/>
        </p:nvSpPr>
        <p:spPr bwMode="auto">
          <a:xfrm>
            <a:off x="6172200" y="2362200"/>
            <a:ext cx="2057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sz="2400">
                <a:solidFill>
                  <a:srgbClr val="000099"/>
                </a:solidFill>
                <a:latin typeface="VNI-Cooper" pitchFamily="2" charset="0"/>
              </a:rPr>
              <a:t>Climate</a:t>
            </a:r>
          </a:p>
        </p:txBody>
      </p:sp>
      <p:sp>
        <p:nvSpPr>
          <p:cNvPr id="121919" name="Text Box 63"/>
          <p:cNvSpPr txBox="1">
            <a:spLocks noChangeArrowheads="1"/>
          </p:cNvSpPr>
          <p:nvPr/>
        </p:nvSpPr>
        <p:spPr bwMode="auto">
          <a:xfrm>
            <a:off x="6705600" y="4795838"/>
            <a:ext cx="24384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sz="2400">
                <a:solidFill>
                  <a:srgbClr val="000099"/>
                </a:solidFill>
                <a:latin typeface="VNI-Cooper" pitchFamily="2" charset="0"/>
              </a:rPr>
              <a:t>Capital city</a:t>
            </a:r>
          </a:p>
        </p:txBody>
      </p:sp>
      <p:sp>
        <p:nvSpPr>
          <p:cNvPr id="121920" name="Text Box 64"/>
          <p:cNvSpPr txBox="1">
            <a:spLocks noChangeArrowheads="1"/>
          </p:cNvSpPr>
          <p:nvPr/>
        </p:nvSpPr>
        <p:spPr bwMode="auto">
          <a:xfrm>
            <a:off x="4038600" y="5334000"/>
            <a:ext cx="35052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sz="2400">
                <a:solidFill>
                  <a:srgbClr val="000099"/>
                </a:solidFill>
                <a:latin typeface="VNI-Cooper" pitchFamily="2" charset="0"/>
              </a:rPr>
              <a:t>Official religion</a:t>
            </a:r>
          </a:p>
        </p:txBody>
      </p:sp>
      <p:sp>
        <p:nvSpPr>
          <p:cNvPr id="121924" name="Text Box 68"/>
          <p:cNvSpPr txBox="1">
            <a:spLocks noChangeArrowheads="1"/>
          </p:cNvSpPr>
          <p:nvPr/>
        </p:nvSpPr>
        <p:spPr bwMode="auto">
          <a:xfrm>
            <a:off x="-84138" y="2457450"/>
            <a:ext cx="3170238"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sz="2400">
                <a:solidFill>
                  <a:srgbClr val="000099"/>
                </a:solidFill>
                <a:latin typeface="VNI-Cooper" pitchFamily="2" charset="0"/>
              </a:rPr>
              <a:t>Compulsory second language</a:t>
            </a:r>
          </a:p>
        </p:txBody>
      </p:sp>
      <p:sp>
        <p:nvSpPr>
          <p:cNvPr id="121932" name="Text Box 76"/>
          <p:cNvSpPr txBox="1">
            <a:spLocks noChangeArrowheads="1"/>
          </p:cNvSpPr>
          <p:nvPr/>
        </p:nvSpPr>
        <p:spPr bwMode="auto">
          <a:xfrm>
            <a:off x="2184402" y="3768724"/>
            <a:ext cx="4648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sz="4000" b="1" dirty="0">
                <a:solidFill>
                  <a:srgbClr val="FF0000"/>
                </a:solidFill>
                <a:latin typeface=".VnCooper" pitchFamily="34" charset="0"/>
              </a:rPr>
              <a:t>MALAYSIA</a:t>
            </a:r>
          </a:p>
        </p:txBody>
      </p:sp>
      <p:sp>
        <p:nvSpPr>
          <p:cNvPr id="27" name="Line 56"/>
          <p:cNvSpPr>
            <a:spLocks noChangeShapeType="1"/>
          </p:cNvSpPr>
          <p:nvPr/>
        </p:nvSpPr>
        <p:spPr bwMode="auto">
          <a:xfrm flipV="1">
            <a:off x="1812925" y="4776788"/>
            <a:ext cx="952500" cy="4699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Text Box 67"/>
          <p:cNvSpPr txBox="1">
            <a:spLocks noChangeArrowheads="1"/>
          </p:cNvSpPr>
          <p:nvPr/>
        </p:nvSpPr>
        <p:spPr bwMode="auto">
          <a:xfrm>
            <a:off x="-152400" y="5105400"/>
            <a:ext cx="37338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sz="2400">
                <a:solidFill>
                  <a:srgbClr val="000099"/>
                </a:solidFill>
                <a:latin typeface="VNI-Cooper" pitchFamily="2" charset="0"/>
              </a:rPr>
              <a:t>National language</a:t>
            </a:r>
          </a:p>
        </p:txBody>
      </p:sp>
      <p:sp>
        <p:nvSpPr>
          <p:cNvPr id="13333" name="Text Box 46"/>
          <p:cNvSpPr txBox="1">
            <a:spLocks noChangeArrowheads="1"/>
          </p:cNvSpPr>
          <p:nvPr/>
        </p:nvSpPr>
        <p:spPr bwMode="auto">
          <a:xfrm>
            <a:off x="0" y="14288"/>
            <a:ext cx="27813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b="1" u="sng">
                <a:solidFill>
                  <a:srgbClr val="FF0000"/>
                </a:solidFill>
                <a:latin typeface=".VnCooper" pitchFamily="34" charset="0"/>
              </a:rPr>
              <a:t>SUMMARY:</a:t>
            </a:r>
            <a:endParaRPr lang="en-US" altLang="en-US">
              <a:solidFill>
                <a:srgbClr val="000000"/>
              </a:solidFill>
              <a:latin typeface=".VnCooper" pitchFamily="34" charset="0"/>
            </a:endParaRPr>
          </a:p>
        </p:txBody>
      </p:sp>
      <p:sp>
        <p:nvSpPr>
          <p:cNvPr id="32" name="Line 54"/>
          <p:cNvSpPr>
            <a:spLocks noChangeShapeType="1"/>
          </p:cNvSpPr>
          <p:nvPr/>
        </p:nvSpPr>
        <p:spPr bwMode="auto">
          <a:xfrm flipH="1" flipV="1">
            <a:off x="3962400" y="1601788"/>
            <a:ext cx="762000" cy="51435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Line 58"/>
          <p:cNvSpPr>
            <a:spLocks noChangeShapeType="1"/>
          </p:cNvSpPr>
          <p:nvPr/>
        </p:nvSpPr>
        <p:spPr bwMode="auto">
          <a:xfrm flipV="1">
            <a:off x="4976813" y="1754188"/>
            <a:ext cx="744537" cy="295275"/>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Text Box 60"/>
          <p:cNvSpPr txBox="1">
            <a:spLocks noChangeArrowheads="1"/>
          </p:cNvSpPr>
          <p:nvPr/>
        </p:nvSpPr>
        <p:spPr bwMode="auto">
          <a:xfrm>
            <a:off x="2362200" y="1214438"/>
            <a:ext cx="26670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sz="2400" dirty="0">
                <a:solidFill>
                  <a:srgbClr val="000099"/>
                </a:solidFill>
                <a:latin typeface="VNI-Cooper" pitchFamily="2" charset="0"/>
              </a:rPr>
              <a:t>i</a:t>
            </a:r>
            <a:r>
              <a:rPr lang="en-US" sz="2400" dirty="0" smtClean="0">
                <a:solidFill>
                  <a:srgbClr val="000099"/>
                </a:solidFill>
                <a:latin typeface="VNI-Cooper" pitchFamily="2" charset="0"/>
              </a:rPr>
              <a:t>n </a:t>
            </a:r>
            <a:r>
              <a:rPr lang="en-US" sz="2400" dirty="0">
                <a:solidFill>
                  <a:srgbClr val="000099"/>
                </a:solidFill>
                <a:latin typeface="VNI-Cooper" pitchFamily="2" charset="0"/>
              </a:rPr>
              <a:t>2001</a:t>
            </a:r>
          </a:p>
        </p:txBody>
      </p:sp>
      <p:sp>
        <p:nvSpPr>
          <p:cNvPr id="35" name="Text Box 60"/>
          <p:cNvSpPr txBox="1">
            <a:spLocks noChangeArrowheads="1"/>
          </p:cNvSpPr>
          <p:nvPr/>
        </p:nvSpPr>
        <p:spPr bwMode="auto">
          <a:xfrm>
            <a:off x="4800600" y="1366838"/>
            <a:ext cx="26670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sz="2400">
                <a:solidFill>
                  <a:srgbClr val="000099"/>
                </a:solidFill>
                <a:latin typeface="VNI-Cooper" pitchFamily="2" charset="0"/>
              </a:rPr>
              <a:t>now</a:t>
            </a:r>
          </a:p>
        </p:txBody>
      </p:sp>
      <p:sp>
        <p:nvSpPr>
          <p:cNvPr id="26" name="Line 57"/>
          <p:cNvSpPr>
            <a:spLocks noChangeShapeType="1"/>
          </p:cNvSpPr>
          <p:nvPr/>
        </p:nvSpPr>
        <p:spPr bwMode="auto">
          <a:xfrm flipH="1">
            <a:off x="860425" y="3200400"/>
            <a:ext cx="0" cy="6858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Text Box 60"/>
          <p:cNvSpPr txBox="1">
            <a:spLocks noChangeArrowheads="1"/>
          </p:cNvSpPr>
          <p:nvPr/>
        </p:nvSpPr>
        <p:spPr bwMode="auto">
          <a:xfrm>
            <a:off x="-152400" y="3886200"/>
            <a:ext cx="196532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None/>
            </a:pPr>
            <a:r>
              <a:rPr lang="en-US" sz="2400" b="1" dirty="0">
                <a:solidFill>
                  <a:srgbClr val="FF0000"/>
                </a:solidFill>
                <a:latin typeface="VNI Cooper" pitchFamily="2" charset="0"/>
                <a:cs typeface="Times New Roman" panose="02020603050405020304" pitchFamily="18" charset="0"/>
              </a:rPr>
              <a:t>English</a:t>
            </a:r>
          </a:p>
        </p:txBody>
      </p:sp>
      <p:sp>
        <p:nvSpPr>
          <p:cNvPr id="30" name="Line 54"/>
          <p:cNvSpPr>
            <a:spLocks noChangeShapeType="1"/>
          </p:cNvSpPr>
          <p:nvPr/>
        </p:nvSpPr>
        <p:spPr bwMode="auto">
          <a:xfrm flipV="1">
            <a:off x="1812925" y="5486400"/>
            <a:ext cx="0" cy="4572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Text Box 67"/>
          <p:cNvSpPr txBox="1">
            <a:spLocks noChangeArrowheads="1"/>
          </p:cNvSpPr>
          <p:nvPr/>
        </p:nvSpPr>
        <p:spPr bwMode="auto">
          <a:xfrm>
            <a:off x="0" y="5862638"/>
            <a:ext cx="37338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b="1" dirty="0" err="1">
                <a:solidFill>
                  <a:srgbClr val="FF0000"/>
                </a:solidFill>
                <a:latin typeface="VNI Cooper" pitchFamily="2" charset="0"/>
                <a:cs typeface="Times New Roman" panose="02020603050405020304" pitchFamily="18" charset="0"/>
              </a:rPr>
              <a:t>Bahasa</a:t>
            </a:r>
            <a:r>
              <a:rPr lang="en-US" altLang="en-US" sz="2400" b="1" dirty="0">
                <a:solidFill>
                  <a:srgbClr val="FF0000"/>
                </a:solidFill>
                <a:latin typeface="VNI Cooper" pitchFamily="2" charset="0"/>
                <a:cs typeface="Times New Roman" panose="02020603050405020304" pitchFamily="18" charset="0"/>
              </a:rPr>
              <a:t> Malaysia</a:t>
            </a:r>
            <a:endParaRPr lang="en-US" sz="2400" b="1" dirty="0">
              <a:solidFill>
                <a:srgbClr val="FF0000"/>
              </a:solidFill>
              <a:latin typeface="VNI Cooper" pitchFamily="2" charset="0"/>
            </a:endParaRPr>
          </a:p>
        </p:txBody>
      </p:sp>
      <p:sp>
        <p:nvSpPr>
          <p:cNvPr id="36" name="Line 58"/>
          <p:cNvSpPr>
            <a:spLocks noChangeShapeType="1"/>
          </p:cNvSpPr>
          <p:nvPr/>
        </p:nvSpPr>
        <p:spPr bwMode="auto">
          <a:xfrm flipV="1">
            <a:off x="6172200" y="1143000"/>
            <a:ext cx="0" cy="403225"/>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Line 54"/>
          <p:cNvSpPr>
            <a:spLocks noChangeShapeType="1"/>
          </p:cNvSpPr>
          <p:nvPr/>
        </p:nvSpPr>
        <p:spPr bwMode="auto">
          <a:xfrm flipV="1">
            <a:off x="3886200" y="911225"/>
            <a:ext cx="0" cy="447675"/>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Line 49"/>
          <p:cNvSpPr>
            <a:spLocks noChangeShapeType="1"/>
          </p:cNvSpPr>
          <p:nvPr/>
        </p:nvSpPr>
        <p:spPr bwMode="auto">
          <a:xfrm flipH="1" flipV="1">
            <a:off x="2238375" y="1443038"/>
            <a:ext cx="0" cy="461962"/>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58"/>
          <p:cNvSpPr>
            <a:spLocks noChangeShapeType="1"/>
          </p:cNvSpPr>
          <p:nvPr/>
        </p:nvSpPr>
        <p:spPr bwMode="auto">
          <a:xfrm flipV="1">
            <a:off x="7202488" y="1971675"/>
            <a:ext cx="533400" cy="544513"/>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Line 59"/>
          <p:cNvSpPr>
            <a:spLocks noChangeShapeType="1"/>
          </p:cNvSpPr>
          <p:nvPr/>
        </p:nvSpPr>
        <p:spPr bwMode="auto">
          <a:xfrm flipH="1" flipV="1">
            <a:off x="8001000" y="4375150"/>
            <a:ext cx="0" cy="50165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Text Box 60"/>
          <p:cNvSpPr txBox="1">
            <a:spLocks noChangeArrowheads="1"/>
          </p:cNvSpPr>
          <p:nvPr/>
        </p:nvSpPr>
        <p:spPr bwMode="auto">
          <a:xfrm>
            <a:off x="533400" y="985838"/>
            <a:ext cx="25908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400" b="1" dirty="0">
                <a:solidFill>
                  <a:srgbClr val="FF0000"/>
                </a:solidFill>
                <a:latin typeface="VNI Cooper" pitchFamily="2" charset="0"/>
                <a:cs typeface="Times New Roman" panose="02020603050405020304" pitchFamily="18" charset="0"/>
              </a:rPr>
              <a:t>329,758 </a:t>
            </a:r>
            <a:r>
              <a:rPr lang="en-US" altLang="en-US" sz="2400" b="1" dirty="0" err="1">
                <a:solidFill>
                  <a:srgbClr val="FF0000"/>
                </a:solidFill>
                <a:latin typeface="VNI Cooper" pitchFamily="2" charset="0"/>
                <a:cs typeface="Times New Roman" panose="02020603050405020304" pitchFamily="18" charset="0"/>
              </a:rPr>
              <a:t>sq</a:t>
            </a:r>
            <a:r>
              <a:rPr lang="en-US" altLang="en-US" sz="2400" b="1" dirty="0">
                <a:solidFill>
                  <a:srgbClr val="FF0000"/>
                </a:solidFill>
                <a:latin typeface="VNI Cooper" pitchFamily="2" charset="0"/>
                <a:cs typeface="Times New Roman" panose="02020603050405020304" pitchFamily="18" charset="0"/>
              </a:rPr>
              <a:t> km</a:t>
            </a:r>
            <a:endParaRPr lang="en-US" altLang="en-US" sz="2400" b="1" baseline="30000" dirty="0">
              <a:solidFill>
                <a:srgbClr val="FF0000"/>
              </a:solidFill>
              <a:latin typeface="VNI Cooper" pitchFamily="2" charset="0"/>
              <a:cs typeface="Times New Roman" panose="02020603050405020304" pitchFamily="18" charset="0"/>
            </a:endParaRPr>
          </a:p>
        </p:txBody>
      </p:sp>
      <p:sp>
        <p:nvSpPr>
          <p:cNvPr id="42" name="Text Box 60"/>
          <p:cNvSpPr txBox="1">
            <a:spLocks noChangeArrowheads="1"/>
          </p:cNvSpPr>
          <p:nvPr/>
        </p:nvSpPr>
        <p:spPr bwMode="auto">
          <a:xfrm>
            <a:off x="2590800" y="452438"/>
            <a:ext cx="313055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b="1" dirty="0">
                <a:solidFill>
                  <a:srgbClr val="FF0000"/>
                </a:solidFill>
                <a:latin typeface="VNI Cooper" pitchFamily="2" charset="0"/>
                <a:cs typeface="Times New Roman" panose="02020603050405020304" pitchFamily="18" charset="0"/>
              </a:rPr>
              <a:t>over 22 million</a:t>
            </a:r>
            <a:endParaRPr lang="en-US" sz="2400" dirty="0">
              <a:solidFill>
                <a:srgbClr val="FF0000"/>
              </a:solidFill>
              <a:latin typeface="VNI Cooper" pitchFamily="2" charset="0"/>
            </a:endParaRPr>
          </a:p>
        </p:txBody>
      </p:sp>
      <p:sp>
        <p:nvSpPr>
          <p:cNvPr id="43" name="Text Box 60"/>
          <p:cNvSpPr txBox="1">
            <a:spLocks noChangeArrowheads="1"/>
          </p:cNvSpPr>
          <p:nvPr/>
        </p:nvSpPr>
        <p:spPr bwMode="auto">
          <a:xfrm>
            <a:off x="4953000" y="681038"/>
            <a:ext cx="30480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sz="2400" b="1" dirty="0">
                <a:solidFill>
                  <a:srgbClr val="FF0000"/>
                </a:solidFill>
                <a:latin typeface="VNI Cooper" pitchFamily="2" charset="0"/>
                <a:cs typeface="Times New Roman" panose="02020603050405020304" pitchFamily="18" charset="0"/>
              </a:rPr>
              <a:t>over 32 million</a:t>
            </a:r>
          </a:p>
        </p:txBody>
      </p:sp>
      <p:sp>
        <p:nvSpPr>
          <p:cNvPr id="44" name="Text Box 60"/>
          <p:cNvSpPr txBox="1">
            <a:spLocks noChangeArrowheads="1"/>
          </p:cNvSpPr>
          <p:nvPr/>
        </p:nvSpPr>
        <p:spPr bwMode="auto">
          <a:xfrm>
            <a:off x="6997700" y="1219200"/>
            <a:ext cx="20701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b="1" dirty="0">
                <a:solidFill>
                  <a:srgbClr val="FF0000"/>
                </a:solidFill>
                <a:latin typeface="VNI Cooper" pitchFamily="2" charset="0"/>
                <a:cs typeface="Times New Roman" panose="02020603050405020304" pitchFamily="18" charset="0"/>
              </a:rPr>
              <a:t>tropical climate</a:t>
            </a:r>
            <a:endParaRPr lang="en-US" sz="2400" dirty="0">
              <a:solidFill>
                <a:srgbClr val="FF0000"/>
              </a:solidFill>
              <a:latin typeface="VNI Cooper" pitchFamily="2" charset="0"/>
            </a:endParaRPr>
          </a:p>
        </p:txBody>
      </p:sp>
      <p:sp>
        <p:nvSpPr>
          <p:cNvPr id="45" name="Line 54"/>
          <p:cNvSpPr>
            <a:spLocks noChangeShapeType="1"/>
          </p:cNvSpPr>
          <p:nvPr/>
        </p:nvSpPr>
        <p:spPr bwMode="auto">
          <a:xfrm flipH="1" flipV="1">
            <a:off x="5486400" y="5813425"/>
            <a:ext cx="0" cy="369888"/>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Text Box 64"/>
          <p:cNvSpPr txBox="1">
            <a:spLocks noChangeArrowheads="1"/>
          </p:cNvSpPr>
          <p:nvPr/>
        </p:nvSpPr>
        <p:spPr bwMode="auto">
          <a:xfrm>
            <a:off x="4976813" y="6096000"/>
            <a:ext cx="127158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400" b="1" dirty="0">
                <a:solidFill>
                  <a:srgbClr val="FF0000"/>
                </a:solidFill>
                <a:latin typeface="VNI Cooper" pitchFamily="2" charset="0"/>
                <a:cs typeface="Times New Roman" panose="02020603050405020304" pitchFamily="18" charset="0"/>
              </a:rPr>
              <a:t>Islam</a:t>
            </a:r>
          </a:p>
        </p:txBody>
      </p:sp>
      <p:sp>
        <p:nvSpPr>
          <p:cNvPr id="47" name="Text Box 63"/>
          <p:cNvSpPr txBox="1">
            <a:spLocks noChangeArrowheads="1"/>
          </p:cNvSpPr>
          <p:nvPr/>
        </p:nvSpPr>
        <p:spPr bwMode="auto">
          <a:xfrm>
            <a:off x="6858000" y="3657600"/>
            <a:ext cx="2438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b="1" dirty="0">
                <a:solidFill>
                  <a:srgbClr val="FF0000"/>
                </a:solidFill>
                <a:latin typeface="VNI Cooper" pitchFamily="2" charset="0"/>
                <a:cs typeface="Times New Roman" panose="02020603050405020304" pitchFamily="18" charset="0"/>
              </a:rPr>
              <a:t>Kuala Lumpur</a:t>
            </a:r>
            <a:endParaRPr lang="en-US" sz="2400" dirty="0">
              <a:solidFill>
                <a:srgbClr val="FF0000"/>
              </a:solidFill>
              <a:latin typeface="VNI Cooper" pitchFamily="2"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121907"/>
                                        </p:tgtEl>
                                        <p:attrNameLst>
                                          <p:attrName>style.visibility</p:attrName>
                                        </p:attrNameLst>
                                      </p:cBhvr>
                                      <p:to>
                                        <p:strVal val="visible"/>
                                      </p:to>
                                    </p:set>
                                    <p:animEffect transition="in" filter="barn(inHorizontal)">
                                      <p:cBhvr>
                                        <p:cTn id="7" dur="1000"/>
                                        <p:tgtEl>
                                          <p:spTgt spid="121907"/>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121914"/>
                                        </p:tgtEl>
                                        <p:attrNameLst>
                                          <p:attrName>style.visibility</p:attrName>
                                        </p:attrNameLst>
                                      </p:cBhvr>
                                      <p:to>
                                        <p:strVal val="visible"/>
                                      </p:to>
                                    </p:set>
                                    <p:animEffect transition="in" filter="barn(inHorizontal)">
                                      <p:cBhvr>
                                        <p:cTn id="10" dur="1000"/>
                                        <p:tgtEl>
                                          <p:spTgt spid="121914"/>
                                        </p:tgtEl>
                                      </p:cBhvr>
                                    </p:animEffect>
                                  </p:childTnLst>
                                </p:cTn>
                              </p:par>
                              <p:par>
                                <p:cTn id="11" presetID="16" presetClass="entr" presetSubtype="26" fill="hold" grpId="0" nodeType="withEffect">
                                  <p:stCondLst>
                                    <p:cond delay="0"/>
                                  </p:stCondLst>
                                  <p:childTnLst>
                                    <p:set>
                                      <p:cBhvr>
                                        <p:cTn id="12" dur="1" fill="hold">
                                          <p:stCondLst>
                                            <p:cond delay="0"/>
                                          </p:stCondLst>
                                        </p:cTn>
                                        <p:tgtEl>
                                          <p:spTgt spid="121915"/>
                                        </p:tgtEl>
                                        <p:attrNameLst>
                                          <p:attrName>style.visibility</p:attrName>
                                        </p:attrNameLst>
                                      </p:cBhvr>
                                      <p:to>
                                        <p:strVal val="visible"/>
                                      </p:to>
                                    </p:set>
                                    <p:animEffect transition="in" filter="barn(inHorizontal)">
                                      <p:cBhvr>
                                        <p:cTn id="13" dur="1000"/>
                                        <p:tgtEl>
                                          <p:spTgt spid="121915"/>
                                        </p:tgtEl>
                                      </p:cBhvr>
                                    </p:animEffect>
                                  </p:childTnLst>
                                </p:cTn>
                              </p:par>
                              <p:par>
                                <p:cTn id="14" presetID="16" presetClass="entr" presetSubtype="26" fill="hold" grpId="0" nodeType="withEffect">
                                  <p:stCondLst>
                                    <p:cond delay="0"/>
                                  </p:stCondLst>
                                  <p:childTnLst>
                                    <p:set>
                                      <p:cBhvr>
                                        <p:cTn id="15" dur="1" fill="hold">
                                          <p:stCondLst>
                                            <p:cond delay="0"/>
                                          </p:stCondLst>
                                        </p:cTn>
                                        <p:tgtEl>
                                          <p:spTgt spid="121910"/>
                                        </p:tgtEl>
                                        <p:attrNameLst>
                                          <p:attrName>style.visibility</p:attrName>
                                        </p:attrNameLst>
                                      </p:cBhvr>
                                      <p:to>
                                        <p:strVal val="visible"/>
                                      </p:to>
                                    </p:set>
                                    <p:animEffect transition="in" filter="barn(inHorizontal)">
                                      <p:cBhvr>
                                        <p:cTn id="16" dur="1000"/>
                                        <p:tgtEl>
                                          <p:spTgt spid="121910"/>
                                        </p:tgtEl>
                                      </p:cBhvr>
                                    </p:animEffect>
                                  </p:childTnLst>
                                </p:cTn>
                              </p:par>
                              <p:par>
                                <p:cTn id="17" presetID="16" presetClass="entr" presetSubtype="26" fill="hold" grpId="0" nodeType="withEffect">
                                  <p:stCondLst>
                                    <p:cond delay="0"/>
                                  </p:stCondLst>
                                  <p:childTnLst>
                                    <p:set>
                                      <p:cBhvr>
                                        <p:cTn id="18" dur="1" fill="hold">
                                          <p:stCondLst>
                                            <p:cond delay="0"/>
                                          </p:stCondLst>
                                        </p:cTn>
                                        <p:tgtEl>
                                          <p:spTgt spid="121913"/>
                                        </p:tgtEl>
                                        <p:attrNameLst>
                                          <p:attrName>style.visibility</p:attrName>
                                        </p:attrNameLst>
                                      </p:cBhvr>
                                      <p:to>
                                        <p:strVal val="visible"/>
                                      </p:to>
                                    </p:set>
                                    <p:animEffect transition="in" filter="barn(inHorizontal)">
                                      <p:cBhvr>
                                        <p:cTn id="19" dur="1000"/>
                                        <p:tgtEl>
                                          <p:spTgt spid="121913"/>
                                        </p:tgtEl>
                                      </p:cBhvr>
                                    </p:animEffect>
                                  </p:childTnLst>
                                </p:cTn>
                              </p:par>
                              <p:par>
                                <p:cTn id="20" presetID="16" presetClass="entr" presetSubtype="26" fill="hold" grpId="0" nodeType="withEffect">
                                  <p:stCondLst>
                                    <p:cond delay="0"/>
                                  </p:stCondLst>
                                  <p:childTnLst>
                                    <p:set>
                                      <p:cBhvr>
                                        <p:cTn id="21" dur="1" fill="hold">
                                          <p:stCondLst>
                                            <p:cond delay="0"/>
                                          </p:stCondLst>
                                        </p:cTn>
                                        <p:tgtEl>
                                          <p:spTgt spid="121905"/>
                                        </p:tgtEl>
                                        <p:attrNameLst>
                                          <p:attrName>style.visibility</p:attrName>
                                        </p:attrNameLst>
                                      </p:cBhvr>
                                      <p:to>
                                        <p:strVal val="visible"/>
                                      </p:to>
                                    </p:set>
                                    <p:animEffect transition="in" filter="barn(inHorizontal)">
                                      <p:cBhvr>
                                        <p:cTn id="22" dur="1000"/>
                                        <p:tgtEl>
                                          <p:spTgt spid="121905"/>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barn(inVertical)">
                                      <p:cBhvr>
                                        <p:cTn id="25" dur="500"/>
                                        <p:tgtEl>
                                          <p:spTgt spid="27"/>
                                        </p:tgtEl>
                                      </p:cBhvr>
                                    </p:animEffect>
                                  </p:childTnLst>
                                </p:cTn>
                              </p:par>
                              <p:par>
                                <p:cTn id="26" presetID="16" presetClass="entr" presetSubtype="26" fill="hold" grpId="0" nodeType="withEffect">
                                  <p:stCondLst>
                                    <p:cond delay="0"/>
                                  </p:stCondLst>
                                  <p:childTnLst>
                                    <p:set>
                                      <p:cBhvr>
                                        <p:cTn id="27" dur="1" fill="hold">
                                          <p:stCondLst>
                                            <p:cond delay="0"/>
                                          </p:stCondLst>
                                        </p:cTn>
                                        <p:tgtEl>
                                          <p:spTgt spid="121932"/>
                                        </p:tgtEl>
                                        <p:attrNameLst>
                                          <p:attrName>style.visibility</p:attrName>
                                        </p:attrNameLst>
                                      </p:cBhvr>
                                      <p:to>
                                        <p:strVal val="visible"/>
                                      </p:to>
                                    </p:set>
                                    <p:animEffect transition="in" filter="barn(inHorizontal)">
                                      <p:cBhvr>
                                        <p:cTn id="28" dur="1000"/>
                                        <p:tgtEl>
                                          <p:spTgt spid="12193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1916"/>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childTnLst>
                          </p:cTn>
                        </p:par>
                        <p:par>
                          <p:cTn id="37" fill="hold" nodeType="afterGroup">
                            <p:stCondLst>
                              <p:cond delay="0"/>
                            </p:stCondLst>
                            <p:childTnLst>
                              <p:par>
                                <p:cTn id="38" presetID="1"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21917"/>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6" presetClass="entr" presetSubtype="26" fill="hold" grpId="0" nodeType="click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barn(inHorizontal)">
                                      <p:cBhvr>
                                        <p:cTn id="48" dur="500"/>
                                        <p:tgtEl>
                                          <p:spTgt spid="32"/>
                                        </p:tgtEl>
                                      </p:cBhvr>
                                    </p:animEffect>
                                  </p:childTnLst>
                                </p:cTn>
                              </p:par>
                              <p:par>
                                <p:cTn id="49" presetID="1" presetClass="entr" presetSubtype="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6" presetClass="entr" presetSubtype="26" fill="hold" grpId="0" nodeType="click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barn(inHorizontal)">
                                      <p:cBhvr>
                                        <p:cTn id="55" dur="500"/>
                                        <p:tgtEl>
                                          <p:spTgt spid="37"/>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42"/>
                                        </p:tgtEl>
                                        <p:attrNameLst>
                                          <p:attrName>style.visibility</p:attrName>
                                        </p:attrNameLst>
                                      </p:cBhvr>
                                      <p:to>
                                        <p:strVal val="visible"/>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16" presetClass="entr" presetSubtype="26" fill="hold" grpId="0" nodeType="click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barn(inHorizontal)">
                                      <p:cBhvr>
                                        <p:cTn id="62" dur="500"/>
                                        <p:tgtEl>
                                          <p:spTgt spid="33"/>
                                        </p:tgtEl>
                                      </p:cBhvr>
                                    </p:animEffect>
                                  </p:childTnLst>
                                </p:cTn>
                              </p:par>
                              <p:par>
                                <p:cTn id="63" presetID="1" presetClass="entr" presetSubtype="0" fill="hold" grpId="0" nodeType="withEffect">
                                  <p:stCondLst>
                                    <p:cond delay="0"/>
                                  </p:stCondLst>
                                  <p:childTnLst>
                                    <p:set>
                                      <p:cBhvr>
                                        <p:cTn id="64" dur="1" fill="hold">
                                          <p:stCondLst>
                                            <p:cond delay="0"/>
                                          </p:stCondLst>
                                        </p:cTn>
                                        <p:tgtEl>
                                          <p:spTgt spid="35"/>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6" presetClass="entr" presetSubtype="26" fill="hold" grpId="0" nodeType="click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barn(inHorizontal)">
                                      <p:cBhvr>
                                        <p:cTn id="69" dur="500"/>
                                        <p:tgtEl>
                                          <p:spTgt spid="36"/>
                                        </p:tgtEl>
                                      </p:cBhvr>
                                    </p:animEffect>
                                  </p:childTnLst>
                                </p:cTn>
                              </p:par>
                              <p:par>
                                <p:cTn id="70" presetID="1" presetClass="entr" presetSubtype="0" fill="hold" grpId="0" nodeType="withEffect">
                                  <p:stCondLst>
                                    <p:cond delay="0"/>
                                  </p:stCondLst>
                                  <p:childTnLst>
                                    <p:set>
                                      <p:cBhvr>
                                        <p:cTn id="71" dur="1" fill="hold">
                                          <p:stCondLst>
                                            <p:cond delay="0"/>
                                          </p:stCondLst>
                                        </p:cTn>
                                        <p:tgtEl>
                                          <p:spTgt spid="43"/>
                                        </p:tgtEl>
                                        <p:attrNameLst>
                                          <p:attrName>style.visibility</p:attrName>
                                        </p:attrNameLst>
                                      </p:cBhvr>
                                      <p:to>
                                        <p:strVal val="visible"/>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121918"/>
                                        </p:tgtEl>
                                        <p:attrNameLst>
                                          <p:attrName>style.visibility</p:attrName>
                                        </p:attrNameLst>
                                      </p:cBhvr>
                                      <p:to>
                                        <p:strVal val="visible"/>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16" presetClass="entr" presetSubtype="26" fill="hold" grpId="0" nodeType="clickEffect">
                                  <p:stCondLst>
                                    <p:cond delay="0"/>
                                  </p:stCondLst>
                                  <p:childTnLst>
                                    <p:set>
                                      <p:cBhvr>
                                        <p:cTn id="79" dur="1" fill="hold">
                                          <p:stCondLst>
                                            <p:cond delay="0"/>
                                          </p:stCondLst>
                                        </p:cTn>
                                        <p:tgtEl>
                                          <p:spTgt spid="39"/>
                                        </p:tgtEl>
                                        <p:attrNameLst>
                                          <p:attrName>style.visibility</p:attrName>
                                        </p:attrNameLst>
                                      </p:cBhvr>
                                      <p:to>
                                        <p:strVal val="visible"/>
                                      </p:to>
                                    </p:set>
                                    <p:animEffect transition="in" filter="barn(inHorizontal)">
                                      <p:cBhvr>
                                        <p:cTn id="80" dur="500"/>
                                        <p:tgtEl>
                                          <p:spTgt spid="39"/>
                                        </p:tgtEl>
                                      </p:cBhvr>
                                    </p:animEffect>
                                  </p:childTnLst>
                                </p:cTn>
                              </p:par>
                              <p:par>
                                <p:cTn id="81" presetID="1" presetClass="entr" presetSubtype="0" fill="hold" grpId="0" nodeType="withEffect">
                                  <p:stCondLst>
                                    <p:cond delay="0"/>
                                  </p:stCondLst>
                                  <p:childTnLst>
                                    <p:set>
                                      <p:cBhvr>
                                        <p:cTn id="82" dur="1" fill="hold">
                                          <p:stCondLst>
                                            <p:cond delay="0"/>
                                          </p:stCondLst>
                                        </p:cTn>
                                        <p:tgtEl>
                                          <p:spTgt spid="44"/>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21919"/>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6" presetClass="entr" presetSubtype="26" fill="hold" grpId="0" nodeType="click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inHorizontal)">
                                      <p:cBhvr>
                                        <p:cTn id="91" dur="1000"/>
                                        <p:tgtEl>
                                          <p:spTgt spid="40"/>
                                        </p:tgtEl>
                                      </p:cBhvr>
                                    </p:animEffect>
                                  </p:childTnLst>
                                </p:cTn>
                              </p:par>
                              <p:par>
                                <p:cTn id="92" presetID="1" presetClass="entr" presetSubtype="0"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childTnLst>
                                </p:cTn>
                              </p:par>
                            </p:childTnLst>
                          </p:cTn>
                        </p:par>
                      </p:childTnLst>
                    </p:cTn>
                  </p:par>
                  <p:par>
                    <p:cTn id="94" fill="hold" nodeType="clickPar">
                      <p:stCondLst>
                        <p:cond delay="indefinite"/>
                      </p:stCondLst>
                      <p:childTnLst>
                        <p:par>
                          <p:cTn id="95" fill="hold" nodeType="withGroup">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121920"/>
                                        </p:tgtEl>
                                        <p:attrNameLst>
                                          <p:attrName>style.visibility</p:attrName>
                                        </p:attrNameLst>
                                      </p:cBhvr>
                                      <p:to>
                                        <p:strVal val="visible"/>
                                      </p:to>
                                    </p:set>
                                  </p:childTnLst>
                                </p:cTn>
                              </p:par>
                            </p:childTnLst>
                          </p:cTn>
                        </p:par>
                      </p:childTnLst>
                    </p:cTn>
                  </p:par>
                  <p:par>
                    <p:cTn id="98" fill="hold" nodeType="clickPar">
                      <p:stCondLst>
                        <p:cond delay="indefinite"/>
                      </p:stCondLst>
                      <p:childTnLst>
                        <p:par>
                          <p:cTn id="99" fill="hold" nodeType="withGroup">
                            <p:stCondLst>
                              <p:cond delay="0"/>
                            </p:stCondLst>
                            <p:childTnLst>
                              <p:par>
                                <p:cTn id="100" presetID="16" presetClass="entr" presetSubtype="26" fill="hold" grpId="0" nodeType="clickEffect">
                                  <p:stCondLst>
                                    <p:cond delay="0"/>
                                  </p:stCondLst>
                                  <p:childTnLst>
                                    <p:set>
                                      <p:cBhvr>
                                        <p:cTn id="101" dur="1" fill="hold">
                                          <p:stCondLst>
                                            <p:cond delay="0"/>
                                          </p:stCondLst>
                                        </p:cTn>
                                        <p:tgtEl>
                                          <p:spTgt spid="45"/>
                                        </p:tgtEl>
                                        <p:attrNameLst>
                                          <p:attrName>style.visibility</p:attrName>
                                        </p:attrNameLst>
                                      </p:cBhvr>
                                      <p:to>
                                        <p:strVal val="visible"/>
                                      </p:to>
                                    </p:set>
                                    <p:animEffect transition="in" filter="barn(inHorizontal)">
                                      <p:cBhvr>
                                        <p:cTn id="102" dur="500"/>
                                        <p:tgtEl>
                                          <p:spTgt spid="45"/>
                                        </p:tgtEl>
                                      </p:cBhvr>
                                    </p:animEffect>
                                  </p:childTnLst>
                                </p:cTn>
                              </p:par>
                              <p:par>
                                <p:cTn id="103" presetID="1" presetClass="entr" presetSubtype="0" fill="hold" grpId="0" nodeType="withEffect">
                                  <p:stCondLst>
                                    <p:cond delay="0"/>
                                  </p:stCondLst>
                                  <p:childTnLst>
                                    <p:set>
                                      <p:cBhvr>
                                        <p:cTn id="104" dur="1" fill="hold">
                                          <p:stCondLst>
                                            <p:cond delay="0"/>
                                          </p:stCondLst>
                                        </p:cTn>
                                        <p:tgtEl>
                                          <p:spTgt spid="46"/>
                                        </p:tgtEl>
                                        <p:attrNameLst>
                                          <p:attrName>style.visibility</p:attrName>
                                        </p:attrNameLst>
                                      </p:cBhvr>
                                      <p:to>
                                        <p:strVal val="visible"/>
                                      </p:to>
                                    </p:se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29"/>
                                        </p:tgtEl>
                                        <p:attrNameLst>
                                          <p:attrName>style.visibility</p:attrName>
                                        </p:attrNameLst>
                                      </p:cBhvr>
                                      <p:to>
                                        <p:strVal val="visible"/>
                                      </p:to>
                                    </p:se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16" presetClass="entr" presetSubtype="26" fill="hold" grpId="0" nodeType="clickEffect">
                                  <p:stCondLst>
                                    <p:cond delay="0"/>
                                  </p:stCondLst>
                                  <p:childTnLst>
                                    <p:set>
                                      <p:cBhvr>
                                        <p:cTn id="112" dur="1" fill="hold">
                                          <p:stCondLst>
                                            <p:cond delay="0"/>
                                          </p:stCondLst>
                                        </p:cTn>
                                        <p:tgtEl>
                                          <p:spTgt spid="30"/>
                                        </p:tgtEl>
                                        <p:attrNameLst>
                                          <p:attrName>style.visibility</p:attrName>
                                        </p:attrNameLst>
                                      </p:cBhvr>
                                      <p:to>
                                        <p:strVal val="visible"/>
                                      </p:to>
                                    </p:set>
                                    <p:animEffect transition="in" filter="barn(inHorizontal)">
                                      <p:cBhvr>
                                        <p:cTn id="113" dur="500"/>
                                        <p:tgtEl>
                                          <p:spTgt spid="30"/>
                                        </p:tgtEl>
                                      </p:cBhvr>
                                    </p:animEffect>
                                  </p:childTnLst>
                                </p:cTn>
                              </p:par>
                              <p:par>
                                <p:cTn id="114" presetID="1" presetClass="entr" presetSubtype="0" fill="hold" grpId="0" nodeType="withEffect">
                                  <p:stCondLst>
                                    <p:cond delay="0"/>
                                  </p:stCondLst>
                                  <p:childTnLst>
                                    <p:set>
                                      <p:cBhvr>
                                        <p:cTn id="115" dur="1" fill="hold">
                                          <p:stCondLst>
                                            <p:cond delay="0"/>
                                          </p:stCondLst>
                                        </p:cTn>
                                        <p:tgtEl>
                                          <p:spTgt spid="31"/>
                                        </p:tgtEl>
                                        <p:attrNameLst>
                                          <p:attrName>style.visibility</p:attrName>
                                        </p:attrNameLst>
                                      </p:cBhvr>
                                      <p:to>
                                        <p:strVal val="visible"/>
                                      </p:to>
                                    </p:se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1" presetClass="entr" presetSubtype="0" fill="hold" grpId="0" nodeType="clickEffect">
                                  <p:stCondLst>
                                    <p:cond delay="0"/>
                                  </p:stCondLst>
                                  <p:childTnLst>
                                    <p:set>
                                      <p:cBhvr>
                                        <p:cTn id="119" dur="1" fill="hold">
                                          <p:stCondLst>
                                            <p:cond delay="0"/>
                                          </p:stCondLst>
                                        </p:cTn>
                                        <p:tgtEl>
                                          <p:spTgt spid="121924"/>
                                        </p:tgtEl>
                                        <p:attrNameLst>
                                          <p:attrName>style.visibility</p:attrName>
                                        </p:attrNameLst>
                                      </p:cBhvr>
                                      <p:to>
                                        <p:strVal val="visible"/>
                                      </p:to>
                                    </p:se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16" presetClass="entr" presetSubtype="26" fill="hold" grpId="0" nodeType="clickEffect">
                                  <p:stCondLst>
                                    <p:cond delay="0"/>
                                  </p:stCondLst>
                                  <p:childTnLst>
                                    <p:set>
                                      <p:cBhvr>
                                        <p:cTn id="123" dur="1" fill="hold">
                                          <p:stCondLst>
                                            <p:cond delay="0"/>
                                          </p:stCondLst>
                                        </p:cTn>
                                        <p:tgtEl>
                                          <p:spTgt spid="26"/>
                                        </p:tgtEl>
                                        <p:attrNameLst>
                                          <p:attrName>style.visibility</p:attrName>
                                        </p:attrNameLst>
                                      </p:cBhvr>
                                      <p:to>
                                        <p:strVal val="visible"/>
                                      </p:to>
                                    </p:set>
                                    <p:animEffect transition="in" filter="barn(inHorizontal)">
                                      <p:cBhvr>
                                        <p:cTn id="124" dur="500"/>
                                        <p:tgtEl>
                                          <p:spTgt spid="26"/>
                                        </p:tgtEl>
                                      </p:cBhvr>
                                    </p:animEffect>
                                  </p:childTnLst>
                                </p:cTn>
                              </p:par>
                              <p:par>
                                <p:cTn id="125" presetID="1" presetClass="entr" presetSubtype="0" fill="hold" grpId="0" nodeType="withEffect">
                                  <p:stCondLst>
                                    <p:cond delay="0"/>
                                  </p:stCondLst>
                                  <p:childTnLst>
                                    <p:set>
                                      <p:cBhvr>
                                        <p:cTn id="12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905" grpId="0" animBg="1"/>
      <p:bldP spid="121907" grpId="0" animBg="1"/>
      <p:bldP spid="121910" grpId="0" animBg="1"/>
      <p:bldP spid="121913" grpId="0" animBg="1"/>
      <p:bldP spid="121914" grpId="0" animBg="1"/>
      <p:bldP spid="121915" grpId="0" animBg="1"/>
      <p:bldP spid="121916" grpId="0"/>
      <p:bldP spid="121917" grpId="0"/>
      <p:bldP spid="121918" grpId="0"/>
      <p:bldP spid="121919" grpId="0"/>
      <p:bldP spid="121920" grpId="0"/>
      <p:bldP spid="121924" grpId="0"/>
      <p:bldP spid="121932" grpId="0"/>
      <p:bldP spid="27" grpId="0" animBg="1"/>
      <p:bldP spid="29" grpId="0"/>
      <p:bldP spid="32" grpId="0" animBg="1"/>
      <p:bldP spid="33" grpId="0" animBg="1"/>
      <p:bldP spid="34" grpId="0"/>
      <p:bldP spid="35" grpId="0"/>
      <p:bldP spid="26" grpId="0" animBg="1"/>
      <p:bldP spid="28" grpId="0"/>
      <p:bldP spid="30" grpId="0" animBg="1"/>
      <p:bldP spid="31" grpId="0"/>
      <p:bldP spid="36" grpId="0" animBg="1"/>
      <p:bldP spid="37" grpId="0" animBg="1"/>
      <p:bldP spid="38" grpId="0" animBg="1"/>
      <p:bldP spid="39" grpId="0" animBg="1"/>
      <p:bldP spid="40" grpId="0" animBg="1"/>
      <p:bldP spid="41" grpId="0"/>
      <p:bldP spid="42" grpId="0"/>
      <p:bldP spid="43" grpId="0"/>
      <p:bldP spid="44" grpId="0"/>
      <p:bldP spid="45" grpId="0" animBg="1"/>
      <p:bldP spid="46" grpId="0"/>
      <p:bldP spid="4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9" name="Rectangle 3"/>
          <p:cNvSpPr>
            <a:spLocks noChangeArrowheads="1"/>
          </p:cNvSpPr>
          <p:nvPr/>
        </p:nvSpPr>
        <p:spPr bwMode="auto">
          <a:xfrm>
            <a:off x="0" y="461963"/>
            <a:ext cx="59436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50000"/>
              </a:lnSpc>
              <a:buFont typeface="Wingdings" panose="05000000000000000000" pitchFamily="2" charset="2"/>
              <a:buAutoNum type="arabicPeriod"/>
            </a:pPr>
            <a:r>
              <a:rPr lang="en-US" altLang="en-US" sz="3000" b="1" dirty="0">
                <a:solidFill>
                  <a:srgbClr val="000099"/>
                </a:solidFill>
                <a:latin typeface="Times New Roman" panose="02020603050405020304" pitchFamily="18" charset="0"/>
                <a:cs typeface="Times New Roman" panose="02020603050405020304" pitchFamily="18" charset="0"/>
              </a:rPr>
              <a:t>Area:</a:t>
            </a:r>
          </a:p>
          <a:p>
            <a:pPr eaLnBrk="1" hangingPunct="1">
              <a:lnSpc>
                <a:spcPct val="150000"/>
              </a:lnSpc>
              <a:buFont typeface="Wingdings" panose="05000000000000000000" pitchFamily="2" charset="2"/>
              <a:buAutoNum type="arabicPeriod"/>
            </a:pPr>
            <a:r>
              <a:rPr lang="en-US" altLang="en-US" sz="3000" b="1" dirty="0">
                <a:solidFill>
                  <a:srgbClr val="000099"/>
                </a:solidFill>
                <a:latin typeface="Times New Roman" panose="02020603050405020304" pitchFamily="18" charset="0"/>
                <a:cs typeface="Times New Roman" panose="02020603050405020304" pitchFamily="18" charset="0"/>
              </a:rPr>
              <a:t>Population:</a:t>
            </a:r>
          </a:p>
          <a:p>
            <a:pPr eaLnBrk="1" hangingPunct="1">
              <a:lnSpc>
                <a:spcPct val="150000"/>
              </a:lnSpc>
              <a:buFont typeface="Wingdings" panose="05000000000000000000" pitchFamily="2" charset="2"/>
              <a:buAutoNum type="arabicPeriod"/>
            </a:pPr>
            <a:r>
              <a:rPr lang="en-US" altLang="en-US" sz="3000" b="1" dirty="0">
                <a:solidFill>
                  <a:srgbClr val="000099"/>
                </a:solidFill>
                <a:latin typeface="Times New Roman" panose="02020603050405020304" pitchFamily="18" charset="0"/>
                <a:cs typeface="Times New Roman" panose="02020603050405020304" pitchFamily="18" charset="0"/>
              </a:rPr>
              <a:t>Climate:</a:t>
            </a:r>
          </a:p>
          <a:p>
            <a:pPr eaLnBrk="1" hangingPunct="1">
              <a:lnSpc>
                <a:spcPct val="150000"/>
              </a:lnSpc>
              <a:buFont typeface="Wingdings" panose="05000000000000000000" pitchFamily="2" charset="2"/>
              <a:buAutoNum type="arabicPeriod"/>
            </a:pPr>
            <a:r>
              <a:rPr lang="en-US" altLang="en-US" sz="3000" b="1" dirty="0">
                <a:solidFill>
                  <a:srgbClr val="000099"/>
                </a:solidFill>
                <a:latin typeface="Times New Roman" panose="02020603050405020304" pitchFamily="18" charset="0"/>
                <a:cs typeface="Times New Roman" panose="02020603050405020304" pitchFamily="18" charset="0"/>
              </a:rPr>
              <a:t>Unit of currency:</a:t>
            </a:r>
          </a:p>
          <a:p>
            <a:pPr eaLnBrk="1" hangingPunct="1">
              <a:lnSpc>
                <a:spcPct val="150000"/>
              </a:lnSpc>
              <a:buFont typeface="Wingdings" panose="05000000000000000000" pitchFamily="2" charset="2"/>
              <a:buAutoNum type="arabicPeriod"/>
            </a:pPr>
            <a:r>
              <a:rPr lang="en-US" altLang="en-US" sz="3000" b="1" dirty="0">
                <a:solidFill>
                  <a:srgbClr val="000099"/>
                </a:solidFill>
                <a:latin typeface="Times New Roman" panose="02020603050405020304" pitchFamily="18" charset="0"/>
                <a:cs typeface="Times New Roman" panose="02020603050405020304" pitchFamily="18" charset="0"/>
              </a:rPr>
              <a:t>Capital city:</a:t>
            </a:r>
          </a:p>
          <a:p>
            <a:pPr eaLnBrk="1" hangingPunct="1">
              <a:lnSpc>
                <a:spcPct val="150000"/>
              </a:lnSpc>
              <a:buFont typeface="Wingdings" panose="05000000000000000000" pitchFamily="2" charset="2"/>
              <a:buAutoNum type="arabicPeriod"/>
            </a:pPr>
            <a:r>
              <a:rPr lang="en-US" altLang="en-US" sz="3000" b="1" dirty="0">
                <a:solidFill>
                  <a:srgbClr val="000099"/>
                </a:solidFill>
                <a:latin typeface="Times New Roman" panose="02020603050405020304" pitchFamily="18" charset="0"/>
                <a:cs typeface="Times New Roman" panose="02020603050405020304" pitchFamily="18" charset="0"/>
              </a:rPr>
              <a:t>Religions:</a:t>
            </a:r>
          </a:p>
          <a:p>
            <a:pPr eaLnBrk="1" hangingPunct="1">
              <a:lnSpc>
                <a:spcPct val="150000"/>
              </a:lnSpc>
              <a:buFont typeface="Wingdings" panose="05000000000000000000" pitchFamily="2" charset="2"/>
              <a:buAutoNum type="arabicPeriod"/>
            </a:pPr>
            <a:r>
              <a:rPr lang="en-US" altLang="en-US" sz="3000" b="1" dirty="0">
                <a:solidFill>
                  <a:srgbClr val="000099"/>
                </a:solidFill>
                <a:latin typeface="Times New Roman" panose="02020603050405020304" pitchFamily="18" charset="0"/>
                <a:cs typeface="Times New Roman" panose="02020603050405020304" pitchFamily="18" charset="0"/>
              </a:rPr>
              <a:t>National language:</a:t>
            </a:r>
          </a:p>
          <a:p>
            <a:pPr eaLnBrk="1" hangingPunct="1">
              <a:lnSpc>
                <a:spcPct val="150000"/>
              </a:lnSpc>
              <a:buFont typeface="Wingdings" panose="05000000000000000000" pitchFamily="2" charset="2"/>
              <a:buAutoNum type="arabicPeriod"/>
            </a:pPr>
            <a:r>
              <a:rPr lang="en-US" altLang="en-US" sz="3000" b="1" dirty="0">
                <a:solidFill>
                  <a:srgbClr val="000099"/>
                </a:solidFill>
                <a:latin typeface="Times New Roman" panose="02020603050405020304" pitchFamily="18" charset="0"/>
                <a:cs typeface="Times New Roman" panose="02020603050405020304" pitchFamily="18" charset="0"/>
              </a:rPr>
              <a:t>Foreign languages:</a:t>
            </a:r>
          </a:p>
        </p:txBody>
      </p:sp>
      <p:sp>
        <p:nvSpPr>
          <p:cNvPr id="336900" name="Text Box 4"/>
          <p:cNvSpPr txBox="1">
            <a:spLocks noChangeArrowheads="1"/>
          </p:cNvSpPr>
          <p:nvPr/>
        </p:nvSpPr>
        <p:spPr bwMode="auto">
          <a:xfrm>
            <a:off x="3886200" y="650875"/>
            <a:ext cx="34607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3000" b="1">
                <a:solidFill>
                  <a:srgbClr val="FF0000"/>
                </a:solidFill>
                <a:latin typeface="Times New Roman" panose="02020603050405020304" pitchFamily="18" charset="0"/>
                <a:cs typeface="Times New Roman" panose="02020603050405020304" pitchFamily="18" charset="0"/>
              </a:rPr>
              <a:t>331,212  sq km</a:t>
            </a:r>
            <a:endParaRPr lang="en-US" altLang="en-US" sz="3000" b="1" baseline="30000">
              <a:solidFill>
                <a:srgbClr val="FF0000"/>
              </a:solidFill>
              <a:latin typeface="Times New Roman" panose="02020603050405020304" pitchFamily="18" charset="0"/>
              <a:cs typeface="Times New Roman" panose="02020603050405020304" pitchFamily="18" charset="0"/>
            </a:endParaRPr>
          </a:p>
        </p:txBody>
      </p:sp>
      <p:sp>
        <p:nvSpPr>
          <p:cNvPr id="336901" name="Text Box 5"/>
          <p:cNvSpPr txBox="1">
            <a:spLocks noChangeArrowheads="1"/>
          </p:cNvSpPr>
          <p:nvPr/>
        </p:nvSpPr>
        <p:spPr bwMode="auto">
          <a:xfrm>
            <a:off x="3965575" y="1344613"/>
            <a:ext cx="44577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3000" b="1">
                <a:solidFill>
                  <a:srgbClr val="FF0000"/>
                </a:solidFill>
                <a:latin typeface="Times New Roman" panose="02020603050405020304" pitchFamily="18" charset="0"/>
                <a:cs typeface="Times New Roman" panose="02020603050405020304" pitchFamily="18" charset="0"/>
              </a:rPr>
              <a:t>over 98 million</a:t>
            </a:r>
          </a:p>
        </p:txBody>
      </p:sp>
      <p:sp>
        <p:nvSpPr>
          <p:cNvPr id="336902" name="Text Box 6"/>
          <p:cNvSpPr txBox="1">
            <a:spLocks noChangeArrowheads="1"/>
          </p:cNvSpPr>
          <p:nvPr/>
        </p:nvSpPr>
        <p:spPr bwMode="auto">
          <a:xfrm>
            <a:off x="3976688" y="2117725"/>
            <a:ext cx="42354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3000" b="1">
                <a:solidFill>
                  <a:srgbClr val="FF0000"/>
                </a:solidFill>
                <a:latin typeface="Times New Roman" panose="02020603050405020304" pitchFamily="18" charset="0"/>
                <a:cs typeface="Times New Roman" panose="02020603050405020304" pitchFamily="18" charset="0"/>
              </a:rPr>
              <a:t>tropical climate</a:t>
            </a:r>
          </a:p>
        </p:txBody>
      </p:sp>
      <p:sp>
        <p:nvSpPr>
          <p:cNvPr id="336903" name="Text Box 7"/>
          <p:cNvSpPr txBox="1">
            <a:spLocks noChangeArrowheads="1"/>
          </p:cNvSpPr>
          <p:nvPr/>
        </p:nvSpPr>
        <p:spPr bwMode="auto">
          <a:xfrm>
            <a:off x="3976688" y="2903538"/>
            <a:ext cx="35655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3000" b="1">
                <a:solidFill>
                  <a:srgbClr val="FF0000"/>
                </a:solidFill>
                <a:latin typeface="Times New Roman" panose="02020603050405020304" pitchFamily="18" charset="0"/>
                <a:cs typeface="Times New Roman" panose="02020603050405020304" pitchFamily="18" charset="0"/>
              </a:rPr>
              <a:t>dong</a:t>
            </a:r>
          </a:p>
        </p:txBody>
      </p:sp>
      <p:sp>
        <p:nvSpPr>
          <p:cNvPr id="336904" name="Text Box 8"/>
          <p:cNvSpPr txBox="1">
            <a:spLocks noChangeArrowheads="1"/>
          </p:cNvSpPr>
          <p:nvPr/>
        </p:nvSpPr>
        <p:spPr bwMode="auto">
          <a:xfrm>
            <a:off x="3976688" y="3622675"/>
            <a:ext cx="34607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3000" b="1">
                <a:solidFill>
                  <a:srgbClr val="FF0000"/>
                </a:solidFill>
                <a:latin typeface="Times New Roman" panose="02020603050405020304" pitchFamily="18" charset="0"/>
                <a:cs typeface="Times New Roman" panose="02020603050405020304" pitchFamily="18" charset="0"/>
              </a:rPr>
              <a:t>Ha Noi</a:t>
            </a:r>
          </a:p>
        </p:txBody>
      </p:sp>
      <p:sp>
        <p:nvSpPr>
          <p:cNvPr id="336905" name="Text Box 9"/>
          <p:cNvSpPr txBox="1">
            <a:spLocks noChangeArrowheads="1"/>
          </p:cNvSpPr>
          <p:nvPr/>
        </p:nvSpPr>
        <p:spPr bwMode="auto">
          <a:xfrm>
            <a:off x="3976688" y="4551363"/>
            <a:ext cx="501491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3000" b="1">
                <a:solidFill>
                  <a:srgbClr val="FF0000"/>
                </a:solidFill>
                <a:latin typeface="Times New Roman" panose="02020603050405020304" pitchFamily="18" charset="0"/>
                <a:cs typeface="Times New Roman" panose="02020603050405020304" pitchFamily="18" charset="0"/>
              </a:rPr>
              <a:t>Buddhism, Catholicism, …</a:t>
            </a:r>
          </a:p>
        </p:txBody>
      </p:sp>
      <p:sp>
        <p:nvSpPr>
          <p:cNvPr id="336906" name="Text Box 10"/>
          <p:cNvSpPr txBox="1">
            <a:spLocks noChangeArrowheads="1"/>
          </p:cNvSpPr>
          <p:nvPr/>
        </p:nvSpPr>
        <p:spPr bwMode="auto">
          <a:xfrm>
            <a:off x="3886200" y="5313363"/>
            <a:ext cx="33020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3000" b="1">
                <a:solidFill>
                  <a:srgbClr val="FF0000"/>
                </a:solidFill>
                <a:latin typeface="Times New Roman" panose="02020603050405020304" pitchFamily="18" charset="0"/>
                <a:cs typeface="Times New Roman" panose="02020603050405020304" pitchFamily="18" charset="0"/>
              </a:rPr>
              <a:t>Vietnamese</a:t>
            </a:r>
          </a:p>
        </p:txBody>
      </p:sp>
      <p:sp>
        <p:nvSpPr>
          <p:cNvPr id="336907" name="Text Box 11"/>
          <p:cNvSpPr txBox="1">
            <a:spLocks noChangeArrowheads="1"/>
          </p:cNvSpPr>
          <p:nvPr/>
        </p:nvSpPr>
        <p:spPr bwMode="auto">
          <a:xfrm>
            <a:off x="3976688" y="6075363"/>
            <a:ext cx="486251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3000" b="1">
                <a:solidFill>
                  <a:srgbClr val="FF0000"/>
                </a:solidFill>
                <a:latin typeface="Times New Roman" panose="02020603050405020304" pitchFamily="18" charset="0"/>
                <a:cs typeface="Times New Roman" panose="02020603050405020304" pitchFamily="18" charset="0"/>
              </a:rPr>
              <a:t>English, Chinese, French…</a:t>
            </a:r>
          </a:p>
        </p:txBody>
      </p:sp>
      <p:sp>
        <p:nvSpPr>
          <p:cNvPr id="14347" name="Rectangle 2"/>
          <p:cNvSpPr>
            <a:spLocks noChangeArrowheads="1"/>
          </p:cNvSpPr>
          <p:nvPr/>
        </p:nvSpPr>
        <p:spPr bwMode="auto">
          <a:xfrm>
            <a:off x="0" y="10309"/>
            <a:ext cx="909999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None/>
            </a:pPr>
            <a:r>
              <a:rPr lang="en-US" altLang="en-US" sz="2800" b="1" u="sng" dirty="0">
                <a:solidFill>
                  <a:srgbClr val="FF0000"/>
                </a:solidFill>
                <a:latin typeface="Times New Roman" panose="02020603050405020304" pitchFamily="18" charset="0"/>
                <a:cs typeface="Times New Roman" panose="02020603050405020304" pitchFamily="18" charset="0"/>
              </a:rPr>
              <a:t>Fill in the table with the right information about </a:t>
            </a:r>
            <a:r>
              <a:rPr lang="en-US" altLang="en-US" sz="2800" b="1" u="sng" dirty="0" smtClean="0">
                <a:solidFill>
                  <a:srgbClr val="FF0000"/>
                </a:solidFill>
                <a:latin typeface="Times New Roman" panose="02020603050405020304" pitchFamily="18" charset="0"/>
                <a:cs typeface="Times New Roman" panose="02020603050405020304" pitchFamily="18" charset="0"/>
              </a:rPr>
              <a:t>Vietnam:</a:t>
            </a:r>
            <a:endParaRPr lang="en-US" altLang="en-US" sz="2800" b="1" u="sng"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2469">
                                            <p:txEl>
                                              <p:pRg st="0" end="0"/>
                                            </p:txEl>
                                          </p:spTgt>
                                        </p:tgtEl>
                                        <p:attrNameLst>
                                          <p:attrName>style.visibility</p:attrName>
                                        </p:attrNameLst>
                                      </p:cBhvr>
                                      <p:to>
                                        <p:strVal val="visible"/>
                                      </p:to>
                                    </p:set>
                                    <p:animEffect transition="in" filter="strips(downRight)">
                                      <p:cBhvr>
                                        <p:cTn id="7" dur="500"/>
                                        <p:tgtEl>
                                          <p:spTgt spid="62469">
                                            <p:txEl>
                                              <p:pRg st="0" end="0"/>
                                            </p:txEl>
                                          </p:spTgt>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62469">
                                            <p:txEl>
                                              <p:pRg st="1" end="1"/>
                                            </p:txEl>
                                          </p:spTgt>
                                        </p:tgtEl>
                                        <p:attrNameLst>
                                          <p:attrName>style.visibility</p:attrName>
                                        </p:attrNameLst>
                                      </p:cBhvr>
                                      <p:to>
                                        <p:strVal val="visible"/>
                                      </p:to>
                                    </p:set>
                                    <p:animEffect transition="in" filter="strips(downRight)">
                                      <p:cBhvr>
                                        <p:cTn id="11" dur="500"/>
                                        <p:tgtEl>
                                          <p:spTgt spid="62469">
                                            <p:txEl>
                                              <p:pRg st="1" end="1"/>
                                            </p:txEl>
                                          </p:spTgt>
                                        </p:tgtEl>
                                      </p:cBhvr>
                                    </p:animEffect>
                                  </p:childTnLst>
                                </p:cTn>
                              </p:par>
                            </p:childTnLst>
                          </p:cTn>
                        </p:par>
                        <p:par>
                          <p:cTn id="12" fill="hold" nodeType="afterGroup">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62469">
                                            <p:txEl>
                                              <p:pRg st="2" end="2"/>
                                            </p:txEl>
                                          </p:spTgt>
                                        </p:tgtEl>
                                        <p:attrNameLst>
                                          <p:attrName>style.visibility</p:attrName>
                                        </p:attrNameLst>
                                      </p:cBhvr>
                                      <p:to>
                                        <p:strVal val="visible"/>
                                      </p:to>
                                    </p:set>
                                    <p:animEffect transition="in" filter="strips(downRight)">
                                      <p:cBhvr>
                                        <p:cTn id="15" dur="500"/>
                                        <p:tgtEl>
                                          <p:spTgt spid="62469">
                                            <p:txEl>
                                              <p:pRg st="2" end="2"/>
                                            </p:txEl>
                                          </p:spTgt>
                                        </p:tgtEl>
                                      </p:cBhvr>
                                    </p:animEffect>
                                  </p:childTnLst>
                                </p:cTn>
                              </p:par>
                            </p:childTnLst>
                          </p:cTn>
                        </p:par>
                        <p:par>
                          <p:cTn id="16" fill="hold" nodeType="afterGroup">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62469">
                                            <p:txEl>
                                              <p:pRg st="3" end="3"/>
                                            </p:txEl>
                                          </p:spTgt>
                                        </p:tgtEl>
                                        <p:attrNameLst>
                                          <p:attrName>style.visibility</p:attrName>
                                        </p:attrNameLst>
                                      </p:cBhvr>
                                      <p:to>
                                        <p:strVal val="visible"/>
                                      </p:to>
                                    </p:set>
                                    <p:animEffect transition="in" filter="strips(downRight)">
                                      <p:cBhvr>
                                        <p:cTn id="19" dur="500"/>
                                        <p:tgtEl>
                                          <p:spTgt spid="62469">
                                            <p:txEl>
                                              <p:pRg st="3" end="3"/>
                                            </p:txEl>
                                          </p:spTgt>
                                        </p:tgtEl>
                                      </p:cBhvr>
                                    </p:animEffect>
                                  </p:childTnLst>
                                </p:cTn>
                              </p:par>
                            </p:childTnLst>
                          </p:cTn>
                        </p:par>
                        <p:par>
                          <p:cTn id="20" fill="hold" nodeType="afterGroup">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62469">
                                            <p:txEl>
                                              <p:pRg st="4" end="4"/>
                                            </p:txEl>
                                          </p:spTgt>
                                        </p:tgtEl>
                                        <p:attrNameLst>
                                          <p:attrName>style.visibility</p:attrName>
                                        </p:attrNameLst>
                                      </p:cBhvr>
                                      <p:to>
                                        <p:strVal val="visible"/>
                                      </p:to>
                                    </p:set>
                                    <p:animEffect transition="in" filter="strips(downRight)">
                                      <p:cBhvr>
                                        <p:cTn id="23" dur="500"/>
                                        <p:tgtEl>
                                          <p:spTgt spid="62469">
                                            <p:txEl>
                                              <p:pRg st="4" end="4"/>
                                            </p:txEl>
                                          </p:spTgt>
                                        </p:tgtEl>
                                      </p:cBhvr>
                                    </p:animEffect>
                                  </p:childTnLst>
                                </p:cTn>
                              </p:par>
                            </p:childTnLst>
                          </p:cTn>
                        </p:par>
                        <p:par>
                          <p:cTn id="24" fill="hold" nodeType="afterGroup">
                            <p:stCondLst>
                              <p:cond delay="2500"/>
                            </p:stCondLst>
                            <p:childTnLst>
                              <p:par>
                                <p:cTn id="25" presetID="18" presetClass="entr" presetSubtype="6" fill="hold" grpId="0" nodeType="afterEffect">
                                  <p:stCondLst>
                                    <p:cond delay="0"/>
                                  </p:stCondLst>
                                  <p:childTnLst>
                                    <p:set>
                                      <p:cBhvr>
                                        <p:cTn id="26" dur="1" fill="hold">
                                          <p:stCondLst>
                                            <p:cond delay="0"/>
                                          </p:stCondLst>
                                        </p:cTn>
                                        <p:tgtEl>
                                          <p:spTgt spid="62469">
                                            <p:txEl>
                                              <p:pRg st="5" end="5"/>
                                            </p:txEl>
                                          </p:spTgt>
                                        </p:tgtEl>
                                        <p:attrNameLst>
                                          <p:attrName>style.visibility</p:attrName>
                                        </p:attrNameLst>
                                      </p:cBhvr>
                                      <p:to>
                                        <p:strVal val="visible"/>
                                      </p:to>
                                    </p:set>
                                    <p:animEffect transition="in" filter="strips(downRight)">
                                      <p:cBhvr>
                                        <p:cTn id="27" dur="500"/>
                                        <p:tgtEl>
                                          <p:spTgt spid="62469">
                                            <p:txEl>
                                              <p:pRg st="5" end="5"/>
                                            </p:txEl>
                                          </p:spTgt>
                                        </p:tgtEl>
                                      </p:cBhvr>
                                    </p:animEffect>
                                  </p:childTnLst>
                                </p:cTn>
                              </p:par>
                            </p:childTnLst>
                          </p:cTn>
                        </p:par>
                        <p:par>
                          <p:cTn id="28" fill="hold" nodeType="afterGroup">
                            <p:stCondLst>
                              <p:cond delay="3000"/>
                            </p:stCondLst>
                            <p:childTnLst>
                              <p:par>
                                <p:cTn id="29" presetID="18" presetClass="entr" presetSubtype="6" fill="hold" grpId="0" nodeType="afterEffect">
                                  <p:stCondLst>
                                    <p:cond delay="0"/>
                                  </p:stCondLst>
                                  <p:childTnLst>
                                    <p:set>
                                      <p:cBhvr>
                                        <p:cTn id="30" dur="1" fill="hold">
                                          <p:stCondLst>
                                            <p:cond delay="0"/>
                                          </p:stCondLst>
                                        </p:cTn>
                                        <p:tgtEl>
                                          <p:spTgt spid="62469">
                                            <p:txEl>
                                              <p:pRg st="6" end="6"/>
                                            </p:txEl>
                                          </p:spTgt>
                                        </p:tgtEl>
                                        <p:attrNameLst>
                                          <p:attrName>style.visibility</p:attrName>
                                        </p:attrNameLst>
                                      </p:cBhvr>
                                      <p:to>
                                        <p:strVal val="visible"/>
                                      </p:to>
                                    </p:set>
                                    <p:animEffect transition="in" filter="strips(downRight)">
                                      <p:cBhvr>
                                        <p:cTn id="31" dur="500"/>
                                        <p:tgtEl>
                                          <p:spTgt spid="62469">
                                            <p:txEl>
                                              <p:pRg st="6" end="6"/>
                                            </p:txEl>
                                          </p:spTgt>
                                        </p:tgtEl>
                                      </p:cBhvr>
                                    </p:animEffect>
                                  </p:childTnLst>
                                </p:cTn>
                              </p:par>
                            </p:childTnLst>
                          </p:cTn>
                        </p:par>
                        <p:par>
                          <p:cTn id="32" fill="hold" nodeType="afterGroup">
                            <p:stCondLst>
                              <p:cond delay="3500"/>
                            </p:stCondLst>
                            <p:childTnLst>
                              <p:par>
                                <p:cTn id="33" presetID="18" presetClass="entr" presetSubtype="6" fill="hold" grpId="0" nodeType="afterEffect">
                                  <p:stCondLst>
                                    <p:cond delay="0"/>
                                  </p:stCondLst>
                                  <p:childTnLst>
                                    <p:set>
                                      <p:cBhvr>
                                        <p:cTn id="34" dur="1" fill="hold">
                                          <p:stCondLst>
                                            <p:cond delay="0"/>
                                          </p:stCondLst>
                                        </p:cTn>
                                        <p:tgtEl>
                                          <p:spTgt spid="62469">
                                            <p:txEl>
                                              <p:pRg st="7" end="7"/>
                                            </p:txEl>
                                          </p:spTgt>
                                        </p:tgtEl>
                                        <p:attrNameLst>
                                          <p:attrName>style.visibility</p:attrName>
                                        </p:attrNameLst>
                                      </p:cBhvr>
                                      <p:to>
                                        <p:strVal val="visible"/>
                                      </p:to>
                                    </p:set>
                                    <p:animEffect transition="in" filter="strips(downRight)">
                                      <p:cBhvr>
                                        <p:cTn id="35" dur="500"/>
                                        <p:tgtEl>
                                          <p:spTgt spid="62469">
                                            <p:txEl>
                                              <p:pRg st="7" end="7"/>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8" presetClass="entr" presetSubtype="12" fill="hold" grpId="0" nodeType="clickEffect">
                                  <p:stCondLst>
                                    <p:cond delay="0"/>
                                  </p:stCondLst>
                                  <p:childTnLst>
                                    <p:set>
                                      <p:cBhvr>
                                        <p:cTn id="39" dur="1" fill="hold">
                                          <p:stCondLst>
                                            <p:cond delay="0"/>
                                          </p:stCondLst>
                                        </p:cTn>
                                        <p:tgtEl>
                                          <p:spTgt spid="336900"/>
                                        </p:tgtEl>
                                        <p:attrNameLst>
                                          <p:attrName>style.visibility</p:attrName>
                                        </p:attrNameLst>
                                      </p:cBhvr>
                                      <p:to>
                                        <p:strVal val="visible"/>
                                      </p:to>
                                    </p:set>
                                    <p:animEffect transition="in" filter="strips(downLeft)">
                                      <p:cBhvr>
                                        <p:cTn id="40" dur="500"/>
                                        <p:tgtEl>
                                          <p:spTgt spid="336900"/>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8" presetClass="entr" presetSubtype="12" fill="hold" grpId="0" nodeType="clickEffect">
                                  <p:stCondLst>
                                    <p:cond delay="0"/>
                                  </p:stCondLst>
                                  <p:childTnLst>
                                    <p:set>
                                      <p:cBhvr>
                                        <p:cTn id="44" dur="1" fill="hold">
                                          <p:stCondLst>
                                            <p:cond delay="0"/>
                                          </p:stCondLst>
                                        </p:cTn>
                                        <p:tgtEl>
                                          <p:spTgt spid="336901"/>
                                        </p:tgtEl>
                                        <p:attrNameLst>
                                          <p:attrName>style.visibility</p:attrName>
                                        </p:attrNameLst>
                                      </p:cBhvr>
                                      <p:to>
                                        <p:strVal val="visible"/>
                                      </p:to>
                                    </p:set>
                                    <p:animEffect transition="in" filter="strips(downLeft)">
                                      <p:cBhvr>
                                        <p:cTn id="45" dur="500"/>
                                        <p:tgtEl>
                                          <p:spTgt spid="336901"/>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8" presetClass="entr" presetSubtype="12" fill="hold" grpId="0" nodeType="clickEffect">
                                  <p:stCondLst>
                                    <p:cond delay="0"/>
                                  </p:stCondLst>
                                  <p:childTnLst>
                                    <p:set>
                                      <p:cBhvr>
                                        <p:cTn id="49" dur="1" fill="hold">
                                          <p:stCondLst>
                                            <p:cond delay="0"/>
                                          </p:stCondLst>
                                        </p:cTn>
                                        <p:tgtEl>
                                          <p:spTgt spid="336902"/>
                                        </p:tgtEl>
                                        <p:attrNameLst>
                                          <p:attrName>style.visibility</p:attrName>
                                        </p:attrNameLst>
                                      </p:cBhvr>
                                      <p:to>
                                        <p:strVal val="visible"/>
                                      </p:to>
                                    </p:set>
                                    <p:animEffect transition="in" filter="strips(downLeft)">
                                      <p:cBhvr>
                                        <p:cTn id="50" dur="500"/>
                                        <p:tgtEl>
                                          <p:spTgt spid="336902"/>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8" presetClass="entr" presetSubtype="12" fill="hold" grpId="0" nodeType="clickEffect">
                                  <p:stCondLst>
                                    <p:cond delay="0"/>
                                  </p:stCondLst>
                                  <p:childTnLst>
                                    <p:set>
                                      <p:cBhvr>
                                        <p:cTn id="54" dur="1" fill="hold">
                                          <p:stCondLst>
                                            <p:cond delay="0"/>
                                          </p:stCondLst>
                                        </p:cTn>
                                        <p:tgtEl>
                                          <p:spTgt spid="336903"/>
                                        </p:tgtEl>
                                        <p:attrNameLst>
                                          <p:attrName>style.visibility</p:attrName>
                                        </p:attrNameLst>
                                      </p:cBhvr>
                                      <p:to>
                                        <p:strVal val="visible"/>
                                      </p:to>
                                    </p:set>
                                    <p:animEffect transition="in" filter="strips(downLeft)">
                                      <p:cBhvr>
                                        <p:cTn id="55" dur="500"/>
                                        <p:tgtEl>
                                          <p:spTgt spid="336903"/>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8" presetClass="entr" presetSubtype="12" fill="hold" grpId="0" nodeType="clickEffect">
                                  <p:stCondLst>
                                    <p:cond delay="0"/>
                                  </p:stCondLst>
                                  <p:childTnLst>
                                    <p:set>
                                      <p:cBhvr>
                                        <p:cTn id="59" dur="1" fill="hold">
                                          <p:stCondLst>
                                            <p:cond delay="0"/>
                                          </p:stCondLst>
                                        </p:cTn>
                                        <p:tgtEl>
                                          <p:spTgt spid="336904"/>
                                        </p:tgtEl>
                                        <p:attrNameLst>
                                          <p:attrName>style.visibility</p:attrName>
                                        </p:attrNameLst>
                                      </p:cBhvr>
                                      <p:to>
                                        <p:strVal val="visible"/>
                                      </p:to>
                                    </p:set>
                                    <p:animEffect transition="in" filter="strips(downLeft)">
                                      <p:cBhvr>
                                        <p:cTn id="60" dur="500"/>
                                        <p:tgtEl>
                                          <p:spTgt spid="336904"/>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8" presetClass="entr" presetSubtype="12" fill="hold" grpId="0" nodeType="clickEffect">
                                  <p:stCondLst>
                                    <p:cond delay="0"/>
                                  </p:stCondLst>
                                  <p:childTnLst>
                                    <p:set>
                                      <p:cBhvr>
                                        <p:cTn id="64" dur="1" fill="hold">
                                          <p:stCondLst>
                                            <p:cond delay="0"/>
                                          </p:stCondLst>
                                        </p:cTn>
                                        <p:tgtEl>
                                          <p:spTgt spid="336905"/>
                                        </p:tgtEl>
                                        <p:attrNameLst>
                                          <p:attrName>style.visibility</p:attrName>
                                        </p:attrNameLst>
                                      </p:cBhvr>
                                      <p:to>
                                        <p:strVal val="visible"/>
                                      </p:to>
                                    </p:set>
                                    <p:animEffect transition="in" filter="strips(downLeft)">
                                      <p:cBhvr>
                                        <p:cTn id="65" dur="500"/>
                                        <p:tgtEl>
                                          <p:spTgt spid="336905"/>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8" presetClass="entr" presetSubtype="12" fill="hold" grpId="0" nodeType="clickEffect">
                                  <p:stCondLst>
                                    <p:cond delay="0"/>
                                  </p:stCondLst>
                                  <p:childTnLst>
                                    <p:set>
                                      <p:cBhvr>
                                        <p:cTn id="69" dur="1" fill="hold">
                                          <p:stCondLst>
                                            <p:cond delay="0"/>
                                          </p:stCondLst>
                                        </p:cTn>
                                        <p:tgtEl>
                                          <p:spTgt spid="336906"/>
                                        </p:tgtEl>
                                        <p:attrNameLst>
                                          <p:attrName>style.visibility</p:attrName>
                                        </p:attrNameLst>
                                      </p:cBhvr>
                                      <p:to>
                                        <p:strVal val="visible"/>
                                      </p:to>
                                    </p:set>
                                    <p:animEffect transition="in" filter="strips(downLeft)">
                                      <p:cBhvr>
                                        <p:cTn id="70" dur="500"/>
                                        <p:tgtEl>
                                          <p:spTgt spid="336906"/>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8" presetClass="entr" presetSubtype="12" fill="hold" grpId="0" nodeType="clickEffect">
                                  <p:stCondLst>
                                    <p:cond delay="0"/>
                                  </p:stCondLst>
                                  <p:childTnLst>
                                    <p:set>
                                      <p:cBhvr>
                                        <p:cTn id="74" dur="1" fill="hold">
                                          <p:stCondLst>
                                            <p:cond delay="0"/>
                                          </p:stCondLst>
                                        </p:cTn>
                                        <p:tgtEl>
                                          <p:spTgt spid="336907"/>
                                        </p:tgtEl>
                                        <p:attrNameLst>
                                          <p:attrName>style.visibility</p:attrName>
                                        </p:attrNameLst>
                                      </p:cBhvr>
                                      <p:to>
                                        <p:strVal val="visible"/>
                                      </p:to>
                                    </p:set>
                                    <p:animEffect transition="in" filter="strips(downLeft)">
                                      <p:cBhvr>
                                        <p:cTn id="75" dur="500"/>
                                        <p:tgtEl>
                                          <p:spTgt spid="3369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9" grpId="0" build="p"/>
      <p:bldP spid="336900" grpId="0"/>
      <p:bldP spid="336901" grpId="0"/>
      <p:bldP spid="336902" grpId="0"/>
      <p:bldP spid="336903" grpId="0"/>
      <p:bldP spid="336904" grpId="0"/>
      <p:bldP spid="336905" grpId="0"/>
      <p:bldP spid="336906" grpId="0"/>
      <p:bldP spid="33690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5"/>
          <p:cNvSpPr>
            <a:spLocks noGrp="1" noRot="1" noChangeArrowheads="1"/>
          </p:cNvSpPr>
          <p:nvPr>
            <p:ph type="title"/>
          </p:nvPr>
        </p:nvSpPr>
        <p:spPr>
          <a:xfrm>
            <a:off x="152400" y="2176463"/>
            <a:ext cx="8458200" cy="1066800"/>
          </a:xfrm>
        </p:spPr>
        <p:txBody>
          <a:bodyPr/>
          <a:lstStyle/>
          <a:p>
            <a:pPr marL="762000" indent="-762000" algn="l"/>
            <a:r>
              <a:rPr lang="en-US" sz="4000" b="1" smtClean="0">
                <a:solidFill>
                  <a:srgbClr val="0000FF"/>
                </a:solidFill>
                <a:latin typeface="Times New Roman" panose="02020603050405020304" pitchFamily="18" charset="0"/>
                <a:cs typeface="Times New Roman" panose="02020603050405020304" pitchFamily="18" charset="0"/>
              </a:rPr>
              <a:t>1. </a:t>
            </a:r>
            <a:r>
              <a:rPr lang="en-US" altLang="en-US" sz="4000" b="1" smtClean="0">
                <a:solidFill>
                  <a:srgbClr val="0000CC"/>
                </a:solidFill>
                <a:latin typeface="Times New Roman" panose="02020603050405020304" pitchFamily="18" charset="0"/>
                <a:cs typeface="Times New Roman" panose="02020603050405020304" pitchFamily="18" charset="0"/>
              </a:rPr>
              <a:t>Learn new words by heart.</a:t>
            </a:r>
            <a:br>
              <a:rPr lang="en-US" altLang="en-US" sz="4000" b="1" smtClean="0">
                <a:solidFill>
                  <a:srgbClr val="0000CC"/>
                </a:solidFill>
                <a:latin typeface="Times New Roman" panose="02020603050405020304" pitchFamily="18" charset="0"/>
                <a:cs typeface="Times New Roman" panose="02020603050405020304" pitchFamily="18" charset="0"/>
              </a:rPr>
            </a:br>
            <a:endParaRPr lang="en-US" sz="4000" b="1" smtClean="0">
              <a:solidFill>
                <a:srgbClr val="0000FF"/>
              </a:solidFill>
              <a:latin typeface="Times New Roman" panose="02020603050405020304" pitchFamily="18" charset="0"/>
              <a:cs typeface="Times New Roman" panose="02020603050405020304" pitchFamily="18" charset="0"/>
            </a:endParaRPr>
          </a:p>
        </p:txBody>
      </p:sp>
      <p:sp>
        <p:nvSpPr>
          <p:cNvPr id="17414" name="Text Box 7"/>
          <p:cNvSpPr txBox="1">
            <a:spLocks noChangeArrowheads="1"/>
          </p:cNvSpPr>
          <p:nvPr/>
        </p:nvSpPr>
        <p:spPr bwMode="auto">
          <a:xfrm>
            <a:off x="152400" y="3014663"/>
            <a:ext cx="8610600" cy="1938337"/>
          </a:xfrm>
          <a:prstGeom prst="rect">
            <a:avLst/>
          </a:prstGeom>
          <a:noFill/>
          <a:ln>
            <a:noFill/>
          </a:ln>
          <a:effectLst>
            <a:outerShdw dist="35921" dir="2700000" sy="50000" kx="2115830" algn="bl" rotWithShape="0">
              <a:schemeClr val="bg2">
                <a:alpha val="79999"/>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4000" b="1">
                <a:solidFill>
                  <a:srgbClr val="0000FF"/>
                </a:solidFill>
                <a:latin typeface="Times New Roman" panose="02020603050405020304" pitchFamily="18" charset="0"/>
                <a:cs typeface="Times New Roman" panose="02020603050405020304" pitchFamily="18" charset="0"/>
              </a:rPr>
              <a:t>2. </a:t>
            </a:r>
            <a:r>
              <a:rPr lang="en-US" altLang="en-US" sz="4000" b="1">
                <a:solidFill>
                  <a:srgbClr val="0000CC"/>
                </a:solidFill>
                <a:latin typeface="Times New Roman" panose="02020603050405020304" pitchFamily="18" charset="0"/>
                <a:cs typeface="Times New Roman" panose="02020603050405020304" pitchFamily="18" charset="0"/>
              </a:rPr>
              <a:t>Prepare Unit 1 (cont.): </a:t>
            </a:r>
            <a:r>
              <a:rPr lang="en-US" altLang="en-US" sz="4000" b="1">
                <a:solidFill>
                  <a:srgbClr val="FF0000"/>
                </a:solidFill>
                <a:latin typeface="Times New Roman" panose="02020603050405020304" pitchFamily="18" charset="0"/>
                <a:cs typeface="Times New Roman" panose="02020603050405020304" pitchFamily="18" charset="0"/>
              </a:rPr>
              <a:t>Write (p. 11)</a:t>
            </a:r>
          </a:p>
          <a:p>
            <a:pPr eaLnBrk="1" hangingPunct="1">
              <a:spcBef>
                <a:spcPct val="0"/>
              </a:spcBef>
              <a:buFontTx/>
              <a:buNone/>
            </a:pPr>
            <a:r>
              <a:rPr lang="en-US" altLang="en-US" sz="4000" b="1">
                <a:solidFill>
                  <a:srgbClr val="0000FF"/>
                </a:solidFill>
                <a:latin typeface="Times New Roman" panose="02020603050405020304" pitchFamily="18" charset="0"/>
                <a:cs typeface="Times New Roman" panose="02020603050405020304" pitchFamily="18" charset="0"/>
              </a:rPr>
              <a:t>    </a:t>
            </a:r>
            <a:r>
              <a:rPr lang="en-US" altLang="en-US" sz="4000" b="1">
                <a:solidFill>
                  <a:srgbClr val="0000CC"/>
                </a:solidFill>
                <a:latin typeface="Times New Roman" panose="02020603050405020304" pitchFamily="18" charset="0"/>
                <a:cs typeface="Times New Roman" panose="02020603050405020304" pitchFamily="18" charset="0"/>
              </a:rPr>
              <a:t>- Review: How to write a letter</a:t>
            </a:r>
          </a:p>
          <a:p>
            <a:pPr eaLnBrk="1" hangingPunct="1">
              <a:spcBef>
                <a:spcPct val="0"/>
              </a:spcBef>
              <a:buFontTx/>
              <a:buNone/>
            </a:pPr>
            <a:endParaRPr lang="en-US" sz="4000" b="1">
              <a:solidFill>
                <a:srgbClr val="0000FF"/>
              </a:solidFill>
              <a:latin typeface="Times New Roman" panose="02020603050405020304" pitchFamily="18" charset="0"/>
              <a:cs typeface="Times New Roman" panose="02020603050405020304" pitchFamily="18" charset="0"/>
            </a:endParaRPr>
          </a:p>
        </p:txBody>
      </p:sp>
      <p:sp>
        <p:nvSpPr>
          <p:cNvPr id="15364" name="Text Box 3"/>
          <p:cNvSpPr txBox="1">
            <a:spLocks noChangeArrowheads="1"/>
          </p:cNvSpPr>
          <p:nvPr/>
        </p:nvSpPr>
        <p:spPr bwMode="auto">
          <a:xfrm>
            <a:off x="1524000" y="425450"/>
            <a:ext cx="60960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sz="9600" b="1">
                <a:solidFill>
                  <a:srgbClr val="FF0000"/>
                </a:solidFill>
                <a:latin typeface="VNI-Thufap2" pitchFamily="2" charset="0"/>
              </a:rPr>
              <a:t>Homework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P spid="174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endParaRPr lang="en-US" smtClean="0"/>
          </a:p>
        </p:txBody>
      </p:sp>
      <p:pic>
        <p:nvPicPr>
          <p:cNvPr id="1638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525"/>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extLst>
              <a:ext uri="{28A0092B-C50C-407E-A947-70E740481C1C}">
                <a14:useLocalDpi xmlns:a14="http://schemas.microsoft.com/office/drawing/2010/main" val="0"/>
              </a:ext>
            </a:extLst>
          </a:blip>
          <a:srcRect b="1842"/>
          <a:stretch>
            <a:fillRect/>
          </a:stretch>
        </p:blipFill>
        <p:spPr bwMode="auto">
          <a:xfrm>
            <a:off x="90488" y="1143000"/>
            <a:ext cx="6573837"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3" name="Rectangle 2"/>
          <p:cNvSpPr>
            <a:spLocks noChangeArrowheads="1"/>
          </p:cNvSpPr>
          <p:nvPr/>
        </p:nvSpPr>
        <p:spPr bwMode="auto">
          <a:xfrm>
            <a:off x="942975" y="377825"/>
            <a:ext cx="65246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2400" b="1">
                <a:solidFill>
                  <a:srgbClr val="FF0000"/>
                </a:solidFill>
                <a:latin typeface="Times New Roman" panose="02020603050405020304" pitchFamily="18" charset="0"/>
                <a:cs typeface="Times New Roman" panose="02020603050405020304" pitchFamily="18" charset="0"/>
              </a:rPr>
              <a:t>LOOK AT THE MAP. NAME THE COUNTRY.</a:t>
            </a:r>
            <a:endParaRPr lang="en-US" sz="2400">
              <a:solidFill>
                <a:srgbClr val="FF0000"/>
              </a:solidFill>
            </a:endParaRPr>
          </a:p>
        </p:txBody>
      </p:sp>
      <p:cxnSp>
        <p:nvCxnSpPr>
          <p:cNvPr id="3" name="Straight Arrow Connector 2"/>
          <p:cNvCxnSpPr/>
          <p:nvPr/>
        </p:nvCxnSpPr>
        <p:spPr>
          <a:xfrm flipH="1" flipV="1">
            <a:off x="4800600" y="3070225"/>
            <a:ext cx="2667000" cy="75882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a:spLocks noChangeArrowheads="1"/>
          </p:cNvSpPr>
          <p:nvPr/>
        </p:nvSpPr>
        <p:spPr bwMode="auto">
          <a:xfrm>
            <a:off x="6664325" y="3829050"/>
            <a:ext cx="22558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2800" b="1">
                <a:solidFill>
                  <a:srgbClr val="FF0000"/>
                </a:solidFill>
              </a:rPr>
              <a:t>MALAYSIA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5"/>
          <p:cNvSpPr>
            <a:spLocks noChangeArrowheads="1" noChangeShapeType="1" noTextEdit="1"/>
          </p:cNvSpPr>
          <p:nvPr/>
        </p:nvSpPr>
        <p:spPr bwMode="auto">
          <a:xfrm>
            <a:off x="1447800" y="1614488"/>
            <a:ext cx="7543800" cy="1066800"/>
          </a:xfrm>
          <a:prstGeom prst="rect">
            <a:avLst/>
          </a:prstGeom>
        </p:spPr>
        <p:txBody>
          <a:bodyPr wrap="none" fromWordArt="1">
            <a:prstTxWarp prst="textPlain">
              <a:avLst>
                <a:gd name="adj" fmla="val 50000"/>
              </a:avLst>
            </a:prstTxWarp>
          </a:bodyPr>
          <a:lstStyle/>
          <a:p>
            <a:r>
              <a:rPr lang="en-US" sz="3600" kern="10" dirty="0">
                <a:ln w="9525">
                  <a:solidFill>
                    <a:srgbClr val="FF0000"/>
                  </a:solidFill>
                  <a:round/>
                  <a:headEnd/>
                  <a:tailEnd/>
                </a:ln>
                <a:solidFill>
                  <a:srgbClr val="FF0000"/>
                </a:solidFill>
                <a:latin typeface="Arial Black" panose="020B0A04020102020204" pitchFamily="34" charset="0"/>
              </a:rPr>
              <a:t>Unit 1 : A VISIT FROM A PEN PAL</a:t>
            </a:r>
          </a:p>
        </p:txBody>
      </p:sp>
      <p:sp>
        <p:nvSpPr>
          <p:cNvPr id="5" name="Rectangle 1"/>
          <p:cNvSpPr>
            <a:spLocks noChangeArrowheads="1"/>
          </p:cNvSpPr>
          <p:nvPr/>
        </p:nvSpPr>
        <p:spPr bwMode="auto">
          <a:xfrm>
            <a:off x="2466975" y="3043238"/>
            <a:ext cx="565785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4400" b="1">
                <a:solidFill>
                  <a:srgbClr val="00B050"/>
                </a:solidFill>
                <a:latin typeface=".VnCooper" pitchFamily="34" charset="0"/>
                <a:cs typeface="Times New Roman" panose="02020603050405020304" pitchFamily="18" charset="0"/>
              </a:rPr>
              <a:t>LESSON 3: READ</a:t>
            </a:r>
            <a:endParaRPr lang="en-US" sz="4400">
              <a:solidFill>
                <a:srgbClr val="00B050"/>
              </a:solidFill>
              <a:latin typeface=".VnCooper" pitchFamily="34" charset="0"/>
            </a:endParaRPr>
          </a:p>
        </p:txBody>
      </p:sp>
      <p:pic>
        <p:nvPicPr>
          <p:cNvPr id="6148" name="Picture 12" descr="0713_1j_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924300" y="1638300"/>
            <a:ext cx="1143000" cy="929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13" descr="0713_1j_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478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38150" y="-76200"/>
            <a:ext cx="8229600" cy="1143000"/>
          </a:xfrm>
        </p:spPr>
        <p:txBody>
          <a:bodyPr/>
          <a:lstStyle/>
          <a:p>
            <a:pPr algn="l"/>
            <a:r>
              <a:rPr lang="en-US" sz="2800" b="1" u="sng" dirty="0" smtClean="0">
                <a:solidFill>
                  <a:srgbClr val="FF0000"/>
                </a:solidFill>
              </a:rPr>
              <a:t>LISTEN AND ANSWER THE QUESTION.</a:t>
            </a:r>
          </a:p>
        </p:txBody>
      </p:sp>
      <p:sp>
        <p:nvSpPr>
          <p:cNvPr id="7171" name="Content Placeholder 2"/>
          <p:cNvSpPr>
            <a:spLocks noGrp="1"/>
          </p:cNvSpPr>
          <p:nvPr>
            <p:ph idx="1"/>
          </p:nvPr>
        </p:nvSpPr>
        <p:spPr>
          <a:xfrm>
            <a:off x="423863" y="838200"/>
            <a:ext cx="8229600" cy="685800"/>
          </a:xfrm>
        </p:spPr>
        <p:txBody>
          <a:bodyPr/>
          <a:lstStyle/>
          <a:p>
            <a:pPr marL="0" indent="0">
              <a:buFontTx/>
              <a:buNone/>
            </a:pPr>
            <a:r>
              <a:rPr lang="en-US" b="1" smtClean="0">
                <a:solidFill>
                  <a:srgbClr val="FF0000"/>
                </a:solidFill>
              </a:rPr>
              <a:t>What do you know about Malaysia?</a:t>
            </a:r>
          </a:p>
        </p:txBody>
      </p:sp>
      <p:sp>
        <p:nvSpPr>
          <p:cNvPr id="4" name="Content Placeholder 2"/>
          <p:cNvSpPr txBox="1">
            <a:spLocks/>
          </p:cNvSpPr>
          <p:nvPr/>
        </p:nvSpPr>
        <p:spPr bwMode="auto">
          <a:xfrm>
            <a:off x="457200" y="1447800"/>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FontTx/>
              <a:buNone/>
              <a:defRPr/>
            </a:pPr>
            <a:r>
              <a:rPr lang="en-US" b="1" u="sng" kern="0" dirty="0" smtClean="0">
                <a:solidFill>
                  <a:srgbClr val="000099"/>
                </a:solidFill>
              </a:rPr>
              <a:t>Suggested answers:</a:t>
            </a:r>
            <a:endParaRPr lang="en-US" b="1" u="sng" kern="0" dirty="0">
              <a:solidFill>
                <a:srgbClr val="000099"/>
              </a:solidFill>
            </a:endParaRPr>
          </a:p>
        </p:txBody>
      </p:sp>
      <p:sp>
        <p:nvSpPr>
          <p:cNvPr id="5" name="Content Placeholder 2"/>
          <p:cNvSpPr txBox="1">
            <a:spLocks/>
          </p:cNvSpPr>
          <p:nvPr/>
        </p:nvSpPr>
        <p:spPr bwMode="auto">
          <a:xfrm>
            <a:off x="423863" y="2179638"/>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FontTx/>
              <a:buNone/>
              <a:defRPr/>
            </a:pPr>
            <a:r>
              <a:rPr lang="en-US" b="1" kern="0" dirty="0" smtClean="0">
                <a:solidFill>
                  <a:srgbClr val="000099"/>
                </a:solidFill>
                <a:sym typeface="Wingdings" panose="05000000000000000000" pitchFamily="2" charset="2"/>
              </a:rPr>
              <a:t> </a:t>
            </a:r>
            <a:r>
              <a:rPr lang="en-US" b="1" kern="0" dirty="0" smtClean="0">
                <a:solidFill>
                  <a:srgbClr val="000099"/>
                </a:solidFill>
              </a:rPr>
              <a:t>It is a member country of ASEAN, the Association of South East Asian Nations.</a:t>
            </a:r>
            <a:endParaRPr lang="en-US" b="1" kern="0" dirty="0">
              <a:solidFill>
                <a:srgbClr val="000099"/>
              </a:solidFill>
            </a:endParaRPr>
          </a:p>
        </p:txBody>
      </p:sp>
      <p:sp>
        <p:nvSpPr>
          <p:cNvPr id="6" name="Content Placeholder 2"/>
          <p:cNvSpPr txBox="1">
            <a:spLocks/>
          </p:cNvSpPr>
          <p:nvPr/>
        </p:nvSpPr>
        <p:spPr bwMode="auto">
          <a:xfrm>
            <a:off x="390525" y="3322638"/>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FontTx/>
              <a:buNone/>
              <a:defRPr/>
            </a:pPr>
            <a:r>
              <a:rPr lang="en-US" b="1" kern="0" dirty="0" smtClean="0">
                <a:solidFill>
                  <a:srgbClr val="000099"/>
                </a:solidFill>
                <a:sym typeface="Wingdings" panose="05000000000000000000" pitchFamily="2" charset="2"/>
              </a:rPr>
              <a:t> </a:t>
            </a:r>
            <a:r>
              <a:rPr lang="en-US" b="1" kern="0" dirty="0" smtClean="0">
                <a:solidFill>
                  <a:srgbClr val="000099"/>
                </a:solidFill>
              </a:rPr>
              <a:t>The capital city is Kuala Lumpur.</a:t>
            </a:r>
            <a:endParaRPr lang="en-US" b="1" kern="0" dirty="0">
              <a:solidFill>
                <a:srgbClr val="000099"/>
              </a:solidFill>
            </a:endParaRPr>
          </a:p>
        </p:txBody>
      </p:sp>
      <p:sp>
        <p:nvSpPr>
          <p:cNvPr id="7" name="Content Placeholder 2"/>
          <p:cNvSpPr txBox="1">
            <a:spLocks/>
          </p:cNvSpPr>
          <p:nvPr/>
        </p:nvSpPr>
        <p:spPr bwMode="auto">
          <a:xfrm>
            <a:off x="390525" y="4008438"/>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FontTx/>
              <a:buNone/>
              <a:defRPr/>
            </a:pPr>
            <a:r>
              <a:rPr lang="en-US" b="1" kern="0" dirty="0" smtClean="0">
                <a:solidFill>
                  <a:srgbClr val="000099"/>
                </a:solidFill>
                <a:sym typeface="Wingdings" panose="05000000000000000000" pitchFamily="2" charset="2"/>
              </a:rPr>
              <a:t> </a:t>
            </a:r>
            <a:r>
              <a:rPr lang="en-US" b="1" kern="0" dirty="0" smtClean="0">
                <a:solidFill>
                  <a:srgbClr val="000099"/>
                </a:solidFill>
              </a:rPr>
              <a:t>The population in 2001 was over 22 million.</a:t>
            </a:r>
            <a:endParaRPr lang="en-US" b="1" kern="0" dirty="0">
              <a:solidFill>
                <a:srgbClr val="000099"/>
              </a:solidFill>
            </a:endParaRPr>
          </a:p>
        </p:txBody>
      </p:sp>
      <p:sp>
        <p:nvSpPr>
          <p:cNvPr id="8" name="Content Placeholder 2"/>
          <p:cNvSpPr txBox="1">
            <a:spLocks/>
          </p:cNvSpPr>
          <p:nvPr/>
        </p:nvSpPr>
        <p:spPr bwMode="auto">
          <a:xfrm>
            <a:off x="390525" y="5121275"/>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FontTx/>
              <a:buNone/>
              <a:defRPr/>
            </a:pPr>
            <a:r>
              <a:rPr lang="en-US" b="1" kern="0" dirty="0" smtClean="0">
                <a:solidFill>
                  <a:srgbClr val="000099"/>
                </a:solidFill>
                <a:sym typeface="Wingdings" panose="05000000000000000000" pitchFamily="2" charset="2"/>
              </a:rPr>
              <a:t> </a:t>
            </a:r>
            <a:r>
              <a:rPr lang="en-US" b="1" kern="0" dirty="0" smtClean="0">
                <a:solidFill>
                  <a:srgbClr val="000099"/>
                </a:solidFill>
              </a:rPr>
              <a:t>It has tropical climate.</a:t>
            </a:r>
            <a:endParaRPr lang="en-US" b="1" kern="0" dirty="0">
              <a:solidFill>
                <a:srgbClr val="000099"/>
              </a:solidFill>
            </a:endParaRPr>
          </a:p>
        </p:txBody>
      </p:sp>
      <p:sp>
        <p:nvSpPr>
          <p:cNvPr id="9" name="Content Placeholder 2"/>
          <p:cNvSpPr txBox="1">
            <a:spLocks/>
          </p:cNvSpPr>
          <p:nvPr/>
        </p:nvSpPr>
        <p:spPr bwMode="auto">
          <a:xfrm>
            <a:off x="390525" y="5892800"/>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FontTx/>
              <a:buNone/>
              <a:defRPr/>
            </a:pPr>
            <a:r>
              <a:rPr lang="en-US" b="1" kern="0" dirty="0" smtClean="0">
                <a:solidFill>
                  <a:srgbClr val="000099"/>
                </a:solidFill>
                <a:sym typeface="Wingdings" panose="05000000000000000000" pitchFamily="2" charset="2"/>
              </a:rPr>
              <a:t> </a:t>
            </a:r>
            <a:r>
              <a:rPr lang="en-US" b="1" kern="0" dirty="0" smtClean="0">
                <a:solidFill>
                  <a:srgbClr val="000099"/>
                </a:solidFill>
              </a:rPr>
              <a:t>...</a:t>
            </a:r>
            <a:endParaRPr lang="en-US" b="1" kern="0" dirty="0">
              <a:solidFill>
                <a:srgbClr val="000099"/>
              </a:solidFill>
            </a:endParaRPr>
          </a:p>
        </p:txBody>
      </p:sp>
      <p:pic>
        <p:nvPicPr>
          <p:cNvPr id="2" name="E 9 - U1 - Read.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7848600" y="300038"/>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2"/>
                    </p:tgtEl>
                  </p:cond>
                </p:stCondLst>
                <p:endSync evt="end" delay="0">
                  <p:rtn val="all"/>
                </p:endSync>
                <p:childTnLst>
                  <p:par>
                    <p:cTn id="28" fill="hold" nodeType="clickPar">
                      <p:stCondLst>
                        <p:cond delay="0"/>
                      </p:stCondLst>
                      <p:childTnLst>
                        <p:par>
                          <p:cTn id="29" fill="hold" nodeType="withGroup">
                            <p:stCondLst>
                              <p:cond delay="0"/>
                            </p:stCondLst>
                            <p:childTnLst>
                              <p:par>
                                <p:cTn id="30" presetID="1" presetClass="mediacall" presetSubtype="0" fill="hold" nodeType="clickEffect">
                                  <p:stCondLst>
                                    <p:cond delay="0"/>
                                  </p:stCondLst>
                                  <p:childTnLst>
                                    <p:cmd type="call" cmd="playFrom(0.0)">
                                      <p:cBhvr>
                                        <p:cTn id="31" dur="117063" fill="hold"/>
                                        <p:tgtEl>
                                          <p:spTgt spid="2"/>
                                        </p:tgtEl>
                                      </p:cBhvr>
                                    </p:cmd>
                                  </p:childTnLst>
                                </p:cTn>
                              </p:par>
                            </p:childTnLst>
                          </p:cTn>
                        </p:par>
                      </p:childTnLst>
                    </p:cTn>
                  </p:par>
                </p:childTnLst>
              </p:cTn>
              <p:nextCondLst>
                <p:cond evt="onClick" delay="0">
                  <p:tgtEl>
                    <p:spTgt spid="2"/>
                  </p:tgtEl>
                </p:cond>
              </p:nextCondLst>
            </p:seq>
            <p:audio>
              <p:cMediaNode vol="80000">
                <p:cTn id="32" fill="hold" display="0">
                  <p:stCondLst>
                    <p:cond delay="indefinite"/>
                  </p:stCondLst>
                  <p:endCondLst>
                    <p:cond evt="onStopAudio" delay="0">
                      <p:tgtEl>
                        <p:sldTgt/>
                      </p:tgtEl>
                    </p:cond>
                  </p:endCondLst>
                </p:cTn>
                <p:tgtEl>
                  <p:spTgt spid="2"/>
                </p:tgtEl>
              </p:cMediaNode>
            </p:audio>
          </p:childTnLst>
        </p:cTn>
      </p:par>
    </p:tnLst>
    <p:bldLst>
      <p:bldP spid="4" grpId="0"/>
      <p:bldP spid="5" grpId="0"/>
      <p:bldP spid="6"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0"/>
          <p:cNvSpPr>
            <a:spLocks noChangeArrowheads="1"/>
          </p:cNvSpPr>
          <p:nvPr/>
        </p:nvSpPr>
        <p:spPr bwMode="auto">
          <a:xfrm>
            <a:off x="3767138" y="147638"/>
            <a:ext cx="22526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2400" b="1" dirty="0">
                <a:solidFill>
                  <a:srgbClr val="FF0000"/>
                </a:solidFill>
                <a:latin typeface="Times New Roman" panose="02020603050405020304" pitchFamily="18" charset="0"/>
                <a:cs typeface="Times New Roman" panose="02020603050405020304" pitchFamily="18" charset="0"/>
              </a:rPr>
              <a:t>NEW WORDS:</a:t>
            </a:r>
            <a:endParaRPr lang="en-US" sz="2400" dirty="0">
              <a:solidFill>
                <a:srgbClr val="FF0000"/>
              </a:solidFill>
            </a:endParaRPr>
          </a:p>
        </p:txBody>
      </p:sp>
      <p:sp>
        <p:nvSpPr>
          <p:cNvPr id="5" name="Text Box 8"/>
          <p:cNvSpPr txBox="1">
            <a:spLocks noChangeArrowheads="1"/>
          </p:cNvSpPr>
          <p:nvPr/>
        </p:nvSpPr>
        <p:spPr bwMode="auto">
          <a:xfrm>
            <a:off x="374650" y="457200"/>
            <a:ext cx="42989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200" b="1" dirty="0">
                <a:solidFill>
                  <a:srgbClr val="0000CC"/>
                </a:solidFill>
                <a:latin typeface="Times New Roman" panose="02020603050405020304" pitchFamily="18" charset="0"/>
                <a:cs typeface="Times New Roman" panose="02020603050405020304" pitchFamily="18" charset="0"/>
              </a:rPr>
              <a:t>1. divide </a:t>
            </a:r>
            <a:r>
              <a:rPr lang="en-US" altLang="en-US" sz="2200" b="1" dirty="0" smtClean="0">
                <a:solidFill>
                  <a:srgbClr val="FF0000"/>
                </a:solidFill>
                <a:latin typeface="Times New Roman" panose="02020603050405020304" pitchFamily="18" charset="0"/>
                <a:cs typeface="Times New Roman" panose="02020603050405020304" pitchFamily="18" charset="0"/>
              </a:rPr>
              <a:t>(into)</a:t>
            </a:r>
            <a:r>
              <a:rPr lang="en-US" altLang="en-US" sz="2200" b="1" dirty="0" smtClean="0">
                <a:solidFill>
                  <a:srgbClr val="0000CC"/>
                </a:solidFill>
                <a:latin typeface="Times New Roman" panose="02020603050405020304" pitchFamily="18" charset="0"/>
                <a:cs typeface="Times New Roman" panose="02020603050405020304" pitchFamily="18" charset="0"/>
              </a:rPr>
              <a:t> </a:t>
            </a:r>
            <a:r>
              <a:rPr lang="en-US" sz="2200" dirty="0">
                <a:solidFill>
                  <a:srgbClr val="0000CC"/>
                </a:solidFill>
                <a:latin typeface="Times New Roman" panose="02020603050405020304" pitchFamily="18" charset="0"/>
                <a:cs typeface="Times New Roman" panose="02020603050405020304" pitchFamily="18" charset="0"/>
              </a:rPr>
              <a:t>/</a:t>
            </a:r>
            <a:r>
              <a:rPr lang="en-US" sz="2200" dirty="0" err="1">
                <a:solidFill>
                  <a:srgbClr val="0000CC"/>
                </a:solidFill>
                <a:latin typeface="Times New Roman" panose="02020603050405020304" pitchFamily="18" charset="0"/>
                <a:cs typeface="Times New Roman" panose="02020603050405020304" pitchFamily="18" charset="0"/>
              </a:rPr>
              <a:t>dɪˈvaɪd</a:t>
            </a:r>
            <a:r>
              <a:rPr lang="en-US" sz="2200" dirty="0">
                <a:solidFill>
                  <a:srgbClr val="0000CC"/>
                </a:solidFill>
                <a:latin typeface="Times New Roman" panose="02020603050405020304" pitchFamily="18" charset="0"/>
                <a:cs typeface="Times New Roman" panose="02020603050405020304" pitchFamily="18" charset="0"/>
              </a:rPr>
              <a:t> </a:t>
            </a:r>
            <a:r>
              <a:rPr lang="en-US" sz="2200" dirty="0" smtClean="0">
                <a:solidFill>
                  <a:srgbClr val="0000CC"/>
                </a:solidFill>
                <a:latin typeface="Times New Roman" panose="02020603050405020304" pitchFamily="18" charset="0"/>
                <a:cs typeface="Times New Roman" panose="02020603050405020304" pitchFamily="18" charset="0"/>
              </a:rPr>
              <a:t>/ </a:t>
            </a:r>
            <a:r>
              <a:rPr lang="en-US" altLang="en-US" sz="2200" dirty="0">
                <a:solidFill>
                  <a:srgbClr val="0000CC"/>
                </a:solidFill>
                <a:latin typeface="Times New Roman" panose="02020603050405020304" pitchFamily="18" charset="0"/>
                <a:cs typeface="Times New Roman" panose="02020603050405020304" pitchFamily="18" charset="0"/>
              </a:rPr>
              <a:t>(v)</a:t>
            </a:r>
            <a:r>
              <a:rPr lang="en-US" altLang="en-US" sz="2200"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 </a:t>
            </a:r>
          </a:p>
        </p:txBody>
      </p:sp>
      <p:sp>
        <p:nvSpPr>
          <p:cNvPr id="6" name="Text Box 9"/>
          <p:cNvSpPr txBox="1">
            <a:spLocks noChangeArrowheads="1"/>
          </p:cNvSpPr>
          <p:nvPr/>
        </p:nvSpPr>
        <p:spPr bwMode="auto">
          <a:xfrm>
            <a:off x="6153150" y="484187"/>
            <a:ext cx="33718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200" b="1" dirty="0">
                <a:solidFill>
                  <a:srgbClr val="800080"/>
                </a:solidFill>
                <a:latin typeface="Times New Roman" panose="02020603050405020304" pitchFamily="18" charset="0"/>
                <a:cs typeface="Times New Roman" panose="02020603050405020304" pitchFamily="18" charset="0"/>
              </a:rPr>
              <a:t>chia, chia </a:t>
            </a:r>
            <a:r>
              <a:rPr lang="en-US" altLang="en-US" sz="2200" b="1" dirty="0" err="1" smtClean="0">
                <a:solidFill>
                  <a:srgbClr val="800080"/>
                </a:solidFill>
                <a:latin typeface="Times New Roman" panose="02020603050405020304" pitchFamily="18" charset="0"/>
                <a:cs typeface="Times New Roman" panose="02020603050405020304" pitchFamily="18" charset="0"/>
              </a:rPr>
              <a:t>ra</a:t>
            </a:r>
            <a:endParaRPr lang="en-US" altLang="en-US" sz="2200" b="1" dirty="0">
              <a:solidFill>
                <a:srgbClr val="800080"/>
              </a:solidFill>
              <a:latin typeface="Times New Roman" panose="02020603050405020304" pitchFamily="18" charset="0"/>
              <a:cs typeface="Times New Roman" panose="02020603050405020304" pitchFamily="18" charset="0"/>
            </a:endParaRPr>
          </a:p>
        </p:txBody>
      </p:sp>
      <p:sp>
        <p:nvSpPr>
          <p:cNvPr id="7" name="Text Box 8"/>
          <p:cNvSpPr txBox="1">
            <a:spLocks noChangeArrowheads="1"/>
          </p:cNvSpPr>
          <p:nvPr/>
        </p:nvSpPr>
        <p:spPr bwMode="auto">
          <a:xfrm>
            <a:off x="374650" y="836613"/>
            <a:ext cx="42989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200" b="1">
                <a:solidFill>
                  <a:srgbClr val="0000CC"/>
                </a:solidFill>
                <a:latin typeface="Times New Roman" panose="02020603050405020304" pitchFamily="18" charset="0"/>
                <a:cs typeface="Times New Roman" panose="02020603050405020304" pitchFamily="18" charset="0"/>
              </a:rPr>
              <a:t>2. region</a:t>
            </a:r>
            <a:r>
              <a:rPr lang="en-US" altLang="en-US" sz="2200" b="1">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 </a:t>
            </a:r>
            <a:r>
              <a:rPr lang="en-US" sz="2200">
                <a:solidFill>
                  <a:srgbClr val="0000CC"/>
                </a:solidFill>
                <a:latin typeface="Times New Roman" panose="02020603050405020304" pitchFamily="18" charset="0"/>
                <a:cs typeface="Times New Roman" panose="02020603050405020304" pitchFamily="18" charset="0"/>
              </a:rPr>
              <a:t>/ˈriːdʒən/ </a:t>
            </a:r>
            <a:r>
              <a:rPr lang="en-US" altLang="en-US" sz="220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(n): </a:t>
            </a:r>
          </a:p>
        </p:txBody>
      </p:sp>
      <p:sp>
        <p:nvSpPr>
          <p:cNvPr id="8" name="Text Box 9"/>
          <p:cNvSpPr txBox="1">
            <a:spLocks noChangeArrowheads="1"/>
          </p:cNvSpPr>
          <p:nvPr/>
        </p:nvSpPr>
        <p:spPr bwMode="auto">
          <a:xfrm>
            <a:off x="6173788" y="865187"/>
            <a:ext cx="23145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200" b="1" dirty="0" err="1">
                <a:solidFill>
                  <a:srgbClr val="800080"/>
                </a:solidFill>
                <a:latin typeface="Times New Roman" panose="02020603050405020304" pitchFamily="18" charset="0"/>
                <a:cs typeface="Times New Roman" panose="02020603050405020304" pitchFamily="18" charset="0"/>
              </a:rPr>
              <a:t>vùng</a:t>
            </a:r>
            <a:r>
              <a:rPr lang="en-US" altLang="en-US" sz="2200" b="1" dirty="0">
                <a:solidFill>
                  <a:srgbClr val="800080"/>
                </a:solidFill>
                <a:latin typeface="Times New Roman" panose="02020603050405020304" pitchFamily="18" charset="0"/>
                <a:cs typeface="Times New Roman" panose="02020603050405020304" pitchFamily="18" charset="0"/>
              </a:rPr>
              <a:t>, </a:t>
            </a:r>
            <a:r>
              <a:rPr lang="en-US" altLang="en-US" sz="2200" b="1" dirty="0" err="1">
                <a:solidFill>
                  <a:srgbClr val="800080"/>
                </a:solidFill>
                <a:latin typeface="Times New Roman" panose="02020603050405020304" pitchFamily="18" charset="0"/>
                <a:cs typeface="Times New Roman" panose="02020603050405020304" pitchFamily="18" charset="0"/>
              </a:rPr>
              <a:t>miền</a:t>
            </a:r>
            <a:endParaRPr lang="en-US" altLang="en-US" sz="2200" b="1" dirty="0">
              <a:solidFill>
                <a:srgbClr val="800080"/>
              </a:solidFill>
              <a:latin typeface="Times New Roman" panose="02020603050405020304" pitchFamily="18" charset="0"/>
              <a:cs typeface="Times New Roman" panose="02020603050405020304" pitchFamily="18" charset="0"/>
            </a:endParaRPr>
          </a:p>
        </p:txBody>
      </p:sp>
      <p:sp>
        <p:nvSpPr>
          <p:cNvPr id="9" name="Text Box 10"/>
          <p:cNvSpPr txBox="1">
            <a:spLocks noChangeArrowheads="1"/>
          </p:cNvSpPr>
          <p:nvPr/>
        </p:nvSpPr>
        <p:spPr bwMode="auto">
          <a:xfrm>
            <a:off x="350838" y="1260475"/>
            <a:ext cx="48768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200" b="1" dirty="0">
                <a:solidFill>
                  <a:srgbClr val="0000CC"/>
                </a:solidFill>
                <a:latin typeface="Times New Roman" panose="02020603050405020304" pitchFamily="18" charset="0"/>
                <a:cs typeface="Times New Roman" panose="02020603050405020304" pitchFamily="18" charset="0"/>
              </a:rPr>
              <a:t>3. separate </a:t>
            </a:r>
            <a:r>
              <a:rPr lang="en-US" sz="2200" dirty="0">
                <a:solidFill>
                  <a:srgbClr val="0000CC"/>
                </a:solidFill>
                <a:latin typeface="Times New Roman" panose="02020603050405020304" pitchFamily="18" charset="0"/>
                <a:cs typeface="Times New Roman" panose="02020603050405020304" pitchFamily="18" charset="0"/>
              </a:rPr>
              <a:t>/ˈ</a:t>
            </a:r>
            <a:r>
              <a:rPr lang="en-US" sz="2200" dirty="0" err="1">
                <a:solidFill>
                  <a:srgbClr val="0000CC"/>
                </a:solidFill>
                <a:latin typeface="Times New Roman" panose="02020603050405020304" pitchFamily="18" charset="0"/>
                <a:cs typeface="Times New Roman" panose="02020603050405020304" pitchFamily="18" charset="0"/>
              </a:rPr>
              <a:t>sepəreɪt</a:t>
            </a:r>
            <a:r>
              <a:rPr 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a:solidFill>
                  <a:srgbClr val="0000CC"/>
                </a:solidFill>
                <a:latin typeface="Times New Roman" panose="02020603050405020304" pitchFamily="18" charset="0"/>
                <a:cs typeface="Times New Roman" panose="02020603050405020304" pitchFamily="18" charset="0"/>
              </a:rPr>
              <a:t>(v):</a:t>
            </a:r>
            <a:endParaRPr lang="en-US" altLang="en-US" sz="2200"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10" name="Text Box 9"/>
          <p:cNvSpPr txBox="1">
            <a:spLocks noChangeArrowheads="1"/>
          </p:cNvSpPr>
          <p:nvPr/>
        </p:nvSpPr>
        <p:spPr bwMode="auto">
          <a:xfrm>
            <a:off x="6183313" y="1268412"/>
            <a:ext cx="36353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200" b="1" dirty="0" err="1">
                <a:solidFill>
                  <a:srgbClr val="800080"/>
                </a:solidFill>
                <a:latin typeface="Times New Roman" panose="02020603050405020304" pitchFamily="18" charset="0"/>
                <a:cs typeface="Times New Roman" panose="02020603050405020304" pitchFamily="18" charset="0"/>
              </a:rPr>
              <a:t>tách</a:t>
            </a:r>
            <a:r>
              <a:rPr lang="en-US" altLang="en-US" sz="2200" b="1" dirty="0">
                <a:solidFill>
                  <a:srgbClr val="800080"/>
                </a:solidFill>
                <a:latin typeface="Times New Roman" panose="02020603050405020304" pitchFamily="18" charset="0"/>
                <a:cs typeface="Times New Roman" panose="02020603050405020304" pitchFamily="18" charset="0"/>
              </a:rPr>
              <a:t> </a:t>
            </a:r>
            <a:r>
              <a:rPr lang="en-US" altLang="en-US" sz="2200" b="1" dirty="0" err="1">
                <a:solidFill>
                  <a:srgbClr val="800080"/>
                </a:solidFill>
                <a:latin typeface="Times New Roman" panose="02020603050405020304" pitchFamily="18" charset="0"/>
                <a:cs typeface="Times New Roman" panose="02020603050405020304" pitchFamily="18" charset="0"/>
              </a:rPr>
              <a:t>ra</a:t>
            </a:r>
            <a:r>
              <a:rPr lang="en-US" altLang="en-US" sz="2200" b="1" dirty="0">
                <a:solidFill>
                  <a:srgbClr val="800080"/>
                </a:solidFill>
                <a:latin typeface="Times New Roman" panose="02020603050405020304" pitchFamily="18" charset="0"/>
                <a:cs typeface="Times New Roman" panose="02020603050405020304" pitchFamily="18" charset="0"/>
              </a:rPr>
              <a:t>, </a:t>
            </a:r>
            <a:r>
              <a:rPr lang="en-US" altLang="en-US" sz="2200" b="1" dirty="0" err="1">
                <a:solidFill>
                  <a:srgbClr val="800080"/>
                </a:solidFill>
                <a:latin typeface="Times New Roman" panose="02020603050405020304" pitchFamily="18" charset="0"/>
                <a:cs typeface="Times New Roman" panose="02020603050405020304" pitchFamily="18" charset="0"/>
              </a:rPr>
              <a:t>phân</a:t>
            </a:r>
            <a:r>
              <a:rPr lang="en-US" altLang="en-US" sz="2200" b="1" dirty="0">
                <a:solidFill>
                  <a:srgbClr val="800080"/>
                </a:solidFill>
                <a:latin typeface="Times New Roman" panose="02020603050405020304" pitchFamily="18" charset="0"/>
                <a:cs typeface="Times New Roman" panose="02020603050405020304" pitchFamily="18" charset="0"/>
              </a:rPr>
              <a:t> chia</a:t>
            </a:r>
          </a:p>
        </p:txBody>
      </p:sp>
      <p:sp>
        <p:nvSpPr>
          <p:cNvPr id="11" name="Text Box 13"/>
          <p:cNvSpPr txBox="1">
            <a:spLocks noChangeArrowheads="1"/>
          </p:cNvSpPr>
          <p:nvPr/>
        </p:nvSpPr>
        <p:spPr bwMode="auto">
          <a:xfrm>
            <a:off x="381000" y="1641475"/>
            <a:ext cx="40386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200" b="1" smtClean="0">
                <a:solidFill>
                  <a:srgbClr val="0000CC"/>
                </a:solidFill>
                <a:latin typeface="Times New Roman" panose="02020603050405020304" pitchFamily="18" charset="0"/>
                <a:cs typeface="Times New Roman" panose="02020603050405020304" pitchFamily="18" charset="0"/>
              </a:rPr>
              <a:t>4. </a:t>
            </a:r>
            <a:r>
              <a:rPr lang="en-US" altLang="en-US" sz="2200" b="1" dirty="0" smtClean="0">
                <a:solidFill>
                  <a:srgbClr val="0000CC"/>
                </a:solidFill>
                <a:latin typeface="Times New Roman" panose="02020603050405020304" pitchFamily="18" charset="0"/>
                <a:cs typeface="Times New Roman" panose="02020603050405020304" pitchFamily="18" charset="0"/>
              </a:rPr>
              <a:t>comprise </a:t>
            </a:r>
            <a:r>
              <a:rPr lang="en-US" sz="2200" dirty="0">
                <a:solidFill>
                  <a:srgbClr val="0000CC"/>
                </a:solidFill>
                <a:latin typeface="Times New Roman" panose="02020603050405020304" pitchFamily="18" charset="0"/>
                <a:cs typeface="Times New Roman" panose="02020603050405020304" pitchFamily="18" charset="0"/>
              </a:rPr>
              <a:t>/</a:t>
            </a:r>
            <a:r>
              <a:rPr lang="en-US" sz="2200" dirty="0" err="1">
                <a:solidFill>
                  <a:srgbClr val="0000CC"/>
                </a:solidFill>
                <a:latin typeface="Times New Roman" panose="02020603050405020304" pitchFamily="18" charset="0"/>
                <a:cs typeface="Times New Roman" panose="02020603050405020304" pitchFamily="18" charset="0"/>
              </a:rPr>
              <a:t>kəmˈpraɪz</a:t>
            </a:r>
            <a:r>
              <a:rPr 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a:solidFill>
                  <a:srgbClr val="0000CC"/>
                </a:solidFill>
                <a:latin typeface="Times New Roman" panose="02020603050405020304" pitchFamily="18" charset="0"/>
                <a:cs typeface="Times New Roman" panose="02020603050405020304" pitchFamily="18" charset="0"/>
              </a:rPr>
              <a:t>(v): </a:t>
            </a:r>
          </a:p>
        </p:txBody>
      </p:sp>
      <p:sp>
        <p:nvSpPr>
          <p:cNvPr id="12" name="Text Box 14"/>
          <p:cNvSpPr txBox="1">
            <a:spLocks noChangeArrowheads="1"/>
          </p:cNvSpPr>
          <p:nvPr/>
        </p:nvSpPr>
        <p:spPr bwMode="auto">
          <a:xfrm>
            <a:off x="6183313" y="1703387"/>
            <a:ext cx="173513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200" b="1" dirty="0" err="1">
                <a:solidFill>
                  <a:srgbClr val="800080"/>
                </a:solidFill>
                <a:latin typeface="Times New Roman" panose="02020603050405020304" pitchFamily="18" charset="0"/>
                <a:cs typeface="Times New Roman" panose="02020603050405020304" pitchFamily="18" charset="0"/>
              </a:rPr>
              <a:t>bao</a:t>
            </a:r>
            <a:r>
              <a:rPr lang="en-US" altLang="en-US" sz="2200" b="1" dirty="0">
                <a:solidFill>
                  <a:srgbClr val="800080"/>
                </a:solidFill>
                <a:latin typeface="Times New Roman" panose="02020603050405020304" pitchFamily="18" charset="0"/>
                <a:cs typeface="Times New Roman" panose="02020603050405020304" pitchFamily="18" charset="0"/>
              </a:rPr>
              <a:t> </a:t>
            </a:r>
            <a:r>
              <a:rPr lang="en-US" altLang="en-US" sz="2200" b="1" dirty="0" err="1">
                <a:solidFill>
                  <a:srgbClr val="800080"/>
                </a:solidFill>
                <a:latin typeface="Times New Roman" panose="02020603050405020304" pitchFamily="18" charset="0"/>
                <a:cs typeface="Times New Roman" panose="02020603050405020304" pitchFamily="18" charset="0"/>
              </a:rPr>
              <a:t>gồm</a:t>
            </a:r>
            <a:endParaRPr lang="en-US" altLang="en-US" sz="2200" b="1" dirty="0">
              <a:solidFill>
                <a:srgbClr val="800080"/>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13" name="Text Box 13"/>
          <p:cNvSpPr txBox="1">
            <a:spLocks noChangeArrowheads="1"/>
          </p:cNvSpPr>
          <p:nvPr/>
        </p:nvSpPr>
        <p:spPr bwMode="auto">
          <a:xfrm>
            <a:off x="407988" y="2008188"/>
            <a:ext cx="46958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200" b="1" dirty="0">
                <a:solidFill>
                  <a:srgbClr val="0000CC"/>
                </a:solidFill>
                <a:latin typeface="Times New Roman" panose="02020603050405020304" pitchFamily="18" charset="0"/>
                <a:cs typeface="Times New Roman" panose="02020603050405020304" pitchFamily="18" charset="0"/>
              </a:rPr>
              <a:t>= </a:t>
            </a:r>
            <a:r>
              <a:rPr lang="en-US" altLang="en-US" sz="2200" b="1" dirty="0" smtClean="0">
                <a:solidFill>
                  <a:srgbClr val="0000CC"/>
                </a:solidFill>
                <a:latin typeface="Times New Roman" panose="02020603050405020304" pitchFamily="18" charset="0"/>
                <a:cs typeface="Times New Roman" panose="02020603050405020304" pitchFamily="18" charset="0"/>
              </a:rPr>
              <a:t>consist </a:t>
            </a:r>
            <a:r>
              <a:rPr lang="en-US" altLang="en-US" sz="2200" b="1" dirty="0">
                <a:solidFill>
                  <a:srgbClr val="FF0000"/>
                </a:solidFill>
                <a:latin typeface="Times New Roman" panose="02020603050405020304" pitchFamily="18" charset="0"/>
                <a:cs typeface="Times New Roman" panose="02020603050405020304" pitchFamily="18" charset="0"/>
              </a:rPr>
              <a:t>of</a:t>
            </a:r>
            <a:r>
              <a:rPr lang="en-US" altLang="en-US" sz="2200" b="1" dirty="0">
                <a:solidFill>
                  <a:srgbClr val="0000CC"/>
                </a:solidFill>
                <a:latin typeface="Times New Roman" panose="02020603050405020304" pitchFamily="18" charset="0"/>
                <a:cs typeface="Times New Roman" panose="02020603050405020304" pitchFamily="18" charset="0"/>
              </a:rPr>
              <a:t> </a:t>
            </a:r>
            <a:r>
              <a:rPr lang="en-US" sz="2200" dirty="0">
                <a:solidFill>
                  <a:srgbClr val="0000CC"/>
                </a:solidFill>
                <a:latin typeface="Times New Roman" panose="02020603050405020304" pitchFamily="18" charset="0"/>
                <a:cs typeface="Times New Roman" panose="02020603050405020304" pitchFamily="18" charset="0"/>
              </a:rPr>
              <a:t>/</a:t>
            </a:r>
            <a:r>
              <a:rPr lang="en-US" sz="2200" dirty="0" err="1">
                <a:solidFill>
                  <a:srgbClr val="0000CC"/>
                </a:solidFill>
                <a:latin typeface="Times New Roman" panose="02020603050405020304" pitchFamily="18" charset="0"/>
                <a:cs typeface="Times New Roman" panose="02020603050405020304" pitchFamily="18" charset="0"/>
              </a:rPr>
              <a:t>kənˈsɪst</a:t>
            </a:r>
            <a:r>
              <a:rPr lang="en-US" sz="2200" dirty="0">
                <a:solidFill>
                  <a:srgbClr val="0000CC"/>
                </a:solidFill>
                <a:latin typeface="Times New Roman" panose="02020603050405020304" pitchFamily="18" charset="0"/>
                <a:cs typeface="Times New Roman" panose="02020603050405020304" pitchFamily="18" charset="0"/>
              </a:rPr>
              <a:t> </a:t>
            </a:r>
            <a:r>
              <a:rPr lang="en-US" sz="2200" dirty="0" err="1">
                <a:solidFill>
                  <a:srgbClr val="0000CC"/>
                </a:solidFill>
                <a:latin typeface="Times New Roman" panose="02020603050405020304" pitchFamily="18" charset="0"/>
                <a:cs typeface="Times New Roman" panose="02020603050405020304" pitchFamily="18" charset="0"/>
              </a:rPr>
              <a:t>əv</a:t>
            </a:r>
            <a:r>
              <a:rPr 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a:solidFill>
                  <a:srgbClr val="0000CC"/>
                </a:solidFill>
                <a:latin typeface="Times New Roman" panose="02020603050405020304" pitchFamily="18" charset="0"/>
                <a:cs typeface="Times New Roman" panose="02020603050405020304" pitchFamily="18" charset="0"/>
              </a:rPr>
              <a:t>(phr. v): </a:t>
            </a:r>
          </a:p>
        </p:txBody>
      </p:sp>
      <p:sp>
        <p:nvSpPr>
          <p:cNvPr id="15" name="Text Box 16"/>
          <p:cNvSpPr txBox="1">
            <a:spLocks noChangeArrowheads="1"/>
          </p:cNvSpPr>
          <p:nvPr/>
        </p:nvSpPr>
        <p:spPr bwMode="auto">
          <a:xfrm>
            <a:off x="398463" y="2362200"/>
            <a:ext cx="531653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200" b="1" dirty="0">
                <a:solidFill>
                  <a:srgbClr val="0000CC"/>
                </a:solidFill>
                <a:latin typeface="Times New Roman" panose="02020603050405020304" pitchFamily="18" charset="0"/>
                <a:cs typeface="Times New Roman" panose="02020603050405020304" pitchFamily="18" charset="0"/>
              </a:rPr>
              <a:t>5. tropical climate </a:t>
            </a:r>
            <a:r>
              <a:rPr lang="en-US" sz="2200" dirty="0">
                <a:solidFill>
                  <a:srgbClr val="0000CC"/>
                </a:solidFill>
                <a:latin typeface="Times New Roman" panose="02020603050405020304" pitchFamily="18" charset="0"/>
                <a:cs typeface="Times New Roman" panose="02020603050405020304" pitchFamily="18" charset="0"/>
              </a:rPr>
              <a:t>/ˈ</a:t>
            </a:r>
            <a:r>
              <a:rPr lang="en-US" sz="2200" dirty="0" err="1">
                <a:solidFill>
                  <a:srgbClr val="0000CC"/>
                </a:solidFill>
                <a:latin typeface="Times New Roman" panose="02020603050405020304" pitchFamily="18" charset="0"/>
                <a:cs typeface="Times New Roman" panose="02020603050405020304" pitchFamily="18" charset="0"/>
              </a:rPr>
              <a:t>trɑːpɪkl</a:t>
            </a:r>
            <a:r>
              <a:rPr lang="en-US" sz="2200" dirty="0">
                <a:solidFill>
                  <a:srgbClr val="0000CC"/>
                </a:solidFill>
                <a:latin typeface="Times New Roman" panose="02020603050405020304" pitchFamily="18" charset="0"/>
                <a:cs typeface="Times New Roman" panose="02020603050405020304" pitchFamily="18" charset="0"/>
              </a:rPr>
              <a:t> ˈ</a:t>
            </a:r>
            <a:r>
              <a:rPr lang="en-US" sz="2200" dirty="0" err="1">
                <a:solidFill>
                  <a:srgbClr val="0000CC"/>
                </a:solidFill>
                <a:latin typeface="Times New Roman" panose="02020603050405020304" pitchFamily="18" charset="0"/>
                <a:cs typeface="Times New Roman" panose="02020603050405020304" pitchFamily="18" charset="0"/>
              </a:rPr>
              <a:t>klaɪmət</a:t>
            </a:r>
            <a:r>
              <a:rPr 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(n)</a:t>
            </a:r>
            <a:r>
              <a:rPr lang="en-US" altLang="en-US" sz="2200" b="1" dirty="0">
                <a:solidFill>
                  <a:srgbClr val="0000CC"/>
                </a:solidFill>
                <a:latin typeface="Times New Roman" panose="02020603050405020304" pitchFamily="18" charset="0"/>
                <a:cs typeface="Times New Roman" panose="02020603050405020304" pitchFamily="18" charset="0"/>
              </a:rPr>
              <a:t>:</a:t>
            </a:r>
          </a:p>
        </p:txBody>
      </p:sp>
      <p:sp>
        <p:nvSpPr>
          <p:cNvPr id="16" name="Text Box 14"/>
          <p:cNvSpPr txBox="1">
            <a:spLocks noChangeArrowheads="1"/>
          </p:cNvSpPr>
          <p:nvPr/>
        </p:nvSpPr>
        <p:spPr bwMode="auto">
          <a:xfrm>
            <a:off x="6183313" y="2379662"/>
            <a:ext cx="36576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200" b="1" dirty="0" err="1">
                <a:solidFill>
                  <a:srgbClr val="800080"/>
                </a:solidFill>
                <a:latin typeface="Times New Roman" panose="02020603050405020304" pitchFamily="18" charset="0"/>
                <a:cs typeface="Times New Roman" panose="02020603050405020304" pitchFamily="18" charset="0"/>
              </a:rPr>
              <a:t>khí</a:t>
            </a:r>
            <a:r>
              <a:rPr lang="en-US" altLang="en-US" sz="2200" b="1" dirty="0">
                <a:solidFill>
                  <a:srgbClr val="800080"/>
                </a:solidFill>
                <a:latin typeface="Times New Roman" panose="02020603050405020304" pitchFamily="18" charset="0"/>
                <a:cs typeface="Times New Roman" panose="02020603050405020304" pitchFamily="18" charset="0"/>
              </a:rPr>
              <a:t> </a:t>
            </a:r>
            <a:r>
              <a:rPr lang="en-US" altLang="en-US" sz="2200" b="1" dirty="0" err="1">
                <a:solidFill>
                  <a:srgbClr val="800080"/>
                </a:solidFill>
                <a:latin typeface="Times New Roman" panose="02020603050405020304" pitchFamily="18" charset="0"/>
                <a:cs typeface="Times New Roman" panose="02020603050405020304" pitchFamily="18" charset="0"/>
              </a:rPr>
              <a:t>hậu</a:t>
            </a:r>
            <a:r>
              <a:rPr lang="en-US" altLang="en-US" sz="2200" b="1" dirty="0">
                <a:solidFill>
                  <a:srgbClr val="800080"/>
                </a:solidFill>
                <a:latin typeface="Times New Roman" panose="02020603050405020304" pitchFamily="18" charset="0"/>
                <a:cs typeface="Times New Roman" panose="02020603050405020304" pitchFamily="18" charset="0"/>
              </a:rPr>
              <a:t> </a:t>
            </a:r>
            <a:r>
              <a:rPr lang="en-US" altLang="en-US" sz="2200" b="1" dirty="0" err="1">
                <a:solidFill>
                  <a:srgbClr val="800080"/>
                </a:solidFill>
                <a:latin typeface="Times New Roman" panose="02020603050405020304" pitchFamily="18" charset="0"/>
                <a:cs typeface="Times New Roman" panose="02020603050405020304" pitchFamily="18" charset="0"/>
              </a:rPr>
              <a:t>nhiệt</a:t>
            </a:r>
            <a:r>
              <a:rPr lang="en-US" altLang="en-US" sz="2200" b="1" dirty="0">
                <a:solidFill>
                  <a:srgbClr val="800080"/>
                </a:solidFill>
                <a:latin typeface="Times New Roman" panose="02020603050405020304" pitchFamily="18" charset="0"/>
                <a:cs typeface="Times New Roman" panose="02020603050405020304" pitchFamily="18" charset="0"/>
              </a:rPr>
              <a:t> </a:t>
            </a:r>
            <a:r>
              <a:rPr lang="en-US" altLang="en-US" sz="2200" b="1" dirty="0" err="1">
                <a:solidFill>
                  <a:srgbClr val="800080"/>
                </a:solidFill>
                <a:latin typeface="Times New Roman" panose="02020603050405020304" pitchFamily="18" charset="0"/>
                <a:cs typeface="Times New Roman" panose="02020603050405020304" pitchFamily="18" charset="0"/>
              </a:rPr>
              <a:t>đới</a:t>
            </a:r>
            <a:endParaRPr lang="en-US" altLang="en-US" sz="2200" b="1" dirty="0">
              <a:solidFill>
                <a:srgbClr val="800080"/>
              </a:solidFill>
              <a:latin typeface="Times New Roman" panose="02020603050405020304" pitchFamily="18" charset="0"/>
              <a:cs typeface="Times New Roman" panose="02020603050405020304" pitchFamily="18" charset="0"/>
            </a:endParaRPr>
          </a:p>
        </p:txBody>
      </p:sp>
      <p:sp>
        <p:nvSpPr>
          <p:cNvPr id="17" name="Text Box 16"/>
          <p:cNvSpPr txBox="1">
            <a:spLocks noChangeArrowheads="1"/>
          </p:cNvSpPr>
          <p:nvPr/>
        </p:nvSpPr>
        <p:spPr bwMode="auto">
          <a:xfrm>
            <a:off x="412750" y="2819400"/>
            <a:ext cx="577056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200" b="1" dirty="0">
                <a:solidFill>
                  <a:srgbClr val="0000CC"/>
                </a:solidFill>
                <a:latin typeface="Times New Roman" panose="02020603050405020304" pitchFamily="18" charset="0"/>
                <a:cs typeface="Times New Roman" panose="02020603050405020304" pitchFamily="18" charset="0"/>
              </a:rPr>
              <a:t>6. </a:t>
            </a:r>
            <a:r>
              <a:rPr lang="en-US" altLang="en-US" sz="2200" b="1"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unit of currency </a:t>
            </a:r>
            <a:r>
              <a:rPr lang="en-US" sz="2200" dirty="0">
                <a:solidFill>
                  <a:srgbClr val="0000CC"/>
                </a:solidFill>
                <a:latin typeface="Times New Roman" panose="02020603050405020304" pitchFamily="18" charset="0"/>
                <a:cs typeface="Times New Roman" panose="02020603050405020304" pitchFamily="18" charset="0"/>
              </a:rPr>
              <a:t>/ˈ</a:t>
            </a:r>
            <a:r>
              <a:rPr lang="en-US" sz="2200" dirty="0" err="1">
                <a:solidFill>
                  <a:srgbClr val="0000CC"/>
                </a:solidFill>
                <a:latin typeface="Times New Roman" panose="02020603050405020304" pitchFamily="18" charset="0"/>
                <a:cs typeface="Times New Roman" panose="02020603050405020304" pitchFamily="18" charset="0"/>
              </a:rPr>
              <a:t>juːnɪt</a:t>
            </a:r>
            <a:r>
              <a:rPr lang="en-US" sz="2200" dirty="0">
                <a:solidFill>
                  <a:srgbClr val="0000CC"/>
                </a:solidFill>
                <a:latin typeface="Times New Roman" panose="02020603050405020304" pitchFamily="18" charset="0"/>
                <a:cs typeface="Times New Roman" panose="02020603050405020304" pitchFamily="18" charset="0"/>
              </a:rPr>
              <a:t> </a:t>
            </a:r>
            <a:r>
              <a:rPr lang="en-US" sz="2200" dirty="0" err="1">
                <a:solidFill>
                  <a:srgbClr val="0000CC"/>
                </a:solidFill>
                <a:latin typeface="Times New Roman" panose="02020603050405020304" pitchFamily="18" charset="0"/>
                <a:cs typeface="Times New Roman" panose="02020603050405020304" pitchFamily="18" charset="0"/>
              </a:rPr>
              <a:t>əv</a:t>
            </a:r>
            <a:r>
              <a:rPr lang="en-US" sz="2200" dirty="0">
                <a:solidFill>
                  <a:srgbClr val="0000CC"/>
                </a:solidFill>
                <a:latin typeface="Times New Roman" panose="02020603050405020304" pitchFamily="18" charset="0"/>
                <a:cs typeface="Times New Roman" panose="02020603050405020304" pitchFamily="18" charset="0"/>
              </a:rPr>
              <a:t> ˈ</a:t>
            </a:r>
            <a:r>
              <a:rPr lang="en-US" sz="2200" dirty="0" err="1">
                <a:solidFill>
                  <a:srgbClr val="0000CC"/>
                </a:solidFill>
                <a:latin typeface="Times New Roman" panose="02020603050405020304" pitchFamily="18" charset="0"/>
                <a:cs typeface="Times New Roman" panose="02020603050405020304" pitchFamily="18" charset="0"/>
              </a:rPr>
              <a:t>kɜːrənsi</a:t>
            </a:r>
            <a:r>
              <a:rPr lang="en-US" sz="2200" dirty="0">
                <a:solidFill>
                  <a:srgbClr val="0000CC"/>
                </a:solidFill>
                <a:latin typeface="Times New Roman" panose="02020603050405020304" pitchFamily="18" charset="0"/>
                <a:cs typeface="Times New Roman" panose="02020603050405020304" pitchFamily="18" charset="0"/>
              </a:rPr>
              <a:t> / </a:t>
            </a:r>
            <a:r>
              <a:rPr lang="en-US" altLang="en-US" sz="2200"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(phr.):</a:t>
            </a:r>
          </a:p>
        </p:txBody>
      </p:sp>
      <p:sp>
        <p:nvSpPr>
          <p:cNvPr id="18" name="Text Box 14"/>
          <p:cNvSpPr txBox="1">
            <a:spLocks noChangeArrowheads="1"/>
          </p:cNvSpPr>
          <p:nvPr/>
        </p:nvSpPr>
        <p:spPr bwMode="auto">
          <a:xfrm>
            <a:off x="6173788" y="2846387"/>
            <a:ext cx="388461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200" b="1" dirty="0" err="1">
                <a:solidFill>
                  <a:srgbClr val="800080"/>
                </a:solidFill>
                <a:latin typeface="Times New Roman" panose="02020603050405020304" pitchFamily="18" charset="0"/>
                <a:cs typeface="Times New Roman" panose="02020603050405020304" pitchFamily="18" charset="0"/>
                <a:sym typeface="Wingdings" panose="05000000000000000000" pitchFamily="2" charset="2"/>
              </a:rPr>
              <a:t>đơn</a:t>
            </a:r>
            <a:r>
              <a:rPr lang="en-US" altLang="en-US" sz="2200" b="1" dirty="0">
                <a:solidFill>
                  <a:srgbClr val="80008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200" b="1" dirty="0" err="1">
                <a:solidFill>
                  <a:srgbClr val="800080"/>
                </a:solidFill>
                <a:latin typeface="Times New Roman" panose="02020603050405020304" pitchFamily="18" charset="0"/>
                <a:cs typeface="Times New Roman" panose="02020603050405020304" pitchFamily="18" charset="0"/>
                <a:sym typeface="Wingdings" panose="05000000000000000000" pitchFamily="2" charset="2"/>
              </a:rPr>
              <a:t>vị</a:t>
            </a:r>
            <a:r>
              <a:rPr lang="en-US" altLang="en-US" sz="2200" b="1" dirty="0">
                <a:solidFill>
                  <a:srgbClr val="80008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200" b="1" dirty="0" err="1">
                <a:solidFill>
                  <a:srgbClr val="800080"/>
                </a:solidFill>
                <a:latin typeface="Times New Roman" panose="02020603050405020304" pitchFamily="18" charset="0"/>
                <a:cs typeface="Times New Roman" panose="02020603050405020304" pitchFamily="18" charset="0"/>
                <a:sym typeface="Wingdings" panose="05000000000000000000" pitchFamily="2" charset="2"/>
              </a:rPr>
              <a:t>tiền</a:t>
            </a:r>
            <a:r>
              <a:rPr lang="en-US" altLang="en-US" sz="2200" b="1" dirty="0">
                <a:solidFill>
                  <a:srgbClr val="80008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200" b="1" dirty="0" err="1">
                <a:solidFill>
                  <a:srgbClr val="800080"/>
                </a:solidFill>
                <a:latin typeface="Times New Roman" panose="02020603050405020304" pitchFamily="18" charset="0"/>
                <a:cs typeface="Times New Roman" panose="02020603050405020304" pitchFamily="18" charset="0"/>
                <a:sym typeface="Wingdings" panose="05000000000000000000" pitchFamily="2" charset="2"/>
              </a:rPr>
              <a:t>tệ</a:t>
            </a:r>
            <a:endParaRPr lang="en-US" altLang="en-US" sz="2200" b="1" dirty="0">
              <a:solidFill>
                <a:srgbClr val="800080"/>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19" name="Text Box 16"/>
          <p:cNvSpPr txBox="1">
            <a:spLocks noChangeArrowheads="1"/>
          </p:cNvSpPr>
          <p:nvPr/>
        </p:nvSpPr>
        <p:spPr bwMode="auto">
          <a:xfrm>
            <a:off x="431800" y="3276600"/>
            <a:ext cx="48768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200" b="1" dirty="0">
                <a:solidFill>
                  <a:srgbClr val="0000CC"/>
                </a:solidFill>
                <a:latin typeface="Times New Roman" panose="02020603050405020304" pitchFamily="18" charset="0"/>
                <a:cs typeface="Times New Roman" panose="02020603050405020304" pitchFamily="18" charset="0"/>
              </a:rPr>
              <a:t>7. </a:t>
            </a:r>
            <a:r>
              <a:rPr lang="en-US" altLang="en-US" sz="2200" b="1"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population </a:t>
            </a:r>
            <a:r>
              <a:rPr lang="en-US" sz="2200" dirty="0">
                <a:solidFill>
                  <a:srgbClr val="0000CC"/>
                </a:solidFill>
                <a:latin typeface="Times New Roman" panose="02020603050405020304" pitchFamily="18" charset="0"/>
                <a:cs typeface="Times New Roman" panose="02020603050405020304" pitchFamily="18" charset="0"/>
              </a:rPr>
              <a:t>/ˌ</a:t>
            </a:r>
            <a:r>
              <a:rPr lang="en-US" sz="2200" dirty="0" err="1">
                <a:solidFill>
                  <a:srgbClr val="0000CC"/>
                </a:solidFill>
                <a:latin typeface="Times New Roman" panose="02020603050405020304" pitchFamily="18" charset="0"/>
                <a:cs typeface="Times New Roman" panose="02020603050405020304" pitchFamily="18" charset="0"/>
              </a:rPr>
              <a:t>pɑːpjuˈleɪʃn</a:t>
            </a:r>
            <a:r>
              <a:rPr 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(n):</a:t>
            </a:r>
          </a:p>
        </p:txBody>
      </p:sp>
      <p:sp>
        <p:nvSpPr>
          <p:cNvPr id="20" name="Text Box 14"/>
          <p:cNvSpPr txBox="1">
            <a:spLocks noChangeArrowheads="1"/>
          </p:cNvSpPr>
          <p:nvPr/>
        </p:nvSpPr>
        <p:spPr bwMode="auto">
          <a:xfrm>
            <a:off x="6173788" y="3303587"/>
            <a:ext cx="388461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200" b="1" dirty="0" err="1">
                <a:solidFill>
                  <a:srgbClr val="800080"/>
                </a:solidFill>
                <a:latin typeface="Times New Roman" panose="02020603050405020304" pitchFamily="18" charset="0"/>
                <a:cs typeface="Times New Roman" panose="02020603050405020304" pitchFamily="18" charset="0"/>
                <a:sym typeface="Wingdings" panose="05000000000000000000" pitchFamily="2" charset="2"/>
              </a:rPr>
              <a:t>dân</a:t>
            </a:r>
            <a:r>
              <a:rPr lang="en-US" altLang="en-US" sz="2200" b="1" dirty="0">
                <a:solidFill>
                  <a:srgbClr val="80008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200" b="1" dirty="0" err="1">
                <a:solidFill>
                  <a:srgbClr val="800080"/>
                </a:solidFill>
                <a:latin typeface="Times New Roman" panose="02020603050405020304" pitchFamily="18" charset="0"/>
                <a:cs typeface="Times New Roman" panose="02020603050405020304" pitchFamily="18" charset="0"/>
                <a:sym typeface="Wingdings" panose="05000000000000000000" pitchFamily="2" charset="2"/>
              </a:rPr>
              <a:t>số</a:t>
            </a:r>
            <a:endParaRPr lang="en-US" altLang="en-US" sz="2200" b="1" dirty="0">
              <a:solidFill>
                <a:srgbClr val="800080"/>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21" name="Text Box 22"/>
          <p:cNvSpPr txBox="1">
            <a:spLocks noChangeArrowheads="1"/>
          </p:cNvSpPr>
          <p:nvPr/>
        </p:nvSpPr>
        <p:spPr bwMode="auto">
          <a:xfrm>
            <a:off x="433388" y="3733800"/>
            <a:ext cx="47117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200" b="1" dirty="0">
                <a:solidFill>
                  <a:srgbClr val="0000CC"/>
                </a:solidFill>
                <a:latin typeface="Times New Roman" panose="02020603050405020304" pitchFamily="18" charset="0"/>
                <a:cs typeface="Times New Roman" panose="02020603050405020304" pitchFamily="18" charset="0"/>
              </a:rPr>
              <a:t>8. religion </a:t>
            </a:r>
            <a:r>
              <a:rPr lang="en-US" sz="2200" dirty="0">
                <a:solidFill>
                  <a:srgbClr val="0000CC"/>
                </a:solidFill>
                <a:latin typeface="Times New Roman" panose="02020603050405020304" pitchFamily="18" charset="0"/>
                <a:cs typeface="Times New Roman" panose="02020603050405020304" pitchFamily="18" charset="0"/>
              </a:rPr>
              <a:t>/</a:t>
            </a:r>
            <a:r>
              <a:rPr lang="en-US" sz="2200" dirty="0" err="1">
                <a:solidFill>
                  <a:srgbClr val="0000CC"/>
                </a:solidFill>
                <a:latin typeface="Times New Roman" panose="02020603050405020304" pitchFamily="18" charset="0"/>
                <a:cs typeface="Times New Roman" panose="02020603050405020304" pitchFamily="18" charset="0"/>
              </a:rPr>
              <a:t>rɪˈlɪdʒən</a:t>
            </a:r>
            <a:r>
              <a:rPr 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a:solidFill>
                  <a:srgbClr val="0000CC"/>
                </a:solidFill>
                <a:latin typeface="Times New Roman" panose="02020603050405020304" pitchFamily="18" charset="0"/>
                <a:cs typeface="Times New Roman" panose="02020603050405020304" pitchFamily="18" charset="0"/>
              </a:rPr>
              <a:t>(n)</a:t>
            </a:r>
            <a:r>
              <a:rPr lang="en-US" altLang="en-US" sz="2200"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a:t>
            </a:r>
          </a:p>
        </p:txBody>
      </p:sp>
      <p:sp>
        <p:nvSpPr>
          <p:cNvPr id="22" name="Text Box 14"/>
          <p:cNvSpPr txBox="1">
            <a:spLocks noChangeArrowheads="1"/>
          </p:cNvSpPr>
          <p:nvPr/>
        </p:nvSpPr>
        <p:spPr bwMode="auto">
          <a:xfrm>
            <a:off x="6173788" y="3760787"/>
            <a:ext cx="165258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200" b="1" dirty="0" err="1">
                <a:solidFill>
                  <a:srgbClr val="800080"/>
                </a:solidFill>
                <a:latin typeface="Times New Roman" panose="02020603050405020304" pitchFamily="18" charset="0"/>
                <a:cs typeface="Times New Roman" panose="02020603050405020304" pitchFamily="18" charset="0"/>
              </a:rPr>
              <a:t>tôn</a:t>
            </a:r>
            <a:r>
              <a:rPr lang="en-US" altLang="en-US" sz="2200" b="1" dirty="0">
                <a:solidFill>
                  <a:srgbClr val="800080"/>
                </a:solidFill>
                <a:latin typeface="Times New Roman" panose="02020603050405020304" pitchFamily="18" charset="0"/>
                <a:cs typeface="Times New Roman" panose="02020603050405020304" pitchFamily="18" charset="0"/>
              </a:rPr>
              <a:t> </a:t>
            </a:r>
            <a:r>
              <a:rPr lang="en-US" altLang="en-US" sz="2200" b="1" dirty="0" err="1">
                <a:solidFill>
                  <a:srgbClr val="800080"/>
                </a:solidFill>
                <a:latin typeface="Times New Roman" panose="02020603050405020304" pitchFamily="18" charset="0"/>
                <a:cs typeface="Times New Roman" panose="02020603050405020304" pitchFamily="18" charset="0"/>
              </a:rPr>
              <a:t>giáo</a:t>
            </a:r>
            <a:endParaRPr lang="en-US" altLang="en-US" sz="2200" b="1" dirty="0">
              <a:solidFill>
                <a:srgbClr val="800080"/>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23" name="Text Box 16"/>
          <p:cNvSpPr txBox="1">
            <a:spLocks noChangeArrowheads="1"/>
          </p:cNvSpPr>
          <p:nvPr/>
        </p:nvSpPr>
        <p:spPr bwMode="auto">
          <a:xfrm>
            <a:off x="755650" y="4191000"/>
            <a:ext cx="40449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200" b="1"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 Islam </a:t>
            </a:r>
            <a:r>
              <a:rPr lang="en-US" sz="2200" dirty="0">
                <a:solidFill>
                  <a:srgbClr val="0000CC"/>
                </a:solidFill>
                <a:latin typeface="Times New Roman" panose="02020603050405020304" pitchFamily="18" charset="0"/>
                <a:cs typeface="Times New Roman" panose="02020603050405020304" pitchFamily="18" charset="0"/>
              </a:rPr>
              <a:t>/ˈ</a:t>
            </a:r>
            <a:r>
              <a:rPr lang="en-US" sz="2200" dirty="0" err="1">
                <a:solidFill>
                  <a:srgbClr val="0000CC"/>
                </a:solidFill>
                <a:latin typeface="Times New Roman" panose="02020603050405020304" pitchFamily="18" charset="0"/>
                <a:cs typeface="Times New Roman" panose="02020603050405020304" pitchFamily="18" charset="0"/>
              </a:rPr>
              <a:t>ɪzlɑːm</a:t>
            </a:r>
            <a:r>
              <a:rPr lang="en-US" sz="2200" dirty="0">
                <a:solidFill>
                  <a:srgbClr val="0000CC"/>
                </a:solidFill>
                <a:latin typeface="Times New Roman" panose="02020603050405020304" pitchFamily="18" charset="0"/>
                <a:cs typeface="Times New Roman" panose="02020603050405020304" pitchFamily="18" charset="0"/>
              </a:rPr>
              <a:t>//</a:t>
            </a:r>
            <a:r>
              <a:rPr lang="en-US" sz="2200" dirty="0" err="1">
                <a:solidFill>
                  <a:srgbClr val="0000CC"/>
                </a:solidFill>
                <a:latin typeface="Times New Roman" panose="02020603050405020304" pitchFamily="18" charset="0"/>
                <a:cs typeface="Times New Roman" panose="02020603050405020304" pitchFamily="18" charset="0"/>
              </a:rPr>
              <a:t>ɪzˈlɑːm</a:t>
            </a:r>
            <a:r>
              <a:rPr 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a:solidFill>
                  <a:srgbClr val="0000CC"/>
                </a:solidFill>
                <a:latin typeface="Times New Roman" panose="02020603050405020304" pitchFamily="18" charset="0"/>
                <a:cs typeface="Times New Roman" panose="02020603050405020304" pitchFamily="18" charset="0"/>
              </a:rPr>
              <a:t>(n</a:t>
            </a:r>
            <a:r>
              <a:rPr lang="en-US" altLang="en-US" sz="2200"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a:t>
            </a:r>
            <a:endParaRPr lang="en-US" altLang="en-US" sz="2200" dirty="0">
              <a:solidFill>
                <a:srgbClr val="0000CC"/>
              </a:solidFill>
              <a:latin typeface="Times New Roman" panose="02020603050405020304" pitchFamily="18" charset="0"/>
              <a:cs typeface="Times New Roman" panose="02020603050405020304" pitchFamily="18" charset="0"/>
            </a:endParaRPr>
          </a:p>
        </p:txBody>
      </p:sp>
      <p:sp>
        <p:nvSpPr>
          <p:cNvPr id="24" name="Text Box 14"/>
          <p:cNvSpPr txBox="1">
            <a:spLocks noChangeArrowheads="1"/>
          </p:cNvSpPr>
          <p:nvPr/>
        </p:nvSpPr>
        <p:spPr bwMode="auto">
          <a:xfrm>
            <a:off x="6173788" y="4191000"/>
            <a:ext cx="19018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200" b="1" dirty="0" err="1">
                <a:solidFill>
                  <a:srgbClr val="800080"/>
                </a:solidFill>
                <a:latin typeface="Times New Roman" panose="02020603050405020304" pitchFamily="18" charset="0"/>
                <a:cs typeface="Times New Roman" panose="02020603050405020304" pitchFamily="18" charset="0"/>
                <a:sym typeface="Wingdings" panose="05000000000000000000" pitchFamily="2" charset="2"/>
              </a:rPr>
              <a:t>đạo</a:t>
            </a:r>
            <a:r>
              <a:rPr lang="en-US" altLang="en-US" sz="2200" b="1" dirty="0">
                <a:solidFill>
                  <a:srgbClr val="80008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200" b="1" dirty="0" err="1">
                <a:solidFill>
                  <a:srgbClr val="800080"/>
                </a:solidFill>
                <a:latin typeface="Times New Roman" panose="02020603050405020304" pitchFamily="18" charset="0"/>
                <a:cs typeface="Times New Roman" panose="02020603050405020304" pitchFamily="18" charset="0"/>
                <a:sym typeface="Wingdings" panose="05000000000000000000" pitchFamily="2" charset="2"/>
              </a:rPr>
              <a:t>Hồi</a:t>
            </a:r>
            <a:endParaRPr lang="en-US" altLang="en-US" sz="2200" b="1" dirty="0">
              <a:solidFill>
                <a:srgbClr val="800080"/>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25" name="Text Box 4"/>
          <p:cNvSpPr txBox="1">
            <a:spLocks noChangeArrowheads="1"/>
          </p:cNvSpPr>
          <p:nvPr/>
        </p:nvSpPr>
        <p:spPr bwMode="auto">
          <a:xfrm>
            <a:off x="762000" y="4572000"/>
            <a:ext cx="38750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200" b="1" dirty="0" smtClean="0">
                <a:solidFill>
                  <a:srgbClr val="0000CC"/>
                </a:solidFill>
                <a:latin typeface="Times New Roman" panose="02020603050405020304" pitchFamily="18" charset="0"/>
                <a:cs typeface="Times New Roman" panose="02020603050405020304" pitchFamily="18" charset="0"/>
              </a:rPr>
              <a:t>- Buddhism </a:t>
            </a:r>
            <a:r>
              <a:rPr lang="en-US" sz="2200" dirty="0">
                <a:solidFill>
                  <a:srgbClr val="0000CC"/>
                </a:solidFill>
                <a:latin typeface="Times New Roman" panose="02020603050405020304" pitchFamily="18" charset="0"/>
                <a:cs typeface="Times New Roman" panose="02020603050405020304" pitchFamily="18" charset="0"/>
              </a:rPr>
              <a:t>/ˈ</a:t>
            </a:r>
            <a:r>
              <a:rPr lang="en-US" sz="2200" dirty="0" err="1">
                <a:solidFill>
                  <a:srgbClr val="0000CC"/>
                </a:solidFill>
                <a:latin typeface="Times New Roman" panose="02020603050405020304" pitchFamily="18" charset="0"/>
                <a:cs typeface="Times New Roman" panose="02020603050405020304" pitchFamily="18" charset="0"/>
              </a:rPr>
              <a:t>buːdɪzəm</a:t>
            </a:r>
            <a:r>
              <a:rPr lang="en-US" sz="2200" dirty="0">
                <a:solidFill>
                  <a:srgbClr val="0000CC"/>
                </a:solidFill>
                <a:latin typeface="Times New Roman" panose="02020603050405020304" pitchFamily="18" charset="0"/>
                <a:cs typeface="Times New Roman" panose="02020603050405020304" pitchFamily="18" charset="0"/>
              </a:rPr>
              <a:t>/</a:t>
            </a:r>
            <a:r>
              <a:rPr lang="en-US" sz="2400" dirty="0"/>
              <a:t> </a:t>
            </a:r>
            <a:r>
              <a:rPr lang="en-US" altLang="en-US" sz="2200" dirty="0">
                <a:solidFill>
                  <a:srgbClr val="0000CC"/>
                </a:solidFill>
                <a:latin typeface="Times New Roman" panose="02020603050405020304" pitchFamily="18" charset="0"/>
                <a:cs typeface="Times New Roman" panose="02020603050405020304" pitchFamily="18" charset="0"/>
              </a:rPr>
              <a:t>(n</a:t>
            </a:r>
            <a:r>
              <a:rPr lang="en-US" altLang="en-US" sz="2200"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a:t>
            </a:r>
          </a:p>
        </p:txBody>
      </p:sp>
      <p:sp>
        <p:nvSpPr>
          <p:cNvPr id="26" name="Text Box 14"/>
          <p:cNvSpPr txBox="1">
            <a:spLocks noChangeArrowheads="1"/>
          </p:cNvSpPr>
          <p:nvPr/>
        </p:nvSpPr>
        <p:spPr bwMode="auto">
          <a:xfrm>
            <a:off x="6173788" y="4581525"/>
            <a:ext cx="31242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200" b="1" dirty="0" err="1">
                <a:solidFill>
                  <a:srgbClr val="800080"/>
                </a:solidFill>
                <a:latin typeface="Times New Roman" panose="02020603050405020304" pitchFamily="18" charset="0"/>
                <a:cs typeface="Times New Roman" panose="02020603050405020304" pitchFamily="18" charset="0"/>
                <a:sym typeface="Wingdings" panose="05000000000000000000" pitchFamily="2" charset="2"/>
              </a:rPr>
              <a:t>đạo</a:t>
            </a:r>
            <a:r>
              <a:rPr lang="en-US" altLang="en-US" sz="2200" b="1" dirty="0">
                <a:solidFill>
                  <a:srgbClr val="80008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200" b="1" dirty="0" err="1">
                <a:solidFill>
                  <a:srgbClr val="800080"/>
                </a:solidFill>
                <a:latin typeface="Times New Roman" panose="02020603050405020304" pitchFamily="18" charset="0"/>
                <a:cs typeface="Times New Roman" panose="02020603050405020304" pitchFamily="18" charset="0"/>
                <a:sym typeface="Wingdings" panose="05000000000000000000" pitchFamily="2" charset="2"/>
              </a:rPr>
              <a:t>Phật</a:t>
            </a:r>
            <a:endParaRPr lang="en-US" altLang="en-US" sz="2200" b="1" dirty="0">
              <a:solidFill>
                <a:srgbClr val="800080"/>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27" name="Text Box 4"/>
          <p:cNvSpPr txBox="1">
            <a:spLocks noChangeArrowheads="1"/>
          </p:cNvSpPr>
          <p:nvPr/>
        </p:nvSpPr>
        <p:spPr bwMode="auto">
          <a:xfrm>
            <a:off x="762000" y="5029200"/>
            <a:ext cx="387508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200" b="1" dirty="0" smtClean="0">
                <a:solidFill>
                  <a:srgbClr val="0000CC"/>
                </a:solidFill>
                <a:latin typeface="Times New Roman" panose="02020603050405020304" pitchFamily="18" charset="0"/>
                <a:cs typeface="Times New Roman" panose="02020603050405020304" pitchFamily="18" charset="0"/>
              </a:rPr>
              <a:t>- Hinduism </a:t>
            </a:r>
            <a:r>
              <a:rPr lang="en-US" sz="2200" dirty="0">
                <a:solidFill>
                  <a:srgbClr val="0000CC"/>
                </a:solidFill>
                <a:latin typeface="Times New Roman" panose="02020603050405020304" pitchFamily="18" charset="0"/>
                <a:cs typeface="Times New Roman" panose="02020603050405020304" pitchFamily="18" charset="0"/>
              </a:rPr>
              <a:t>/ˈ</a:t>
            </a:r>
            <a:r>
              <a:rPr lang="en-US" sz="2200" dirty="0" err="1">
                <a:solidFill>
                  <a:srgbClr val="0000CC"/>
                </a:solidFill>
                <a:latin typeface="Times New Roman" panose="02020603050405020304" pitchFamily="18" charset="0"/>
                <a:cs typeface="Times New Roman" panose="02020603050405020304" pitchFamily="18" charset="0"/>
              </a:rPr>
              <a:t>hɪnduːɪzəm</a:t>
            </a:r>
            <a:r>
              <a:rPr 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a:solidFill>
                  <a:srgbClr val="0000CC"/>
                </a:solidFill>
                <a:latin typeface="Times New Roman" panose="02020603050405020304" pitchFamily="18" charset="0"/>
                <a:cs typeface="Times New Roman" panose="02020603050405020304" pitchFamily="18" charset="0"/>
              </a:rPr>
              <a:t>(n</a:t>
            </a:r>
            <a:r>
              <a:rPr lang="en-US" altLang="en-US" sz="2200"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a:t>
            </a:r>
          </a:p>
        </p:txBody>
      </p:sp>
      <p:sp>
        <p:nvSpPr>
          <p:cNvPr id="28" name="Text Box 14"/>
          <p:cNvSpPr txBox="1">
            <a:spLocks noChangeArrowheads="1"/>
          </p:cNvSpPr>
          <p:nvPr/>
        </p:nvSpPr>
        <p:spPr bwMode="auto">
          <a:xfrm>
            <a:off x="6173788" y="5056187"/>
            <a:ext cx="31242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200" b="1" dirty="0" err="1">
                <a:solidFill>
                  <a:srgbClr val="800080"/>
                </a:solidFill>
                <a:latin typeface="Times New Roman" panose="02020603050405020304" pitchFamily="18" charset="0"/>
                <a:cs typeface="Times New Roman" panose="02020603050405020304" pitchFamily="18" charset="0"/>
                <a:sym typeface="Wingdings" panose="05000000000000000000" pitchFamily="2" charset="2"/>
              </a:rPr>
              <a:t>đạo</a:t>
            </a:r>
            <a:r>
              <a:rPr lang="en-US" altLang="en-US" sz="2200" b="1" dirty="0">
                <a:solidFill>
                  <a:srgbClr val="800080"/>
                </a:solidFill>
                <a:latin typeface="Times New Roman" panose="02020603050405020304" pitchFamily="18" charset="0"/>
                <a:cs typeface="Times New Roman" panose="02020603050405020304" pitchFamily="18" charset="0"/>
                <a:sym typeface="Wingdings" panose="05000000000000000000" pitchFamily="2" charset="2"/>
              </a:rPr>
              <a:t> Hindu, </a:t>
            </a:r>
            <a:r>
              <a:rPr lang="en-US" altLang="en-US" sz="2200" b="1" dirty="0" err="1">
                <a:solidFill>
                  <a:srgbClr val="800080"/>
                </a:solidFill>
                <a:latin typeface="Times New Roman" panose="02020603050405020304" pitchFamily="18" charset="0"/>
                <a:cs typeface="Times New Roman" panose="02020603050405020304" pitchFamily="18" charset="0"/>
                <a:sym typeface="Wingdings" panose="05000000000000000000" pitchFamily="2" charset="2"/>
              </a:rPr>
              <a:t>đạo</a:t>
            </a:r>
            <a:r>
              <a:rPr lang="en-US" altLang="en-US" sz="2200" b="1" dirty="0">
                <a:solidFill>
                  <a:srgbClr val="80008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200" b="1" dirty="0" err="1">
                <a:solidFill>
                  <a:srgbClr val="800080"/>
                </a:solidFill>
                <a:latin typeface="Times New Roman" panose="02020603050405020304" pitchFamily="18" charset="0"/>
                <a:cs typeface="Times New Roman" panose="02020603050405020304" pitchFamily="18" charset="0"/>
                <a:sym typeface="Wingdings" panose="05000000000000000000" pitchFamily="2" charset="2"/>
              </a:rPr>
              <a:t>Ấn</a:t>
            </a:r>
            <a:endParaRPr lang="en-US" altLang="en-US" sz="2200" b="1" dirty="0">
              <a:solidFill>
                <a:srgbClr val="800080"/>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31" name="Text Box 4"/>
          <p:cNvSpPr txBox="1">
            <a:spLocks noChangeArrowheads="1"/>
          </p:cNvSpPr>
          <p:nvPr/>
        </p:nvSpPr>
        <p:spPr bwMode="auto">
          <a:xfrm>
            <a:off x="379413" y="5867400"/>
            <a:ext cx="47244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200" b="1" dirty="0">
                <a:solidFill>
                  <a:srgbClr val="0000CC"/>
                </a:solidFill>
                <a:latin typeface="Times New Roman" panose="02020603050405020304" pitchFamily="18" charset="0"/>
                <a:cs typeface="Times New Roman" panose="02020603050405020304" pitchFamily="18" charset="0"/>
              </a:rPr>
              <a:t>9. compulsory </a:t>
            </a:r>
            <a:r>
              <a:rPr lang="en-US" sz="2200" dirty="0">
                <a:solidFill>
                  <a:srgbClr val="0000CC"/>
                </a:solidFill>
                <a:latin typeface="Times New Roman" panose="02020603050405020304" pitchFamily="18" charset="0"/>
                <a:cs typeface="Times New Roman" panose="02020603050405020304" pitchFamily="18" charset="0"/>
              </a:rPr>
              <a:t>/</a:t>
            </a:r>
            <a:r>
              <a:rPr lang="en-US" sz="2200" dirty="0" err="1">
                <a:solidFill>
                  <a:srgbClr val="0000CC"/>
                </a:solidFill>
                <a:latin typeface="Times New Roman" panose="02020603050405020304" pitchFamily="18" charset="0"/>
                <a:cs typeface="Times New Roman" panose="02020603050405020304" pitchFamily="18" charset="0"/>
              </a:rPr>
              <a:t>kəmˈpʌlsəri</a:t>
            </a:r>
            <a:r>
              <a:rPr 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a:solidFill>
                  <a:srgbClr val="0000CC"/>
                </a:solidFill>
                <a:latin typeface="Times New Roman" panose="02020603050405020304" pitchFamily="18" charset="0"/>
                <a:cs typeface="Times New Roman" panose="02020603050405020304" pitchFamily="18" charset="0"/>
              </a:rPr>
              <a:t>(adj.)</a:t>
            </a:r>
          </a:p>
        </p:txBody>
      </p:sp>
      <p:sp>
        <p:nvSpPr>
          <p:cNvPr id="32" name="Text Box 5"/>
          <p:cNvSpPr txBox="1">
            <a:spLocks noChangeArrowheads="1"/>
          </p:cNvSpPr>
          <p:nvPr/>
        </p:nvSpPr>
        <p:spPr bwMode="auto">
          <a:xfrm>
            <a:off x="6183313" y="5930900"/>
            <a:ext cx="12287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200" b="1" dirty="0" err="1">
                <a:solidFill>
                  <a:srgbClr val="800080"/>
                </a:solidFill>
                <a:latin typeface="Times New Roman" panose="02020603050405020304" pitchFamily="18" charset="0"/>
                <a:cs typeface="Times New Roman" panose="02020603050405020304" pitchFamily="18" charset="0"/>
              </a:rPr>
              <a:t>bắt</a:t>
            </a:r>
            <a:r>
              <a:rPr lang="en-US" altLang="en-US" sz="2200" b="1" dirty="0">
                <a:solidFill>
                  <a:srgbClr val="800080"/>
                </a:solidFill>
                <a:latin typeface="Times New Roman" panose="02020603050405020304" pitchFamily="18" charset="0"/>
                <a:cs typeface="Times New Roman" panose="02020603050405020304" pitchFamily="18" charset="0"/>
              </a:rPr>
              <a:t> </a:t>
            </a:r>
            <a:r>
              <a:rPr lang="en-US" altLang="en-US" sz="2200" b="1" dirty="0" err="1">
                <a:solidFill>
                  <a:srgbClr val="800080"/>
                </a:solidFill>
                <a:latin typeface="Times New Roman" panose="02020603050405020304" pitchFamily="18" charset="0"/>
                <a:cs typeface="Times New Roman" panose="02020603050405020304" pitchFamily="18" charset="0"/>
              </a:rPr>
              <a:t>buộc</a:t>
            </a:r>
            <a:endParaRPr lang="en-US" altLang="en-US" sz="2200" b="1" dirty="0">
              <a:solidFill>
                <a:srgbClr val="800080"/>
              </a:solidFill>
              <a:latin typeface="Times New Roman" panose="02020603050405020304" pitchFamily="18" charset="0"/>
              <a:cs typeface="Times New Roman" panose="02020603050405020304" pitchFamily="18" charset="0"/>
            </a:endParaRPr>
          </a:p>
        </p:txBody>
      </p:sp>
      <p:sp>
        <p:nvSpPr>
          <p:cNvPr id="33" name="Text Box 4"/>
          <p:cNvSpPr txBox="1">
            <a:spLocks noChangeArrowheads="1"/>
          </p:cNvSpPr>
          <p:nvPr/>
        </p:nvSpPr>
        <p:spPr bwMode="auto">
          <a:xfrm>
            <a:off x="609600" y="6248400"/>
            <a:ext cx="3346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200" b="1"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 optional </a:t>
            </a:r>
            <a:r>
              <a:rPr lang="en-US" sz="2200" dirty="0">
                <a:solidFill>
                  <a:srgbClr val="0000CC"/>
                </a:solidFill>
                <a:latin typeface="Times New Roman" panose="02020603050405020304" pitchFamily="18" charset="0"/>
                <a:cs typeface="Times New Roman" panose="02020603050405020304" pitchFamily="18" charset="0"/>
              </a:rPr>
              <a:t>/ˈ</a:t>
            </a:r>
            <a:r>
              <a:rPr lang="en-US" sz="2200" dirty="0" err="1">
                <a:solidFill>
                  <a:srgbClr val="0000CC"/>
                </a:solidFill>
                <a:latin typeface="Times New Roman" panose="02020603050405020304" pitchFamily="18" charset="0"/>
                <a:cs typeface="Times New Roman" panose="02020603050405020304" pitchFamily="18" charset="0"/>
              </a:rPr>
              <a:t>ɑːpʃənl</a:t>
            </a:r>
            <a:r>
              <a:rPr 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(adj.): </a:t>
            </a:r>
          </a:p>
        </p:txBody>
      </p:sp>
      <p:sp>
        <p:nvSpPr>
          <p:cNvPr id="34" name="Text Box 5"/>
          <p:cNvSpPr txBox="1">
            <a:spLocks noChangeArrowheads="1"/>
          </p:cNvSpPr>
          <p:nvPr/>
        </p:nvSpPr>
        <p:spPr bwMode="auto">
          <a:xfrm>
            <a:off x="6184900" y="6275387"/>
            <a:ext cx="27971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200" b="1" dirty="0" err="1">
                <a:solidFill>
                  <a:srgbClr val="800080"/>
                </a:solidFill>
                <a:latin typeface="Times New Roman" panose="02020603050405020304" pitchFamily="18" charset="0"/>
                <a:cs typeface="Times New Roman" panose="02020603050405020304" pitchFamily="18" charset="0"/>
              </a:rPr>
              <a:t>tùy</a:t>
            </a:r>
            <a:r>
              <a:rPr lang="en-US" altLang="en-US" sz="2200" b="1" dirty="0">
                <a:solidFill>
                  <a:srgbClr val="800080"/>
                </a:solidFill>
                <a:latin typeface="Times New Roman" panose="02020603050405020304" pitchFamily="18" charset="0"/>
                <a:cs typeface="Times New Roman" panose="02020603050405020304" pitchFamily="18" charset="0"/>
              </a:rPr>
              <a:t> ý, </a:t>
            </a:r>
            <a:r>
              <a:rPr lang="en-US" altLang="en-US" sz="2200" b="1" dirty="0" err="1">
                <a:solidFill>
                  <a:srgbClr val="800080"/>
                </a:solidFill>
                <a:latin typeface="Times New Roman" panose="02020603050405020304" pitchFamily="18" charset="0"/>
                <a:cs typeface="Times New Roman" panose="02020603050405020304" pitchFamily="18" charset="0"/>
              </a:rPr>
              <a:t>không</a:t>
            </a:r>
            <a:r>
              <a:rPr lang="en-US" altLang="en-US" sz="2200" b="1" dirty="0">
                <a:solidFill>
                  <a:srgbClr val="800080"/>
                </a:solidFill>
                <a:latin typeface="Times New Roman" panose="02020603050405020304" pitchFamily="18" charset="0"/>
                <a:cs typeface="Times New Roman" panose="02020603050405020304" pitchFamily="18" charset="0"/>
              </a:rPr>
              <a:t> </a:t>
            </a:r>
            <a:r>
              <a:rPr lang="en-US" altLang="en-US" sz="2200" b="1" dirty="0" err="1">
                <a:solidFill>
                  <a:srgbClr val="800080"/>
                </a:solidFill>
                <a:latin typeface="Times New Roman" panose="02020603050405020304" pitchFamily="18" charset="0"/>
                <a:cs typeface="Times New Roman" panose="02020603050405020304" pitchFamily="18" charset="0"/>
              </a:rPr>
              <a:t>bắt</a:t>
            </a:r>
            <a:r>
              <a:rPr lang="en-US" altLang="en-US" sz="2200" b="1" dirty="0">
                <a:solidFill>
                  <a:srgbClr val="800080"/>
                </a:solidFill>
                <a:latin typeface="Times New Roman" panose="02020603050405020304" pitchFamily="18" charset="0"/>
                <a:cs typeface="Times New Roman" panose="02020603050405020304" pitchFamily="18" charset="0"/>
              </a:rPr>
              <a:t> </a:t>
            </a:r>
            <a:r>
              <a:rPr lang="en-US" altLang="en-US" sz="2200" b="1" dirty="0" err="1">
                <a:solidFill>
                  <a:srgbClr val="800080"/>
                </a:solidFill>
                <a:latin typeface="Times New Roman" panose="02020603050405020304" pitchFamily="18" charset="0"/>
                <a:cs typeface="Times New Roman" panose="02020603050405020304" pitchFamily="18" charset="0"/>
              </a:rPr>
              <a:t>buộc</a:t>
            </a:r>
            <a:endParaRPr lang="en-US" altLang="en-US" sz="2200" b="1" dirty="0">
              <a:solidFill>
                <a:srgbClr val="800080"/>
              </a:solidFill>
              <a:latin typeface="Times New Roman" panose="02020603050405020304" pitchFamily="18" charset="0"/>
              <a:cs typeface="Times New Roman" panose="02020603050405020304" pitchFamily="18" charset="0"/>
            </a:endParaRPr>
          </a:p>
        </p:txBody>
      </p:sp>
      <p:pic>
        <p:nvPicPr>
          <p:cNvPr id="38" name="region__us_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34">
            <a:extLst>
              <a:ext uri="{28A0092B-C50C-407E-A947-70E740481C1C}">
                <a14:useLocalDpi xmlns:a14="http://schemas.microsoft.com/office/drawing/2010/main" val="0"/>
              </a:ext>
            </a:extLst>
          </a:blip>
          <a:srcRect/>
          <a:stretch>
            <a:fillRect/>
          </a:stretch>
        </p:blipFill>
        <p:spPr bwMode="auto">
          <a:xfrm>
            <a:off x="0" y="798513"/>
            <a:ext cx="42068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separate_v0205.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4">
            <a:extLst>
              <a:ext uri="{28A0092B-C50C-407E-A947-70E740481C1C}">
                <a14:useLocalDpi xmlns:a14="http://schemas.microsoft.com/office/drawing/2010/main" val="0"/>
              </a:ext>
            </a:extLst>
          </a:blip>
          <a:srcRect/>
          <a:stretch>
            <a:fillRect/>
          </a:stretch>
        </p:blipFill>
        <p:spPr bwMode="auto">
          <a:xfrm>
            <a:off x="36513" y="1219200"/>
            <a:ext cx="4508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comprise__us_1.mp3">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4">
            <a:extLst>
              <a:ext uri="{28A0092B-C50C-407E-A947-70E740481C1C}">
                <a14:useLocalDpi xmlns:a14="http://schemas.microsoft.com/office/drawing/2010/main" val="0"/>
              </a:ext>
            </a:extLst>
          </a:blip>
          <a:srcRect/>
          <a:stretch>
            <a:fillRect/>
          </a:stretch>
        </p:blipFill>
        <p:spPr bwMode="auto">
          <a:xfrm>
            <a:off x="0" y="1668463"/>
            <a:ext cx="4445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consist of.mp3">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34">
            <a:extLst>
              <a:ext uri="{28A0092B-C50C-407E-A947-70E740481C1C}">
                <a14:useLocalDpi xmlns:a14="http://schemas.microsoft.com/office/drawing/2010/main" val="0"/>
              </a:ext>
            </a:extLst>
          </a:blip>
          <a:srcRect/>
          <a:stretch>
            <a:fillRect/>
          </a:stretch>
        </p:blipFill>
        <p:spPr bwMode="auto">
          <a:xfrm>
            <a:off x="-30163" y="1981200"/>
            <a:ext cx="517526"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tropical climate.mp3">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34">
            <a:extLst>
              <a:ext uri="{28A0092B-C50C-407E-A947-70E740481C1C}">
                <a14:useLocalDpi xmlns:a14="http://schemas.microsoft.com/office/drawing/2010/main" val="0"/>
              </a:ext>
            </a:extLst>
          </a:blip>
          <a:srcRect/>
          <a:stretch>
            <a:fillRect/>
          </a:stretch>
        </p:blipFill>
        <p:spPr bwMode="auto">
          <a:xfrm>
            <a:off x="0" y="2405063"/>
            <a:ext cx="490538"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unit of currency.mp3">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34">
            <a:extLst>
              <a:ext uri="{28A0092B-C50C-407E-A947-70E740481C1C}">
                <a14:useLocalDpi xmlns:a14="http://schemas.microsoft.com/office/drawing/2010/main" val="0"/>
              </a:ext>
            </a:extLst>
          </a:blip>
          <a:srcRect/>
          <a:stretch>
            <a:fillRect/>
          </a:stretch>
        </p:blipFill>
        <p:spPr bwMode="auto">
          <a:xfrm>
            <a:off x="-6350" y="2819400"/>
            <a:ext cx="49371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opulation__us_1.mp3">
            <a:hlinkClick r:id="" action="ppaction://media"/>
          </p:cNvPr>
          <p:cNvPicPr>
            <a:picLocks noChangeAspect="1"/>
          </p:cNvPicPr>
          <p:nvPr>
            <a:audioFile r:link="rId14"/>
            <p:extLst>
              <p:ext uri="{DAA4B4D4-6D71-4841-9C94-3DE7FCFB9230}">
                <p14:media xmlns:p14="http://schemas.microsoft.com/office/powerpoint/2010/main" r:embed="rId13"/>
              </p:ext>
            </p:extLst>
          </p:nvPr>
        </p:nvPicPr>
        <p:blipFill>
          <a:blip r:embed="rId34">
            <a:extLst>
              <a:ext uri="{28A0092B-C50C-407E-A947-70E740481C1C}">
                <a14:useLocalDpi xmlns:a14="http://schemas.microsoft.com/office/drawing/2010/main" val="0"/>
              </a:ext>
            </a:extLst>
          </a:blip>
          <a:srcRect/>
          <a:stretch>
            <a:fillRect/>
          </a:stretch>
        </p:blipFill>
        <p:spPr bwMode="auto">
          <a:xfrm>
            <a:off x="-30163" y="3200400"/>
            <a:ext cx="503238"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religion_en_us_1.mp3">
            <a:hlinkClick r:id="" action="ppaction://media"/>
          </p:cNvPr>
          <p:cNvPicPr>
            <a:picLocks noChangeAspect="1"/>
          </p:cNvPicPr>
          <p:nvPr>
            <a:audioFile r:link="rId16"/>
            <p:extLst>
              <p:ext uri="{DAA4B4D4-6D71-4841-9C94-3DE7FCFB9230}">
                <p14:media xmlns:p14="http://schemas.microsoft.com/office/powerpoint/2010/main" r:embed="rId15"/>
              </p:ext>
            </p:extLst>
          </p:nvPr>
        </p:nvPicPr>
        <p:blipFill>
          <a:blip r:embed="rId34">
            <a:extLst>
              <a:ext uri="{28A0092B-C50C-407E-A947-70E740481C1C}">
                <a14:useLocalDpi xmlns:a14="http://schemas.microsoft.com/office/drawing/2010/main" val="0"/>
              </a:ext>
            </a:extLst>
          </a:blip>
          <a:srcRect/>
          <a:stretch>
            <a:fillRect/>
          </a:stretch>
        </p:blipFill>
        <p:spPr bwMode="auto">
          <a:xfrm>
            <a:off x="-53975" y="3657600"/>
            <a:ext cx="52705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islam__us_2_rr.mp3">
            <a:hlinkClick r:id="" action="ppaction://media"/>
          </p:cNvPr>
          <p:cNvPicPr>
            <a:picLocks noChangeAspect="1"/>
          </p:cNvPicPr>
          <p:nvPr>
            <a:audioFile r:link="rId18"/>
            <p:extLst>
              <p:ext uri="{DAA4B4D4-6D71-4841-9C94-3DE7FCFB9230}">
                <p14:media xmlns:p14="http://schemas.microsoft.com/office/powerpoint/2010/main" r:embed="rId17"/>
              </p:ext>
            </p:extLst>
          </p:nvPr>
        </p:nvPicPr>
        <p:blipFill>
          <a:blip r:embed="rId34">
            <a:extLst>
              <a:ext uri="{28A0092B-C50C-407E-A947-70E740481C1C}">
                <a14:useLocalDpi xmlns:a14="http://schemas.microsoft.com/office/drawing/2010/main" val="0"/>
              </a:ext>
            </a:extLst>
          </a:blip>
          <a:srcRect/>
          <a:stretch>
            <a:fillRect/>
          </a:stretch>
        </p:blipFill>
        <p:spPr bwMode="auto">
          <a:xfrm>
            <a:off x="379413" y="4111625"/>
            <a:ext cx="4476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buddhism__us_1_rr.mp3">
            <a:hlinkClick r:id="" action="ppaction://media"/>
          </p:cNvPr>
          <p:cNvPicPr>
            <a:picLocks noChangeAspect="1"/>
          </p:cNvPicPr>
          <p:nvPr>
            <a:audioFile r:link="rId20"/>
            <p:extLst>
              <p:ext uri="{DAA4B4D4-6D71-4841-9C94-3DE7FCFB9230}">
                <p14:media xmlns:p14="http://schemas.microsoft.com/office/powerpoint/2010/main" r:embed="rId19"/>
              </p:ext>
            </p:extLst>
          </p:nvPr>
        </p:nvPicPr>
        <p:blipFill>
          <a:blip r:embed="rId34">
            <a:extLst>
              <a:ext uri="{28A0092B-C50C-407E-A947-70E740481C1C}">
                <a14:useLocalDpi xmlns:a14="http://schemas.microsoft.com/office/drawing/2010/main" val="0"/>
              </a:ext>
            </a:extLst>
          </a:blip>
          <a:srcRect/>
          <a:stretch>
            <a:fillRect/>
          </a:stretch>
        </p:blipFill>
        <p:spPr bwMode="auto">
          <a:xfrm>
            <a:off x="-34925" y="4495800"/>
            <a:ext cx="471488"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hinduism__us_1.mp3">
            <a:hlinkClick r:id="" action="ppaction://media"/>
          </p:cNvPr>
          <p:cNvPicPr>
            <a:picLocks noChangeAspect="1"/>
          </p:cNvPicPr>
          <p:nvPr>
            <a:audioFile r:link="rId22"/>
            <p:extLst>
              <p:ext uri="{DAA4B4D4-6D71-4841-9C94-3DE7FCFB9230}">
                <p14:media xmlns:p14="http://schemas.microsoft.com/office/powerpoint/2010/main" r:embed="rId21"/>
              </p:ext>
            </p:extLst>
          </p:nvPr>
        </p:nvPicPr>
        <p:blipFill>
          <a:blip r:embed="rId34">
            <a:extLst>
              <a:ext uri="{28A0092B-C50C-407E-A947-70E740481C1C}">
                <a14:useLocalDpi xmlns:a14="http://schemas.microsoft.com/office/drawing/2010/main" val="0"/>
              </a:ext>
            </a:extLst>
          </a:blip>
          <a:srcRect/>
          <a:stretch>
            <a:fillRect/>
          </a:stretch>
        </p:blipFill>
        <p:spPr bwMode="auto">
          <a:xfrm>
            <a:off x="-6350" y="4910138"/>
            <a:ext cx="442913"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compulsory__gb_1.mp3">
            <a:hlinkClick r:id="" action="ppaction://media"/>
          </p:cNvPr>
          <p:cNvPicPr>
            <a:picLocks noChangeAspect="1"/>
          </p:cNvPicPr>
          <p:nvPr>
            <a:audioFile r:link="rId24"/>
            <p:extLst>
              <p:ext uri="{DAA4B4D4-6D71-4841-9C94-3DE7FCFB9230}">
                <p14:media xmlns:p14="http://schemas.microsoft.com/office/powerpoint/2010/main" r:embed="rId23"/>
              </p:ext>
            </p:extLst>
          </p:nvPr>
        </p:nvPicPr>
        <p:blipFill>
          <a:blip r:embed="rId34">
            <a:extLst>
              <a:ext uri="{28A0092B-C50C-407E-A947-70E740481C1C}">
                <a14:useLocalDpi xmlns:a14="http://schemas.microsoft.com/office/drawing/2010/main" val="0"/>
              </a:ext>
            </a:extLst>
          </a:blip>
          <a:srcRect/>
          <a:stretch>
            <a:fillRect/>
          </a:stretch>
        </p:blipFill>
        <p:spPr bwMode="auto">
          <a:xfrm>
            <a:off x="-4763" y="5762625"/>
            <a:ext cx="477838"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optional__us_1.mp3">
            <a:hlinkClick r:id="" action="ppaction://media"/>
          </p:cNvPr>
          <p:cNvPicPr>
            <a:picLocks noChangeAspect="1"/>
          </p:cNvPicPr>
          <p:nvPr>
            <a:audioFile r:link="rId26"/>
            <p:extLst>
              <p:ext uri="{DAA4B4D4-6D71-4841-9C94-3DE7FCFB9230}">
                <p14:media xmlns:p14="http://schemas.microsoft.com/office/powerpoint/2010/main" r:embed="rId25"/>
              </p:ext>
            </p:extLst>
          </p:nvPr>
        </p:nvPicPr>
        <p:blipFill>
          <a:blip r:embed="rId34">
            <a:extLst>
              <a:ext uri="{28A0092B-C50C-407E-A947-70E740481C1C}">
                <a14:useLocalDpi xmlns:a14="http://schemas.microsoft.com/office/drawing/2010/main" val="0"/>
              </a:ext>
            </a:extLst>
          </a:blip>
          <a:srcRect/>
          <a:stretch>
            <a:fillRect/>
          </a:stretch>
        </p:blipFill>
        <p:spPr bwMode="auto">
          <a:xfrm>
            <a:off x="-15875" y="6211888"/>
            <a:ext cx="4953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official religion.mp3">
            <a:hlinkClick r:id="" action="ppaction://media"/>
          </p:cNvPr>
          <p:cNvPicPr>
            <a:picLocks noChangeAspect="1"/>
          </p:cNvPicPr>
          <p:nvPr>
            <a:audioFile r:link="rId28"/>
            <p:extLst>
              <p:ext uri="{DAA4B4D4-6D71-4841-9C94-3DE7FCFB9230}">
                <p14:media xmlns:p14="http://schemas.microsoft.com/office/powerpoint/2010/main" r:embed="rId27"/>
              </p:ext>
            </p:extLst>
          </p:nvPr>
        </p:nvPicPr>
        <p:blipFill>
          <a:blip r:embed="rId34">
            <a:extLst>
              <a:ext uri="{28A0092B-C50C-407E-A947-70E740481C1C}">
                <a14:useLocalDpi xmlns:a14="http://schemas.microsoft.com/office/drawing/2010/main" val="0"/>
              </a:ext>
            </a:extLst>
          </a:blip>
          <a:srcRect/>
          <a:stretch>
            <a:fillRect/>
          </a:stretch>
        </p:blipFill>
        <p:spPr bwMode="auto">
          <a:xfrm>
            <a:off x="-46038" y="5310188"/>
            <a:ext cx="441326"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TextBox 53"/>
          <p:cNvSpPr txBox="1">
            <a:spLocks noChangeArrowheads="1"/>
          </p:cNvSpPr>
          <p:nvPr/>
        </p:nvSpPr>
        <p:spPr bwMode="auto">
          <a:xfrm>
            <a:off x="609600" y="5486400"/>
            <a:ext cx="491966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2200" b="1"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 o</a:t>
            </a:r>
            <a:r>
              <a:rPr lang="en-US" sz="2200" b="1" dirty="0">
                <a:solidFill>
                  <a:srgbClr val="0000CC"/>
                </a:solidFill>
                <a:latin typeface="Times New Roman" panose="02020603050405020304" pitchFamily="18" charset="0"/>
                <a:cs typeface="Times New Roman" panose="02020603050405020304" pitchFamily="18" charset="0"/>
              </a:rPr>
              <a:t>fficial religion </a:t>
            </a:r>
            <a:r>
              <a:rPr lang="en-US" sz="2200" dirty="0">
                <a:solidFill>
                  <a:srgbClr val="0000CC"/>
                </a:solidFill>
                <a:latin typeface="Times New Roman" panose="02020603050405020304" pitchFamily="18" charset="0"/>
                <a:cs typeface="Times New Roman" panose="02020603050405020304" pitchFamily="18" charset="0"/>
              </a:rPr>
              <a:t>/</a:t>
            </a:r>
            <a:r>
              <a:rPr lang="en-US" sz="2200" dirty="0" err="1">
                <a:solidFill>
                  <a:srgbClr val="0000CC"/>
                </a:solidFill>
                <a:latin typeface="Times New Roman" panose="02020603050405020304" pitchFamily="18" charset="0"/>
                <a:cs typeface="Times New Roman" panose="02020603050405020304" pitchFamily="18" charset="0"/>
              </a:rPr>
              <a:t>əˈfɪʃl</a:t>
            </a:r>
            <a:r>
              <a:rPr lang="en-US" sz="2200" dirty="0">
                <a:solidFill>
                  <a:srgbClr val="0000CC"/>
                </a:solidFill>
                <a:latin typeface="Times New Roman" panose="02020603050405020304" pitchFamily="18" charset="0"/>
                <a:cs typeface="Times New Roman" panose="02020603050405020304" pitchFamily="18" charset="0"/>
              </a:rPr>
              <a:t> </a:t>
            </a:r>
            <a:r>
              <a:rPr lang="en-US" sz="2200" dirty="0" err="1">
                <a:solidFill>
                  <a:srgbClr val="0000CC"/>
                </a:solidFill>
                <a:latin typeface="Times New Roman" panose="02020603050405020304" pitchFamily="18" charset="0"/>
                <a:cs typeface="Times New Roman" panose="02020603050405020304" pitchFamily="18" charset="0"/>
              </a:rPr>
              <a:t>rɪˈlɪdʒən</a:t>
            </a:r>
            <a:r>
              <a:rPr lang="en-US" sz="2200" dirty="0">
                <a:solidFill>
                  <a:srgbClr val="0000CC"/>
                </a:solidFill>
                <a:latin typeface="Times New Roman" panose="02020603050405020304" pitchFamily="18" charset="0"/>
                <a:cs typeface="Times New Roman" panose="02020603050405020304" pitchFamily="18" charset="0"/>
              </a:rPr>
              <a:t>/ (n)</a:t>
            </a:r>
          </a:p>
        </p:txBody>
      </p:sp>
      <p:sp>
        <p:nvSpPr>
          <p:cNvPr id="55" name="TextBox 54"/>
          <p:cNvSpPr txBox="1">
            <a:spLocks noChangeArrowheads="1"/>
          </p:cNvSpPr>
          <p:nvPr/>
        </p:nvSpPr>
        <p:spPr bwMode="auto">
          <a:xfrm>
            <a:off x="6205538" y="5524500"/>
            <a:ext cx="27765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2200" b="1" dirty="0" err="1">
                <a:solidFill>
                  <a:srgbClr val="800080"/>
                </a:solidFill>
                <a:latin typeface="Times New Roman" panose="02020603050405020304" pitchFamily="18" charset="0"/>
                <a:cs typeface="Times New Roman" panose="02020603050405020304" pitchFamily="18" charset="0"/>
                <a:sym typeface="Wingdings" panose="05000000000000000000" pitchFamily="2" charset="2"/>
              </a:rPr>
              <a:t>tôn</a:t>
            </a:r>
            <a:r>
              <a:rPr lang="en-US" sz="2200" b="1" dirty="0">
                <a:solidFill>
                  <a:srgbClr val="800080"/>
                </a:solidFill>
                <a:latin typeface="Times New Roman" panose="02020603050405020304" pitchFamily="18" charset="0"/>
                <a:cs typeface="Times New Roman" panose="02020603050405020304" pitchFamily="18" charset="0"/>
                <a:sym typeface="Wingdings" panose="05000000000000000000" pitchFamily="2" charset="2"/>
              </a:rPr>
              <a:t> </a:t>
            </a:r>
            <a:r>
              <a:rPr lang="en-US" sz="2200" b="1" dirty="0" err="1">
                <a:solidFill>
                  <a:srgbClr val="800080"/>
                </a:solidFill>
                <a:latin typeface="Times New Roman" panose="02020603050405020304" pitchFamily="18" charset="0"/>
                <a:cs typeface="Times New Roman" panose="02020603050405020304" pitchFamily="18" charset="0"/>
                <a:sym typeface="Wingdings" panose="05000000000000000000" pitchFamily="2" charset="2"/>
              </a:rPr>
              <a:t>giáo</a:t>
            </a:r>
            <a:r>
              <a:rPr lang="en-US" sz="2200" b="1" dirty="0">
                <a:solidFill>
                  <a:srgbClr val="800080"/>
                </a:solidFill>
                <a:latin typeface="Times New Roman" panose="02020603050405020304" pitchFamily="18" charset="0"/>
                <a:cs typeface="Times New Roman" panose="02020603050405020304" pitchFamily="18" charset="0"/>
                <a:sym typeface="Wingdings" panose="05000000000000000000" pitchFamily="2" charset="2"/>
              </a:rPr>
              <a:t> </a:t>
            </a:r>
            <a:r>
              <a:rPr lang="en-US" sz="2200" b="1" dirty="0" err="1">
                <a:solidFill>
                  <a:srgbClr val="800080"/>
                </a:solidFill>
                <a:latin typeface="Times New Roman" panose="02020603050405020304" pitchFamily="18" charset="0"/>
                <a:cs typeface="Times New Roman" panose="02020603050405020304" pitchFamily="18" charset="0"/>
                <a:sym typeface="Wingdings" panose="05000000000000000000" pitchFamily="2" charset="2"/>
              </a:rPr>
              <a:t>chính</a:t>
            </a:r>
            <a:r>
              <a:rPr lang="en-US" sz="2200" b="1" dirty="0">
                <a:solidFill>
                  <a:srgbClr val="800080"/>
                </a:solidFill>
                <a:latin typeface="Times New Roman" panose="02020603050405020304" pitchFamily="18" charset="0"/>
                <a:cs typeface="Times New Roman" panose="02020603050405020304" pitchFamily="18" charset="0"/>
                <a:sym typeface="Wingdings" panose="05000000000000000000" pitchFamily="2" charset="2"/>
              </a:rPr>
              <a:t> </a:t>
            </a:r>
            <a:r>
              <a:rPr lang="en-US" sz="2200" b="1" dirty="0" err="1">
                <a:solidFill>
                  <a:srgbClr val="800080"/>
                </a:solidFill>
                <a:latin typeface="Times New Roman" panose="02020603050405020304" pitchFamily="18" charset="0"/>
                <a:cs typeface="Times New Roman" panose="02020603050405020304" pitchFamily="18" charset="0"/>
                <a:sym typeface="Wingdings" panose="05000000000000000000" pitchFamily="2" charset="2"/>
              </a:rPr>
              <a:t>thức</a:t>
            </a:r>
            <a:endParaRPr lang="en-US" sz="2200" dirty="0">
              <a:solidFill>
                <a:srgbClr val="800080"/>
              </a:solidFill>
              <a:latin typeface="Times New Roman" panose="02020603050405020304" pitchFamily="18" charset="0"/>
              <a:cs typeface="Times New Roman" panose="02020603050405020304" pitchFamily="18" charset="0"/>
            </a:endParaRPr>
          </a:p>
        </p:txBody>
      </p:sp>
      <p:pic>
        <p:nvPicPr>
          <p:cNvPr id="2" name="islam__us_4_rr.mp3">
            <a:hlinkClick r:id="" action="ppaction://media"/>
          </p:cNvPr>
          <p:cNvPicPr>
            <a:picLocks noChangeAspect="1"/>
          </p:cNvPicPr>
          <p:nvPr>
            <a:audioFile r:link="rId30"/>
            <p:extLst>
              <p:ext uri="{DAA4B4D4-6D71-4841-9C94-3DE7FCFB9230}">
                <p14:media xmlns:p14="http://schemas.microsoft.com/office/powerpoint/2010/main" r:embed="rId29"/>
              </p:ext>
            </p:extLst>
          </p:nvPr>
        </p:nvPicPr>
        <p:blipFill>
          <a:blip r:embed="rId34">
            <a:extLst>
              <a:ext uri="{28A0092B-C50C-407E-A947-70E740481C1C}">
                <a14:useLocalDpi xmlns:a14="http://schemas.microsoft.com/office/drawing/2010/main" val="0"/>
              </a:ext>
            </a:extLst>
          </a:blip>
          <a:srcRect/>
          <a:stretch>
            <a:fillRect/>
          </a:stretch>
        </p:blipFill>
        <p:spPr bwMode="auto">
          <a:xfrm>
            <a:off x="-47625" y="4113213"/>
            <a:ext cx="4540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divide_en_us_1">
            <a:hlinkClick r:id="" action="ppaction://media"/>
          </p:cNvPr>
          <p:cNvPicPr>
            <a:picLocks noChangeAspect="1"/>
          </p:cNvPicPr>
          <p:nvPr>
            <a:audioFile r:link="rId32"/>
            <p:extLst>
              <p:ext uri="{DAA4B4D4-6D71-4841-9C94-3DE7FCFB9230}">
                <p14:media xmlns:p14="http://schemas.microsoft.com/office/powerpoint/2010/main" r:embed="rId31"/>
              </p:ext>
            </p:extLst>
          </p:nvPr>
        </p:nvPicPr>
        <p:blipFill>
          <a:blip r:embed="rId34"/>
          <a:stretch>
            <a:fillRect/>
          </a:stretch>
        </p:blipFill>
        <p:spPr>
          <a:xfrm>
            <a:off x="794" y="310356"/>
            <a:ext cx="423069" cy="42306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mediacall" presetSubtype="0" fill="hold" nodeType="clickEffect">
                                  <p:stCondLst>
                                    <p:cond delay="0"/>
                                  </p:stCondLst>
                                  <p:childTnLst>
                                    <p:cmd type="call" cmd="playFrom(0.0)">
                                      <p:cBhvr>
                                        <p:cTn id="6" dur="766" fill="hold"/>
                                        <p:tgtEl>
                                          <p:spTgt spid="3"/>
                                        </p:tgtEl>
                                      </p:cBhvr>
                                    </p:cmd>
                                  </p:childTnLst>
                                </p:cTn>
                              </p:par>
                            </p:childTnLst>
                          </p:cTn>
                        </p:par>
                        <p:par>
                          <p:cTn id="7" fill="hold">
                            <p:stCondLst>
                              <p:cond delay="766"/>
                            </p:stCondLst>
                            <p:childTnLst>
                              <p:par>
                                <p:cTn id="8" presetID="1" presetClass="entr" presetSubtype="0" fill="hold" grpId="0" nodeType="afterEffect">
                                  <p:stCondLst>
                                    <p:cond delay="150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940" fill="hold"/>
                                        <p:tgtEl>
                                          <p:spTgt spid="38"/>
                                        </p:tgtEl>
                                      </p:cBhvr>
                                    </p:cmd>
                                  </p:childTnLst>
                                </p:cTn>
                              </p:par>
                            </p:childTnLst>
                          </p:cTn>
                        </p:par>
                        <p:par>
                          <p:cTn id="18" fill="hold">
                            <p:stCondLst>
                              <p:cond delay="940"/>
                            </p:stCondLst>
                            <p:childTnLst>
                              <p:par>
                                <p:cTn id="19" presetID="1" presetClass="entr" presetSubtype="0" fill="hold" grpId="0" nodeType="afterEffect">
                                  <p:stCondLst>
                                    <p:cond delay="150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mediacall" presetSubtype="0" fill="hold" nodeType="clickEffect">
                                  <p:stCondLst>
                                    <p:cond delay="0"/>
                                  </p:stCondLst>
                                  <p:childTnLst>
                                    <p:cmd type="call" cmd="playFrom(0.0)">
                                      <p:cBhvr>
                                        <p:cTn id="28" dur="1021" fill="hold"/>
                                        <p:tgtEl>
                                          <p:spTgt spid="39"/>
                                        </p:tgtEl>
                                      </p:cBhvr>
                                    </p:cmd>
                                  </p:childTnLst>
                                </p:cTn>
                              </p:par>
                            </p:childTnLst>
                          </p:cTn>
                        </p:par>
                        <p:par>
                          <p:cTn id="29" fill="hold">
                            <p:stCondLst>
                              <p:cond delay="1021"/>
                            </p:stCondLst>
                            <p:childTnLst>
                              <p:par>
                                <p:cTn id="30" presetID="1" presetClass="entr" presetSubtype="0" fill="hold" grpId="0" nodeType="afterEffect">
                                  <p:stCondLst>
                                    <p:cond delay="1500"/>
                                  </p:stCondLst>
                                  <p:childTnLst>
                                    <p:set>
                                      <p:cBhvr>
                                        <p:cTn id="31" dur="1" fill="hold">
                                          <p:stCondLst>
                                            <p:cond delay="0"/>
                                          </p:stCondLst>
                                        </p:cTn>
                                        <p:tgtEl>
                                          <p:spTgt spid="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mediacall" presetSubtype="0" fill="hold" nodeType="clickEffect">
                                  <p:stCondLst>
                                    <p:cond delay="0"/>
                                  </p:stCondLst>
                                  <p:childTnLst>
                                    <p:cmd type="call" cmd="playFrom(0.0)">
                                      <p:cBhvr>
                                        <p:cTn id="39" dur="1103" fill="hold"/>
                                        <p:tgtEl>
                                          <p:spTgt spid="40"/>
                                        </p:tgtEl>
                                      </p:cBhvr>
                                    </p:cmd>
                                  </p:childTnLst>
                                </p:cTn>
                              </p:par>
                            </p:childTnLst>
                          </p:cTn>
                        </p:par>
                        <p:par>
                          <p:cTn id="40" fill="hold">
                            <p:stCondLst>
                              <p:cond delay="1103"/>
                            </p:stCondLst>
                            <p:childTnLst>
                              <p:par>
                                <p:cTn id="41" presetID="1" presetClass="entr" presetSubtype="0" fill="hold" grpId="0" nodeType="afterEffect">
                                  <p:stCondLst>
                                    <p:cond delay="150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mediacall" presetSubtype="0" fill="hold" nodeType="clickEffect">
                                  <p:stCondLst>
                                    <p:cond delay="0"/>
                                  </p:stCondLst>
                                  <p:childTnLst>
                                    <p:cmd type="call" cmd="playFrom(0.0)">
                                      <p:cBhvr>
                                        <p:cTn id="46" dur="952" fill="hold"/>
                                        <p:tgtEl>
                                          <p:spTgt spid="41"/>
                                        </p:tgtEl>
                                      </p:cBhvr>
                                    </p:cmd>
                                  </p:childTnLst>
                                </p:cTn>
                              </p:par>
                            </p:childTnLst>
                          </p:cTn>
                        </p:par>
                        <p:par>
                          <p:cTn id="47" fill="hold">
                            <p:stCondLst>
                              <p:cond delay="952"/>
                            </p:stCondLst>
                            <p:childTnLst>
                              <p:par>
                                <p:cTn id="48" presetID="1" presetClass="entr" presetSubtype="0" fill="hold" grpId="0" nodeType="afterEffect">
                                  <p:stCondLst>
                                    <p:cond delay="1500"/>
                                  </p:stCondLst>
                                  <p:childTnLst>
                                    <p:set>
                                      <p:cBhvr>
                                        <p:cTn id="49" dur="1" fill="hold">
                                          <p:stCondLst>
                                            <p:cond delay="0"/>
                                          </p:stCondLst>
                                        </p:cTn>
                                        <p:tgtEl>
                                          <p:spTgt spid="13"/>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mediacall" presetSubtype="0" fill="hold" nodeType="clickEffect">
                                  <p:stCondLst>
                                    <p:cond delay="0"/>
                                  </p:stCondLst>
                                  <p:childTnLst>
                                    <p:cmd type="call" cmd="playFrom(0.0)">
                                      <p:cBhvr>
                                        <p:cTn id="57" dur="1439" fill="hold"/>
                                        <p:tgtEl>
                                          <p:spTgt spid="42"/>
                                        </p:tgtEl>
                                      </p:cBhvr>
                                    </p:cmd>
                                  </p:childTnLst>
                                </p:cTn>
                              </p:par>
                            </p:childTnLst>
                          </p:cTn>
                        </p:par>
                        <p:par>
                          <p:cTn id="58" fill="hold">
                            <p:stCondLst>
                              <p:cond delay="1439"/>
                            </p:stCondLst>
                            <p:childTnLst>
                              <p:par>
                                <p:cTn id="59" presetID="1" presetClass="entr" presetSubtype="0" fill="hold" grpId="0" nodeType="afterEffect">
                                  <p:stCondLst>
                                    <p:cond delay="1500"/>
                                  </p:stCondLst>
                                  <p:childTnLst>
                                    <p:set>
                                      <p:cBhvr>
                                        <p:cTn id="60" dur="1" fill="hold">
                                          <p:stCondLst>
                                            <p:cond delay="0"/>
                                          </p:stCondLst>
                                        </p:cTn>
                                        <p:tgtEl>
                                          <p:spTgt spid="1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mediacall" presetSubtype="0" fill="hold" nodeType="clickEffect">
                                  <p:stCondLst>
                                    <p:cond delay="0"/>
                                  </p:stCondLst>
                                  <p:childTnLst>
                                    <p:cmd type="call" cmd="playFrom(0.0)">
                                      <p:cBhvr>
                                        <p:cTn id="68" dur="1578" fill="hold"/>
                                        <p:tgtEl>
                                          <p:spTgt spid="43"/>
                                        </p:tgtEl>
                                      </p:cBhvr>
                                    </p:cmd>
                                  </p:childTnLst>
                                </p:cTn>
                              </p:par>
                            </p:childTnLst>
                          </p:cTn>
                        </p:par>
                        <p:par>
                          <p:cTn id="69" fill="hold">
                            <p:stCondLst>
                              <p:cond delay="1578"/>
                            </p:stCondLst>
                            <p:childTnLst>
                              <p:par>
                                <p:cTn id="70" presetID="1" presetClass="entr" presetSubtype="0" fill="hold" grpId="0" nodeType="afterEffect">
                                  <p:stCondLst>
                                    <p:cond delay="1500"/>
                                  </p:stCondLst>
                                  <p:childTnLst>
                                    <p:set>
                                      <p:cBhvr>
                                        <p:cTn id="71" dur="1" fill="hold">
                                          <p:stCondLst>
                                            <p:cond delay="0"/>
                                          </p:stCondLst>
                                        </p:cTn>
                                        <p:tgtEl>
                                          <p:spTgt spid="17"/>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18"/>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mediacall" presetSubtype="0" fill="hold" nodeType="clickEffect">
                                  <p:stCondLst>
                                    <p:cond delay="0"/>
                                  </p:stCondLst>
                                  <p:childTnLst>
                                    <p:cmd type="call" cmd="playFrom(0.0)">
                                      <p:cBhvr>
                                        <p:cTn id="79" dur="1149" fill="hold"/>
                                        <p:tgtEl>
                                          <p:spTgt spid="44"/>
                                        </p:tgtEl>
                                      </p:cBhvr>
                                    </p:cmd>
                                  </p:childTnLst>
                                </p:cTn>
                              </p:par>
                            </p:childTnLst>
                          </p:cTn>
                        </p:par>
                        <p:par>
                          <p:cTn id="80" fill="hold">
                            <p:stCondLst>
                              <p:cond delay="1149"/>
                            </p:stCondLst>
                            <p:childTnLst>
                              <p:par>
                                <p:cTn id="81" presetID="1" presetClass="entr" presetSubtype="0" fill="hold" grpId="0" nodeType="afterEffect">
                                  <p:stCondLst>
                                    <p:cond delay="1500"/>
                                  </p:stCondLst>
                                  <p:childTnLst>
                                    <p:set>
                                      <p:cBhvr>
                                        <p:cTn id="82" dur="1" fill="hold">
                                          <p:stCondLst>
                                            <p:cond delay="0"/>
                                          </p:stCondLst>
                                        </p:cTn>
                                        <p:tgtEl>
                                          <p:spTgt spid="19"/>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0"/>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mediacall" presetSubtype="0" fill="hold" nodeType="clickEffect">
                                  <p:stCondLst>
                                    <p:cond delay="0"/>
                                  </p:stCondLst>
                                  <p:childTnLst>
                                    <p:cmd type="call" cmd="playFrom(0.0)">
                                      <p:cBhvr>
                                        <p:cTn id="90" dur="835" fill="hold"/>
                                        <p:tgtEl>
                                          <p:spTgt spid="45"/>
                                        </p:tgtEl>
                                      </p:cBhvr>
                                    </p:cmd>
                                  </p:childTnLst>
                                </p:cTn>
                              </p:par>
                            </p:childTnLst>
                          </p:cTn>
                        </p:par>
                        <p:par>
                          <p:cTn id="91" fill="hold">
                            <p:stCondLst>
                              <p:cond delay="835"/>
                            </p:stCondLst>
                            <p:childTnLst>
                              <p:par>
                                <p:cTn id="92" presetID="1" presetClass="entr" presetSubtype="0" fill="hold" grpId="0" nodeType="afterEffect">
                                  <p:stCondLst>
                                    <p:cond delay="1500"/>
                                  </p:stCondLst>
                                  <p:childTnLst>
                                    <p:set>
                                      <p:cBhvr>
                                        <p:cTn id="93" dur="1" fill="hold">
                                          <p:stCondLst>
                                            <p:cond delay="0"/>
                                          </p:stCondLst>
                                        </p:cTn>
                                        <p:tgtEl>
                                          <p:spTgt spid="21"/>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22"/>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mediacall" presetSubtype="0" fill="hold" nodeType="clickEffect">
                                  <p:stCondLst>
                                    <p:cond delay="0"/>
                                  </p:stCondLst>
                                  <p:childTnLst>
                                    <p:cmd type="call" cmd="playFrom(0.0)">
                                      <p:cBhvr>
                                        <p:cTn id="101" dur="1056" fill="hold"/>
                                        <p:tgtEl>
                                          <p:spTgt spid="2"/>
                                        </p:tgtEl>
                                      </p:cBhvr>
                                    </p:cmd>
                                  </p:childTnLst>
                                </p:cTn>
                              </p:par>
                            </p:childTnLst>
                          </p:cTn>
                        </p:par>
                        <p:par>
                          <p:cTn id="102" fill="hold">
                            <p:stCondLst>
                              <p:cond delay="1056"/>
                            </p:stCondLst>
                            <p:childTnLst>
                              <p:par>
                                <p:cTn id="103" presetID="1"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mediacall" presetSubtype="0" fill="hold" nodeType="clickEffect">
                                  <p:stCondLst>
                                    <p:cond delay="0"/>
                                  </p:stCondLst>
                                  <p:childTnLst>
                                    <p:cmd type="call" cmd="playFrom(0.0)">
                                      <p:cBhvr>
                                        <p:cTn id="108" dur="1080" fill="hold"/>
                                        <p:tgtEl>
                                          <p:spTgt spid="46"/>
                                        </p:tgtEl>
                                      </p:cBhvr>
                                    </p:cmd>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24"/>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mediacall" presetSubtype="0" fill="hold" nodeType="clickEffect">
                                  <p:stCondLst>
                                    <p:cond delay="0"/>
                                  </p:stCondLst>
                                  <p:childTnLst>
                                    <p:cmd type="call" cmd="playFrom(0.0)">
                                      <p:cBhvr>
                                        <p:cTn id="116" dur="987" fill="hold"/>
                                        <p:tgtEl>
                                          <p:spTgt spid="47"/>
                                        </p:tgtEl>
                                      </p:cBhvr>
                                    </p:cmd>
                                  </p:childTnLst>
                                </p:cTn>
                              </p:par>
                            </p:childTnLst>
                          </p:cTn>
                        </p:par>
                        <p:par>
                          <p:cTn id="117" fill="hold">
                            <p:stCondLst>
                              <p:cond delay="987"/>
                            </p:stCondLst>
                            <p:childTnLst>
                              <p:par>
                                <p:cTn id="118" presetID="1" presetClass="entr" presetSubtype="0" fill="hold" grpId="0" nodeType="afterEffect">
                                  <p:stCondLst>
                                    <p:cond delay="1500"/>
                                  </p:stCondLst>
                                  <p:childTnLst>
                                    <p:set>
                                      <p:cBhvr>
                                        <p:cTn id="119" dur="1" fill="hold">
                                          <p:stCondLst>
                                            <p:cond delay="0"/>
                                          </p:stCondLst>
                                        </p:cTn>
                                        <p:tgtEl>
                                          <p:spTgt spid="25"/>
                                        </p:tgtEl>
                                        <p:attrNameLst>
                                          <p:attrName>style.visibility</p:attrName>
                                        </p:attrNameLst>
                                      </p:cBhvr>
                                      <p:to>
                                        <p:strVal val="visible"/>
                                      </p:to>
                                    </p:set>
                                  </p:childTnLst>
                                </p:cTn>
                              </p:par>
                            </p:childTnLst>
                          </p:cTn>
                        </p:par>
                      </p:childTnLst>
                    </p:cTn>
                  </p:par>
                  <p:par>
                    <p:cTn id="120" fill="hold">
                      <p:stCondLst>
                        <p:cond delay="indefinite"/>
                      </p:stCondLst>
                      <p:childTnLst>
                        <p:par>
                          <p:cTn id="121" fill="hold">
                            <p:stCondLst>
                              <p:cond delay="0"/>
                            </p:stCondLst>
                            <p:childTnLst>
                              <p:par>
                                <p:cTn id="122" presetID="1" presetClass="entr" presetSubtype="0" fill="hold" grpId="0" nodeType="clickEffect">
                                  <p:stCondLst>
                                    <p:cond delay="0"/>
                                  </p:stCondLst>
                                  <p:childTnLst>
                                    <p:set>
                                      <p:cBhvr>
                                        <p:cTn id="123" dur="1" fill="hold">
                                          <p:stCondLst>
                                            <p:cond delay="0"/>
                                          </p:stCondLst>
                                        </p:cTn>
                                        <p:tgtEl>
                                          <p:spTgt spid="26"/>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presetID="1" presetClass="mediacall" presetSubtype="0" fill="hold" nodeType="clickEffect">
                                  <p:stCondLst>
                                    <p:cond delay="0"/>
                                  </p:stCondLst>
                                  <p:childTnLst>
                                    <p:cmd type="call" cmd="playFrom(0.0)">
                                      <p:cBhvr>
                                        <p:cTn id="127" dur="1126" fill="hold"/>
                                        <p:tgtEl>
                                          <p:spTgt spid="48"/>
                                        </p:tgtEl>
                                      </p:cBhvr>
                                    </p:cmd>
                                  </p:childTnLst>
                                </p:cTn>
                              </p:par>
                            </p:childTnLst>
                          </p:cTn>
                        </p:par>
                        <p:par>
                          <p:cTn id="128" fill="hold">
                            <p:stCondLst>
                              <p:cond delay="1126"/>
                            </p:stCondLst>
                            <p:childTnLst>
                              <p:par>
                                <p:cTn id="129" presetID="1" presetClass="entr" presetSubtype="0" fill="hold" grpId="0" nodeType="afterEffect">
                                  <p:stCondLst>
                                    <p:cond delay="1500"/>
                                  </p:stCondLst>
                                  <p:childTnLst>
                                    <p:set>
                                      <p:cBhvr>
                                        <p:cTn id="130" dur="1" fill="hold">
                                          <p:stCondLst>
                                            <p:cond delay="0"/>
                                          </p:stCondLst>
                                        </p:cTn>
                                        <p:tgtEl>
                                          <p:spTgt spid="27"/>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28"/>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mediacall" presetSubtype="0" fill="hold" nodeType="clickEffect">
                                  <p:stCondLst>
                                    <p:cond delay="0"/>
                                  </p:stCondLst>
                                  <p:childTnLst>
                                    <p:cmd type="call" cmd="playFrom(0.0)">
                                      <p:cBhvr>
                                        <p:cTn id="138" dur="1486" fill="hold"/>
                                        <p:tgtEl>
                                          <p:spTgt spid="53"/>
                                        </p:tgtEl>
                                      </p:cBhvr>
                                    </p:cmd>
                                  </p:childTnLst>
                                </p:cTn>
                              </p:par>
                            </p:childTnLst>
                          </p:cTn>
                        </p:par>
                        <p:par>
                          <p:cTn id="139" fill="hold">
                            <p:stCondLst>
                              <p:cond delay="1486"/>
                            </p:stCondLst>
                            <p:childTnLst>
                              <p:par>
                                <p:cTn id="140" presetID="1" presetClass="entr" presetSubtype="0" fill="hold" grpId="0" nodeType="afterEffect">
                                  <p:stCondLst>
                                    <p:cond delay="1500"/>
                                  </p:stCondLst>
                                  <p:childTnLst>
                                    <p:set>
                                      <p:cBhvr>
                                        <p:cTn id="141" dur="1" fill="hold">
                                          <p:stCondLst>
                                            <p:cond delay="0"/>
                                          </p:stCondLst>
                                        </p:cTn>
                                        <p:tgtEl>
                                          <p:spTgt spid="54"/>
                                        </p:tgtEl>
                                        <p:attrNameLst>
                                          <p:attrName>style.visibility</p:attrName>
                                        </p:attrNameLst>
                                      </p:cBhvr>
                                      <p:to>
                                        <p:strVal val="visible"/>
                                      </p:to>
                                    </p:set>
                                  </p:childTnLst>
                                </p:cTn>
                              </p:par>
                            </p:childTnLst>
                          </p:cTn>
                        </p:par>
                      </p:childTnLst>
                    </p:cTn>
                  </p:par>
                  <p:par>
                    <p:cTn id="142" fill="hold">
                      <p:stCondLst>
                        <p:cond delay="indefinite"/>
                      </p:stCondLst>
                      <p:childTnLst>
                        <p:par>
                          <p:cTn id="143" fill="hold">
                            <p:stCondLst>
                              <p:cond delay="0"/>
                            </p:stCondLst>
                            <p:childTnLst>
                              <p:par>
                                <p:cTn id="144" presetID="1" presetClass="entr" presetSubtype="0" fill="hold" grpId="0" nodeType="clickEffect">
                                  <p:stCondLst>
                                    <p:cond delay="0"/>
                                  </p:stCondLst>
                                  <p:childTnLst>
                                    <p:set>
                                      <p:cBhvr>
                                        <p:cTn id="145" dur="1" fill="hold">
                                          <p:stCondLst>
                                            <p:cond delay="0"/>
                                          </p:stCondLst>
                                        </p:cTn>
                                        <p:tgtEl>
                                          <p:spTgt spid="55"/>
                                        </p:tgtEl>
                                        <p:attrNameLst>
                                          <p:attrName>style.visibility</p:attrName>
                                        </p:attrNameLst>
                                      </p:cBhvr>
                                      <p:to>
                                        <p:strVal val="visible"/>
                                      </p:to>
                                    </p:set>
                                  </p:childTnLst>
                                </p:cTn>
                              </p:par>
                            </p:childTnLst>
                          </p:cTn>
                        </p:par>
                      </p:childTnLst>
                    </p:cTn>
                  </p:par>
                  <p:par>
                    <p:cTn id="146" fill="hold">
                      <p:stCondLst>
                        <p:cond delay="indefinite"/>
                      </p:stCondLst>
                      <p:childTnLst>
                        <p:par>
                          <p:cTn id="147" fill="hold">
                            <p:stCondLst>
                              <p:cond delay="0"/>
                            </p:stCondLst>
                            <p:childTnLst>
                              <p:par>
                                <p:cTn id="148" presetID="1" presetClass="mediacall" presetSubtype="0" fill="hold" nodeType="clickEffect">
                                  <p:stCondLst>
                                    <p:cond delay="0"/>
                                  </p:stCondLst>
                                  <p:childTnLst>
                                    <p:cmd type="call" cmd="playFrom(0.0)">
                                      <p:cBhvr>
                                        <p:cTn id="149" dur="1242" fill="hold"/>
                                        <p:tgtEl>
                                          <p:spTgt spid="50"/>
                                        </p:tgtEl>
                                      </p:cBhvr>
                                    </p:cmd>
                                  </p:childTnLst>
                                </p:cTn>
                              </p:par>
                            </p:childTnLst>
                          </p:cTn>
                        </p:par>
                        <p:par>
                          <p:cTn id="150" fill="hold">
                            <p:stCondLst>
                              <p:cond delay="1242"/>
                            </p:stCondLst>
                            <p:childTnLst>
                              <p:par>
                                <p:cTn id="151" presetID="1" presetClass="entr" presetSubtype="0" fill="hold" grpId="0" nodeType="afterEffect">
                                  <p:stCondLst>
                                    <p:cond delay="1500"/>
                                  </p:stCondLst>
                                  <p:childTnLst>
                                    <p:set>
                                      <p:cBhvr>
                                        <p:cTn id="152" dur="1" fill="hold">
                                          <p:stCondLst>
                                            <p:cond delay="0"/>
                                          </p:stCondLst>
                                        </p:cTn>
                                        <p:tgtEl>
                                          <p:spTgt spid="31"/>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grpId="0" nodeType="clickEffect">
                                  <p:stCondLst>
                                    <p:cond delay="0"/>
                                  </p:stCondLst>
                                  <p:childTnLst>
                                    <p:set>
                                      <p:cBhvr>
                                        <p:cTn id="156" dur="1" fill="hold">
                                          <p:stCondLst>
                                            <p:cond delay="0"/>
                                          </p:stCondLst>
                                        </p:cTn>
                                        <p:tgtEl>
                                          <p:spTgt spid="32"/>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presetID="1" presetClass="mediacall" presetSubtype="0" fill="hold" nodeType="clickEffect">
                                  <p:stCondLst>
                                    <p:cond delay="0"/>
                                  </p:stCondLst>
                                  <p:childTnLst>
                                    <p:cmd type="call" cmd="playFrom(0.0)">
                                      <p:cBhvr>
                                        <p:cTn id="160" dur="1033" fill="hold"/>
                                        <p:tgtEl>
                                          <p:spTgt spid="51"/>
                                        </p:tgtEl>
                                      </p:cBhvr>
                                    </p:cmd>
                                  </p:childTnLst>
                                </p:cTn>
                              </p:par>
                            </p:childTnLst>
                          </p:cTn>
                        </p:par>
                        <p:par>
                          <p:cTn id="161" fill="hold">
                            <p:stCondLst>
                              <p:cond delay="1033"/>
                            </p:stCondLst>
                            <p:childTnLst>
                              <p:par>
                                <p:cTn id="162" presetID="1" presetClass="entr" presetSubtype="0" fill="hold" grpId="0" nodeType="afterEffect">
                                  <p:stCondLst>
                                    <p:cond delay="1500"/>
                                  </p:stCondLst>
                                  <p:childTnLst>
                                    <p:set>
                                      <p:cBhvr>
                                        <p:cTn id="163" dur="1" fill="hold">
                                          <p:stCondLst>
                                            <p:cond delay="0"/>
                                          </p:stCondLst>
                                        </p:cTn>
                                        <p:tgtEl>
                                          <p:spTgt spid="33"/>
                                        </p:tgtEl>
                                        <p:attrNameLst>
                                          <p:attrName>style.visibility</p:attrName>
                                        </p:attrNameLst>
                                      </p:cBhvr>
                                      <p:to>
                                        <p:strVal val="visible"/>
                                      </p:to>
                                    </p:set>
                                  </p:childTnLst>
                                </p:cTn>
                              </p:par>
                            </p:childTnLst>
                          </p:cTn>
                        </p:par>
                      </p:childTnLst>
                    </p:cTn>
                  </p:par>
                  <p:par>
                    <p:cTn id="164" fill="hold">
                      <p:stCondLst>
                        <p:cond delay="indefinite"/>
                      </p:stCondLst>
                      <p:childTnLst>
                        <p:par>
                          <p:cTn id="165" fill="hold">
                            <p:stCondLst>
                              <p:cond delay="0"/>
                            </p:stCondLst>
                            <p:childTnLst>
                              <p:par>
                                <p:cTn id="166" presetID="1" presetClass="entr" presetSubtype="0" fill="hold" grpId="0" nodeType="clickEffect">
                                  <p:stCondLst>
                                    <p:cond delay="0"/>
                                  </p:stCondLst>
                                  <p:childTnLst>
                                    <p:set>
                                      <p:cBhvr>
                                        <p:cTn id="167"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68" fill="hold" display="0">
                  <p:stCondLst>
                    <p:cond delay="indefinite"/>
                  </p:stCondLst>
                  <p:endCondLst>
                    <p:cond evt="onStopAudio" delay="0">
                      <p:tgtEl>
                        <p:sldTgt/>
                      </p:tgtEl>
                    </p:cond>
                  </p:endCondLst>
                </p:cTn>
                <p:tgtEl>
                  <p:spTgt spid="38"/>
                </p:tgtEl>
              </p:cMediaNode>
            </p:audio>
            <p:audio>
              <p:cMediaNode vol="80000" showWhenStopped="0">
                <p:cTn id="169" fill="hold" display="0">
                  <p:stCondLst>
                    <p:cond delay="indefinite"/>
                  </p:stCondLst>
                  <p:endCondLst>
                    <p:cond evt="onStopAudio" delay="0">
                      <p:tgtEl>
                        <p:sldTgt/>
                      </p:tgtEl>
                    </p:cond>
                  </p:endCondLst>
                </p:cTn>
                <p:tgtEl>
                  <p:spTgt spid="39"/>
                </p:tgtEl>
              </p:cMediaNode>
            </p:audio>
            <p:audio>
              <p:cMediaNode vol="80000" showWhenStopped="0">
                <p:cTn id="170" fill="hold" display="0">
                  <p:stCondLst>
                    <p:cond delay="indefinite"/>
                  </p:stCondLst>
                  <p:endCondLst>
                    <p:cond evt="onStopAudio" delay="0">
                      <p:tgtEl>
                        <p:sldTgt/>
                      </p:tgtEl>
                    </p:cond>
                  </p:endCondLst>
                </p:cTn>
                <p:tgtEl>
                  <p:spTgt spid="40"/>
                </p:tgtEl>
              </p:cMediaNode>
            </p:audio>
            <p:audio>
              <p:cMediaNode vol="80000" showWhenStopped="0">
                <p:cTn id="171" fill="hold" display="0">
                  <p:stCondLst>
                    <p:cond delay="indefinite"/>
                  </p:stCondLst>
                  <p:endCondLst>
                    <p:cond evt="onStopAudio" delay="0">
                      <p:tgtEl>
                        <p:sldTgt/>
                      </p:tgtEl>
                    </p:cond>
                  </p:endCondLst>
                </p:cTn>
                <p:tgtEl>
                  <p:spTgt spid="41"/>
                </p:tgtEl>
              </p:cMediaNode>
            </p:audio>
            <p:audio>
              <p:cMediaNode vol="80000" showWhenStopped="0">
                <p:cTn id="172" fill="hold" display="0">
                  <p:stCondLst>
                    <p:cond delay="indefinite"/>
                  </p:stCondLst>
                  <p:endCondLst>
                    <p:cond evt="onStopAudio" delay="0">
                      <p:tgtEl>
                        <p:sldTgt/>
                      </p:tgtEl>
                    </p:cond>
                  </p:endCondLst>
                </p:cTn>
                <p:tgtEl>
                  <p:spTgt spid="42"/>
                </p:tgtEl>
              </p:cMediaNode>
            </p:audio>
            <p:audio>
              <p:cMediaNode vol="80000" showWhenStopped="0">
                <p:cTn id="173" fill="hold" display="0">
                  <p:stCondLst>
                    <p:cond delay="indefinite"/>
                  </p:stCondLst>
                  <p:endCondLst>
                    <p:cond evt="onStopAudio" delay="0">
                      <p:tgtEl>
                        <p:sldTgt/>
                      </p:tgtEl>
                    </p:cond>
                  </p:endCondLst>
                </p:cTn>
                <p:tgtEl>
                  <p:spTgt spid="43"/>
                </p:tgtEl>
              </p:cMediaNode>
            </p:audio>
            <p:audio>
              <p:cMediaNode vol="80000" showWhenStopped="0">
                <p:cTn id="174" fill="hold" display="0">
                  <p:stCondLst>
                    <p:cond delay="indefinite"/>
                  </p:stCondLst>
                  <p:endCondLst>
                    <p:cond evt="onStopAudio" delay="0">
                      <p:tgtEl>
                        <p:sldTgt/>
                      </p:tgtEl>
                    </p:cond>
                  </p:endCondLst>
                </p:cTn>
                <p:tgtEl>
                  <p:spTgt spid="44"/>
                </p:tgtEl>
              </p:cMediaNode>
            </p:audio>
            <p:audio>
              <p:cMediaNode vol="80000" showWhenStopped="0">
                <p:cTn id="175" fill="hold" display="0">
                  <p:stCondLst>
                    <p:cond delay="indefinite"/>
                  </p:stCondLst>
                  <p:endCondLst>
                    <p:cond evt="onStopAudio" delay="0">
                      <p:tgtEl>
                        <p:sldTgt/>
                      </p:tgtEl>
                    </p:cond>
                  </p:endCondLst>
                </p:cTn>
                <p:tgtEl>
                  <p:spTgt spid="45"/>
                </p:tgtEl>
              </p:cMediaNode>
            </p:audio>
            <p:audio>
              <p:cMediaNode vol="80000" showWhenStopped="0">
                <p:cTn id="176" fill="hold" display="0">
                  <p:stCondLst>
                    <p:cond delay="indefinite"/>
                  </p:stCondLst>
                  <p:endCondLst>
                    <p:cond evt="onStopAudio" delay="0">
                      <p:tgtEl>
                        <p:sldTgt/>
                      </p:tgtEl>
                    </p:cond>
                  </p:endCondLst>
                </p:cTn>
                <p:tgtEl>
                  <p:spTgt spid="46"/>
                </p:tgtEl>
              </p:cMediaNode>
            </p:audio>
            <p:audio>
              <p:cMediaNode vol="80000" showWhenStopped="0">
                <p:cTn id="177" fill="hold" display="0">
                  <p:stCondLst>
                    <p:cond delay="indefinite"/>
                  </p:stCondLst>
                  <p:endCondLst>
                    <p:cond evt="onStopAudio" delay="0">
                      <p:tgtEl>
                        <p:sldTgt/>
                      </p:tgtEl>
                    </p:cond>
                  </p:endCondLst>
                </p:cTn>
                <p:tgtEl>
                  <p:spTgt spid="47"/>
                </p:tgtEl>
              </p:cMediaNode>
            </p:audio>
            <p:audio>
              <p:cMediaNode vol="80000" showWhenStopped="0">
                <p:cTn id="178" fill="hold" display="0">
                  <p:stCondLst>
                    <p:cond delay="indefinite"/>
                  </p:stCondLst>
                  <p:endCondLst>
                    <p:cond evt="onStopAudio" delay="0">
                      <p:tgtEl>
                        <p:sldTgt/>
                      </p:tgtEl>
                    </p:cond>
                  </p:endCondLst>
                </p:cTn>
                <p:tgtEl>
                  <p:spTgt spid="48"/>
                </p:tgtEl>
              </p:cMediaNode>
            </p:audio>
            <p:audio>
              <p:cMediaNode vol="80000" showWhenStopped="0">
                <p:cTn id="179" fill="hold" display="0">
                  <p:stCondLst>
                    <p:cond delay="indefinite"/>
                  </p:stCondLst>
                  <p:endCondLst>
                    <p:cond evt="onStopAudio" delay="0">
                      <p:tgtEl>
                        <p:sldTgt/>
                      </p:tgtEl>
                    </p:cond>
                  </p:endCondLst>
                </p:cTn>
                <p:tgtEl>
                  <p:spTgt spid="50"/>
                </p:tgtEl>
              </p:cMediaNode>
            </p:audio>
            <p:audio>
              <p:cMediaNode vol="80000" showWhenStopped="0">
                <p:cTn id="180" fill="hold" display="0">
                  <p:stCondLst>
                    <p:cond delay="indefinite"/>
                  </p:stCondLst>
                  <p:endCondLst>
                    <p:cond evt="onStopAudio" delay="0">
                      <p:tgtEl>
                        <p:sldTgt/>
                      </p:tgtEl>
                    </p:cond>
                  </p:endCondLst>
                </p:cTn>
                <p:tgtEl>
                  <p:spTgt spid="51"/>
                </p:tgtEl>
              </p:cMediaNode>
            </p:audio>
            <p:audio>
              <p:cMediaNode vol="80000" showWhenStopped="0">
                <p:cTn id="181" fill="hold" display="0">
                  <p:stCondLst>
                    <p:cond delay="indefinite"/>
                  </p:stCondLst>
                  <p:endCondLst>
                    <p:cond evt="onStopAudio" delay="0">
                      <p:tgtEl>
                        <p:sldTgt/>
                      </p:tgtEl>
                    </p:cond>
                  </p:endCondLst>
                </p:cTn>
                <p:tgtEl>
                  <p:spTgt spid="53"/>
                </p:tgtEl>
              </p:cMediaNode>
            </p:audio>
            <p:audio>
              <p:cMediaNode vol="80000" showWhenStopped="0">
                <p:cTn id="182" fill="hold" display="0">
                  <p:stCondLst>
                    <p:cond delay="indefinite"/>
                  </p:stCondLst>
                  <p:endCondLst>
                    <p:cond evt="onStopAudio" delay="0">
                      <p:tgtEl>
                        <p:sldTgt/>
                      </p:tgtEl>
                    </p:cond>
                  </p:endCondLst>
                </p:cTn>
                <p:tgtEl>
                  <p:spTgt spid="2"/>
                </p:tgtEl>
              </p:cMediaNode>
            </p:audio>
            <p:audio>
              <p:cMediaNode vol="80000" showWhenStopped="0">
                <p:cTn id="183" fill="hold" display="0">
                  <p:stCondLst>
                    <p:cond delay="indefinite"/>
                  </p:stCondLst>
                  <p:endCondLst>
                    <p:cond evt="onStopAudio" delay="0">
                      <p:tgtEl>
                        <p:sldTgt/>
                      </p:tgtEl>
                    </p:cond>
                  </p:endCondLst>
                </p:cTn>
                <p:tgtEl>
                  <p:spTgt spid="3"/>
                </p:tgtEl>
              </p:cMediaNode>
            </p:audio>
          </p:childTnLst>
        </p:cTn>
      </p:par>
    </p:tnLst>
    <p:bldLst>
      <p:bldP spid="5" grpId="0"/>
      <p:bldP spid="6" grpId="0"/>
      <p:bldP spid="7" grpId="0"/>
      <p:bldP spid="8" grpId="0"/>
      <p:bldP spid="9" grpId="0"/>
      <p:bldP spid="10" grpId="0"/>
      <p:bldP spid="11" grpId="0"/>
      <p:bldP spid="12" grpId="0"/>
      <p:bldP spid="13"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31" grpId="0"/>
      <p:bldP spid="32" grpId="0"/>
      <p:bldP spid="33" grpId="0"/>
      <p:bldP spid="34" grpId="0"/>
      <p:bldP spid="54"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Picture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581400"/>
            <a:ext cx="4191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2"/>
          <p:cNvSpPr txBox="1">
            <a:spLocks noChangeArrowheads="1"/>
          </p:cNvSpPr>
          <p:nvPr/>
        </p:nvSpPr>
        <p:spPr bwMode="auto">
          <a:xfrm>
            <a:off x="427038" y="109538"/>
            <a:ext cx="8488362" cy="258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sz="5400" b="1">
                <a:solidFill>
                  <a:srgbClr val="FF0000"/>
                </a:solidFill>
                <a:latin typeface="Times New Roman" panose="02020603050405020304" pitchFamily="18" charset="0"/>
                <a:cs typeface="Times New Roman" panose="02020603050405020304" pitchFamily="18" charset="0"/>
              </a:rPr>
              <a:t>Listen again. Then read the text silently to do the tasks in the book.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76200" y="266700"/>
            <a:ext cx="89916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ts val="1200"/>
              </a:spcBef>
              <a:spcAft>
                <a:spcPts val="1200"/>
              </a:spcAft>
              <a:buFontTx/>
              <a:buNone/>
            </a:pPr>
            <a:r>
              <a:rPr lang="en-US" sz="2500">
                <a:solidFill>
                  <a:srgbClr val="0000FF"/>
                </a:solidFill>
                <a:latin typeface="Times New Roman" panose="02020603050405020304" pitchFamily="18" charset="0"/>
                <a:cs typeface="Times New Roman" panose="02020603050405020304" pitchFamily="18" charset="0"/>
              </a:rPr>
              <a:t>Malaysia is one of the countries of the Association of South East Asian Nations (ASEAN). It is divided into two regions, known as West Malaysia and East Malaysia. They are separated by about 640 km of the sea and together comprise an area of 329,758 sq km. Malaysia enjoys tropical climate. The Malaysian unit of currency is the </a:t>
            </a:r>
            <a:r>
              <a:rPr lang="en-US" sz="2500" i="1">
                <a:solidFill>
                  <a:srgbClr val="0000FF"/>
                </a:solidFill>
                <a:latin typeface="Times New Roman" panose="02020603050405020304" pitchFamily="18" charset="0"/>
                <a:cs typeface="Times New Roman" panose="02020603050405020304" pitchFamily="18" charset="0"/>
              </a:rPr>
              <a:t>ringgit</a:t>
            </a:r>
            <a:r>
              <a:rPr lang="en-US" sz="2500">
                <a:solidFill>
                  <a:srgbClr val="0000FF"/>
                </a:solidFill>
                <a:latin typeface="Times New Roman" panose="02020603050405020304" pitchFamily="18" charset="0"/>
                <a:cs typeface="Times New Roman" panose="02020603050405020304" pitchFamily="18" charset="0"/>
              </a:rPr>
              <a:t>, consisting of 100 </a:t>
            </a:r>
            <a:r>
              <a:rPr lang="en-US" sz="2500" i="1">
                <a:solidFill>
                  <a:srgbClr val="0000FF"/>
                </a:solidFill>
                <a:latin typeface="Times New Roman" panose="02020603050405020304" pitchFamily="18" charset="0"/>
                <a:cs typeface="Times New Roman" panose="02020603050405020304" pitchFamily="18" charset="0"/>
              </a:rPr>
              <a:t>sen</a:t>
            </a:r>
            <a:r>
              <a:rPr lang="en-US" sz="2500">
                <a:solidFill>
                  <a:srgbClr val="0000FF"/>
                </a:solidFill>
                <a:latin typeface="Times New Roman" panose="02020603050405020304" pitchFamily="18" charset="0"/>
                <a:cs typeface="Times New Roman" panose="02020603050405020304" pitchFamily="18" charset="0"/>
              </a:rPr>
              <a:t>.</a:t>
            </a:r>
          </a:p>
        </p:txBody>
      </p:sp>
      <p:sp>
        <p:nvSpPr>
          <p:cNvPr id="8195" name="TextBox 4"/>
          <p:cNvSpPr txBox="1">
            <a:spLocks noChangeArrowheads="1"/>
          </p:cNvSpPr>
          <p:nvPr/>
        </p:nvSpPr>
        <p:spPr bwMode="auto">
          <a:xfrm>
            <a:off x="76200" y="2667000"/>
            <a:ext cx="899160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sz="2500">
                <a:solidFill>
                  <a:srgbClr val="0000FF"/>
                </a:solidFill>
                <a:latin typeface="Times New Roman" panose="02020603050405020304" pitchFamily="18" charset="0"/>
                <a:cs typeface="Times New Roman" panose="02020603050405020304" pitchFamily="18" charset="0"/>
              </a:rPr>
              <a:t>The capital of Malaysia is Kuala Lumpur and it is also the largest city in the country. The population in 2001 was over 22 million. Islam is the country’s official religion. In addition, there are other religions such as Buddhism and Hinduism. The national language is Bahasa Malaysia (also known simply as Malay). English, Chinese, and Tamil are also widely spoken. The language of instruction for primary school children is Bahasa Malaysia, Chinese, or Tamil. Bahasa Malaysia is the primary language of instruction in all secondary schools, although some students may continue learning in Chinese or Tamil. And English is a compulsory second language.</a:t>
            </a:r>
          </a:p>
        </p:txBody>
      </p:sp>
      <p:pic>
        <p:nvPicPr>
          <p:cNvPr id="2" name="E 9 - U1 - Read.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8686800" y="6340475"/>
            <a:ext cx="395288"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1000"/>
                                        <p:tgtEl>
                                          <p:spTgt spid="8194"/>
                                        </p:tgtEl>
                                      </p:cBhvr>
                                    </p:animEffect>
                                    <p:anim calcmode="lin" valueType="num">
                                      <p:cBhvr>
                                        <p:cTn id="8" dur="1000" fill="hold"/>
                                        <p:tgtEl>
                                          <p:spTgt spid="8194"/>
                                        </p:tgtEl>
                                        <p:attrNameLst>
                                          <p:attrName>ppt_x</p:attrName>
                                        </p:attrNameLst>
                                      </p:cBhvr>
                                      <p:tavLst>
                                        <p:tav tm="0">
                                          <p:val>
                                            <p:strVal val="#ppt_x"/>
                                          </p:val>
                                        </p:tav>
                                        <p:tav tm="100000">
                                          <p:val>
                                            <p:strVal val="#ppt_x"/>
                                          </p:val>
                                        </p:tav>
                                      </p:tavLst>
                                    </p:anim>
                                    <p:anim calcmode="lin" valueType="num">
                                      <p:cBhvr>
                                        <p:cTn id="9"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195"/>
                                        </p:tgtEl>
                                        <p:attrNameLst>
                                          <p:attrName>style.visibility</p:attrName>
                                        </p:attrNameLst>
                                      </p:cBhvr>
                                      <p:to>
                                        <p:strVal val="visible"/>
                                      </p:to>
                                    </p:set>
                                    <p:animEffect transition="in" filter="fade">
                                      <p:cBhvr>
                                        <p:cTn id="14" dur="1000"/>
                                        <p:tgtEl>
                                          <p:spTgt spid="8195"/>
                                        </p:tgtEl>
                                      </p:cBhvr>
                                    </p:animEffect>
                                    <p:anim calcmode="lin" valueType="num">
                                      <p:cBhvr>
                                        <p:cTn id="15" dur="1000" fill="hold"/>
                                        <p:tgtEl>
                                          <p:spTgt spid="8195"/>
                                        </p:tgtEl>
                                        <p:attrNameLst>
                                          <p:attrName>ppt_x</p:attrName>
                                        </p:attrNameLst>
                                      </p:cBhvr>
                                      <p:tavLst>
                                        <p:tav tm="0">
                                          <p:val>
                                            <p:strVal val="#ppt_x"/>
                                          </p:val>
                                        </p:tav>
                                        <p:tav tm="100000">
                                          <p:val>
                                            <p:strVal val="#ppt_x"/>
                                          </p:val>
                                        </p:tav>
                                      </p:tavLst>
                                    </p:anim>
                                    <p:anim calcmode="lin" valueType="num">
                                      <p:cBhvr>
                                        <p:cTn id="16" dur="1000" fill="hold"/>
                                        <p:tgtEl>
                                          <p:spTgt spid="8195"/>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mediacall" presetSubtype="0" fill="hold" nodeType="clickEffect">
                                  <p:stCondLst>
                                    <p:cond delay="0"/>
                                  </p:stCondLst>
                                  <p:childTnLst>
                                    <p:cmd type="call" cmd="playFrom(0.0)">
                                      <p:cBhvr>
                                        <p:cTn id="20" dur="11706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2"/>
                </p:tgtEl>
              </p:cMediaNode>
            </p:audio>
          </p:childTnLst>
        </p:cTn>
      </p:par>
    </p:tnLst>
    <p:bldLst>
      <p:bldP spid="8194" grpId="0"/>
      <p:bldP spid="819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9" name="Rectangle 3"/>
          <p:cNvSpPr>
            <a:spLocks noChangeArrowheads="1"/>
          </p:cNvSpPr>
          <p:nvPr/>
        </p:nvSpPr>
        <p:spPr bwMode="auto">
          <a:xfrm>
            <a:off x="76200" y="609600"/>
            <a:ext cx="59436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50000"/>
              </a:lnSpc>
              <a:buFont typeface="Wingdings" panose="05000000000000000000" pitchFamily="2" charset="2"/>
              <a:buAutoNum type="arabicPeriod"/>
            </a:pPr>
            <a:r>
              <a:rPr lang="en-US" altLang="en-US" sz="3000" b="1">
                <a:solidFill>
                  <a:srgbClr val="000099"/>
                </a:solidFill>
                <a:latin typeface="Times New Roman" panose="02020603050405020304" pitchFamily="18" charset="0"/>
                <a:cs typeface="Times New Roman" panose="02020603050405020304" pitchFamily="18" charset="0"/>
              </a:rPr>
              <a:t>Area:</a:t>
            </a:r>
          </a:p>
          <a:p>
            <a:pPr eaLnBrk="1" hangingPunct="1">
              <a:lnSpc>
                <a:spcPct val="150000"/>
              </a:lnSpc>
              <a:buFont typeface="Wingdings" panose="05000000000000000000" pitchFamily="2" charset="2"/>
              <a:buAutoNum type="arabicPeriod"/>
            </a:pPr>
            <a:r>
              <a:rPr lang="en-US" altLang="en-US" sz="3000" b="1">
                <a:solidFill>
                  <a:srgbClr val="000099"/>
                </a:solidFill>
                <a:latin typeface="Times New Roman" panose="02020603050405020304" pitchFamily="18" charset="0"/>
                <a:cs typeface="Times New Roman" panose="02020603050405020304" pitchFamily="18" charset="0"/>
              </a:rPr>
              <a:t>Population:</a:t>
            </a:r>
          </a:p>
          <a:p>
            <a:pPr eaLnBrk="1" hangingPunct="1">
              <a:lnSpc>
                <a:spcPct val="150000"/>
              </a:lnSpc>
              <a:buFont typeface="Wingdings" panose="05000000000000000000" pitchFamily="2" charset="2"/>
              <a:buAutoNum type="arabicPeriod"/>
            </a:pPr>
            <a:r>
              <a:rPr lang="en-US" altLang="en-US" sz="3000" b="1">
                <a:solidFill>
                  <a:srgbClr val="000099"/>
                </a:solidFill>
                <a:latin typeface="Times New Roman" panose="02020603050405020304" pitchFamily="18" charset="0"/>
                <a:cs typeface="Times New Roman" panose="02020603050405020304" pitchFamily="18" charset="0"/>
              </a:rPr>
              <a:t>Climate:</a:t>
            </a:r>
          </a:p>
          <a:p>
            <a:pPr eaLnBrk="1" hangingPunct="1">
              <a:lnSpc>
                <a:spcPct val="150000"/>
              </a:lnSpc>
              <a:buFont typeface="Wingdings" panose="05000000000000000000" pitchFamily="2" charset="2"/>
              <a:buAutoNum type="arabicPeriod"/>
            </a:pPr>
            <a:r>
              <a:rPr lang="en-US" altLang="en-US" sz="3000" b="1">
                <a:solidFill>
                  <a:srgbClr val="000099"/>
                </a:solidFill>
                <a:latin typeface="Times New Roman" panose="02020603050405020304" pitchFamily="18" charset="0"/>
                <a:cs typeface="Times New Roman" panose="02020603050405020304" pitchFamily="18" charset="0"/>
              </a:rPr>
              <a:t>Unit of currency:</a:t>
            </a:r>
          </a:p>
          <a:p>
            <a:pPr eaLnBrk="1" hangingPunct="1">
              <a:lnSpc>
                <a:spcPct val="150000"/>
              </a:lnSpc>
              <a:buFont typeface="Wingdings" panose="05000000000000000000" pitchFamily="2" charset="2"/>
              <a:buAutoNum type="arabicPeriod"/>
            </a:pPr>
            <a:r>
              <a:rPr lang="en-US" altLang="en-US" sz="3000" b="1">
                <a:solidFill>
                  <a:srgbClr val="000099"/>
                </a:solidFill>
                <a:latin typeface="Times New Roman" panose="02020603050405020304" pitchFamily="18" charset="0"/>
                <a:cs typeface="Times New Roman" panose="02020603050405020304" pitchFamily="18" charset="0"/>
              </a:rPr>
              <a:t>Capital city:</a:t>
            </a:r>
          </a:p>
          <a:p>
            <a:pPr eaLnBrk="1" hangingPunct="1">
              <a:lnSpc>
                <a:spcPct val="150000"/>
              </a:lnSpc>
              <a:buFont typeface="Wingdings" panose="05000000000000000000" pitchFamily="2" charset="2"/>
              <a:buAutoNum type="arabicPeriod"/>
            </a:pPr>
            <a:r>
              <a:rPr lang="en-US" altLang="en-US" sz="3000" b="1">
                <a:solidFill>
                  <a:srgbClr val="000099"/>
                </a:solidFill>
                <a:latin typeface="Times New Roman" panose="02020603050405020304" pitchFamily="18" charset="0"/>
                <a:cs typeface="Times New Roman" panose="02020603050405020304" pitchFamily="18" charset="0"/>
              </a:rPr>
              <a:t>Official religion:</a:t>
            </a:r>
          </a:p>
          <a:p>
            <a:pPr eaLnBrk="1" hangingPunct="1">
              <a:lnSpc>
                <a:spcPct val="150000"/>
              </a:lnSpc>
              <a:buFont typeface="Wingdings" panose="05000000000000000000" pitchFamily="2" charset="2"/>
              <a:buAutoNum type="arabicPeriod"/>
            </a:pPr>
            <a:r>
              <a:rPr lang="en-US" altLang="en-US" sz="3000" b="1">
                <a:solidFill>
                  <a:srgbClr val="000099"/>
                </a:solidFill>
                <a:latin typeface="Times New Roman" panose="02020603050405020304" pitchFamily="18" charset="0"/>
                <a:cs typeface="Times New Roman" panose="02020603050405020304" pitchFamily="18" charset="0"/>
              </a:rPr>
              <a:t>National language:</a:t>
            </a:r>
          </a:p>
          <a:p>
            <a:pPr eaLnBrk="1" hangingPunct="1">
              <a:lnSpc>
                <a:spcPct val="150000"/>
              </a:lnSpc>
              <a:buFont typeface="Wingdings" panose="05000000000000000000" pitchFamily="2" charset="2"/>
              <a:buAutoNum type="arabicPeriod"/>
            </a:pPr>
            <a:r>
              <a:rPr lang="en-US" altLang="en-US" sz="3000" b="1">
                <a:solidFill>
                  <a:srgbClr val="000099"/>
                </a:solidFill>
                <a:latin typeface="Times New Roman" panose="02020603050405020304" pitchFamily="18" charset="0"/>
                <a:cs typeface="Times New Roman" panose="02020603050405020304" pitchFamily="18" charset="0"/>
              </a:rPr>
              <a:t>Compulsory second language:</a:t>
            </a:r>
          </a:p>
        </p:txBody>
      </p:sp>
      <p:sp>
        <p:nvSpPr>
          <p:cNvPr id="336900" name="Text Box 4"/>
          <p:cNvSpPr txBox="1">
            <a:spLocks noChangeArrowheads="1"/>
          </p:cNvSpPr>
          <p:nvPr/>
        </p:nvSpPr>
        <p:spPr bwMode="auto">
          <a:xfrm>
            <a:off x="5791200" y="685800"/>
            <a:ext cx="34607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3000" b="1">
                <a:solidFill>
                  <a:srgbClr val="FF0000"/>
                </a:solidFill>
                <a:latin typeface="Times New Roman" panose="02020603050405020304" pitchFamily="18" charset="0"/>
                <a:cs typeface="Times New Roman" panose="02020603050405020304" pitchFamily="18" charset="0"/>
              </a:rPr>
              <a:t>329,758  sq km</a:t>
            </a:r>
            <a:endParaRPr lang="en-US" altLang="en-US" sz="3000" b="1" baseline="30000">
              <a:solidFill>
                <a:srgbClr val="FF0000"/>
              </a:solidFill>
              <a:latin typeface="Times New Roman" panose="02020603050405020304" pitchFamily="18" charset="0"/>
              <a:cs typeface="Times New Roman" panose="02020603050405020304" pitchFamily="18" charset="0"/>
            </a:endParaRPr>
          </a:p>
        </p:txBody>
      </p:sp>
      <p:sp>
        <p:nvSpPr>
          <p:cNvPr id="336901" name="Text Box 5"/>
          <p:cNvSpPr txBox="1">
            <a:spLocks noChangeArrowheads="1"/>
          </p:cNvSpPr>
          <p:nvPr/>
        </p:nvSpPr>
        <p:spPr bwMode="auto">
          <a:xfrm>
            <a:off x="5748338" y="1293813"/>
            <a:ext cx="27432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3000" b="1">
                <a:solidFill>
                  <a:srgbClr val="FF0000"/>
                </a:solidFill>
                <a:latin typeface="Times New Roman" panose="02020603050405020304" pitchFamily="18" charset="0"/>
                <a:cs typeface="Times New Roman" panose="02020603050405020304" pitchFamily="18" charset="0"/>
              </a:rPr>
              <a:t>over 22 million </a:t>
            </a:r>
            <a:r>
              <a:rPr lang="en-US" altLang="en-US" sz="3000" b="1">
                <a:solidFill>
                  <a:srgbClr val="000099"/>
                </a:solidFill>
                <a:latin typeface="Times New Roman" panose="02020603050405020304" pitchFamily="18" charset="0"/>
                <a:cs typeface="Times New Roman" panose="02020603050405020304" pitchFamily="18" charset="0"/>
              </a:rPr>
              <a:t>(in 2001)</a:t>
            </a:r>
          </a:p>
        </p:txBody>
      </p:sp>
      <p:sp>
        <p:nvSpPr>
          <p:cNvPr id="336902" name="Text Box 6"/>
          <p:cNvSpPr txBox="1">
            <a:spLocks noChangeArrowheads="1"/>
          </p:cNvSpPr>
          <p:nvPr/>
        </p:nvSpPr>
        <p:spPr bwMode="auto">
          <a:xfrm>
            <a:off x="5791200" y="2341563"/>
            <a:ext cx="42354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3000" b="1">
                <a:solidFill>
                  <a:srgbClr val="FF0000"/>
                </a:solidFill>
                <a:latin typeface="Times New Roman" panose="02020603050405020304" pitchFamily="18" charset="0"/>
                <a:cs typeface="Times New Roman" panose="02020603050405020304" pitchFamily="18" charset="0"/>
              </a:rPr>
              <a:t>tropical climate</a:t>
            </a:r>
          </a:p>
        </p:txBody>
      </p:sp>
      <p:sp>
        <p:nvSpPr>
          <p:cNvPr id="336903" name="Text Box 7"/>
          <p:cNvSpPr txBox="1">
            <a:spLocks noChangeArrowheads="1"/>
          </p:cNvSpPr>
          <p:nvPr/>
        </p:nvSpPr>
        <p:spPr bwMode="auto">
          <a:xfrm>
            <a:off x="5791200" y="3048000"/>
            <a:ext cx="35655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3000" b="1">
                <a:solidFill>
                  <a:srgbClr val="FF0000"/>
                </a:solidFill>
                <a:latin typeface="Times New Roman" panose="02020603050405020304" pitchFamily="18" charset="0"/>
                <a:cs typeface="Times New Roman" panose="02020603050405020304" pitchFamily="18" charset="0"/>
              </a:rPr>
              <a:t>ringgit</a:t>
            </a:r>
          </a:p>
        </p:txBody>
      </p:sp>
      <p:sp>
        <p:nvSpPr>
          <p:cNvPr id="336904" name="Text Box 8"/>
          <p:cNvSpPr txBox="1">
            <a:spLocks noChangeArrowheads="1"/>
          </p:cNvSpPr>
          <p:nvPr/>
        </p:nvSpPr>
        <p:spPr bwMode="auto">
          <a:xfrm>
            <a:off x="5791200" y="3865563"/>
            <a:ext cx="34607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3000" b="1">
                <a:solidFill>
                  <a:srgbClr val="FF0000"/>
                </a:solidFill>
                <a:latin typeface="Times New Roman" panose="02020603050405020304" pitchFamily="18" charset="0"/>
                <a:cs typeface="Times New Roman" panose="02020603050405020304" pitchFamily="18" charset="0"/>
              </a:rPr>
              <a:t>Kuala Lumpur</a:t>
            </a:r>
          </a:p>
        </p:txBody>
      </p:sp>
      <p:sp>
        <p:nvSpPr>
          <p:cNvPr id="336905" name="Text Box 9"/>
          <p:cNvSpPr txBox="1">
            <a:spLocks noChangeArrowheads="1"/>
          </p:cNvSpPr>
          <p:nvPr/>
        </p:nvSpPr>
        <p:spPr bwMode="auto">
          <a:xfrm>
            <a:off x="5791200" y="4627563"/>
            <a:ext cx="35655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3000" b="1">
                <a:solidFill>
                  <a:srgbClr val="FF0000"/>
                </a:solidFill>
                <a:latin typeface="Times New Roman" panose="02020603050405020304" pitchFamily="18" charset="0"/>
                <a:cs typeface="Times New Roman" panose="02020603050405020304" pitchFamily="18" charset="0"/>
              </a:rPr>
              <a:t>Islam</a:t>
            </a:r>
          </a:p>
        </p:txBody>
      </p:sp>
      <p:sp>
        <p:nvSpPr>
          <p:cNvPr id="336906" name="Text Box 10"/>
          <p:cNvSpPr txBox="1">
            <a:spLocks noChangeArrowheads="1"/>
          </p:cNvSpPr>
          <p:nvPr/>
        </p:nvSpPr>
        <p:spPr bwMode="auto">
          <a:xfrm>
            <a:off x="5700713" y="5389563"/>
            <a:ext cx="33020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3000" b="1">
                <a:solidFill>
                  <a:srgbClr val="FF0000"/>
                </a:solidFill>
                <a:latin typeface="Times New Roman" panose="02020603050405020304" pitchFamily="18" charset="0"/>
                <a:cs typeface="Times New Roman" panose="02020603050405020304" pitchFamily="18" charset="0"/>
              </a:rPr>
              <a:t>Bahasa Malaysia</a:t>
            </a:r>
          </a:p>
        </p:txBody>
      </p:sp>
      <p:sp>
        <p:nvSpPr>
          <p:cNvPr id="336907" name="Text Box 11"/>
          <p:cNvSpPr txBox="1">
            <a:spLocks noChangeArrowheads="1"/>
          </p:cNvSpPr>
          <p:nvPr/>
        </p:nvSpPr>
        <p:spPr bwMode="auto">
          <a:xfrm>
            <a:off x="5791200" y="6227763"/>
            <a:ext cx="31210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3000" b="1" dirty="0">
                <a:solidFill>
                  <a:srgbClr val="FF0000"/>
                </a:solidFill>
                <a:latin typeface="Times New Roman" panose="02020603050405020304" pitchFamily="18" charset="0"/>
                <a:cs typeface="Times New Roman" panose="02020603050405020304" pitchFamily="18" charset="0"/>
              </a:rPr>
              <a:t>English</a:t>
            </a:r>
          </a:p>
        </p:txBody>
      </p:sp>
      <p:sp>
        <p:nvSpPr>
          <p:cNvPr id="11275" name="Rectangle 14"/>
          <p:cNvSpPr>
            <a:spLocks noChangeArrowheads="1"/>
          </p:cNvSpPr>
          <p:nvPr/>
        </p:nvSpPr>
        <p:spPr bwMode="auto">
          <a:xfrm>
            <a:off x="0" y="76200"/>
            <a:ext cx="925195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buFontTx/>
              <a:buNone/>
            </a:pPr>
            <a:r>
              <a:rPr lang="en-US" altLang="en-US" sz="2800" b="1" u="sng" dirty="0">
                <a:solidFill>
                  <a:srgbClr val="FF0000"/>
                </a:solidFill>
                <a:latin typeface="Times New Roman" panose="02020603050405020304" pitchFamily="18" charset="0"/>
                <a:cs typeface="Times New Roman" panose="02020603050405020304" pitchFamily="18" charset="0"/>
              </a:rPr>
              <a:t>Fill in the table with the right information about Malaysia: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2469">
                                            <p:txEl>
                                              <p:pRg st="0" end="0"/>
                                            </p:txEl>
                                          </p:spTgt>
                                        </p:tgtEl>
                                        <p:attrNameLst>
                                          <p:attrName>style.visibility</p:attrName>
                                        </p:attrNameLst>
                                      </p:cBhvr>
                                      <p:to>
                                        <p:strVal val="visible"/>
                                      </p:to>
                                    </p:set>
                                    <p:animEffect transition="in" filter="strips(downRight)">
                                      <p:cBhvr>
                                        <p:cTn id="7" dur="500"/>
                                        <p:tgtEl>
                                          <p:spTgt spid="62469">
                                            <p:txEl>
                                              <p:pRg st="0" end="0"/>
                                            </p:txEl>
                                          </p:spTgt>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62469">
                                            <p:txEl>
                                              <p:pRg st="1" end="1"/>
                                            </p:txEl>
                                          </p:spTgt>
                                        </p:tgtEl>
                                        <p:attrNameLst>
                                          <p:attrName>style.visibility</p:attrName>
                                        </p:attrNameLst>
                                      </p:cBhvr>
                                      <p:to>
                                        <p:strVal val="visible"/>
                                      </p:to>
                                    </p:set>
                                    <p:animEffect transition="in" filter="strips(downRight)">
                                      <p:cBhvr>
                                        <p:cTn id="11" dur="500"/>
                                        <p:tgtEl>
                                          <p:spTgt spid="62469">
                                            <p:txEl>
                                              <p:pRg st="1" end="1"/>
                                            </p:txEl>
                                          </p:spTgt>
                                        </p:tgtEl>
                                      </p:cBhvr>
                                    </p:animEffect>
                                  </p:childTnLst>
                                </p:cTn>
                              </p:par>
                            </p:childTnLst>
                          </p:cTn>
                        </p:par>
                        <p:par>
                          <p:cTn id="12" fill="hold" nodeType="afterGroup">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62469">
                                            <p:txEl>
                                              <p:pRg st="2" end="2"/>
                                            </p:txEl>
                                          </p:spTgt>
                                        </p:tgtEl>
                                        <p:attrNameLst>
                                          <p:attrName>style.visibility</p:attrName>
                                        </p:attrNameLst>
                                      </p:cBhvr>
                                      <p:to>
                                        <p:strVal val="visible"/>
                                      </p:to>
                                    </p:set>
                                    <p:animEffect transition="in" filter="strips(downRight)">
                                      <p:cBhvr>
                                        <p:cTn id="15" dur="500"/>
                                        <p:tgtEl>
                                          <p:spTgt spid="62469">
                                            <p:txEl>
                                              <p:pRg st="2" end="2"/>
                                            </p:txEl>
                                          </p:spTgt>
                                        </p:tgtEl>
                                      </p:cBhvr>
                                    </p:animEffect>
                                  </p:childTnLst>
                                </p:cTn>
                              </p:par>
                            </p:childTnLst>
                          </p:cTn>
                        </p:par>
                        <p:par>
                          <p:cTn id="16" fill="hold" nodeType="afterGroup">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62469">
                                            <p:txEl>
                                              <p:pRg st="3" end="3"/>
                                            </p:txEl>
                                          </p:spTgt>
                                        </p:tgtEl>
                                        <p:attrNameLst>
                                          <p:attrName>style.visibility</p:attrName>
                                        </p:attrNameLst>
                                      </p:cBhvr>
                                      <p:to>
                                        <p:strVal val="visible"/>
                                      </p:to>
                                    </p:set>
                                    <p:animEffect transition="in" filter="strips(downRight)">
                                      <p:cBhvr>
                                        <p:cTn id="19" dur="500"/>
                                        <p:tgtEl>
                                          <p:spTgt spid="62469">
                                            <p:txEl>
                                              <p:pRg st="3" end="3"/>
                                            </p:txEl>
                                          </p:spTgt>
                                        </p:tgtEl>
                                      </p:cBhvr>
                                    </p:animEffect>
                                  </p:childTnLst>
                                </p:cTn>
                              </p:par>
                            </p:childTnLst>
                          </p:cTn>
                        </p:par>
                        <p:par>
                          <p:cTn id="20" fill="hold" nodeType="afterGroup">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62469">
                                            <p:txEl>
                                              <p:pRg st="4" end="4"/>
                                            </p:txEl>
                                          </p:spTgt>
                                        </p:tgtEl>
                                        <p:attrNameLst>
                                          <p:attrName>style.visibility</p:attrName>
                                        </p:attrNameLst>
                                      </p:cBhvr>
                                      <p:to>
                                        <p:strVal val="visible"/>
                                      </p:to>
                                    </p:set>
                                    <p:animEffect transition="in" filter="strips(downRight)">
                                      <p:cBhvr>
                                        <p:cTn id="23" dur="500"/>
                                        <p:tgtEl>
                                          <p:spTgt spid="62469">
                                            <p:txEl>
                                              <p:pRg st="4" end="4"/>
                                            </p:txEl>
                                          </p:spTgt>
                                        </p:tgtEl>
                                      </p:cBhvr>
                                    </p:animEffect>
                                  </p:childTnLst>
                                </p:cTn>
                              </p:par>
                            </p:childTnLst>
                          </p:cTn>
                        </p:par>
                        <p:par>
                          <p:cTn id="24" fill="hold" nodeType="afterGroup">
                            <p:stCondLst>
                              <p:cond delay="2500"/>
                            </p:stCondLst>
                            <p:childTnLst>
                              <p:par>
                                <p:cTn id="25" presetID="18" presetClass="entr" presetSubtype="6" fill="hold" grpId="0" nodeType="afterEffect">
                                  <p:stCondLst>
                                    <p:cond delay="0"/>
                                  </p:stCondLst>
                                  <p:childTnLst>
                                    <p:set>
                                      <p:cBhvr>
                                        <p:cTn id="26" dur="1" fill="hold">
                                          <p:stCondLst>
                                            <p:cond delay="0"/>
                                          </p:stCondLst>
                                        </p:cTn>
                                        <p:tgtEl>
                                          <p:spTgt spid="62469">
                                            <p:txEl>
                                              <p:pRg st="5" end="5"/>
                                            </p:txEl>
                                          </p:spTgt>
                                        </p:tgtEl>
                                        <p:attrNameLst>
                                          <p:attrName>style.visibility</p:attrName>
                                        </p:attrNameLst>
                                      </p:cBhvr>
                                      <p:to>
                                        <p:strVal val="visible"/>
                                      </p:to>
                                    </p:set>
                                    <p:animEffect transition="in" filter="strips(downRight)">
                                      <p:cBhvr>
                                        <p:cTn id="27" dur="500"/>
                                        <p:tgtEl>
                                          <p:spTgt spid="62469">
                                            <p:txEl>
                                              <p:pRg st="5" end="5"/>
                                            </p:txEl>
                                          </p:spTgt>
                                        </p:tgtEl>
                                      </p:cBhvr>
                                    </p:animEffect>
                                  </p:childTnLst>
                                </p:cTn>
                              </p:par>
                            </p:childTnLst>
                          </p:cTn>
                        </p:par>
                        <p:par>
                          <p:cTn id="28" fill="hold" nodeType="afterGroup">
                            <p:stCondLst>
                              <p:cond delay="3000"/>
                            </p:stCondLst>
                            <p:childTnLst>
                              <p:par>
                                <p:cTn id="29" presetID="18" presetClass="entr" presetSubtype="6" fill="hold" grpId="0" nodeType="afterEffect">
                                  <p:stCondLst>
                                    <p:cond delay="0"/>
                                  </p:stCondLst>
                                  <p:childTnLst>
                                    <p:set>
                                      <p:cBhvr>
                                        <p:cTn id="30" dur="1" fill="hold">
                                          <p:stCondLst>
                                            <p:cond delay="0"/>
                                          </p:stCondLst>
                                        </p:cTn>
                                        <p:tgtEl>
                                          <p:spTgt spid="62469">
                                            <p:txEl>
                                              <p:pRg st="6" end="6"/>
                                            </p:txEl>
                                          </p:spTgt>
                                        </p:tgtEl>
                                        <p:attrNameLst>
                                          <p:attrName>style.visibility</p:attrName>
                                        </p:attrNameLst>
                                      </p:cBhvr>
                                      <p:to>
                                        <p:strVal val="visible"/>
                                      </p:to>
                                    </p:set>
                                    <p:animEffect transition="in" filter="strips(downRight)">
                                      <p:cBhvr>
                                        <p:cTn id="31" dur="500"/>
                                        <p:tgtEl>
                                          <p:spTgt spid="62469">
                                            <p:txEl>
                                              <p:pRg st="6" end="6"/>
                                            </p:txEl>
                                          </p:spTgt>
                                        </p:tgtEl>
                                      </p:cBhvr>
                                    </p:animEffect>
                                  </p:childTnLst>
                                </p:cTn>
                              </p:par>
                            </p:childTnLst>
                          </p:cTn>
                        </p:par>
                        <p:par>
                          <p:cTn id="32" fill="hold" nodeType="afterGroup">
                            <p:stCondLst>
                              <p:cond delay="3500"/>
                            </p:stCondLst>
                            <p:childTnLst>
                              <p:par>
                                <p:cTn id="33" presetID="18" presetClass="entr" presetSubtype="6" fill="hold" grpId="0" nodeType="afterEffect">
                                  <p:stCondLst>
                                    <p:cond delay="0"/>
                                  </p:stCondLst>
                                  <p:childTnLst>
                                    <p:set>
                                      <p:cBhvr>
                                        <p:cTn id="34" dur="1" fill="hold">
                                          <p:stCondLst>
                                            <p:cond delay="0"/>
                                          </p:stCondLst>
                                        </p:cTn>
                                        <p:tgtEl>
                                          <p:spTgt spid="62469">
                                            <p:txEl>
                                              <p:pRg st="7" end="7"/>
                                            </p:txEl>
                                          </p:spTgt>
                                        </p:tgtEl>
                                        <p:attrNameLst>
                                          <p:attrName>style.visibility</p:attrName>
                                        </p:attrNameLst>
                                      </p:cBhvr>
                                      <p:to>
                                        <p:strVal val="visible"/>
                                      </p:to>
                                    </p:set>
                                    <p:animEffect transition="in" filter="strips(downRight)">
                                      <p:cBhvr>
                                        <p:cTn id="35" dur="500"/>
                                        <p:tgtEl>
                                          <p:spTgt spid="62469">
                                            <p:txEl>
                                              <p:pRg st="7" end="7"/>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8" presetClass="entr" presetSubtype="12" fill="hold" grpId="0" nodeType="clickEffect">
                                  <p:stCondLst>
                                    <p:cond delay="0"/>
                                  </p:stCondLst>
                                  <p:childTnLst>
                                    <p:set>
                                      <p:cBhvr>
                                        <p:cTn id="39" dur="1" fill="hold">
                                          <p:stCondLst>
                                            <p:cond delay="0"/>
                                          </p:stCondLst>
                                        </p:cTn>
                                        <p:tgtEl>
                                          <p:spTgt spid="336900"/>
                                        </p:tgtEl>
                                        <p:attrNameLst>
                                          <p:attrName>style.visibility</p:attrName>
                                        </p:attrNameLst>
                                      </p:cBhvr>
                                      <p:to>
                                        <p:strVal val="visible"/>
                                      </p:to>
                                    </p:set>
                                    <p:animEffect transition="in" filter="strips(downLeft)">
                                      <p:cBhvr>
                                        <p:cTn id="40" dur="500"/>
                                        <p:tgtEl>
                                          <p:spTgt spid="336900"/>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8" presetClass="entr" presetSubtype="12" fill="hold" grpId="0" nodeType="clickEffect">
                                  <p:stCondLst>
                                    <p:cond delay="0"/>
                                  </p:stCondLst>
                                  <p:childTnLst>
                                    <p:set>
                                      <p:cBhvr>
                                        <p:cTn id="44" dur="1" fill="hold">
                                          <p:stCondLst>
                                            <p:cond delay="0"/>
                                          </p:stCondLst>
                                        </p:cTn>
                                        <p:tgtEl>
                                          <p:spTgt spid="336901"/>
                                        </p:tgtEl>
                                        <p:attrNameLst>
                                          <p:attrName>style.visibility</p:attrName>
                                        </p:attrNameLst>
                                      </p:cBhvr>
                                      <p:to>
                                        <p:strVal val="visible"/>
                                      </p:to>
                                    </p:set>
                                    <p:animEffect transition="in" filter="strips(downLeft)">
                                      <p:cBhvr>
                                        <p:cTn id="45" dur="500"/>
                                        <p:tgtEl>
                                          <p:spTgt spid="336901"/>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8" presetClass="entr" presetSubtype="12" fill="hold" grpId="0" nodeType="clickEffect">
                                  <p:stCondLst>
                                    <p:cond delay="0"/>
                                  </p:stCondLst>
                                  <p:childTnLst>
                                    <p:set>
                                      <p:cBhvr>
                                        <p:cTn id="49" dur="1" fill="hold">
                                          <p:stCondLst>
                                            <p:cond delay="0"/>
                                          </p:stCondLst>
                                        </p:cTn>
                                        <p:tgtEl>
                                          <p:spTgt spid="336902"/>
                                        </p:tgtEl>
                                        <p:attrNameLst>
                                          <p:attrName>style.visibility</p:attrName>
                                        </p:attrNameLst>
                                      </p:cBhvr>
                                      <p:to>
                                        <p:strVal val="visible"/>
                                      </p:to>
                                    </p:set>
                                    <p:animEffect transition="in" filter="strips(downLeft)">
                                      <p:cBhvr>
                                        <p:cTn id="50" dur="500"/>
                                        <p:tgtEl>
                                          <p:spTgt spid="336902"/>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8" presetClass="entr" presetSubtype="12" fill="hold" grpId="0" nodeType="clickEffect">
                                  <p:stCondLst>
                                    <p:cond delay="0"/>
                                  </p:stCondLst>
                                  <p:childTnLst>
                                    <p:set>
                                      <p:cBhvr>
                                        <p:cTn id="54" dur="1" fill="hold">
                                          <p:stCondLst>
                                            <p:cond delay="0"/>
                                          </p:stCondLst>
                                        </p:cTn>
                                        <p:tgtEl>
                                          <p:spTgt spid="336903"/>
                                        </p:tgtEl>
                                        <p:attrNameLst>
                                          <p:attrName>style.visibility</p:attrName>
                                        </p:attrNameLst>
                                      </p:cBhvr>
                                      <p:to>
                                        <p:strVal val="visible"/>
                                      </p:to>
                                    </p:set>
                                    <p:animEffect transition="in" filter="strips(downLeft)">
                                      <p:cBhvr>
                                        <p:cTn id="55" dur="500"/>
                                        <p:tgtEl>
                                          <p:spTgt spid="336903"/>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8" presetClass="entr" presetSubtype="12" fill="hold" grpId="0" nodeType="clickEffect">
                                  <p:stCondLst>
                                    <p:cond delay="0"/>
                                  </p:stCondLst>
                                  <p:childTnLst>
                                    <p:set>
                                      <p:cBhvr>
                                        <p:cTn id="59" dur="1" fill="hold">
                                          <p:stCondLst>
                                            <p:cond delay="0"/>
                                          </p:stCondLst>
                                        </p:cTn>
                                        <p:tgtEl>
                                          <p:spTgt spid="336904"/>
                                        </p:tgtEl>
                                        <p:attrNameLst>
                                          <p:attrName>style.visibility</p:attrName>
                                        </p:attrNameLst>
                                      </p:cBhvr>
                                      <p:to>
                                        <p:strVal val="visible"/>
                                      </p:to>
                                    </p:set>
                                    <p:animEffect transition="in" filter="strips(downLeft)">
                                      <p:cBhvr>
                                        <p:cTn id="60" dur="500"/>
                                        <p:tgtEl>
                                          <p:spTgt spid="336904"/>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8" presetClass="entr" presetSubtype="12" fill="hold" grpId="0" nodeType="clickEffect">
                                  <p:stCondLst>
                                    <p:cond delay="0"/>
                                  </p:stCondLst>
                                  <p:childTnLst>
                                    <p:set>
                                      <p:cBhvr>
                                        <p:cTn id="64" dur="1" fill="hold">
                                          <p:stCondLst>
                                            <p:cond delay="0"/>
                                          </p:stCondLst>
                                        </p:cTn>
                                        <p:tgtEl>
                                          <p:spTgt spid="336905"/>
                                        </p:tgtEl>
                                        <p:attrNameLst>
                                          <p:attrName>style.visibility</p:attrName>
                                        </p:attrNameLst>
                                      </p:cBhvr>
                                      <p:to>
                                        <p:strVal val="visible"/>
                                      </p:to>
                                    </p:set>
                                    <p:animEffect transition="in" filter="strips(downLeft)">
                                      <p:cBhvr>
                                        <p:cTn id="65" dur="500"/>
                                        <p:tgtEl>
                                          <p:spTgt spid="336905"/>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8" presetClass="entr" presetSubtype="12" fill="hold" grpId="0" nodeType="clickEffect">
                                  <p:stCondLst>
                                    <p:cond delay="0"/>
                                  </p:stCondLst>
                                  <p:childTnLst>
                                    <p:set>
                                      <p:cBhvr>
                                        <p:cTn id="69" dur="1" fill="hold">
                                          <p:stCondLst>
                                            <p:cond delay="0"/>
                                          </p:stCondLst>
                                        </p:cTn>
                                        <p:tgtEl>
                                          <p:spTgt spid="336906"/>
                                        </p:tgtEl>
                                        <p:attrNameLst>
                                          <p:attrName>style.visibility</p:attrName>
                                        </p:attrNameLst>
                                      </p:cBhvr>
                                      <p:to>
                                        <p:strVal val="visible"/>
                                      </p:to>
                                    </p:set>
                                    <p:animEffect transition="in" filter="strips(downLeft)">
                                      <p:cBhvr>
                                        <p:cTn id="70" dur="500"/>
                                        <p:tgtEl>
                                          <p:spTgt spid="336906"/>
                                        </p:tgtEl>
                                      </p:cBhvr>
                                    </p:animEffect>
                                  </p:childTnLst>
                                </p:cTn>
                              </p:par>
                            </p:childTnLst>
                          </p:cTn>
                        </p:par>
                      </p:childTnLst>
                    </p:cTn>
                  </p:par>
                  <p:par>
                    <p:cTn id="71" fill="hold">
                      <p:stCondLst>
                        <p:cond delay="indefinite"/>
                      </p:stCondLst>
                      <p:childTnLst>
                        <p:par>
                          <p:cTn id="72" fill="hold" nodeType="afterGroup">
                            <p:stCondLst>
                              <p:cond delay="0"/>
                            </p:stCondLst>
                            <p:childTnLst>
                              <p:par>
                                <p:cTn id="73" presetID="18" presetClass="entr" presetSubtype="12" fill="hold" grpId="0" nodeType="clickEffect">
                                  <p:stCondLst>
                                    <p:cond delay="0"/>
                                  </p:stCondLst>
                                  <p:childTnLst>
                                    <p:set>
                                      <p:cBhvr>
                                        <p:cTn id="74" dur="1" fill="hold">
                                          <p:stCondLst>
                                            <p:cond delay="0"/>
                                          </p:stCondLst>
                                        </p:cTn>
                                        <p:tgtEl>
                                          <p:spTgt spid="336907"/>
                                        </p:tgtEl>
                                        <p:attrNameLst>
                                          <p:attrName>style.visibility</p:attrName>
                                        </p:attrNameLst>
                                      </p:cBhvr>
                                      <p:to>
                                        <p:strVal val="visible"/>
                                      </p:to>
                                    </p:set>
                                    <p:animEffect transition="in" filter="strips(downLeft)">
                                      <p:cBhvr>
                                        <p:cTn id="75" dur="500"/>
                                        <p:tgtEl>
                                          <p:spTgt spid="3369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9" grpId="0" build="p"/>
      <p:bldP spid="336900" grpId="0"/>
      <p:bldP spid="336901" grpId="0"/>
      <p:bldP spid="336902" grpId="0"/>
      <p:bldP spid="336903" grpId="0"/>
      <p:bldP spid="336904" grpId="0"/>
      <p:bldP spid="336905" grpId="0"/>
      <p:bldP spid="336906" grpId="0"/>
      <p:bldP spid="33690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ChangeArrowheads="1"/>
          </p:cNvSpPr>
          <p:nvPr/>
        </p:nvSpPr>
        <p:spPr bwMode="auto">
          <a:xfrm>
            <a:off x="-76200" y="1066800"/>
            <a:ext cx="80772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30000"/>
              </a:spcBef>
              <a:buFontTx/>
              <a:buNone/>
              <a:defRPr/>
            </a:pPr>
            <a:r>
              <a:rPr lang="en-US" altLang="en-US" sz="2800" b="1" dirty="0" smtClean="0">
                <a:solidFill>
                  <a:srgbClr val="0000CC"/>
                </a:solidFill>
                <a:latin typeface="Times New Roman" panose="02020603050405020304" pitchFamily="18" charset="0"/>
                <a:cs typeface="Times New Roman" panose="02020603050405020304" pitchFamily="18" charset="0"/>
              </a:rPr>
              <a:t>1. Malaysia is a member country of ASEAN.</a:t>
            </a:r>
          </a:p>
          <a:p>
            <a:pPr eaLnBrk="1" hangingPunct="1">
              <a:spcBef>
                <a:spcPct val="30000"/>
              </a:spcBef>
              <a:buFontTx/>
              <a:buNone/>
              <a:defRPr/>
            </a:pPr>
            <a:r>
              <a:rPr lang="en-US" altLang="en-US" sz="2800" b="1" dirty="0" smtClean="0">
                <a:solidFill>
                  <a:srgbClr val="0000CC"/>
                </a:solidFill>
                <a:latin typeface="Times New Roman" panose="02020603050405020304" pitchFamily="18" charset="0"/>
                <a:cs typeface="Times New Roman" panose="02020603050405020304" pitchFamily="18" charset="0"/>
              </a:rPr>
              <a:t>2. There are two religions in Malaysia.</a:t>
            </a:r>
          </a:p>
          <a:p>
            <a:pPr eaLnBrk="1" hangingPunct="1">
              <a:spcBef>
                <a:spcPct val="30000"/>
              </a:spcBef>
              <a:buFontTx/>
              <a:buNone/>
              <a:defRPr/>
            </a:pPr>
            <a:endParaRPr lang="en-US" altLang="en-US" sz="2800" b="1" dirty="0" smtClean="0">
              <a:solidFill>
                <a:srgbClr val="0000CC"/>
              </a:solidFill>
              <a:latin typeface="Times New Roman" panose="02020603050405020304" pitchFamily="18" charset="0"/>
              <a:cs typeface="Times New Roman" panose="02020603050405020304" pitchFamily="18" charset="0"/>
            </a:endParaRPr>
          </a:p>
          <a:p>
            <a:pPr eaLnBrk="1" hangingPunct="1">
              <a:spcBef>
                <a:spcPct val="30000"/>
              </a:spcBef>
              <a:buFontTx/>
              <a:buNone/>
              <a:defRPr/>
            </a:pPr>
            <a:r>
              <a:rPr lang="en-US" altLang="en-US" sz="2800" b="1" dirty="0" smtClean="0">
                <a:solidFill>
                  <a:srgbClr val="0000CC"/>
                </a:solidFill>
                <a:latin typeface="Times New Roman" panose="02020603050405020304" pitchFamily="18" charset="0"/>
                <a:cs typeface="Times New Roman" panose="02020603050405020304" pitchFamily="18" charset="0"/>
              </a:rPr>
              <a:t>3. People speak only Malay in Malaysia.</a:t>
            </a:r>
          </a:p>
          <a:p>
            <a:pPr eaLnBrk="1" hangingPunct="1">
              <a:spcBef>
                <a:spcPct val="30000"/>
              </a:spcBef>
              <a:buFontTx/>
              <a:buNone/>
              <a:defRPr/>
            </a:pPr>
            <a:endParaRPr lang="en-US" altLang="en-US" sz="2800" b="1" dirty="0" smtClean="0">
              <a:solidFill>
                <a:srgbClr val="0000CC"/>
              </a:solidFill>
              <a:latin typeface="Times New Roman" panose="02020603050405020304" pitchFamily="18" charset="0"/>
              <a:cs typeface="Times New Roman" panose="02020603050405020304" pitchFamily="18" charset="0"/>
            </a:endParaRPr>
          </a:p>
          <a:p>
            <a:pPr marL="342900" indent="-342900" eaLnBrk="1" hangingPunct="1">
              <a:spcBef>
                <a:spcPct val="30000"/>
              </a:spcBef>
              <a:buFontTx/>
              <a:buNone/>
              <a:defRPr/>
            </a:pPr>
            <a:r>
              <a:rPr lang="en-US" altLang="en-US" sz="2800" b="1" dirty="0" smtClean="0">
                <a:solidFill>
                  <a:srgbClr val="0000CC"/>
                </a:solidFill>
                <a:latin typeface="Times New Roman" panose="02020603050405020304" pitchFamily="18" charset="0"/>
                <a:cs typeface="Times New Roman" panose="02020603050405020304" pitchFamily="18" charset="0"/>
              </a:rPr>
              <a:t>4. Primary school children learn three languages at school.</a:t>
            </a:r>
          </a:p>
          <a:p>
            <a:pPr eaLnBrk="1" hangingPunct="1">
              <a:spcBef>
                <a:spcPct val="30000"/>
              </a:spcBef>
              <a:buFontTx/>
              <a:buNone/>
              <a:defRPr/>
            </a:pPr>
            <a:endParaRPr lang="en-US" altLang="en-US" sz="2800" b="1" dirty="0" smtClean="0">
              <a:solidFill>
                <a:srgbClr val="0000CC"/>
              </a:solidFill>
              <a:latin typeface="Times New Roman" panose="02020603050405020304" pitchFamily="18" charset="0"/>
              <a:cs typeface="Times New Roman" panose="02020603050405020304" pitchFamily="18" charset="0"/>
            </a:endParaRPr>
          </a:p>
          <a:p>
            <a:pPr eaLnBrk="1" hangingPunct="1">
              <a:spcBef>
                <a:spcPct val="30000"/>
              </a:spcBef>
              <a:buFontTx/>
              <a:buNone/>
              <a:defRPr/>
            </a:pPr>
            <a:r>
              <a:rPr lang="en-US" altLang="en-US" sz="2800" b="1" dirty="0" smtClean="0">
                <a:solidFill>
                  <a:srgbClr val="0000CC"/>
                </a:solidFill>
                <a:latin typeface="Times New Roman" panose="02020603050405020304" pitchFamily="18" charset="0"/>
                <a:cs typeface="Times New Roman" panose="02020603050405020304" pitchFamily="18" charset="0"/>
              </a:rPr>
              <a:t>5. All secondary school children learn in English.</a:t>
            </a:r>
          </a:p>
        </p:txBody>
      </p:sp>
      <p:sp>
        <p:nvSpPr>
          <p:cNvPr id="12291" name="Text Box 6"/>
          <p:cNvSpPr txBox="1">
            <a:spLocks noChangeArrowheads="1"/>
          </p:cNvSpPr>
          <p:nvPr/>
        </p:nvSpPr>
        <p:spPr bwMode="auto">
          <a:xfrm>
            <a:off x="533400" y="4038600"/>
            <a:ext cx="571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endParaRPr lang="en-US" altLang="en-US" sz="1800">
              <a:latin typeface="Arial Narrow" panose="020B0606020202030204" pitchFamily="34" charset="0"/>
            </a:endParaRPr>
          </a:p>
        </p:txBody>
      </p:sp>
      <p:sp>
        <p:nvSpPr>
          <p:cNvPr id="337927" name="Text Box 7"/>
          <p:cNvSpPr txBox="1">
            <a:spLocks noChangeArrowheads="1"/>
          </p:cNvSpPr>
          <p:nvPr/>
        </p:nvSpPr>
        <p:spPr bwMode="auto">
          <a:xfrm>
            <a:off x="76200" y="2147888"/>
            <a:ext cx="63738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2800" b="1">
                <a:solidFill>
                  <a:srgbClr val="FF0000"/>
                </a:solidFill>
                <a:latin typeface="Times New Roman" panose="02020603050405020304" pitchFamily="18" charset="0"/>
                <a:cs typeface="Times New Roman" panose="02020603050405020304" pitchFamily="18" charset="0"/>
              </a:rPr>
              <a:t>There are more than two religions.</a:t>
            </a:r>
          </a:p>
        </p:txBody>
      </p:sp>
      <p:sp>
        <p:nvSpPr>
          <p:cNvPr id="337929" name="Text Box 9"/>
          <p:cNvSpPr txBox="1">
            <a:spLocks noChangeArrowheads="1"/>
          </p:cNvSpPr>
          <p:nvPr/>
        </p:nvSpPr>
        <p:spPr bwMode="auto">
          <a:xfrm>
            <a:off x="76200" y="3209925"/>
            <a:ext cx="8480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b="1">
                <a:solidFill>
                  <a:srgbClr val="FF0000"/>
                </a:solidFill>
                <a:latin typeface="Times New Roman" panose="02020603050405020304" pitchFamily="18" charset="0"/>
                <a:cs typeface="Times New Roman" panose="02020603050405020304" pitchFamily="18" charset="0"/>
              </a:rPr>
              <a:t>English, Chinese, and Tamil are also widely spoken.</a:t>
            </a:r>
          </a:p>
        </p:txBody>
      </p:sp>
      <p:sp>
        <p:nvSpPr>
          <p:cNvPr id="337931" name="Text Box 11"/>
          <p:cNvSpPr txBox="1">
            <a:spLocks noChangeArrowheads="1"/>
          </p:cNvSpPr>
          <p:nvPr/>
        </p:nvSpPr>
        <p:spPr bwMode="auto">
          <a:xfrm>
            <a:off x="76200" y="4733925"/>
            <a:ext cx="7292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b="1">
                <a:solidFill>
                  <a:srgbClr val="FF0000"/>
                </a:solidFill>
                <a:latin typeface="Times New Roman" panose="02020603050405020304" pitchFamily="18" charset="0"/>
                <a:cs typeface="Times New Roman" panose="02020603050405020304" pitchFamily="18" charset="0"/>
              </a:rPr>
              <a:t>One of the three: Malay, Chinese, Tamil.</a:t>
            </a:r>
          </a:p>
        </p:txBody>
      </p:sp>
      <p:sp>
        <p:nvSpPr>
          <p:cNvPr id="337933" name="Text Box 13"/>
          <p:cNvSpPr txBox="1">
            <a:spLocks noChangeArrowheads="1"/>
          </p:cNvSpPr>
          <p:nvPr/>
        </p:nvSpPr>
        <p:spPr bwMode="auto">
          <a:xfrm>
            <a:off x="76200" y="5835650"/>
            <a:ext cx="9067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b="1">
                <a:solidFill>
                  <a:srgbClr val="FF0000"/>
                </a:solidFill>
                <a:latin typeface="Times New Roman" panose="02020603050405020304" pitchFamily="18" charset="0"/>
                <a:cs typeface="Times New Roman" panose="02020603050405020304" pitchFamily="18" charset="0"/>
              </a:rPr>
              <a:t>English is a compulsory second language, not primary language of instruction.</a:t>
            </a:r>
          </a:p>
        </p:txBody>
      </p:sp>
      <p:sp>
        <p:nvSpPr>
          <p:cNvPr id="9237" name="Text Box 21"/>
          <p:cNvSpPr txBox="1">
            <a:spLocks noChangeArrowheads="1"/>
          </p:cNvSpPr>
          <p:nvPr/>
        </p:nvSpPr>
        <p:spPr bwMode="auto">
          <a:xfrm>
            <a:off x="7932738" y="304800"/>
            <a:ext cx="449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b="1">
                <a:solidFill>
                  <a:srgbClr val="009900"/>
                </a:solidFill>
                <a:latin typeface=".VnCooper" pitchFamily="34" charset="0"/>
              </a:rPr>
              <a:t>T</a:t>
            </a:r>
          </a:p>
        </p:txBody>
      </p:sp>
      <p:sp>
        <p:nvSpPr>
          <p:cNvPr id="9238" name="Text Box 22"/>
          <p:cNvSpPr txBox="1">
            <a:spLocks noChangeArrowheads="1"/>
          </p:cNvSpPr>
          <p:nvPr/>
        </p:nvSpPr>
        <p:spPr bwMode="auto">
          <a:xfrm>
            <a:off x="8556625" y="304800"/>
            <a:ext cx="434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b="1">
                <a:solidFill>
                  <a:srgbClr val="FF0000"/>
                </a:solidFill>
                <a:latin typeface=".VnCooper" pitchFamily="34" charset="0"/>
              </a:rPr>
              <a:t>F</a:t>
            </a:r>
          </a:p>
        </p:txBody>
      </p:sp>
      <p:sp>
        <p:nvSpPr>
          <p:cNvPr id="12298" name="Oval 22"/>
          <p:cNvSpPr>
            <a:spLocks noChangeArrowheads="1"/>
          </p:cNvSpPr>
          <p:nvPr/>
        </p:nvSpPr>
        <p:spPr bwMode="auto">
          <a:xfrm>
            <a:off x="7924800" y="1066800"/>
            <a:ext cx="457200" cy="457200"/>
          </a:xfrm>
          <a:prstGeom prst="ellipse">
            <a:avLst/>
          </a:prstGeom>
          <a:solidFill>
            <a:srgbClr val="00B050"/>
          </a:solidFill>
          <a:ln w="28575">
            <a:solidFill>
              <a:srgbClr val="8000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sp>
        <p:nvSpPr>
          <p:cNvPr id="12299" name="Oval 23"/>
          <p:cNvSpPr>
            <a:spLocks noChangeArrowheads="1"/>
          </p:cNvSpPr>
          <p:nvPr/>
        </p:nvSpPr>
        <p:spPr bwMode="auto">
          <a:xfrm>
            <a:off x="8610600" y="1090613"/>
            <a:ext cx="457200" cy="457200"/>
          </a:xfrm>
          <a:prstGeom prst="ellipse">
            <a:avLst/>
          </a:prstGeom>
          <a:solidFill>
            <a:srgbClr val="FFC000"/>
          </a:solidFill>
          <a:ln w="28575">
            <a:solidFill>
              <a:srgbClr val="8000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sp>
        <p:nvSpPr>
          <p:cNvPr id="12300" name="Oval 26"/>
          <p:cNvSpPr>
            <a:spLocks noChangeArrowheads="1"/>
          </p:cNvSpPr>
          <p:nvPr/>
        </p:nvSpPr>
        <p:spPr bwMode="auto">
          <a:xfrm>
            <a:off x="7924800" y="1773238"/>
            <a:ext cx="457200" cy="457200"/>
          </a:xfrm>
          <a:prstGeom prst="ellipse">
            <a:avLst/>
          </a:prstGeom>
          <a:solidFill>
            <a:srgbClr val="00B050"/>
          </a:solidFill>
          <a:ln w="28575">
            <a:solidFill>
              <a:srgbClr val="8000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sp>
        <p:nvSpPr>
          <p:cNvPr id="12301" name="Oval 27"/>
          <p:cNvSpPr>
            <a:spLocks noChangeArrowheads="1"/>
          </p:cNvSpPr>
          <p:nvPr/>
        </p:nvSpPr>
        <p:spPr bwMode="auto">
          <a:xfrm>
            <a:off x="8610600" y="1752600"/>
            <a:ext cx="457200" cy="457200"/>
          </a:xfrm>
          <a:prstGeom prst="ellipse">
            <a:avLst/>
          </a:prstGeom>
          <a:solidFill>
            <a:srgbClr val="FFC000"/>
          </a:solidFill>
          <a:ln w="28575">
            <a:solidFill>
              <a:srgbClr val="8000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sp>
        <p:nvSpPr>
          <p:cNvPr id="12302" name="Oval 30"/>
          <p:cNvSpPr>
            <a:spLocks noChangeArrowheads="1"/>
          </p:cNvSpPr>
          <p:nvPr/>
        </p:nvSpPr>
        <p:spPr bwMode="auto">
          <a:xfrm>
            <a:off x="7924800" y="5334000"/>
            <a:ext cx="457200" cy="457200"/>
          </a:xfrm>
          <a:prstGeom prst="ellipse">
            <a:avLst/>
          </a:prstGeom>
          <a:solidFill>
            <a:srgbClr val="00B050"/>
          </a:solidFill>
          <a:ln w="28575">
            <a:solidFill>
              <a:srgbClr val="8000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sp>
        <p:nvSpPr>
          <p:cNvPr id="12303" name="Oval 31"/>
          <p:cNvSpPr>
            <a:spLocks noChangeArrowheads="1"/>
          </p:cNvSpPr>
          <p:nvPr/>
        </p:nvSpPr>
        <p:spPr bwMode="auto">
          <a:xfrm>
            <a:off x="8610600" y="5334000"/>
            <a:ext cx="457200" cy="457200"/>
          </a:xfrm>
          <a:prstGeom prst="ellipse">
            <a:avLst/>
          </a:prstGeom>
          <a:solidFill>
            <a:srgbClr val="FFC000"/>
          </a:solidFill>
          <a:ln w="28575">
            <a:solidFill>
              <a:srgbClr val="8000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sp>
        <p:nvSpPr>
          <p:cNvPr id="58402" name="Text Box 34"/>
          <p:cNvSpPr txBox="1">
            <a:spLocks noChangeArrowheads="1"/>
          </p:cNvSpPr>
          <p:nvPr/>
        </p:nvSpPr>
        <p:spPr bwMode="auto">
          <a:xfrm>
            <a:off x="7900988" y="1035050"/>
            <a:ext cx="457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3600">
                <a:solidFill>
                  <a:srgbClr val="FF0000"/>
                </a:solidFill>
                <a:sym typeface="Wingdings" panose="05000000000000000000" pitchFamily="2" charset="2"/>
              </a:rPr>
              <a:t></a:t>
            </a:r>
          </a:p>
        </p:txBody>
      </p:sp>
      <p:sp>
        <p:nvSpPr>
          <p:cNvPr id="58404" name="Text Box 36"/>
          <p:cNvSpPr txBox="1">
            <a:spLocks noChangeArrowheads="1"/>
          </p:cNvSpPr>
          <p:nvPr/>
        </p:nvSpPr>
        <p:spPr bwMode="auto">
          <a:xfrm>
            <a:off x="8610600" y="1720850"/>
            <a:ext cx="457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3600">
                <a:solidFill>
                  <a:srgbClr val="FF0000"/>
                </a:solidFill>
                <a:sym typeface="Wingdings" panose="05000000000000000000" pitchFamily="2" charset="2"/>
              </a:rPr>
              <a:t></a:t>
            </a:r>
          </a:p>
        </p:txBody>
      </p:sp>
      <p:sp>
        <p:nvSpPr>
          <p:cNvPr id="58406" name="Text Box 38"/>
          <p:cNvSpPr txBox="1">
            <a:spLocks noChangeArrowheads="1"/>
          </p:cNvSpPr>
          <p:nvPr/>
        </p:nvSpPr>
        <p:spPr bwMode="auto">
          <a:xfrm>
            <a:off x="8610600" y="5257800"/>
            <a:ext cx="457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3600">
                <a:solidFill>
                  <a:srgbClr val="FF0000"/>
                </a:solidFill>
                <a:sym typeface="Wingdings" panose="05000000000000000000" pitchFamily="2" charset="2"/>
              </a:rPr>
              <a:t></a:t>
            </a:r>
          </a:p>
        </p:txBody>
      </p:sp>
      <p:sp>
        <p:nvSpPr>
          <p:cNvPr id="12307" name="Oval 40"/>
          <p:cNvSpPr>
            <a:spLocks noChangeArrowheads="1"/>
          </p:cNvSpPr>
          <p:nvPr/>
        </p:nvSpPr>
        <p:spPr bwMode="auto">
          <a:xfrm>
            <a:off x="7924800" y="2732088"/>
            <a:ext cx="457200" cy="457200"/>
          </a:xfrm>
          <a:prstGeom prst="ellipse">
            <a:avLst/>
          </a:prstGeom>
          <a:solidFill>
            <a:srgbClr val="00B050"/>
          </a:solidFill>
          <a:ln w="28575">
            <a:solidFill>
              <a:srgbClr val="8000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sp>
        <p:nvSpPr>
          <p:cNvPr id="12308" name="Oval 41"/>
          <p:cNvSpPr>
            <a:spLocks noChangeArrowheads="1"/>
          </p:cNvSpPr>
          <p:nvPr/>
        </p:nvSpPr>
        <p:spPr bwMode="auto">
          <a:xfrm>
            <a:off x="8610600" y="2743200"/>
            <a:ext cx="457200" cy="457200"/>
          </a:xfrm>
          <a:prstGeom prst="ellipse">
            <a:avLst/>
          </a:prstGeom>
          <a:solidFill>
            <a:srgbClr val="FFC000"/>
          </a:solidFill>
          <a:ln w="28575">
            <a:solidFill>
              <a:srgbClr val="8000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sp>
        <p:nvSpPr>
          <p:cNvPr id="58410" name="Text Box 42"/>
          <p:cNvSpPr txBox="1">
            <a:spLocks noChangeArrowheads="1"/>
          </p:cNvSpPr>
          <p:nvPr/>
        </p:nvSpPr>
        <p:spPr bwMode="auto">
          <a:xfrm>
            <a:off x="8610600" y="2667000"/>
            <a:ext cx="457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3600">
                <a:solidFill>
                  <a:srgbClr val="FF0000"/>
                </a:solidFill>
                <a:sym typeface="Wingdings" panose="05000000000000000000" pitchFamily="2" charset="2"/>
              </a:rPr>
              <a:t></a:t>
            </a:r>
          </a:p>
        </p:txBody>
      </p:sp>
      <p:sp>
        <p:nvSpPr>
          <p:cNvPr id="12310" name="Oval 43"/>
          <p:cNvSpPr>
            <a:spLocks noChangeArrowheads="1"/>
          </p:cNvSpPr>
          <p:nvPr/>
        </p:nvSpPr>
        <p:spPr bwMode="auto">
          <a:xfrm>
            <a:off x="7924800" y="3906838"/>
            <a:ext cx="457200" cy="457200"/>
          </a:xfrm>
          <a:prstGeom prst="ellipse">
            <a:avLst/>
          </a:prstGeom>
          <a:solidFill>
            <a:srgbClr val="00B050"/>
          </a:solidFill>
          <a:ln w="28575">
            <a:solidFill>
              <a:srgbClr val="8000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sp>
        <p:nvSpPr>
          <p:cNvPr id="12311" name="Oval 44"/>
          <p:cNvSpPr>
            <a:spLocks noChangeArrowheads="1"/>
          </p:cNvSpPr>
          <p:nvPr/>
        </p:nvSpPr>
        <p:spPr bwMode="auto">
          <a:xfrm>
            <a:off x="8610600" y="3886200"/>
            <a:ext cx="457200" cy="457200"/>
          </a:xfrm>
          <a:prstGeom prst="ellipse">
            <a:avLst/>
          </a:prstGeom>
          <a:solidFill>
            <a:srgbClr val="FFC000"/>
          </a:solidFill>
          <a:ln w="28575">
            <a:solidFill>
              <a:srgbClr val="8000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sp>
        <p:nvSpPr>
          <p:cNvPr id="58413" name="Text Box 45"/>
          <p:cNvSpPr txBox="1">
            <a:spLocks noChangeArrowheads="1"/>
          </p:cNvSpPr>
          <p:nvPr/>
        </p:nvSpPr>
        <p:spPr bwMode="auto">
          <a:xfrm>
            <a:off x="8610600" y="3810000"/>
            <a:ext cx="457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3600">
                <a:solidFill>
                  <a:srgbClr val="FF0000"/>
                </a:solidFill>
                <a:sym typeface="Wingdings" panose="05000000000000000000" pitchFamily="2" charset="2"/>
              </a:rPr>
              <a:t></a:t>
            </a:r>
          </a:p>
        </p:txBody>
      </p:sp>
      <p:sp>
        <p:nvSpPr>
          <p:cNvPr id="12313" name="Text Box 46"/>
          <p:cNvSpPr txBox="1">
            <a:spLocks noChangeArrowheads="1"/>
          </p:cNvSpPr>
          <p:nvPr/>
        </p:nvSpPr>
        <p:spPr bwMode="auto">
          <a:xfrm>
            <a:off x="138113" y="15875"/>
            <a:ext cx="76200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sz="3000" b="1" u="sng">
                <a:solidFill>
                  <a:srgbClr val="FF0000"/>
                </a:solidFill>
                <a:latin typeface=".VnCooper" pitchFamily="34" charset="0"/>
              </a:rPr>
              <a:t>True or False? Check (</a:t>
            </a:r>
            <a:r>
              <a:rPr lang="en-US" altLang="en-US" sz="3000" b="1" u="sng">
                <a:solidFill>
                  <a:srgbClr val="FF0000"/>
                </a:solidFill>
                <a:latin typeface=".VnCooper" pitchFamily="34" charset="0"/>
                <a:sym typeface="Wingdings" panose="05000000000000000000" pitchFamily="2" charset="2"/>
              </a:rPr>
              <a:t>) the </a:t>
            </a:r>
            <a:r>
              <a:rPr lang="en-US" altLang="en-US" sz="3000" b="1" u="sng">
                <a:solidFill>
                  <a:srgbClr val="FF0000"/>
                </a:solidFill>
                <a:latin typeface=".VnCooper" pitchFamily="34" charset="0"/>
              </a:rPr>
              <a:t>boxes. Then correct the false statements.</a:t>
            </a:r>
            <a:endParaRPr lang="en-US" altLang="en-US" sz="3000" u="sng">
              <a:latin typeface=".VnCooper"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9237"/>
                                        </p:tgtEl>
                                        <p:attrNameLst>
                                          <p:attrName>style.visibility</p:attrName>
                                        </p:attrNameLst>
                                      </p:cBhvr>
                                      <p:to>
                                        <p:strVal val="visible"/>
                                      </p:to>
                                    </p:set>
                                    <p:animEffect transition="in" filter="dissolve">
                                      <p:cBhvr>
                                        <p:cTn id="7" dur="500"/>
                                        <p:tgtEl>
                                          <p:spTgt spid="9237"/>
                                        </p:tgtEl>
                                      </p:cBhvr>
                                    </p:animEffect>
                                  </p:childTnLst>
                                </p:cTn>
                              </p:par>
                              <p:par>
                                <p:cTn id="8" presetID="9" presetClass="entr" presetSubtype="0" fill="hold" nodeType="withEffect">
                                  <p:stCondLst>
                                    <p:cond delay="0"/>
                                  </p:stCondLst>
                                  <p:childTnLst>
                                    <p:set>
                                      <p:cBhvr>
                                        <p:cTn id="9" dur="1" fill="hold">
                                          <p:stCondLst>
                                            <p:cond delay="0"/>
                                          </p:stCondLst>
                                        </p:cTn>
                                        <p:tgtEl>
                                          <p:spTgt spid="9238"/>
                                        </p:tgtEl>
                                        <p:attrNameLst>
                                          <p:attrName>style.visibility</p:attrName>
                                        </p:attrNameLst>
                                      </p:cBhvr>
                                      <p:to>
                                        <p:strVal val="visible"/>
                                      </p:to>
                                    </p:set>
                                    <p:animEffect transition="in" filter="dissolve">
                                      <p:cBhvr>
                                        <p:cTn id="10" dur="500"/>
                                        <p:tgtEl>
                                          <p:spTgt spid="923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3" fill="hold" nodeType="clickEffect">
                                  <p:stCondLst>
                                    <p:cond delay="0"/>
                                  </p:stCondLst>
                                  <p:childTnLst>
                                    <p:set>
                                      <p:cBhvr>
                                        <p:cTn id="14" dur="1" fill="hold">
                                          <p:stCondLst>
                                            <p:cond delay="0"/>
                                          </p:stCondLst>
                                        </p:cTn>
                                        <p:tgtEl>
                                          <p:spTgt spid="58402"/>
                                        </p:tgtEl>
                                        <p:attrNameLst>
                                          <p:attrName>style.visibility</p:attrName>
                                        </p:attrNameLst>
                                      </p:cBhvr>
                                      <p:to>
                                        <p:strVal val="visible"/>
                                      </p:to>
                                    </p:set>
                                    <p:animEffect transition="in" filter="strips(upRight)">
                                      <p:cBhvr>
                                        <p:cTn id="15" dur="1000"/>
                                        <p:tgtEl>
                                          <p:spTgt spid="58402"/>
                                        </p:tgtEl>
                                      </p:cBhvr>
                                    </p:animEffect>
                                  </p:childTnLst>
                                  <p:subTnLst>
                                    <p:audio>
                                      <p:cMediaNode>
                                        <p:cTn display="0" masterRel="sameClick">
                                          <p:stCondLst>
                                            <p:cond evt="begin" delay="0">
                                              <p:tn val="13"/>
                                            </p:cond>
                                          </p:stCondLst>
                                          <p:endCondLst>
                                            <p:cond evt="onStopAudio" delay="0">
                                              <p:tgtEl>
                                                <p:sldTgt/>
                                              </p:tgtEl>
                                            </p:cond>
                                          </p:endCondLst>
                                        </p:cTn>
                                        <p:tgtEl>
                                          <p:sndTgt r:embed="rId2" name="TRUE.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3" fill="hold" nodeType="clickEffect">
                                  <p:stCondLst>
                                    <p:cond delay="0"/>
                                  </p:stCondLst>
                                  <p:childTnLst>
                                    <p:set>
                                      <p:cBhvr>
                                        <p:cTn id="19" dur="1" fill="hold">
                                          <p:stCondLst>
                                            <p:cond delay="0"/>
                                          </p:stCondLst>
                                        </p:cTn>
                                        <p:tgtEl>
                                          <p:spTgt spid="58404"/>
                                        </p:tgtEl>
                                        <p:attrNameLst>
                                          <p:attrName>style.visibility</p:attrName>
                                        </p:attrNameLst>
                                      </p:cBhvr>
                                      <p:to>
                                        <p:strVal val="visible"/>
                                      </p:to>
                                    </p:set>
                                    <p:animEffect transition="in" filter="strips(upRight)">
                                      <p:cBhvr>
                                        <p:cTn id="20" dur="1000"/>
                                        <p:tgtEl>
                                          <p:spTgt spid="58404"/>
                                        </p:tgtEl>
                                      </p:cBhvr>
                                    </p:animEffect>
                                  </p:childTnLst>
                                  <p:subTnLst>
                                    <p:audio>
                                      <p:cMediaNode>
                                        <p:cTn display="0" masterRel="sameClick">
                                          <p:stCondLst>
                                            <p:cond evt="begin" delay="0">
                                              <p:tn val="18"/>
                                            </p:cond>
                                          </p:stCondLst>
                                          <p:endCondLst>
                                            <p:cond evt="onStopAudio" delay="0">
                                              <p:tgtEl>
                                                <p:sldTgt/>
                                              </p:tgtEl>
                                            </p:cond>
                                          </p:endCondLst>
                                        </p:cTn>
                                        <p:tgtEl>
                                          <p:sndTgt r:embed="rId3" name="FALSE.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ntr" presetSubtype="6" fill="hold" grpId="0" nodeType="clickEffect">
                                  <p:stCondLst>
                                    <p:cond delay="0"/>
                                  </p:stCondLst>
                                  <p:childTnLst>
                                    <p:set>
                                      <p:cBhvr>
                                        <p:cTn id="24" dur="1" fill="hold">
                                          <p:stCondLst>
                                            <p:cond delay="0"/>
                                          </p:stCondLst>
                                        </p:cTn>
                                        <p:tgtEl>
                                          <p:spTgt spid="337927"/>
                                        </p:tgtEl>
                                        <p:attrNameLst>
                                          <p:attrName>style.visibility</p:attrName>
                                        </p:attrNameLst>
                                      </p:cBhvr>
                                      <p:to>
                                        <p:strVal val="visible"/>
                                      </p:to>
                                    </p:set>
                                    <p:animEffect transition="in" filter="strips(downRight)">
                                      <p:cBhvr>
                                        <p:cTn id="25" dur="500"/>
                                        <p:tgtEl>
                                          <p:spTgt spid="33792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8" presetClass="entr" presetSubtype="3" fill="hold" nodeType="clickEffect">
                                  <p:stCondLst>
                                    <p:cond delay="0"/>
                                  </p:stCondLst>
                                  <p:childTnLst>
                                    <p:set>
                                      <p:cBhvr>
                                        <p:cTn id="29" dur="1" fill="hold">
                                          <p:stCondLst>
                                            <p:cond delay="0"/>
                                          </p:stCondLst>
                                        </p:cTn>
                                        <p:tgtEl>
                                          <p:spTgt spid="58410"/>
                                        </p:tgtEl>
                                        <p:attrNameLst>
                                          <p:attrName>style.visibility</p:attrName>
                                        </p:attrNameLst>
                                      </p:cBhvr>
                                      <p:to>
                                        <p:strVal val="visible"/>
                                      </p:to>
                                    </p:set>
                                    <p:animEffect transition="in" filter="strips(upRight)">
                                      <p:cBhvr>
                                        <p:cTn id="30" dur="1000"/>
                                        <p:tgtEl>
                                          <p:spTgt spid="58410"/>
                                        </p:tgtEl>
                                      </p:cBhvr>
                                    </p:animEffect>
                                  </p:childTnLst>
                                  <p:subTnLst>
                                    <p:audio>
                                      <p:cMediaNode>
                                        <p:cTn display="0" masterRel="sameClick">
                                          <p:stCondLst>
                                            <p:cond evt="begin" delay="0">
                                              <p:tn val="28"/>
                                            </p:cond>
                                          </p:stCondLst>
                                          <p:endCondLst>
                                            <p:cond evt="onStopAudio" delay="0">
                                              <p:tgtEl>
                                                <p:sldTgt/>
                                              </p:tgtEl>
                                            </p:cond>
                                          </p:endCondLst>
                                        </p:cTn>
                                        <p:tgtEl>
                                          <p:sndTgt r:embed="rId3" name="FALSE.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54" presetClass="entr" presetSubtype="0" accel="100000" fill="hold" nodeType="clickEffect">
                                  <p:stCondLst>
                                    <p:cond delay="0"/>
                                  </p:stCondLst>
                                  <p:childTnLst>
                                    <p:set>
                                      <p:cBhvr>
                                        <p:cTn id="34" dur="1" fill="hold">
                                          <p:stCondLst>
                                            <p:cond delay="0"/>
                                          </p:stCondLst>
                                        </p:cTn>
                                        <p:tgtEl>
                                          <p:spTgt spid="337929"/>
                                        </p:tgtEl>
                                        <p:attrNameLst>
                                          <p:attrName>style.visibility</p:attrName>
                                        </p:attrNameLst>
                                      </p:cBhvr>
                                      <p:to>
                                        <p:strVal val="visible"/>
                                      </p:to>
                                    </p:set>
                                    <p:anim calcmode="lin" valueType="num">
                                      <p:cBhvr>
                                        <p:cTn id="35" dur="500" fill="hold"/>
                                        <p:tgtEl>
                                          <p:spTgt spid="337929"/>
                                        </p:tgtEl>
                                        <p:attrNameLst>
                                          <p:attrName>ppt_w</p:attrName>
                                        </p:attrNameLst>
                                      </p:cBhvr>
                                      <p:tavLst>
                                        <p:tav tm="0">
                                          <p:val>
                                            <p:strVal val="#ppt_w*0.05"/>
                                          </p:val>
                                        </p:tav>
                                        <p:tav tm="100000">
                                          <p:val>
                                            <p:strVal val="#ppt_w"/>
                                          </p:val>
                                        </p:tav>
                                      </p:tavLst>
                                    </p:anim>
                                    <p:anim calcmode="lin" valueType="num">
                                      <p:cBhvr>
                                        <p:cTn id="36" dur="500" fill="hold"/>
                                        <p:tgtEl>
                                          <p:spTgt spid="337929"/>
                                        </p:tgtEl>
                                        <p:attrNameLst>
                                          <p:attrName>ppt_h</p:attrName>
                                        </p:attrNameLst>
                                      </p:cBhvr>
                                      <p:tavLst>
                                        <p:tav tm="0">
                                          <p:val>
                                            <p:strVal val="#ppt_h"/>
                                          </p:val>
                                        </p:tav>
                                        <p:tav tm="100000">
                                          <p:val>
                                            <p:strVal val="#ppt_h"/>
                                          </p:val>
                                        </p:tav>
                                      </p:tavLst>
                                    </p:anim>
                                    <p:anim calcmode="lin" valueType="num">
                                      <p:cBhvr>
                                        <p:cTn id="37" dur="500" fill="hold"/>
                                        <p:tgtEl>
                                          <p:spTgt spid="337929"/>
                                        </p:tgtEl>
                                        <p:attrNameLst>
                                          <p:attrName>ppt_x</p:attrName>
                                        </p:attrNameLst>
                                      </p:cBhvr>
                                      <p:tavLst>
                                        <p:tav tm="0">
                                          <p:val>
                                            <p:strVal val="#ppt_x-.2"/>
                                          </p:val>
                                        </p:tav>
                                        <p:tav tm="100000">
                                          <p:val>
                                            <p:strVal val="#ppt_x"/>
                                          </p:val>
                                        </p:tav>
                                      </p:tavLst>
                                    </p:anim>
                                    <p:anim calcmode="lin" valueType="num">
                                      <p:cBhvr>
                                        <p:cTn id="38" dur="500" fill="hold"/>
                                        <p:tgtEl>
                                          <p:spTgt spid="337929"/>
                                        </p:tgtEl>
                                        <p:attrNameLst>
                                          <p:attrName>ppt_y</p:attrName>
                                        </p:attrNameLst>
                                      </p:cBhvr>
                                      <p:tavLst>
                                        <p:tav tm="0">
                                          <p:val>
                                            <p:strVal val="#ppt_y"/>
                                          </p:val>
                                        </p:tav>
                                        <p:tav tm="100000">
                                          <p:val>
                                            <p:strVal val="#ppt_y"/>
                                          </p:val>
                                        </p:tav>
                                      </p:tavLst>
                                    </p:anim>
                                    <p:animEffect transition="in" filter="fade">
                                      <p:cBhvr>
                                        <p:cTn id="39" dur="500"/>
                                        <p:tgtEl>
                                          <p:spTgt spid="337929"/>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8" presetClass="entr" presetSubtype="3" fill="hold" nodeType="clickEffect">
                                  <p:stCondLst>
                                    <p:cond delay="0"/>
                                  </p:stCondLst>
                                  <p:childTnLst>
                                    <p:set>
                                      <p:cBhvr>
                                        <p:cTn id="43" dur="1" fill="hold">
                                          <p:stCondLst>
                                            <p:cond delay="0"/>
                                          </p:stCondLst>
                                        </p:cTn>
                                        <p:tgtEl>
                                          <p:spTgt spid="58413"/>
                                        </p:tgtEl>
                                        <p:attrNameLst>
                                          <p:attrName>style.visibility</p:attrName>
                                        </p:attrNameLst>
                                      </p:cBhvr>
                                      <p:to>
                                        <p:strVal val="visible"/>
                                      </p:to>
                                    </p:set>
                                    <p:animEffect transition="in" filter="strips(upRight)">
                                      <p:cBhvr>
                                        <p:cTn id="44" dur="1000"/>
                                        <p:tgtEl>
                                          <p:spTgt spid="58413"/>
                                        </p:tgtEl>
                                      </p:cBhvr>
                                    </p:animEffect>
                                  </p:childTnLst>
                                  <p:subTnLst>
                                    <p:audio>
                                      <p:cMediaNode>
                                        <p:cTn display="0" masterRel="sameClick">
                                          <p:stCondLst>
                                            <p:cond evt="begin" delay="0">
                                              <p:tn val="42"/>
                                            </p:cond>
                                          </p:stCondLst>
                                          <p:endCondLst>
                                            <p:cond evt="onStopAudio" delay="0">
                                              <p:tgtEl>
                                                <p:sldTgt/>
                                              </p:tgtEl>
                                            </p:cond>
                                          </p:endCondLst>
                                        </p:cTn>
                                        <p:tgtEl>
                                          <p:sndTgt r:embed="rId3" name="FALSE.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nodeType="clickEffect">
                                  <p:stCondLst>
                                    <p:cond delay="0"/>
                                  </p:stCondLst>
                                  <p:childTnLst>
                                    <p:set>
                                      <p:cBhvr>
                                        <p:cTn id="48" dur="1" fill="hold">
                                          <p:stCondLst>
                                            <p:cond delay="0"/>
                                          </p:stCondLst>
                                        </p:cTn>
                                        <p:tgtEl>
                                          <p:spTgt spid="337931">
                                            <p:txEl>
                                              <p:pRg st="0" end="0"/>
                                            </p:txEl>
                                          </p:spTgt>
                                        </p:tgtEl>
                                        <p:attrNameLst>
                                          <p:attrName>style.visibility</p:attrName>
                                        </p:attrNameLst>
                                      </p:cBhvr>
                                      <p:to>
                                        <p:strVal val="visible"/>
                                      </p:to>
                                    </p:set>
                                    <p:anim calcmode="lin" valueType="num">
                                      <p:cBhvr>
                                        <p:cTn id="49" dur="500" fill="hold"/>
                                        <p:tgtEl>
                                          <p:spTgt spid="337931">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337931">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337931">
                                            <p:txEl>
                                              <p:pRg st="0" end="0"/>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8" presetClass="entr" presetSubtype="3" fill="hold" nodeType="clickEffect">
                                  <p:stCondLst>
                                    <p:cond delay="0"/>
                                  </p:stCondLst>
                                  <p:childTnLst>
                                    <p:set>
                                      <p:cBhvr>
                                        <p:cTn id="55" dur="1" fill="hold">
                                          <p:stCondLst>
                                            <p:cond delay="0"/>
                                          </p:stCondLst>
                                        </p:cTn>
                                        <p:tgtEl>
                                          <p:spTgt spid="58406"/>
                                        </p:tgtEl>
                                        <p:attrNameLst>
                                          <p:attrName>style.visibility</p:attrName>
                                        </p:attrNameLst>
                                      </p:cBhvr>
                                      <p:to>
                                        <p:strVal val="visible"/>
                                      </p:to>
                                    </p:set>
                                    <p:animEffect transition="in" filter="strips(upRight)">
                                      <p:cBhvr>
                                        <p:cTn id="56" dur="1000"/>
                                        <p:tgtEl>
                                          <p:spTgt spid="58406"/>
                                        </p:tgtEl>
                                      </p:cBhvr>
                                    </p:animEffect>
                                  </p:childTnLst>
                                  <p:subTnLst>
                                    <p:audio>
                                      <p:cMediaNode>
                                        <p:cTn display="0" masterRel="sameClick">
                                          <p:stCondLst>
                                            <p:cond evt="begin" delay="0">
                                              <p:tn val="54"/>
                                            </p:cond>
                                          </p:stCondLst>
                                          <p:endCondLst>
                                            <p:cond evt="onStopAudio" delay="0">
                                              <p:tgtEl>
                                                <p:sldTgt/>
                                              </p:tgtEl>
                                            </p:cond>
                                          </p:endCondLst>
                                        </p:cTn>
                                        <p:tgtEl>
                                          <p:sndTgt r:embed="rId3" name="FALSE.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5" presetClass="entr" presetSubtype="10" fill="hold" grpId="0" nodeType="clickEffect">
                                  <p:stCondLst>
                                    <p:cond delay="0"/>
                                  </p:stCondLst>
                                  <p:childTnLst>
                                    <p:set>
                                      <p:cBhvr>
                                        <p:cTn id="60" dur="1" fill="hold">
                                          <p:stCondLst>
                                            <p:cond delay="0"/>
                                          </p:stCondLst>
                                        </p:cTn>
                                        <p:tgtEl>
                                          <p:spTgt spid="337933"/>
                                        </p:tgtEl>
                                        <p:attrNameLst>
                                          <p:attrName>style.visibility</p:attrName>
                                        </p:attrNameLst>
                                      </p:cBhvr>
                                      <p:to>
                                        <p:strVal val="visible"/>
                                      </p:to>
                                    </p:set>
                                    <p:animEffect transition="in" filter="checkerboard(across)">
                                      <p:cBhvr>
                                        <p:cTn id="61" dur="500"/>
                                        <p:tgtEl>
                                          <p:spTgt spid="3379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27" grpId="0"/>
      <p:bldP spid="337933"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hlink"/>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2049</TotalTime>
  <Words>808</Words>
  <Application>Microsoft Office PowerPoint</Application>
  <PresentationFormat>On-screen Show (4:3)</PresentationFormat>
  <Paragraphs>123</Paragraphs>
  <Slides>13</Slides>
  <Notes>0</Notes>
  <HiddenSlides>0</HiddenSlides>
  <MMClips>18</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13</vt:i4>
      </vt:variant>
    </vt:vector>
  </HeadingPairs>
  <TitlesOfParts>
    <vt:vector size="24" baseType="lpstr">
      <vt:lpstr>.VnCooper</vt:lpstr>
      <vt:lpstr>Arial</vt:lpstr>
      <vt:lpstr>Arial Black</vt:lpstr>
      <vt:lpstr>Arial Narrow</vt:lpstr>
      <vt:lpstr>Times New Roman</vt:lpstr>
      <vt:lpstr>VNI Cooper</vt:lpstr>
      <vt:lpstr>VNI-Cooper</vt:lpstr>
      <vt:lpstr>VNI-Thufap2</vt:lpstr>
      <vt:lpstr>Wingdings</vt:lpstr>
      <vt:lpstr>Default Design</vt:lpstr>
      <vt:lpstr>1_Default Design</vt:lpstr>
      <vt:lpstr>PowerPoint Presentation</vt:lpstr>
      <vt:lpstr>PowerPoint Presentation</vt:lpstr>
      <vt:lpstr>PowerPoint Presentation</vt:lpstr>
      <vt:lpstr>LISTEN AND ANSWER THE QUESTION.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Learn new words by heart. </vt:lpstr>
      <vt:lpstr>PowerPoint Presentation</vt:lpstr>
    </vt:vector>
  </TitlesOfParts>
  <Company>Vi.NET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English 9</dc:subject>
  <cp:lastModifiedBy>RT07042017</cp:lastModifiedBy>
  <cp:revision>183</cp:revision>
  <cp:lastPrinted>1601-01-01T00:00:00Z</cp:lastPrinted>
  <dcterms:created xsi:type="dcterms:W3CDTF">2007-09-05T08:05:44Z</dcterms:created>
  <dcterms:modified xsi:type="dcterms:W3CDTF">2021-09-11T03:48:18Z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7</vt:i4>
  </property>
</Properties>
</file>