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heme/themeOverride4.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75" r:id="rId3"/>
    <p:sldMasterId id="2147483688" r:id="rId4"/>
  </p:sldMasterIdLst>
  <p:notesMasterIdLst>
    <p:notesMasterId r:id="rId42"/>
  </p:notesMasterIdLst>
  <p:sldIdLst>
    <p:sldId id="257" r:id="rId5"/>
    <p:sldId id="280" r:id="rId6"/>
    <p:sldId id="285" r:id="rId7"/>
    <p:sldId id="324" r:id="rId8"/>
    <p:sldId id="262" r:id="rId9"/>
    <p:sldId id="273" r:id="rId10"/>
    <p:sldId id="329" r:id="rId11"/>
    <p:sldId id="328" r:id="rId12"/>
    <p:sldId id="332" r:id="rId13"/>
    <p:sldId id="334" r:id="rId14"/>
    <p:sldId id="333" r:id="rId15"/>
    <p:sldId id="335" r:id="rId16"/>
    <p:sldId id="336" r:id="rId17"/>
    <p:sldId id="337" r:id="rId18"/>
    <p:sldId id="338" r:id="rId19"/>
    <p:sldId id="339" r:id="rId20"/>
    <p:sldId id="340" r:id="rId21"/>
    <p:sldId id="341" r:id="rId22"/>
    <p:sldId id="342" r:id="rId23"/>
    <p:sldId id="343" r:id="rId24"/>
    <p:sldId id="344" r:id="rId25"/>
    <p:sldId id="345" r:id="rId26"/>
    <p:sldId id="362" r:id="rId27"/>
    <p:sldId id="350" r:id="rId28"/>
    <p:sldId id="351" r:id="rId29"/>
    <p:sldId id="352" r:id="rId30"/>
    <p:sldId id="353" r:id="rId31"/>
    <p:sldId id="354" r:id="rId32"/>
    <p:sldId id="355" r:id="rId33"/>
    <p:sldId id="356" r:id="rId34"/>
    <p:sldId id="357" r:id="rId35"/>
    <p:sldId id="358" r:id="rId36"/>
    <p:sldId id="359" r:id="rId37"/>
    <p:sldId id="361" r:id="rId38"/>
    <p:sldId id="347" r:id="rId39"/>
    <p:sldId id="349" r:id="rId40"/>
    <p:sldId id="360"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1" d="100"/>
          <a:sy n="81" d="100"/>
        </p:scale>
        <p:origin x="33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CBC574-EAB0-4D5C-ACAA-221862F34351}" type="datetimeFigureOut">
              <a:rPr lang="en-US" smtClean="0"/>
              <a:t>20-03-2022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AD25CB-DA8D-45F2-9D2B-2A9F5CE6CD80}" type="slidenum">
              <a:rPr lang="en-US" smtClean="0"/>
              <a:t>‹#›</a:t>
            </a:fld>
            <a:endParaRPr lang="en-US"/>
          </a:p>
        </p:txBody>
      </p:sp>
    </p:spTree>
    <p:extLst>
      <p:ext uri="{BB962C8B-B14F-4D97-AF65-F5344CB8AC3E}">
        <p14:creationId xmlns:p14="http://schemas.microsoft.com/office/powerpoint/2010/main" val="898470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036E48-CE7A-4CF4-88B1-17B6AE79228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4793958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90DE3D-90A1-4786-AE62-D37BE96EA40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4253279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728ECF-F6FA-4F34-A2DD-11C7AD5D529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858556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90DE3D-90A1-4786-AE62-D37BE96EA40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8163805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728ECF-F6FA-4F34-A2DD-11C7AD5D529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270884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728ECF-F6FA-4F34-A2DD-11C7AD5D529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7179945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字体：新蒂下午茶，</a:t>
            </a:r>
            <a:r>
              <a:rPr lang="zh-CN" altLang="en-US"/>
              <a:t>新蒂黑板报</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90DE3D-90A1-4786-AE62-D37BE96EA40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2876983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728ECF-F6FA-4F34-A2DD-11C7AD5D529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4578162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728ECF-F6FA-4F34-A2DD-11C7AD5D529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6161759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字体：新蒂下午茶，</a:t>
            </a:r>
            <a:r>
              <a:rPr lang="zh-CN" altLang="en-US"/>
              <a:t>新蒂黑板报</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90DE3D-90A1-4786-AE62-D37BE96EA40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0991910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728ECF-F6FA-4F34-A2DD-11C7AD5D529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985941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字体：新蒂下午茶，</a:t>
            </a:r>
            <a:r>
              <a:rPr lang="zh-CN" altLang="en-US"/>
              <a:t>新蒂黑板报</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90DE3D-90A1-4786-AE62-D37BE96EA40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字体：新蒂下午茶，</a:t>
            </a:r>
            <a:r>
              <a:rPr lang="zh-CN" altLang="en-US"/>
              <a:t>新蒂黑板报</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90DE3D-90A1-4786-AE62-D37BE96EA40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601263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90DE3D-90A1-4786-AE62-D37BE96EA40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字体：新蒂下午茶，</a:t>
            </a:r>
            <a:r>
              <a:rPr lang="zh-CN" altLang="en-US"/>
              <a:t>新蒂黑板报</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90DE3D-90A1-4786-AE62-D37BE96EA40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8624340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728ECF-F6FA-4F34-A2DD-11C7AD5D529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514873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036E48-CE7A-4CF4-88B1-17B6AE79228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6537396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728ECF-F6FA-4F34-A2DD-11C7AD5D529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5079238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728ECF-F6FA-4F34-A2DD-11C7AD5D529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4224331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90DE3D-90A1-4786-AE62-D37BE96EA40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7096006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B5E127B0-1E9D-42D7-8002-D565E5E465A7}" type="datetimeFigureOut">
              <a:rPr lang="zh-CN" altLang="en-US" smtClean="0"/>
              <a:t>2022/3/20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93F81B1-D4C0-4CFE-8E4B-8D75BF4F38F2}" type="slidenum">
              <a:rPr lang="zh-CN" altLang="en-US" smtClean="0"/>
              <a:t>‹#›</a:t>
            </a:fld>
            <a:endParaRPr lang="zh-CN" altLang="en-US"/>
          </a:p>
        </p:txBody>
      </p:sp>
    </p:spTree>
    <p:extLst>
      <p:ext uri="{BB962C8B-B14F-4D97-AF65-F5344CB8AC3E}">
        <p14:creationId xmlns:p14="http://schemas.microsoft.com/office/powerpoint/2010/main" val="1772262466"/>
      </p:ext>
    </p:extLst>
  </p:cSld>
  <p:clrMapOvr>
    <a:masterClrMapping/>
  </p:clrMapOvr>
  <p:transition spd="slow" advClick="0" advTm="5000">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5E127B0-1E9D-42D7-8002-D565E5E465A7}" type="datetimeFigureOut">
              <a:rPr lang="zh-CN" altLang="en-US" smtClean="0"/>
              <a:t>2022/3/20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93F81B1-D4C0-4CFE-8E4B-8D75BF4F38F2}" type="slidenum">
              <a:rPr lang="zh-CN" altLang="en-US" smtClean="0"/>
              <a:t>‹#›</a:t>
            </a:fld>
            <a:endParaRPr lang="zh-CN" altLang="en-US"/>
          </a:p>
        </p:txBody>
      </p:sp>
    </p:spTree>
    <p:extLst>
      <p:ext uri="{BB962C8B-B14F-4D97-AF65-F5344CB8AC3E}">
        <p14:creationId xmlns:p14="http://schemas.microsoft.com/office/powerpoint/2010/main" val="3692528212"/>
      </p:ext>
    </p:extLst>
  </p:cSld>
  <p:clrMapOvr>
    <a:masterClrMapping/>
  </p:clrMapOvr>
  <p:transition spd="slow" advClick="0" advTm="5000">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5E127B0-1E9D-42D7-8002-D565E5E465A7}" type="datetimeFigureOut">
              <a:rPr lang="zh-CN" altLang="en-US" smtClean="0"/>
              <a:t>2022/3/20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93F81B1-D4C0-4CFE-8E4B-8D75BF4F38F2}" type="slidenum">
              <a:rPr lang="zh-CN" altLang="en-US" smtClean="0"/>
              <a:t>‹#›</a:t>
            </a:fld>
            <a:endParaRPr lang="zh-CN" altLang="en-US"/>
          </a:p>
        </p:txBody>
      </p:sp>
    </p:spTree>
    <p:extLst>
      <p:ext uri="{BB962C8B-B14F-4D97-AF65-F5344CB8AC3E}">
        <p14:creationId xmlns:p14="http://schemas.microsoft.com/office/powerpoint/2010/main" val="736469196"/>
      </p:ext>
    </p:extLst>
  </p:cSld>
  <p:clrMapOvr>
    <a:masterClrMapping/>
  </p:clrMapOvr>
  <p:transition spd="slow" advClick="0" advTm="5000">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1228545"/>
      </p:ext>
    </p:extLst>
  </p:cSld>
  <p:clrMapOvr>
    <a:masterClrMapping/>
  </p:clrMapOvr>
  <p:transition spd="slow" advClick="0" advTm="5000">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BF51A8EF-1F66-406F-A6C5-DB56E3BE9808}"/>
              </a:ext>
            </a:extLst>
          </p:cNvPr>
          <p:cNvGrpSpPr/>
          <p:nvPr userDrawn="1"/>
        </p:nvGrpSpPr>
        <p:grpSpPr>
          <a:xfrm>
            <a:off x="193817" y="6109909"/>
            <a:ext cx="11804366" cy="783792"/>
            <a:chOff x="-223793" y="6027003"/>
            <a:chExt cx="12515307" cy="830998"/>
          </a:xfrm>
        </p:grpSpPr>
        <p:pic>
          <p:nvPicPr>
            <p:cNvPr id="3" name="图片 2">
              <a:extLst>
                <a:ext uri="{FF2B5EF4-FFF2-40B4-BE49-F238E27FC236}">
                  <a16:creationId xmlns:a16="http://schemas.microsoft.com/office/drawing/2014/main" id="{49A76589-D815-4663-8E9A-B5B5B39AC2F3}"/>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8339918" y="6161352"/>
              <a:ext cx="1778001" cy="683759"/>
            </a:xfrm>
            <a:prstGeom prst="rect">
              <a:avLst/>
            </a:prstGeom>
          </p:spPr>
        </p:pic>
        <p:pic>
          <p:nvPicPr>
            <p:cNvPr id="4" name="图片 3">
              <a:extLst>
                <a:ext uri="{FF2B5EF4-FFF2-40B4-BE49-F238E27FC236}">
                  <a16:creationId xmlns:a16="http://schemas.microsoft.com/office/drawing/2014/main" id="{B08142ED-1600-4346-80B8-273F5EA35681}"/>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523943" y="6145230"/>
              <a:ext cx="1778001" cy="683759"/>
            </a:xfrm>
            <a:prstGeom prst="rect">
              <a:avLst/>
            </a:prstGeom>
          </p:spPr>
        </p:pic>
        <p:pic>
          <p:nvPicPr>
            <p:cNvPr id="5" name="图片 4">
              <a:extLst>
                <a:ext uri="{FF2B5EF4-FFF2-40B4-BE49-F238E27FC236}">
                  <a16:creationId xmlns:a16="http://schemas.microsoft.com/office/drawing/2014/main" id="{092D4869-48CE-4836-A87C-A67F99F3546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223793" y="6159753"/>
              <a:ext cx="1778001" cy="683759"/>
            </a:xfrm>
            <a:prstGeom prst="rect">
              <a:avLst/>
            </a:prstGeom>
          </p:spPr>
        </p:pic>
        <p:pic>
          <p:nvPicPr>
            <p:cNvPr id="6" name="图片 5">
              <a:extLst>
                <a:ext uri="{FF2B5EF4-FFF2-40B4-BE49-F238E27FC236}">
                  <a16:creationId xmlns:a16="http://schemas.microsoft.com/office/drawing/2014/main" id="{2B9C48FE-BA5A-41EF-A602-99B8B2987611}"/>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0407387" y="6133429"/>
              <a:ext cx="1884127" cy="724572"/>
            </a:xfrm>
            <a:prstGeom prst="rect">
              <a:avLst/>
            </a:prstGeom>
          </p:spPr>
        </p:pic>
        <p:pic>
          <p:nvPicPr>
            <p:cNvPr id="7" name="图片 6">
              <a:extLst>
                <a:ext uri="{FF2B5EF4-FFF2-40B4-BE49-F238E27FC236}">
                  <a16:creationId xmlns:a16="http://schemas.microsoft.com/office/drawing/2014/main" id="{7B034AF5-8FC6-48EB-889A-63A7DE40D34E}"/>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290134" y="6353420"/>
              <a:ext cx="1278560" cy="491691"/>
            </a:xfrm>
            <a:prstGeom prst="rect">
              <a:avLst/>
            </a:prstGeom>
          </p:spPr>
        </p:pic>
        <p:pic>
          <p:nvPicPr>
            <p:cNvPr id="8" name="图片 7">
              <a:extLst>
                <a:ext uri="{FF2B5EF4-FFF2-40B4-BE49-F238E27FC236}">
                  <a16:creationId xmlns:a16="http://schemas.microsoft.com/office/drawing/2014/main" id="{528549D5-D0C8-46B5-BA8C-A63951C8EFDD}"/>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589781" y="6027003"/>
              <a:ext cx="2160868" cy="830997"/>
            </a:xfrm>
            <a:prstGeom prst="rect">
              <a:avLst/>
            </a:prstGeom>
          </p:spPr>
        </p:pic>
        <p:pic>
          <p:nvPicPr>
            <p:cNvPr id="9" name="图片 8">
              <a:extLst>
                <a:ext uri="{FF2B5EF4-FFF2-40B4-BE49-F238E27FC236}">
                  <a16:creationId xmlns:a16="http://schemas.microsoft.com/office/drawing/2014/main" id="{3C23D8F7-8DD1-4DBA-A786-88DA559FBAF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6845235" y="6304742"/>
              <a:ext cx="1326871" cy="510270"/>
            </a:xfrm>
            <a:prstGeom prst="rect">
              <a:avLst/>
            </a:prstGeom>
          </p:spPr>
        </p:pic>
      </p:grpSp>
      <p:pic>
        <p:nvPicPr>
          <p:cNvPr id="10" name="图片 9">
            <a:extLst>
              <a:ext uri="{FF2B5EF4-FFF2-40B4-BE49-F238E27FC236}">
                <a16:creationId xmlns:a16="http://schemas.microsoft.com/office/drawing/2014/main" id="{C2AD7EEF-70E9-46FE-924D-0359C83C7DC5}"/>
              </a:ext>
            </a:extLst>
          </p:cNvPr>
          <p:cNvPicPr>
            <a:picLocks noChangeAspect="1"/>
          </p:cNvPicPr>
          <p:nvPr userDrawn="1"/>
        </p:nvPicPr>
        <p:blipFill>
          <a:blip r:embed="rId3">
            <a:clrChange>
              <a:clrFrom>
                <a:srgbClr val="FFFFFF"/>
              </a:clrFrom>
              <a:clrTo>
                <a:srgbClr val="FFFFFF">
                  <a:alpha val="0"/>
                </a:srgbClr>
              </a:clrTo>
            </a:clrChange>
          </a:blip>
          <a:stretch>
            <a:fillRect/>
          </a:stretch>
        </p:blipFill>
        <p:spPr>
          <a:xfrm>
            <a:off x="10221085" y="388084"/>
            <a:ext cx="1566018" cy="1108172"/>
          </a:xfrm>
          <a:prstGeom prst="rect">
            <a:avLst/>
          </a:prstGeom>
        </p:spPr>
      </p:pic>
      <p:pic>
        <p:nvPicPr>
          <p:cNvPr id="11" name="图片 10">
            <a:extLst>
              <a:ext uri="{FF2B5EF4-FFF2-40B4-BE49-F238E27FC236}">
                <a16:creationId xmlns:a16="http://schemas.microsoft.com/office/drawing/2014/main" id="{FD3E009C-E504-449D-BD3B-6B44FA79A598}"/>
              </a:ext>
            </a:extLst>
          </p:cNvPr>
          <p:cNvPicPr>
            <a:picLocks noChangeAspect="1"/>
          </p:cNvPicPr>
          <p:nvPr userDrawn="1"/>
        </p:nvPicPr>
        <p:blipFill>
          <a:blip r:embed="rId3">
            <a:clrChange>
              <a:clrFrom>
                <a:srgbClr val="FFFFFF"/>
              </a:clrFrom>
              <a:clrTo>
                <a:srgbClr val="FFFFFF">
                  <a:alpha val="0"/>
                </a:srgbClr>
              </a:clrTo>
            </a:clrChange>
          </a:blip>
          <a:stretch>
            <a:fillRect/>
          </a:stretch>
        </p:blipFill>
        <p:spPr>
          <a:xfrm>
            <a:off x="8784164" y="616491"/>
            <a:ext cx="646843" cy="457729"/>
          </a:xfrm>
          <a:prstGeom prst="rect">
            <a:avLst/>
          </a:prstGeom>
        </p:spPr>
      </p:pic>
      <p:pic>
        <p:nvPicPr>
          <p:cNvPr id="12" name="图片 11">
            <a:extLst>
              <a:ext uri="{FF2B5EF4-FFF2-40B4-BE49-F238E27FC236}">
                <a16:creationId xmlns:a16="http://schemas.microsoft.com/office/drawing/2014/main" id="{F9971F97-9756-41B3-8351-3932A33BD14F}"/>
              </a:ext>
            </a:extLst>
          </p:cNvPr>
          <p:cNvPicPr>
            <a:picLocks noChangeAspect="1"/>
          </p:cNvPicPr>
          <p:nvPr userDrawn="1"/>
        </p:nvPicPr>
        <p:blipFill>
          <a:blip r:embed="rId3">
            <a:clrChange>
              <a:clrFrom>
                <a:srgbClr val="FFFFFF"/>
              </a:clrFrom>
              <a:clrTo>
                <a:srgbClr val="FFFFFF">
                  <a:alpha val="0"/>
                </a:srgbClr>
              </a:clrTo>
            </a:clrChange>
          </a:blip>
          <a:stretch>
            <a:fillRect/>
          </a:stretch>
        </p:blipFill>
        <p:spPr>
          <a:xfrm>
            <a:off x="404897" y="400737"/>
            <a:ext cx="1119046" cy="791878"/>
          </a:xfrm>
          <a:prstGeom prst="rect">
            <a:avLst/>
          </a:prstGeom>
        </p:spPr>
      </p:pic>
      <p:sp>
        <p:nvSpPr>
          <p:cNvPr id="13" name="文本框 12">
            <a:extLst>
              <a:ext uri="{FF2B5EF4-FFF2-40B4-BE49-F238E27FC236}">
                <a16:creationId xmlns:a16="http://schemas.microsoft.com/office/drawing/2014/main" id="{F44E0F99-7FAC-450C-9553-DCAE7E9C0A42}"/>
              </a:ext>
            </a:extLst>
          </p:cNvPr>
          <p:cNvSpPr txBox="1"/>
          <p:nvPr userDrawn="1"/>
        </p:nvSpPr>
        <p:spPr>
          <a:xfrm>
            <a:off x="1778001" y="607840"/>
            <a:ext cx="2602523" cy="461665"/>
          </a:xfrm>
          <a:prstGeom prst="rect">
            <a:avLst/>
          </a:prstGeom>
          <a:noFill/>
        </p:spPr>
        <p:txBody>
          <a:bodyPr vert="horz" wrap="square" rtlCol="0">
            <a:spAutoFit/>
          </a:bodyPr>
          <a:lstStyle/>
          <a:p>
            <a:r>
              <a:rPr lang="en-US" altLang="zh-CN" sz="2400" b="1" dirty="0">
                <a:ln w="12700">
                  <a:noFill/>
                </a:ln>
                <a:solidFill>
                  <a:srgbClr val="444242"/>
                </a:solidFill>
                <a:latin typeface="微软雅黑" panose="020B0503020204020204" pitchFamily="34" charset="-122"/>
                <a:ea typeface="微软雅黑" panose="020B0503020204020204" pitchFamily="34" charset="-122"/>
              </a:rPr>
              <a:t>ADD TITLE</a:t>
            </a:r>
            <a:endParaRPr lang="zh-CN" altLang="en-US" sz="2400" b="1" dirty="0">
              <a:ln w="12700">
                <a:noFill/>
              </a:ln>
              <a:solidFill>
                <a:srgbClr val="444242"/>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258899123"/>
      </p:ext>
    </p:extLst>
  </p:cSld>
  <p:clrMapOvr>
    <a:masterClrMapping/>
  </p:clrMapOvr>
  <p:transition spd="slow" advClick="0" advTm="5000">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 y="4610925"/>
            <a:ext cx="12192015" cy="2247075"/>
          </a:xfrm>
          <a:prstGeom prst="rect">
            <a:avLst/>
          </a:prstGeom>
        </p:spPr>
      </p:pic>
    </p:spTree>
    <p:extLst>
      <p:ext uri="{BB962C8B-B14F-4D97-AF65-F5344CB8AC3E}">
        <p14:creationId xmlns:p14="http://schemas.microsoft.com/office/powerpoint/2010/main" val="3697802844"/>
      </p:ext>
    </p:extLst>
  </p:cSld>
  <p:clrMapOvr>
    <a:masterClrMapping/>
  </p:clrMapOvr>
  <p:transition spd="slow" advClick="0" advTm="5000">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 y="4610925"/>
            <a:ext cx="12192015" cy="2247075"/>
          </a:xfrm>
          <a:prstGeom prst="rect">
            <a:avLst/>
          </a:prstGeom>
        </p:spPr>
      </p:pic>
    </p:spTree>
    <p:extLst>
      <p:ext uri="{BB962C8B-B14F-4D97-AF65-F5344CB8AC3E}">
        <p14:creationId xmlns:p14="http://schemas.microsoft.com/office/powerpoint/2010/main" val="2695131822"/>
      </p:ext>
    </p:extLst>
  </p:cSld>
  <p:clrMapOvr>
    <a:masterClrMapping/>
  </p:clrMapOvr>
  <p:transition spd="slow" advClick="0" advTm="5000">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621959349"/>
      </p:ext>
    </p:extLst>
  </p:cSld>
  <p:clrMapOvr>
    <a:masterClrMapping/>
  </p:clrMapOvr>
  <p:transition spd="slow" advClick="0" advTm="5000">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2022/3/20</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2866452497"/>
      </p:ext>
    </p:extLst>
  </p:cSld>
  <p:clrMapOvr>
    <a:masterClrMapping/>
  </p:clrMapOvr>
  <p:transition spd="slow" advClick="0" advTm="5000">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2022/3/20</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2766467114"/>
      </p:ext>
    </p:extLst>
  </p:cSld>
  <p:clrMapOvr>
    <a:masterClrMapping/>
  </p:clrMapOvr>
  <p:transition spd="slow" advClick="0" advTm="5000">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2022/3/20</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1819241445"/>
      </p:ext>
    </p:extLst>
  </p:cSld>
  <p:clrMapOvr>
    <a:masterClrMapping/>
  </p:clrMapOvr>
  <p:transition spd="slow" advClick="0" advTm="5000">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5E127B0-1E9D-42D7-8002-D565E5E465A7}" type="datetimeFigureOut">
              <a:rPr lang="zh-CN" altLang="en-US" smtClean="0"/>
              <a:t>2022/3/20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93F81B1-D4C0-4CFE-8E4B-8D75BF4F38F2}" type="slidenum">
              <a:rPr lang="zh-CN" altLang="en-US" smtClean="0"/>
              <a:t>‹#›</a:t>
            </a:fld>
            <a:endParaRPr lang="zh-CN" altLang="en-US"/>
          </a:p>
        </p:txBody>
      </p:sp>
    </p:spTree>
    <p:extLst>
      <p:ext uri="{BB962C8B-B14F-4D97-AF65-F5344CB8AC3E}">
        <p14:creationId xmlns:p14="http://schemas.microsoft.com/office/powerpoint/2010/main" val="737234821"/>
      </p:ext>
    </p:extLst>
  </p:cSld>
  <p:clrMapOvr>
    <a:masterClrMapping/>
  </p:clrMapOvr>
  <p:transition spd="slow" advClick="0" advTm="5000">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2022/3/20</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1564926002"/>
      </p:ext>
    </p:extLst>
  </p:cSld>
  <p:clrMapOvr>
    <a:masterClrMapping/>
  </p:clrMapOvr>
  <p:transition spd="slow" advClick="0" advTm="5000">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2022/3/20</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2963512995"/>
      </p:ext>
    </p:extLst>
  </p:cSld>
  <p:clrMapOvr>
    <a:masterClrMapping/>
  </p:clrMapOvr>
  <p:transition spd="slow" advClick="0" advTm="5000">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2022/3/20</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3112973086"/>
      </p:ext>
    </p:extLst>
  </p:cSld>
  <p:clrMapOvr>
    <a:masterClrMapping/>
  </p:clrMapOvr>
  <p:transition spd="slow" advClick="0" advTm="5000">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2022/3/20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1835513900"/>
      </p:ext>
    </p:extLst>
  </p:cSld>
  <p:clrMapOvr>
    <a:masterClrMapping/>
  </p:clrMapOvr>
  <p:transition spd="slow" advClick="0" advTm="5000">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2022/3/20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2443216390"/>
      </p:ext>
    </p:extLst>
  </p:cSld>
  <p:clrMapOvr>
    <a:masterClrMapping/>
  </p:clrMapOvr>
  <p:transition spd="slow" advClick="0" advTm="5000">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3E26BC15-B161-4C75-9B3A-128C91250747}" type="datetimeFigureOut">
              <a:rPr lang="zh-CN" altLang="en-US" smtClean="0"/>
              <a:t>2022/3/20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8B4E113-1DE2-475C-BE03-FB3C59433037}" type="slidenum">
              <a:rPr lang="zh-CN" altLang="en-US" smtClean="0"/>
              <a:t>‹#›</a:t>
            </a:fld>
            <a:endParaRPr lang="zh-CN" altLang="en-US"/>
          </a:p>
        </p:txBody>
      </p:sp>
    </p:spTree>
    <p:extLst>
      <p:ext uri="{BB962C8B-B14F-4D97-AF65-F5344CB8AC3E}">
        <p14:creationId xmlns:p14="http://schemas.microsoft.com/office/powerpoint/2010/main" val="2564318219"/>
      </p:ext>
    </p:extLst>
  </p:cSld>
  <p:clrMapOvr>
    <a:masterClrMapping/>
  </p:clrMapOvr>
  <p:transition spd="slow" advClick="0" advTm="5000">
    <p:push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2" y="2130429"/>
            <a:ext cx="10363200" cy="1470025"/>
          </a:xfrm>
        </p:spPr>
        <p:txBody>
          <a:bodyPr/>
          <a:lstStyle/>
          <a:p>
            <a:r>
              <a:rPr lang="en-US"/>
              <a:t>Click to edit Master title style</a:t>
            </a:r>
          </a:p>
        </p:txBody>
      </p:sp>
      <p:sp>
        <p:nvSpPr>
          <p:cNvPr id="3" name="Subtitle 2"/>
          <p:cNvSpPr>
            <a:spLocks noGrp="1"/>
          </p:cNvSpPr>
          <p:nvPr>
            <p:ph type="subTitle" idx="1"/>
          </p:nvPr>
        </p:nvSpPr>
        <p:spPr>
          <a:xfrm>
            <a:off x="1828802" y="3886200"/>
            <a:ext cx="8534400" cy="1752600"/>
          </a:xfrm>
        </p:spPr>
        <p:txBody>
          <a:bodyPr/>
          <a:lstStyle>
            <a:lvl1pPr marL="0" indent="0" algn="ctr">
              <a:buNone/>
              <a:defRPr>
                <a:solidFill>
                  <a:schemeClr val="tx1">
                    <a:tint val="75000"/>
                  </a:schemeClr>
                </a:solidFill>
              </a:defRPr>
            </a:lvl1pPr>
            <a:lvl2pPr marL="609463" indent="0" algn="ctr">
              <a:buNone/>
              <a:defRPr>
                <a:solidFill>
                  <a:schemeClr val="tx1">
                    <a:tint val="75000"/>
                  </a:schemeClr>
                </a:solidFill>
              </a:defRPr>
            </a:lvl2pPr>
            <a:lvl3pPr marL="1218926" indent="0" algn="ctr">
              <a:buNone/>
              <a:defRPr>
                <a:solidFill>
                  <a:schemeClr val="tx1">
                    <a:tint val="75000"/>
                  </a:schemeClr>
                </a:solidFill>
              </a:defRPr>
            </a:lvl3pPr>
            <a:lvl4pPr marL="1828388" indent="0" algn="ctr">
              <a:buNone/>
              <a:defRPr>
                <a:solidFill>
                  <a:schemeClr val="tx1">
                    <a:tint val="75000"/>
                  </a:schemeClr>
                </a:solidFill>
              </a:defRPr>
            </a:lvl4pPr>
            <a:lvl5pPr marL="2437851" indent="0" algn="ctr">
              <a:buNone/>
              <a:defRPr>
                <a:solidFill>
                  <a:schemeClr val="tx1">
                    <a:tint val="75000"/>
                  </a:schemeClr>
                </a:solidFill>
              </a:defRPr>
            </a:lvl5pPr>
            <a:lvl6pPr marL="3047314" indent="0" algn="ctr">
              <a:buNone/>
              <a:defRPr>
                <a:solidFill>
                  <a:schemeClr val="tx1">
                    <a:tint val="75000"/>
                  </a:schemeClr>
                </a:solidFill>
              </a:defRPr>
            </a:lvl6pPr>
            <a:lvl7pPr marL="3656777" indent="0" algn="ctr">
              <a:buNone/>
              <a:defRPr>
                <a:solidFill>
                  <a:schemeClr val="tx1">
                    <a:tint val="75000"/>
                  </a:schemeClr>
                </a:solidFill>
              </a:defRPr>
            </a:lvl7pPr>
            <a:lvl8pPr marL="4266240" indent="0" algn="ctr">
              <a:buNone/>
              <a:defRPr>
                <a:solidFill>
                  <a:schemeClr val="tx1">
                    <a:tint val="75000"/>
                  </a:schemeClr>
                </a:solidFill>
              </a:defRPr>
            </a:lvl8pPr>
            <a:lvl9pPr marL="487570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06E9206-D2D6-4057-92D4-39C87A03E66D}" type="datetime1">
              <a:rPr kumimoji="0" lang="en-US" altLang="zh-CN" sz="16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20-03-2022</a:t>
            </a:fld>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1EE9E8-4134-49B0-9AA7-3089E6521627}" type="slidenum">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842636498"/>
      </p:ext>
    </p:extLst>
  </p:cSld>
  <p:clrMapOvr>
    <a:masterClrMapping/>
  </p:clrMapOvr>
  <p:transition spd="slow" advClick="0">
    <p:push dir="u"/>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052E9E1-D97D-4C90-BB96-FA1ED58B786F}" type="datetime1">
              <a:rPr kumimoji="0" lang="en-US" altLang="zh-CN" sz="16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20-03-2022</a:t>
            </a:fld>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1EE9E8-4134-49B0-9AA7-3089E6521627}" type="slidenum">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537904422"/>
      </p:ext>
    </p:extLst>
  </p:cSld>
  <p:clrMapOvr>
    <a:masterClrMapping/>
  </p:clrMapOvr>
  <p:transition spd="slow" advClick="0">
    <p:push dir="u"/>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6" y="4406902"/>
            <a:ext cx="10363200" cy="1362075"/>
          </a:xfrm>
        </p:spPr>
        <p:txBody>
          <a:bodyPr anchor="t"/>
          <a:lstStyle>
            <a:lvl1pPr algn="l">
              <a:defRPr sz="5399" b="1" cap="all"/>
            </a:lvl1pPr>
          </a:lstStyle>
          <a:p>
            <a:r>
              <a:rPr lang="en-US"/>
              <a:t>Click to edit Master title style</a:t>
            </a:r>
          </a:p>
        </p:txBody>
      </p:sp>
      <p:sp>
        <p:nvSpPr>
          <p:cNvPr id="3" name="Text Placeholder 2"/>
          <p:cNvSpPr>
            <a:spLocks noGrp="1"/>
          </p:cNvSpPr>
          <p:nvPr>
            <p:ph type="body" idx="1"/>
          </p:nvPr>
        </p:nvSpPr>
        <p:spPr>
          <a:xfrm>
            <a:off x="963086" y="2906714"/>
            <a:ext cx="10363200" cy="1500187"/>
          </a:xfrm>
        </p:spPr>
        <p:txBody>
          <a:bodyPr anchor="b"/>
          <a:lstStyle>
            <a:lvl1pPr marL="0" indent="0">
              <a:buNone/>
              <a:defRPr sz="2699">
                <a:solidFill>
                  <a:schemeClr val="tx1">
                    <a:tint val="75000"/>
                  </a:schemeClr>
                </a:solidFill>
              </a:defRPr>
            </a:lvl1pPr>
            <a:lvl2pPr marL="609463" indent="0">
              <a:buNone/>
              <a:defRPr sz="2400">
                <a:solidFill>
                  <a:schemeClr val="tx1">
                    <a:tint val="75000"/>
                  </a:schemeClr>
                </a:solidFill>
              </a:defRPr>
            </a:lvl2pPr>
            <a:lvl3pPr marL="1218926" indent="0">
              <a:buNone/>
              <a:defRPr sz="2200">
                <a:solidFill>
                  <a:schemeClr val="tx1">
                    <a:tint val="75000"/>
                  </a:schemeClr>
                </a:solidFill>
              </a:defRPr>
            </a:lvl3pPr>
            <a:lvl4pPr marL="1828388" indent="0">
              <a:buNone/>
              <a:defRPr sz="1900">
                <a:solidFill>
                  <a:schemeClr val="tx1">
                    <a:tint val="75000"/>
                  </a:schemeClr>
                </a:solidFill>
              </a:defRPr>
            </a:lvl4pPr>
            <a:lvl5pPr marL="2437851" indent="0">
              <a:buNone/>
              <a:defRPr sz="1900">
                <a:solidFill>
                  <a:schemeClr val="tx1">
                    <a:tint val="75000"/>
                  </a:schemeClr>
                </a:solidFill>
              </a:defRPr>
            </a:lvl5pPr>
            <a:lvl6pPr marL="3047314" indent="0">
              <a:buNone/>
              <a:defRPr sz="1900">
                <a:solidFill>
                  <a:schemeClr val="tx1">
                    <a:tint val="75000"/>
                  </a:schemeClr>
                </a:solidFill>
              </a:defRPr>
            </a:lvl6pPr>
            <a:lvl7pPr marL="3656777" indent="0">
              <a:buNone/>
              <a:defRPr sz="1900">
                <a:solidFill>
                  <a:schemeClr val="tx1">
                    <a:tint val="75000"/>
                  </a:schemeClr>
                </a:solidFill>
              </a:defRPr>
            </a:lvl7pPr>
            <a:lvl8pPr marL="4266240" indent="0">
              <a:buNone/>
              <a:defRPr sz="1900">
                <a:solidFill>
                  <a:schemeClr val="tx1">
                    <a:tint val="75000"/>
                  </a:schemeClr>
                </a:solidFill>
              </a:defRPr>
            </a:lvl8pPr>
            <a:lvl9pPr marL="4875703"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4779EE-1E16-4CC5-A459-C716090F6017}" type="datetime1">
              <a:rPr kumimoji="0" lang="en-US" altLang="zh-CN" sz="16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20-03-2022</a:t>
            </a:fld>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1EE9E8-4134-49B0-9AA7-3089E6521627}" type="slidenum">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49629529"/>
      </p:ext>
    </p:extLst>
  </p:cSld>
  <p:clrMapOvr>
    <a:masterClrMapping/>
  </p:clrMapOvr>
  <p:transition spd="slow" advClick="0">
    <p:push dir="u"/>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1600202"/>
            <a:ext cx="5384800" cy="4525963"/>
          </a:xfr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1" y="1600202"/>
            <a:ext cx="5384800" cy="4525963"/>
          </a:xfr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3311C9F-D64E-4824-A709-CF61DE4E0BDD}" type="datetime1">
              <a:rPr kumimoji="0" lang="en-US" altLang="zh-CN" sz="16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20-03-2022</a:t>
            </a:fld>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1EE9E8-4134-49B0-9AA7-3089E6521627}" type="slidenum">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41717303"/>
      </p:ext>
    </p:extLst>
  </p:cSld>
  <p:clrMapOvr>
    <a:masterClrMapping/>
  </p:clrMapOvr>
  <p:transition spd="slow" advClick="0">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B5E127B0-1E9D-42D7-8002-D565E5E465A7}" type="datetimeFigureOut">
              <a:rPr lang="zh-CN" altLang="en-US" smtClean="0"/>
              <a:t>2022/3/20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93F81B1-D4C0-4CFE-8E4B-8D75BF4F38F2}" type="slidenum">
              <a:rPr lang="zh-CN" altLang="en-US" smtClean="0"/>
              <a:t>‹#›</a:t>
            </a:fld>
            <a:endParaRPr lang="zh-CN" altLang="en-US"/>
          </a:p>
        </p:txBody>
      </p:sp>
    </p:spTree>
    <p:extLst>
      <p:ext uri="{BB962C8B-B14F-4D97-AF65-F5344CB8AC3E}">
        <p14:creationId xmlns:p14="http://schemas.microsoft.com/office/powerpoint/2010/main" val="2191301565"/>
      </p:ext>
    </p:extLst>
  </p:cSld>
  <p:clrMapOvr>
    <a:masterClrMapping/>
  </p:clrMapOvr>
  <p:transition spd="slow" advClick="0" advTm="5000">
    <p:push dir="u"/>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4"/>
            <a:ext cx="5386917" cy="639763"/>
          </a:xfrm>
        </p:spPr>
        <p:txBody>
          <a:bodyPr anchor="b"/>
          <a:lstStyle>
            <a:lvl1pPr marL="0" indent="0">
              <a:buNone/>
              <a:defRPr sz="3199" b="1"/>
            </a:lvl1pPr>
            <a:lvl2pPr marL="609463" indent="0">
              <a:buNone/>
              <a:defRPr sz="2699" b="1"/>
            </a:lvl2pPr>
            <a:lvl3pPr marL="1218926" indent="0">
              <a:buNone/>
              <a:defRPr sz="2400" b="1"/>
            </a:lvl3pPr>
            <a:lvl4pPr marL="1828388" indent="0">
              <a:buNone/>
              <a:defRPr sz="2200" b="1"/>
            </a:lvl4pPr>
            <a:lvl5pPr marL="2437851" indent="0">
              <a:buNone/>
              <a:defRPr sz="2200" b="1"/>
            </a:lvl5pPr>
            <a:lvl6pPr marL="3047314" indent="0">
              <a:buNone/>
              <a:defRPr sz="2200" b="1"/>
            </a:lvl6pPr>
            <a:lvl7pPr marL="3656777" indent="0">
              <a:buNone/>
              <a:defRPr sz="2200" b="1"/>
            </a:lvl7pPr>
            <a:lvl8pPr marL="4266240" indent="0">
              <a:buNone/>
              <a:defRPr sz="2200" b="1"/>
            </a:lvl8pPr>
            <a:lvl9pPr marL="4875703" indent="0">
              <a:buNone/>
              <a:defRPr sz="2200" b="1"/>
            </a:lvl9pPr>
          </a:lstStyle>
          <a:p>
            <a:pPr lvl="0"/>
            <a:r>
              <a:rPr lang="en-US"/>
              <a:t>Click to edit Master text styles</a:t>
            </a:r>
          </a:p>
        </p:txBody>
      </p:sp>
      <p:sp>
        <p:nvSpPr>
          <p:cNvPr id="4" name="Content Placeholder 3"/>
          <p:cNvSpPr>
            <a:spLocks noGrp="1"/>
          </p:cNvSpPr>
          <p:nvPr>
            <p:ph sz="half" idx="2"/>
          </p:nvPr>
        </p:nvSpPr>
        <p:spPr>
          <a:xfrm>
            <a:off x="609601" y="2174877"/>
            <a:ext cx="5386917" cy="3951288"/>
          </a:xfr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4"/>
            <a:ext cx="5389033" cy="639763"/>
          </a:xfrm>
        </p:spPr>
        <p:txBody>
          <a:bodyPr anchor="b"/>
          <a:lstStyle>
            <a:lvl1pPr marL="0" indent="0">
              <a:buNone/>
              <a:defRPr sz="3199" b="1"/>
            </a:lvl1pPr>
            <a:lvl2pPr marL="609463" indent="0">
              <a:buNone/>
              <a:defRPr sz="2699" b="1"/>
            </a:lvl2pPr>
            <a:lvl3pPr marL="1218926" indent="0">
              <a:buNone/>
              <a:defRPr sz="2400" b="1"/>
            </a:lvl3pPr>
            <a:lvl4pPr marL="1828388" indent="0">
              <a:buNone/>
              <a:defRPr sz="2200" b="1"/>
            </a:lvl4pPr>
            <a:lvl5pPr marL="2437851" indent="0">
              <a:buNone/>
              <a:defRPr sz="2200" b="1"/>
            </a:lvl5pPr>
            <a:lvl6pPr marL="3047314" indent="0">
              <a:buNone/>
              <a:defRPr sz="2200" b="1"/>
            </a:lvl6pPr>
            <a:lvl7pPr marL="3656777" indent="0">
              <a:buNone/>
              <a:defRPr sz="2200" b="1"/>
            </a:lvl7pPr>
            <a:lvl8pPr marL="4266240" indent="0">
              <a:buNone/>
              <a:defRPr sz="2200" b="1"/>
            </a:lvl8pPr>
            <a:lvl9pPr marL="4875703"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193373" y="2174877"/>
            <a:ext cx="5389033" cy="3951288"/>
          </a:xfr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A4318BD-B3C6-4D4B-B871-C29490A2E55A}" type="datetime1">
              <a:rPr kumimoji="0" lang="en-US" altLang="zh-CN" sz="16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20-03-2022</a:t>
            </a:fld>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1EE9E8-4134-49B0-9AA7-3089E6521627}" type="slidenum">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523179694"/>
      </p:ext>
    </p:extLst>
  </p:cSld>
  <p:clrMapOvr>
    <a:masterClrMapping/>
  </p:clrMapOvr>
  <p:transition spd="slow" advClick="0">
    <p:push dir="u"/>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14CAFC4-799C-4CDE-B92B-8C262F06CF3E}" type="datetime1">
              <a:rPr kumimoji="0" lang="en-US" altLang="zh-CN" sz="16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20-03-2022</a:t>
            </a:fld>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1EE9E8-4134-49B0-9AA7-3089E6521627}" type="slidenum">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43478106"/>
      </p:ext>
    </p:extLst>
  </p:cSld>
  <p:clrMapOvr>
    <a:masterClrMapping/>
  </p:clrMapOvr>
  <p:transition spd="slow" advClick="0">
    <p:push dir="u"/>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634" y="1031258"/>
            <a:ext cx="9912734" cy="4289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6" name="圆角矩形 5"/>
          <p:cNvSpPr/>
          <p:nvPr userDrawn="1"/>
        </p:nvSpPr>
        <p:spPr>
          <a:xfrm>
            <a:off x="5900057" y="6451899"/>
            <a:ext cx="391889" cy="2201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E729073-8FFE-4F18-B513-07581FC6638E}" type="datetime1">
              <a:rPr kumimoji="0" lang="en-US" altLang="zh-CN" sz="16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20-03-2022</a:t>
            </a:fld>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9" name="灯片编号占位符 8"/>
          <p:cNvSpPr>
            <a:spLocks noGrp="1"/>
          </p:cNvSpPr>
          <p:nvPr>
            <p:ph type="sldNum" sz="quarter" idx="12"/>
          </p:nvPr>
        </p:nvSpPr>
        <p:spPr>
          <a:xfrm>
            <a:off x="4673601" y="6396227"/>
            <a:ext cx="2844800" cy="365125"/>
          </a:xfrm>
        </p:spPr>
        <p:txBody>
          <a:bodyPr/>
          <a:lstStyle>
            <a:lvl1pPr algn="ctr">
              <a:defRPr>
                <a:latin typeface="ITC Avant Garde Std Bk" panose="020B0502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601EE9E8-4134-49B0-9AA7-3089E6521627}" type="slidenum">
              <a:rPr kumimoji="0" lang="en-US" sz="1600" b="0" i="0" u="none" strike="noStrike" kern="1200" cap="none" spc="0" normalizeH="0" baseline="0" noProof="0" smtClean="0">
                <a:ln>
                  <a:noFill/>
                </a:ln>
                <a:solidFill>
                  <a:prstClr val="black">
                    <a:tint val="75000"/>
                  </a:prstClr>
                </a:solidFill>
                <a:effectLst/>
                <a:uLnTx/>
                <a:uFillTx/>
                <a:latin typeface="ITC Avant Garde Std Bk" panose="020B0502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prstClr val="black">
                  <a:tint val="75000"/>
                </a:prstClr>
              </a:solidFill>
              <a:effectLst/>
              <a:uLnTx/>
              <a:uFillTx/>
              <a:latin typeface="ITC Avant Garde Std Bk" panose="020B0502020202020204" pitchFamily="34" charset="0"/>
              <a:ea typeface="+mn-ea"/>
              <a:cs typeface="+mn-cs"/>
            </a:endParaRPr>
          </a:p>
        </p:txBody>
      </p:sp>
    </p:spTree>
    <p:extLst>
      <p:ext uri="{BB962C8B-B14F-4D97-AF65-F5344CB8AC3E}">
        <p14:creationId xmlns:p14="http://schemas.microsoft.com/office/powerpoint/2010/main" val="2081665099"/>
      </p:ext>
    </p:extLst>
  </p:cSld>
  <p:clrMapOvr>
    <a:masterClrMapping/>
  </p:clrMapOvr>
  <p:transition spd="slow" advClick="0">
    <p:push dir="u"/>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2673934"/>
      </p:ext>
    </p:extLst>
  </p:cSld>
  <p:clrMapOvr>
    <a:masterClrMapping/>
  </p:clrMapOvr>
  <p:transition spd="slow" advClick="0">
    <p:push dir="u"/>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699" b="1"/>
            </a:lvl1pPr>
          </a:lstStyle>
          <a:p>
            <a:r>
              <a:rPr lang="en-US"/>
              <a:t>Click to edit Master title style</a:t>
            </a:r>
          </a:p>
        </p:txBody>
      </p:sp>
      <p:sp>
        <p:nvSpPr>
          <p:cNvPr id="3" name="Content Placeholder 2"/>
          <p:cNvSpPr>
            <a:spLocks noGrp="1"/>
          </p:cNvSpPr>
          <p:nvPr>
            <p:ph idx="1"/>
          </p:nvPr>
        </p:nvSpPr>
        <p:spPr>
          <a:xfrm>
            <a:off x="4766734" y="273054"/>
            <a:ext cx="6815667" cy="5853113"/>
          </a:xfrm>
        </p:spPr>
        <p:txBody>
          <a:bodyPr/>
          <a:lstStyle>
            <a:lvl1pPr>
              <a:defRPr sz="4299"/>
            </a:lvl1pPr>
            <a:lvl2pPr>
              <a:defRPr sz="3799"/>
            </a:lvl2pPr>
            <a:lvl3pPr>
              <a:defRPr sz="3199"/>
            </a:lvl3pPr>
            <a:lvl4pPr>
              <a:defRPr sz="2699"/>
            </a:lvl4pPr>
            <a:lvl5pPr>
              <a:defRPr sz="2699"/>
            </a:lvl5pPr>
            <a:lvl6pPr>
              <a:defRPr sz="2699"/>
            </a:lvl6pPr>
            <a:lvl7pPr>
              <a:defRPr sz="2699"/>
            </a:lvl7pPr>
            <a:lvl8pPr>
              <a:defRPr sz="2699"/>
            </a:lvl8pPr>
            <a:lvl9pPr>
              <a:defRPr sz="26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5"/>
            <a:ext cx="4011084" cy="4691063"/>
          </a:xfrm>
        </p:spPr>
        <p:txBody>
          <a:bodyPr/>
          <a:lstStyle>
            <a:lvl1pPr marL="0" indent="0">
              <a:buNone/>
              <a:defRPr sz="1900"/>
            </a:lvl1pPr>
            <a:lvl2pPr marL="609463" indent="0">
              <a:buNone/>
              <a:defRPr sz="1600"/>
            </a:lvl2pPr>
            <a:lvl3pPr marL="1218926" indent="0">
              <a:buNone/>
              <a:defRPr sz="1400"/>
            </a:lvl3pPr>
            <a:lvl4pPr marL="1828388" indent="0">
              <a:buNone/>
              <a:defRPr sz="1200"/>
            </a:lvl4pPr>
            <a:lvl5pPr marL="2437851" indent="0">
              <a:buNone/>
              <a:defRPr sz="1200"/>
            </a:lvl5pPr>
            <a:lvl6pPr marL="3047314" indent="0">
              <a:buNone/>
              <a:defRPr sz="1200"/>
            </a:lvl6pPr>
            <a:lvl7pPr marL="3656777" indent="0">
              <a:buNone/>
              <a:defRPr sz="1200"/>
            </a:lvl7pPr>
            <a:lvl8pPr marL="4266240" indent="0">
              <a:buNone/>
              <a:defRPr sz="1200"/>
            </a:lvl8pPr>
            <a:lvl9pPr marL="4875703"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3C7FCF6-76BD-4495-B08F-4C059D2BA31F}" type="datetime1">
              <a:rPr kumimoji="0" lang="en-US" altLang="zh-CN" sz="16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20-03-2022</a:t>
            </a:fld>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1EE9E8-4134-49B0-9AA7-3089E6521627}" type="slidenum">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03927367"/>
      </p:ext>
    </p:extLst>
  </p:cSld>
  <p:clrMapOvr>
    <a:masterClrMapping/>
  </p:clrMapOvr>
  <p:transition spd="slow" advClick="0">
    <p:push dir="u"/>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p:spPr>
        <p:txBody>
          <a:bodyPr anchor="b"/>
          <a:lstStyle>
            <a:lvl1pPr algn="l">
              <a:defRPr sz="2699" b="1"/>
            </a:lvl1pPr>
          </a:lstStyle>
          <a:p>
            <a:r>
              <a:rPr lang="en-US"/>
              <a:t>Click to edit Master title style</a:t>
            </a:r>
          </a:p>
        </p:txBody>
      </p:sp>
      <p:sp>
        <p:nvSpPr>
          <p:cNvPr id="3" name="Picture Placeholder 2"/>
          <p:cNvSpPr>
            <a:spLocks noGrp="1"/>
          </p:cNvSpPr>
          <p:nvPr>
            <p:ph type="pic" idx="1"/>
          </p:nvPr>
        </p:nvSpPr>
        <p:spPr>
          <a:xfrm>
            <a:off x="2389717" y="612777"/>
            <a:ext cx="7315200" cy="4114800"/>
          </a:xfrm>
        </p:spPr>
        <p:txBody>
          <a:bodyPr/>
          <a:lstStyle>
            <a:lvl1pPr marL="0" indent="0">
              <a:buNone/>
              <a:defRPr sz="4299"/>
            </a:lvl1pPr>
            <a:lvl2pPr marL="609463" indent="0">
              <a:buNone/>
              <a:defRPr sz="3799"/>
            </a:lvl2pPr>
            <a:lvl3pPr marL="1218926" indent="0">
              <a:buNone/>
              <a:defRPr sz="3199"/>
            </a:lvl3pPr>
            <a:lvl4pPr marL="1828388" indent="0">
              <a:buNone/>
              <a:defRPr sz="2699"/>
            </a:lvl4pPr>
            <a:lvl5pPr marL="2437851" indent="0">
              <a:buNone/>
              <a:defRPr sz="2699"/>
            </a:lvl5pPr>
            <a:lvl6pPr marL="3047314" indent="0">
              <a:buNone/>
              <a:defRPr sz="2699"/>
            </a:lvl6pPr>
            <a:lvl7pPr marL="3656777" indent="0">
              <a:buNone/>
              <a:defRPr sz="2699"/>
            </a:lvl7pPr>
            <a:lvl8pPr marL="4266240" indent="0">
              <a:buNone/>
              <a:defRPr sz="2699"/>
            </a:lvl8pPr>
            <a:lvl9pPr marL="4875703" indent="0">
              <a:buNone/>
              <a:defRPr sz="2699"/>
            </a:lvl9pPr>
          </a:lstStyle>
          <a:p>
            <a:endParaRPr lang="en-US" dirty="0"/>
          </a:p>
        </p:txBody>
      </p:sp>
      <p:sp>
        <p:nvSpPr>
          <p:cNvPr id="4" name="Text Placeholder 3"/>
          <p:cNvSpPr>
            <a:spLocks noGrp="1"/>
          </p:cNvSpPr>
          <p:nvPr>
            <p:ph type="body" sz="half" idx="2"/>
          </p:nvPr>
        </p:nvSpPr>
        <p:spPr>
          <a:xfrm>
            <a:off x="2389717" y="5367341"/>
            <a:ext cx="7315200" cy="804863"/>
          </a:xfrm>
        </p:spPr>
        <p:txBody>
          <a:bodyPr/>
          <a:lstStyle>
            <a:lvl1pPr marL="0" indent="0">
              <a:buNone/>
              <a:defRPr sz="1900"/>
            </a:lvl1pPr>
            <a:lvl2pPr marL="609463" indent="0">
              <a:buNone/>
              <a:defRPr sz="1600"/>
            </a:lvl2pPr>
            <a:lvl3pPr marL="1218926" indent="0">
              <a:buNone/>
              <a:defRPr sz="1400"/>
            </a:lvl3pPr>
            <a:lvl4pPr marL="1828388" indent="0">
              <a:buNone/>
              <a:defRPr sz="1200"/>
            </a:lvl4pPr>
            <a:lvl5pPr marL="2437851" indent="0">
              <a:buNone/>
              <a:defRPr sz="1200"/>
            </a:lvl5pPr>
            <a:lvl6pPr marL="3047314" indent="0">
              <a:buNone/>
              <a:defRPr sz="1200"/>
            </a:lvl6pPr>
            <a:lvl7pPr marL="3656777" indent="0">
              <a:buNone/>
              <a:defRPr sz="1200"/>
            </a:lvl7pPr>
            <a:lvl8pPr marL="4266240" indent="0">
              <a:buNone/>
              <a:defRPr sz="1200"/>
            </a:lvl8pPr>
            <a:lvl9pPr marL="4875703"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57577C-F53D-4BB9-9408-EB84DEB3CD80}" type="datetime1">
              <a:rPr kumimoji="0" lang="en-US" altLang="zh-CN" sz="16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20-03-2022</a:t>
            </a:fld>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1EE9E8-4134-49B0-9AA7-3089E6521627}" type="slidenum">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69497093"/>
      </p:ext>
    </p:extLst>
  </p:cSld>
  <p:clrMapOvr>
    <a:masterClrMapping/>
  </p:clrMapOvr>
  <p:transition spd="slow" advClick="0">
    <p:push dir="u"/>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7D58058-BD14-4845-947D-4A9B79A00D09}" type="datetime1">
              <a:rPr kumimoji="0" lang="en-US" altLang="zh-CN" sz="16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20-03-2022</a:t>
            </a:fld>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1EE9E8-4134-49B0-9AA7-3089E6521627}" type="slidenum">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67096098"/>
      </p:ext>
    </p:extLst>
  </p:cSld>
  <p:clrMapOvr>
    <a:masterClrMapping/>
  </p:clrMapOvr>
  <p:transition spd="slow" advClick="0">
    <p:push dir="u"/>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2"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8ECB469-C949-4E3F-B0CB-0C15DA7B7F92}" type="datetime1">
              <a:rPr kumimoji="0" lang="en-US" altLang="zh-CN" sz="16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20-03-2022</a:t>
            </a:fld>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1EE9E8-4134-49B0-9AA7-3089E6521627}" type="slidenum">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19257387"/>
      </p:ext>
    </p:extLst>
  </p:cSld>
  <p:clrMapOvr>
    <a:masterClrMapping/>
  </p:clrMapOvr>
  <p:transition spd="slow" advClick="0">
    <p:push dir="u"/>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2105128"/>
      </p:ext>
    </p:extLst>
  </p:cSld>
  <p:clrMapOvr>
    <a:masterClrMapping/>
  </p:clrMapOvr>
  <p:transition spd="slow" advClick="0">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B5E127B0-1E9D-42D7-8002-D565E5E465A7}" type="datetimeFigureOut">
              <a:rPr lang="zh-CN" altLang="en-US" smtClean="0"/>
              <a:t>2022/3/20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93F81B1-D4C0-4CFE-8E4B-8D75BF4F38F2}" type="slidenum">
              <a:rPr lang="zh-CN" altLang="en-US" smtClean="0"/>
              <a:t>‹#›</a:t>
            </a:fld>
            <a:endParaRPr lang="zh-CN" altLang="en-US"/>
          </a:p>
        </p:txBody>
      </p:sp>
    </p:spTree>
    <p:extLst>
      <p:ext uri="{BB962C8B-B14F-4D97-AF65-F5344CB8AC3E}">
        <p14:creationId xmlns:p14="http://schemas.microsoft.com/office/powerpoint/2010/main" val="2741503159"/>
      </p:ext>
    </p:extLst>
  </p:cSld>
  <p:clrMapOvr>
    <a:masterClrMapping/>
  </p:clrMapOvr>
  <p:transition spd="slow" advClick="0" advTm="5000">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B5E127B0-1E9D-42D7-8002-D565E5E465A7}" type="datetimeFigureOut">
              <a:rPr lang="zh-CN" altLang="en-US" smtClean="0"/>
              <a:t>2022/3/20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93F81B1-D4C0-4CFE-8E4B-8D75BF4F38F2}" type="slidenum">
              <a:rPr lang="zh-CN" altLang="en-US" smtClean="0"/>
              <a:t>‹#›</a:t>
            </a:fld>
            <a:endParaRPr lang="zh-CN" altLang="en-US"/>
          </a:p>
        </p:txBody>
      </p:sp>
    </p:spTree>
    <p:extLst>
      <p:ext uri="{BB962C8B-B14F-4D97-AF65-F5344CB8AC3E}">
        <p14:creationId xmlns:p14="http://schemas.microsoft.com/office/powerpoint/2010/main" val="483670799"/>
      </p:ext>
    </p:extLst>
  </p:cSld>
  <p:clrMapOvr>
    <a:masterClrMapping/>
  </p:clrMapOvr>
  <p:transition spd="slow" advClick="0" advTm="5000">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B5E127B0-1E9D-42D7-8002-D565E5E465A7}" type="datetimeFigureOut">
              <a:rPr lang="zh-CN" altLang="en-US" smtClean="0"/>
              <a:t>2022/3/20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93F81B1-D4C0-4CFE-8E4B-8D75BF4F38F2}" type="slidenum">
              <a:rPr lang="zh-CN" altLang="en-US" smtClean="0"/>
              <a:t>‹#›</a:t>
            </a:fld>
            <a:endParaRPr lang="zh-CN" altLang="en-US"/>
          </a:p>
        </p:txBody>
      </p:sp>
    </p:spTree>
    <p:extLst>
      <p:ext uri="{BB962C8B-B14F-4D97-AF65-F5344CB8AC3E}">
        <p14:creationId xmlns:p14="http://schemas.microsoft.com/office/powerpoint/2010/main" val="4191846471"/>
      </p:ext>
    </p:extLst>
  </p:cSld>
  <p:clrMapOvr>
    <a:masterClrMapping/>
  </p:clrMapOvr>
  <p:transition spd="slow" advClick="0" advTm="5000">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5E127B0-1E9D-42D7-8002-D565E5E465A7}" type="datetimeFigureOut">
              <a:rPr lang="zh-CN" altLang="en-US" smtClean="0"/>
              <a:t>2022/3/20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93F81B1-D4C0-4CFE-8E4B-8D75BF4F38F2}" type="slidenum">
              <a:rPr lang="zh-CN" altLang="en-US" smtClean="0"/>
              <a:t>‹#›</a:t>
            </a:fld>
            <a:endParaRPr lang="zh-CN" altLang="en-US"/>
          </a:p>
        </p:txBody>
      </p:sp>
    </p:spTree>
    <p:extLst>
      <p:ext uri="{BB962C8B-B14F-4D97-AF65-F5344CB8AC3E}">
        <p14:creationId xmlns:p14="http://schemas.microsoft.com/office/powerpoint/2010/main" val="2215056945"/>
      </p:ext>
    </p:extLst>
  </p:cSld>
  <p:clrMapOvr>
    <a:masterClrMapping/>
  </p:clrMapOvr>
  <p:transition spd="slow" advClick="0" advTm="5000">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5E127B0-1E9D-42D7-8002-D565E5E465A7}" type="datetimeFigureOut">
              <a:rPr lang="zh-CN" altLang="en-US" smtClean="0"/>
              <a:t>2022/3/20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93F81B1-D4C0-4CFE-8E4B-8D75BF4F38F2}" type="slidenum">
              <a:rPr lang="zh-CN" altLang="en-US" smtClean="0"/>
              <a:t>‹#›</a:t>
            </a:fld>
            <a:endParaRPr lang="zh-CN" altLang="en-US"/>
          </a:p>
        </p:txBody>
      </p:sp>
    </p:spTree>
    <p:extLst>
      <p:ext uri="{BB962C8B-B14F-4D97-AF65-F5344CB8AC3E}">
        <p14:creationId xmlns:p14="http://schemas.microsoft.com/office/powerpoint/2010/main" val="1593906484"/>
      </p:ext>
    </p:extLst>
  </p:cSld>
  <p:clrMapOvr>
    <a:masterClrMapping/>
  </p:clrMapOvr>
  <p:transition spd="slow" advClick="0" advTm="5000">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5E127B0-1E9D-42D7-8002-D565E5E465A7}" type="datetimeFigureOut">
              <a:rPr lang="zh-CN" altLang="en-US" smtClean="0"/>
              <a:t>2022/3/20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93F81B1-D4C0-4CFE-8E4B-8D75BF4F38F2}" type="slidenum">
              <a:rPr lang="zh-CN" altLang="en-US" smtClean="0"/>
              <a:t>‹#›</a:t>
            </a:fld>
            <a:endParaRPr lang="zh-CN" altLang="en-US"/>
          </a:p>
        </p:txBody>
      </p:sp>
    </p:spTree>
    <p:extLst>
      <p:ext uri="{BB962C8B-B14F-4D97-AF65-F5344CB8AC3E}">
        <p14:creationId xmlns:p14="http://schemas.microsoft.com/office/powerpoint/2010/main" val="723839034"/>
      </p:ext>
    </p:extLst>
  </p:cSld>
  <p:clrMapOvr>
    <a:masterClrMapping/>
  </p:clrMapOvr>
  <p:transition spd="slow" advClick="0" advTm="5000">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3.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image" Target="../media/image7.jpg"/><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E127B0-1E9D-42D7-8002-D565E5E465A7}" type="datetimeFigureOut">
              <a:rPr lang="zh-CN" altLang="en-US" smtClean="0"/>
              <a:t>2022/3/20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3F81B1-D4C0-4CFE-8E4B-8D75BF4F38F2}" type="slidenum">
              <a:rPr lang="zh-CN" altLang="en-US" smtClean="0"/>
              <a:t>‹#›</a:t>
            </a:fld>
            <a:endParaRPr lang="zh-CN" altLang="en-US"/>
          </a:p>
        </p:txBody>
      </p:sp>
    </p:spTree>
    <p:extLst>
      <p:ext uri="{BB962C8B-B14F-4D97-AF65-F5344CB8AC3E}">
        <p14:creationId xmlns:p14="http://schemas.microsoft.com/office/powerpoint/2010/main" val="15869142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spd="slow" advClick="0" advTm="5000">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DFCE5"/>
        </a:solidFill>
        <a:effectLst/>
      </p:bgPr>
    </p:bg>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76CC0776-1B66-406B-B7E4-67CA9E2AA822}"/>
              </a:ext>
            </a:extLst>
          </p:cNvPr>
          <p:cNvGrpSpPr/>
          <p:nvPr userDrawn="1"/>
        </p:nvGrpSpPr>
        <p:grpSpPr>
          <a:xfrm>
            <a:off x="193817" y="6109909"/>
            <a:ext cx="11804366" cy="783792"/>
            <a:chOff x="-223793" y="6027003"/>
            <a:chExt cx="12515307" cy="830998"/>
          </a:xfrm>
        </p:grpSpPr>
        <p:pic>
          <p:nvPicPr>
            <p:cNvPr id="4" name="图片 3">
              <a:extLst>
                <a:ext uri="{FF2B5EF4-FFF2-40B4-BE49-F238E27FC236}">
                  <a16:creationId xmlns:a16="http://schemas.microsoft.com/office/drawing/2014/main" id="{C1BBE21A-83D4-4EEF-B0BC-8DD0EF5C2B15}"/>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8339918" y="6161352"/>
              <a:ext cx="1778001" cy="683759"/>
            </a:xfrm>
            <a:prstGeom prst="rect">
              <a:avLst/>
            </a:prstGeom>
          </p:spPr>
        </p:pic>
        <p:pic>
          <p:nvPicPr>
            <p:cNvPr id="5" name="图片 4">
              <a:extLst>
                <a:ext uri="{FF2B5EF4-FFF2-40B4-BE49-F238E27FC236}">
                  <a16:creationId xmlns:a16="http://schemas.microsoft.com/office/drawing/2014/main" id="{31EFE41B-2600-41C4-9558-9B384D073198}"/>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523943" y="6145230"/>
              <a:ext cx="1778001" cy="683759"/>
            </a:xfrm>
            <a:prstGeom prst="rect">
              <a:avLst/>
            </a:prstGeom>
          </p:spPr>
        </p:pic>
        <p:pic>
          <p:nvPicPr>
            <p:cNvPr id="6" name="图片 5">
              <a:extLst>
                <a:ext uri="{FF2B5EF4-FFF2-40B4-BE49-F238E27FC236}">
                  <a16:creationId xmlns:a16="http://schemas.microsoft.com/office/drawing/2014/main" id="{19E1E513-A1EA-47BD-A8F3-012BA60341B1}"/>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223793" y="6159753"/>
              <a:ext cx="1778001" cy="683759"/>
            </a:xfrm>
            <a:prstGeom prst="rect">
              <a:avLst/>
            </a:prstGeom>
          </p:spPr>
        </p:pic>
        <p:pic>
          <p:nvPicPr>
            <p:cNvPr id="8" name="图片 7">
              <a:extLst>
                <a:ext uri="{FF2B5EF4-FFF2-40B4-BE49-F238E27FC236}">
                  <a16:creationId xmlns:a16="http://schemas.microsoft.com/office/drawing/2014/main" id="{3972DFF3-B398-4EA3-AD05-88EAF22D1A78}"/>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0407387" y="6133429"/>
              <a:ext cx="1884127" cy="724572"/>
            </a:xfrm>
            <a:prstGeom prst="rect">
              <a:avLst/>
            </a:prstGeom>
          </p:spPr>
        </p:pic>
        <p:pic>
          <p:nvPicPr>
            <p:cNvPr id="9" name="图片 8">
              <a:extLst>
                <a:ext uri="{FF2B5EF4-FFF2-40B4-BE49-F238E27FC236}">
                  <a16:creationId xmlns:a16="http://schemas.microsoft.com/office/drawing/2014/main" id="{0E940E4C-5599-45D4-AFA6-32053DD7343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290134" y="6353420"/>
              <a:ext cx="1278560" cy="491691"/>
            </a:xfrm>
            <a:prstGeom prst="rect">
              <a:avLst/>
            </a:prstGeom>
          </p:spPr>
        </p:pic>
        <p:pic>
          <p:nvPicPr>
            <p:cNvPr id="10" name="图片 9">
              <a:extLst>
                <a:ext uri="{FF2B5EF4-FFF2-40B4-BE49-F238E27FC236}">
                  <a16:creationId xmlns:a16="http://schemas.microsoft.com/office/drawing/2014/main" id="{C32158D1-B33B-4CA0-91AC-85BAEC04DCB6}"/>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589781" y="6027003"/>
              <a:ext cx="2160868" cy="830997"/>
            </a:xfrm>
            <a:prstGeom prst="rect">
              <a:avLst/>
            </a:prstGeom>
          </p:spPr>
        </p:pic>
        <p:pic>
          <p:nvPicPr>
            <p:cNvPr id="11" name="图片 10">
              <a:extLst>
                <a:ext uri="{FF2B5EF4-FFF2-40B4-BE49-F238E27FC236}">
                  <a16:creationId xmlns:a16="http://schemas.microsoft.com/office/drawing/2014/main" id="{87668501-487A-4B99-B7D5-6C1596A56A18}"/>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845235" y="6304742"/>
              <a:ext cx="1326871" cy="510270"/>
            </a:xfrm>
            <a:prstGeom prst="rect">
              <a:avLst/>
            </a:prstGeom>
          </p:spPr>
        </p:pic>
      </p:grpSp>
      <p:pic>
        <p:nvPicPr>
          <p:cNvPr id="12" name="图片 11">
            <a:extLst>
              <a:ext uri="{FF2B5EF4-FFF2-40B4-BE49-F238E27FC236}">
                <a16:creationId xmlns:a16="http://schemas.microsoft.com/office/drawing/2014/main" id="{56D86B63-057B-4CCC-A8FA-3EFFD70142E3}"/>
              </a:ext>
            </a:extLst>
          </p:cNvPr>
          <p:cNvPicPr>
            <a:picLocks noChangeAspect="1"/>
          </p:cNvPicPr>
          <p:nvPr userDrawn="1"/>
        </p:nvPicPr>
        <p:blipFill>
          <a:blip r:embed="rId4">
            <a:clrChange>
              <a:clrFrom>
                <a:srgbClr val="FFFFFF"/>
              </a:clrFrom>
              <a:clrTo>
                <a:srgbClr val="FFFFFF">
                  <a:alpha val="0"/>
                </a:srgbClr>
              </a:clrTo>
            </a:clrChange>
          </a:blip>
          <a:stretch>
            <a:fillRect/>
          </a:stretch>
        </p:blipFill>
        <p:spPr>
          <a:xfrm>
            <a:off x="10221085" y="388084"/>
            <a:ext cx="1566018" cy="1108172"/>
          </a:xfrm>
          <a:prstGeom prst="rect">
            <a:avLst/>
          </a:prstGeom>
        </p:spPr>
      </p:pic>
      <p:pic>
        <p:nvPicPr>
          <p:cNvPr id="13" name="图片 12">
            <a:extLst>
              <a:ext uri="{FF2B5EF4-FFF2-40B4-BE49-F238E27FC236}">
                <a16:creationId xmlns:a16="http://schemas.microsoft.com/office/drawing/2014/main" id="{B31E11A9-6D9A-4CB4-A02E-687AD67B1EF5}"/>
              </a:ext>
            </a:extLst>
          </p:cNvPr>
          <p:cNvPicPr>
            <a:picLocks noChangeAspect="1"/>
          </p:cNvPicPr>
          <p:nvPr userDrawn="1"/>
        </p:nvPicPr>
        <p:blipFill>
          <a:blip r:embed="rId4">
            <a:clrChange>
              <a:clrFrom>
                <a:srgbClr val="FFFFFF"/>
              </a:clrFrom>
              <a:clrTo>
                <a:srgbClr val="FFFFFF">
                  <a:alpha val="0"/>
                </a:srgbClr>
              </a:clrTo>
            </a:clrChange>
          </a:blip>
          <a:stretch>
            <a:fillRect/>
          </a:stretch>
        </p:blipFill>
        <p:spPr>
          <a:xfrm>
            <a:off x="8784164" y="616491"/>
            <a:ext cx="646843" cy="457729"/>
          </a:xfrm>
          <a:prstGeom prst="rect">
            <a:avLst/>
          </a:prstGeom>
        </p:spPr>
      </p:pic>
      <p:pic>
        <p:nvPicPr>
          <p:cNvPr id="14" name="图片 13">
            <a:extLst>
              <a:ext uri="{FF2B5EF4-FFF2-40B4-BE49-F238E27FC236}">
                <a16:creationId xmlns:a16="http://schemas.microsoft.com/office/drawing/2014/main" id="{A634CC6B-77B6-404A-B2EF-B4D369515919}"/>
              </a:ext>
            </a:extLst>
          </p:cNvPr>
          <p:cNvPicPr>
            <a:picLocks noChangeAspect="1"/>
          </p:cNvPicPr>
          <p:nvPr userDrawn="1"/>
        </p:nvPicPr>
        <p:blipFill>
          <a:blip r:embed="rId4">
            <a:clrChange>
              <a:clrFrom>
                <a:srgbClr val="FFFFFF"/>
              </a:clrFrom>
              <a:clrTo>
                <a:srgbClr val="FFFFFF">
                  <a:alpha val="0"/>
                </a:srgbClr>
              </a:clrTo>
            </a:clrChange>
          </a:blip>
          <a:stretch>
            <a:fillRect/>
          </a:stretch>
        </p:blipFill>
        <p:spPr>
          <a:xfrm>
            <a:off x="404897" y="400737"/>
            <a:ext cx="1119046" cy="791878"/>
          </a:xfrm>
          <a:prstGeom prst="rect">
            <a:avLst/>
          </a:prstGeom>
        </p:spPr>
      </p:pic>
      <p:sp>
        <p:nvSpPr>
          <p:cNvPr id="15" name="文本框 14">
            <a:extLst>
              <a:ext uri="{FF2B5EF4-FFF2-40B4-BE49-F238E27FC236}">
                <a16:creationId xmlns:a16="http://schemas.microsoft.com/office/drawing/2014/main" id="{2C58D374-77D5-4D84-A83D-0A42E0B12966}"/>
              </a:ext>
            </a:extLst>
          </p:cNvPr>
          <p:cNvSpPr txBox="1"/>
          <p:nvPr userDrawn="1"/>
        </p:nvSpPr>
        <p:spPr>
          <a:xfrm>
            <a:off x="1778001" y="607840"/>
            <a:ext cx="2602523" cy="461665"/>
          </a:xfrm>
          <a:prstGeom prst="rect">
            <a:avLst/>
          </a:prstGeom>
          <a:noFill/>
        </p:spPr>
        <p:txBody>
          <a:bodyPr vert="horz" wrap="square" rtlCol="0">
            <a:spAutoFit/>
          </a:bodyPr>
          <a:lstStyle/>
          <a:p>
            <a:r>
              <a:rPr lang="en-US" altLang="zh-CN" sz="2400" b="1" dirty="0">
                <a:ln w="12700">
                  <a:noFill/>
                </a:ln>
                <a:solidFill>
                  <a:srgbClr val="444242"/>
                </a:solidFill>
                <a:latin typeface="微软雅黑" panose="020B0503020204020204" pitchFamily="34" charset="-122"/>
                <a:ea typeface="微软雅黑" panose="020B0503020204020204" pitchFamily="34" charset="-122"/>
              </a:rPr>
              <a:t>ADD TITLE</a:t>
            </a:r>
            <a:endParaRPr lang="zh-CN" altLang="en-US" sz="2400" b="1" dirty="0">
              <a:ln w="12700">
                <a:noFill/>
              </a:ln>
              <a:solidFill>
                <a:srgbClr val="444242"/>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860502414"/>
      </p:ext>
    </p:extLst>
  </p:cSld>
  <p:clrMap bg1="lt1" tx1="dk1" bg2="lt2" tx2="dk2" accent1="accent1" accent2="accent2" accent3="accent3" accent4="accent4" accent5="accent5" accent6="accent6" hlink="hlink" folHlink="folHlink"/>
  <p:sldLayoutIdLst>
    <p:sldLayoutId id="2147483674" r:id="rId1"/>
  </p:sldLayoutIdLst>
  <p:transition spd="slow" advClick="0" advTm="5000">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430740"/>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transition spd="slow" advClick="0" advTm="5000">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74640"/>
            <a:ext cx="10972800" cy="1143000"/>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601" y="1600202"/>
            <a:ext cx="10972800" cy="4525963"/>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1" y="6356353"/>
            <a:ext cx="2844800" cy="365125"/>
          </a:xfrm>
          <a:prstGeom prst="rect">
            <a:avLst/>
          </a:prstGeom>
        </p:spPr>
        <p:txBody>
          <a:bodyPr vert="horz" lIns="91436" tIns="45718" rIns="91436" bIns="45718" rtlCol="0" anchor="ctr"/>
          <a:lstStyle>
            <a:lvl1pPr algn="l">
              <a:defRPr sz="1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196EC2F-0988-4314-AD4B-24FF16D7B45E}" type="datetime1">
              <a:rPr kumimoji="0" lang="en-US" altLang="zh-CN" sz="16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20-03-2022</a:t>
            </a:fld>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165602" y="6356353"/>
            <a:ext cx="3860800" cy="365125"/>
          </a:xfrm>
          <a:prstGeom prst="rect">
            <a:avLst/>
          </a:prstGeom>
        </p:spPr>
        <p:txBody>
          <a:bodyPr vert="horz" lIns="91436" tIns="45718" rIns="91436" bIns="45718" rtlCol="0" anchor="ctr"/>
          <a:lstStyle>
            <a:lvl1pPr algn="ctr">
              <a:defRPr sz="16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737601" y="6356353"/>
            <a:ext cx="2844800" cy="365125"/>
          </a:xfrm>
          <a:prstGeom prst="rect">
            <a:avLst/>
          </a:prstGeom>
        </p:spPr>
        <p:txBody>
          <a:bodyPr vert="horz" lIns="91436" tIns="45718" rIns="91436" bIns="45718" rtlCol="0" anchor="ctr"/>
          <a:lstStyle>
            <a:lvl1pPr algn="r">
              <a:defRPr sz="16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01EE9E8-4134-49B0-9AA7-3089E6521627}" type="slidenum">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35194287"/>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Lst>
  <p:transition spd="slow" advClick="0">
    <p:push dir="u"/>
  </p:transition>
  <p:hf hdr="0" ftr="0" dt="0"/>
  <p:txStyles>
    <p:titleStyle>
      <a:lvl1pPr algn="ctr" defTabSz="1218926" rtl="0" eaLnBrk="1" latinLnBrk="0" hangingPunct="1">
        <a:spcBef>
          <a:spcPct val="0"/>
        </a:spcBef>
        <a:buNone/>
        <a:defRPr sz="5899" kern="1200">
          <a:solidFill>
            <a:schemeClr val="tx1"/>
          </a:solidFill>
          <a:latin typeface="+mj-lt"/>
          <a:ea typeface="+mj-ea"/>
          <a:cs typeface="+mj-cs"/>
        </a:defRPr>
      </a:lvl1pPr>
    </p:titleStyle>
    <p:bodyStyle>
      <a:lvl1pPr marL="457098" indent="-457098" algn="l" defTabSz="1218926" rtl="0" eaLnBrk="1" latinLnBrk="0" hangingPunct="1">
        <a:spcBef>
          <a:spcPct val="20000"/>
        </a:spcBef>
        <a:buFont typeface="Arial" pitchFamily="34" charset="0"/>
        <a:buChar char="•"/>
        <a:defRPr sz="4299" kern="1200">
          <a:solidFill>
            <a:schemeClr val="tx1"/>
          </a:solidFill>
          <a:latin typeface="+mn-lt"/>
          <a:ea typeface="+mn-ea"/>
          <a:cs typeface="+mn-cs"/>
        </a:defRPr>
      </a:lvl1pPr>
      <a:lvl2pPr marL="990377" indent="-380914" algn="l" defTabSz="1218926" rtl="0" eaLnBrk="1" latinLnBrk="0" hangingPunct="1">
        <a:spcBef>
          <a:spcPct val="20000"/>
        </a:spcBef>
        <a:buFont typeface="Arial" pitchFamily="34" charset="0"/>
        <a:buChar char="–"/>
        <a:defRPr sz="3799" kern="1200">
          <a:solidFill>
            <a:schemeClr val="tx1"/>
          </a:solidFill>
          <a:latin typeface="+mn-lt"/>
          <a:ea typeface="+mn-ea"/>
          <a:cs typeface="+mn-cs"/>
        </a:defRPr>
      </a:lvl2pPr>
      <a:lvl3pPr marL="1523657" indent="-304731" algn="l" defTabSz="1218926" rtl="0" eaLnBrk="1" latinLnBrk="0" hangingPunct="1">
        <a:spcBef>
          <a:spcPct val="20000"/>
        </a:spcBef>
        <a:buFont typeface="Arial" pitchFamily="34" charset="0"/>
        <a:buChar char="•"/>
        <a:defRPr sz="3199" kern="1200">
          <a:solidFill>
            <a:schemeClr val="tx1"/>
          </a:solidFill>
          <a:latin typeface="+mn-lt"/>
          <a:ea typeface="+mn-ea"/>
          <a:cs typeface="+mn-cs"/>
        </a:defRPr>
      </a:lvl3pPr>
      <a:lvl4pPr marL="2133120"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4pPr>
      <a:lvl5pPr marL="274258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5pPr>
      <a:lvl6pPr marL="3352045"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6pPr>
      <a:lvl7pPr marL="3961509"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7pPr>
      <a:lvl8pPr marL="457097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8pPr>
      <a:lvl9pPr marL="5180434"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9pPr>
    </p:bodyStyle>
    <p:otherStyle>
      <a:defPPr>
        <a:defRPr lang="en-US"/>
      </a:defPPr>
      <a:lvl1pPr marL="0" algn="l" defTabSz="1218926" rtl="0" eaLnBrk="1" latinLnBrk="0" hangingPunct="1">
        <a:defRPr sz="2400" kern="1200">
          <a:solidFill>
            <a:schemeClr val="tx1"/>
          </a:solidFill>
          <a:latin typeface="+mn-lt"/>
          <a:ea typeface="+mn-ea"/>
          <a:cs typeface="+mn-cs"/>
        </a:defRPr>
      </a:lvl1pPr>
      <a:lvl2pPr marL="609463" algn="l" defTabSz="1218926" rtl="0" eaLnBrk="1" latinLnBrk="0" hangingPunct="1">
        <a:defRPr sz="2400" kern="1200">
          <a:solidFill>
            <a:schemeClr val="tx1"/>
          </a:solidFill>
          <a:latin typeface="+mn-lt"/>
          <a:ea typeface="+mn-ea"/>
          <a:cs typeface="+mn-cs"/>
        </a:defRPr>
      </a:lvl2pPr>
      <a:lvl3pPr marL="1218926" algn="l" defTabSz="1218926" rtl="0" eaLnBrk="1" latinLnBrk="0" hangingPunct="1">
        <a:defRPr sz="2400" kern="1200">
          <a:solidFill>
            <a:schemeClr val="tx1"/>
          </a:solidFill>
          <a:latin typeface="+mn-lt"/>
          <a:ea typeface="+mn-ea"/>
          <a:cs typeface="+mn-cs"/>
        </a:defRPr>
      </a:lvl3pPr>
      <a:lvl4pPr marL="1828388" algn="l" defTabSz="1218926" rtl="0" eaLnBrk="1" latinLnBrk="0" hangingPunct="1">
        <a:defRPr sz="2400" kern="1200">
          <a:solidFill>
            <a:schemeClr val="tx1"/>
          </a:solidFill>
          <a:latin typeface="+mn-lt"/>
          <a:ea typeface="+mn-ea"/>
          <a:cs typeface="+mn-cs"/>
        </a:defRPr>
      </a:lvl4pPr>
      <a:lvl5pPr marL="2437851" algn="l" defTabSz="1218926" rtl="0" eaLnBrk="1" latinLnBrk="0" hangingPunct="1">
        <a:defRPr sz="2400" kern="1200">
          <a:solidFill>
            <a:schemeClr val="tx1"/>
          </a:solidFill>
          <a:latin typeface="+mn-lt"/>
          <a:ea typeface="+mn-ea"/>
          <a:cs typeface="+mn-cs"/>
        </a:defRPr>
      </a:lvl5pPr>
      <a:lvl6pPr marL="3047314" algn="l" defTabSz="1218926" rtl="0" eaLnBrk="1" latinLnBrk="0" hangingPunct="1">
        <a:defRPr sz="2400" kern="1200">
          <a:solidFill>
            <a:schemeClr val="tx1"/>
          </a:solidFill>
          <a:latin typeface="+mn-lt"/>
          <a:ea typeface="+mn-ea"/>
          <a:cs typeface="+mn-cs"/>
        </a:defRPr>
      </a:lvl6pPr>
      <a:lvl7pPr marL="3656777" algn="l" defTabSz="1218926" rtl="0" eaLnBrk="1" latinLnBrk="0" hangingPunct="1">
        <a:defRPr sz="2400" kern="1200">
          <a:solidFill>
            <a:schemeClr val="tx1"/>
          </a:solidFill>
          <a:latin typeface="+mn-lt"/>
          <a:ea typeface="+mn-ea"/>
          <a:cs typeface="+mn-cs"/>
        </a:defRPr>
      </a:lvl7pPr>
      <a:lvl8pPr marL="4266240" algn="l" defTabSz="1218926" rtl="0" eaLnBrk="1" latinLnBrk="0" hangingPunct="1">
        <a:defRPr sz="2400" kern="1200">
          <a:solidFill>
            <a:schemeClr val="tx1"/>
          </a:solidFill>
          <a:latin typeface="+mn-lt"/>
          <a:ea typeface="+mn-ea"/>
          <a:cs typeface="+mn-cs"/>
        </a:defRPr>
      </a:lvl8pPr>
      <a:lvl9pPr marL="4875703" algn="l" defTabSz="1218926"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1.emf"/><Relationship Id="rId7"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15.xml"/><Relationship Id="rId1" Type="http://schemas.openxmlformats.org/officeDocument/2006/relationships/themeOverride" Target="../theme/themeOverride1.xml"/><Relationship Id="rId5" Type="http://schemas.openxmlformats.org/officeDocument/2006/relationships/image" Target="../media/image3.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15.xml"/><Relationship Id="rId1" Type="http://schemas.openxmlformats.org/officeDocument/2006/relationships/themeOverride" Target="../theme/themeOverride2.xml"/><Relationship Id="rId5" Type="http://schemas.openxmlformats.org/officeDocument/2006/relationships/image" Target="../media/image14.png"/><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15.xml"/><Relationship Id="rId1" Type="http://schemas.openxmlformats.org/officeDocument/2006/relationships/themeOverride" Target="../theme/themeOverride3.xml"/><Relationship Id="rId5" Type="http://schemas.openxmlformats.org/officeDocument/2006/relationships/image" Target="../media/image14.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1.emf"/><Relationship Id="rId7"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15.xml"/><Relationship Id="rId1" Type="http://schemas.openxmlformats.org/officeDocument/2006/relationships/themeOverride" Target="../theme/themeOverride4.xml"/><Relationship Id="rId5" Type="http://schemas.openxmlformats.org/officeDocument/2006/relationships/image" Target="../media/image3.png"/><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11.emf"/><Relationship Id="rId7"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32.xml"/></Relationships>
</file>

<file path=ppt/slides/_rels/slide2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32.xml"/></Relationships>
</file>

<file path=ppt/slides/_rels/slide2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32.xml"/></Relationships>
</file>

<file path=ppt/slides/_rels/slide2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32.xml"/></Relationships>
</file>

<file path=ppt/slides/_rels/slide2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32.xml"/></Relationships>
</file>

<file path=ppt/slides/_rels/slide2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32.xml"/></Relationships>
</file>

<file path=ppt/slides/_rels/slide3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32.xml"/></Relationships>
</file>

<file path=ppt/slides/_rels/slide3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32.xml"/></Relationships>
</file>

<file path=ppt/slides/_rels/slide3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3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1.emf"/><Relationship Id="rId7"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0" name="文本框 89"/>
          <p:cNvSpPr txBox="1"/>
          <p:nvPr/>
        </p:nvSpPr>
        <p:spPr>
          <a:xfrm>
            <a:off x="3152373" y="7082170"/>
            <a:ext cx="6043711" cy="178510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6600" b="0" i="0" u="none" strike="noStrike" kern="1200" cap="none" spc="0" normalizeH="0" baseline="0" noProof="0" dirty="0">
                <a:ln>
                  <a:noFill/>
                </a:ln>
                <a:solidFill>
                  <a:prstClr val="white"/>
                </a:solidFill>
                <a:effectLst/>
                <a:uLnTx/>
                <a:uFillTx/>
                <a:latin typeface="新蒂黑板报" panose="03000600000000000000" pitchFamily="66" charset="-122"/>
                <a:ea typeface="新蒂黑板报" panose="03000600000000000000" pitchFamily="66" charset="-122"/>
                <a:cs typeface="+mn-cs"/>
              </a:rPr>
              <a:t>手绘风家长会</a:t>
            </a:r>
            <a:endParaRPr kumimoji="0" lang="en-US" altLang="zh-CN" sz="6600" b="0" i="0" u="none" strike="noStrike" kern="1200" cap="none" spc="0" normalizeH="0" baseline="0" noProof="0" dirty="0">
              <a:ln>
                <a:noFill/>
              </a:ln>
              <a:solidFill>
                <a:prstClr val="white"/>
              </a:solidFill>
              <a:effectLst/>
              <a:uLnTx/>
              <a:uFillTx/>
              <a:latin typeface="新蒂黑板报" panose="03000600000000000000" pitchFamily="66" charset="-122"/>
              <a:ea typeface="新蒂黑板报" panose="03000600000000000000" pitchFamily="66" charset="-122"/>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4000" b="0" i="0" u="none" strike="noStrike" kern="1200" cap="none" spc="0" normalizeH="0" baseline="0" noProof="0" dirty="0">
                <a:ln>
                  <a:noFill/>
                </a:ln>
                <a:solidFill>
                  <a:prstClr val="white"/>
                </a:solidFill>
                <a:effectLst/>
                <a:uLnTx/>
                <a:uFillTx/>
                <a:latin typeface="新蒂黑板报" panose="03000600000000000000" pitchFamily="66" charset="-122"/>
                <a:ea typeface="新蒂黑板报" panose="03000600000000000000" pitchFamily="66" charset="-122"/>
                <a:cs typeface="+mn-cs"/>
              </a:rPr>
              <a:t>卡通通用模板</a:t>
            </a:r>
            <a:endParaRPr kumimoji="0" lang="zh-CN" altLang="en-US" sz="6000" b="0" i="0" u="none" strike="noStrike" kern="1200" cap="none" spc="0" normalizeH="0" baseline="0" noProof="0" dirty="0">
              <a:ln>
                <a:noFill/>
              </a:ln>
              <a:solidFill>
                <a:prstClr val="white"/>
              </a:solidFill>
              <a:effectLst/>
              <a:uLnTx/>
              <a:uFillTx/>
              <a:latin typeface="新蒂黑板报" panose="03000600000000000000" pitchFamily="66" charset="-122"/>
              <a:ea typeface="新蒂黑板报" panose="03000600000000000000" pitchFamily="66" charset="-122"/>
              <a:cs typeface="+mn-cs"/>
            </a:endParaRPr>
          </a:p>
        </p:txBody>
      </p:sp>
      <p:sp>
        <p:nvSpPr>
          <p:cNvPr id="93" name="Freeform 34"/>
          <p:cNvSpPr>
            <a:spLocks noEditPoints="1"/>
          </p:cNvSpPr>
          <p:nvPr/>
        </p:nvSpPr>
        <p:spPr bwMode="auto">
          <a:xfrm>
            <a:off x="8213806" y="3707045"/>
            <a:ext cx="695370" cy="330291"/>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4" name="任意多边形 93"/>
          <p:cNvSpPr/>
          <p:nvPr/>
        </p:nvSpPr>
        <p:spPr>
          <a:xfrm>
            <a:off x="3390545" y="3705470"/>
            <a:ext cx="4403354" cy="288410"/>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53" y="connsiteY0-154"/>
              </a:cxn>
              <a:cxn ang="0">
                <a:pos x="connsiteX1-155" y="connsiteY1-156"/>
              </a:cxn>
              <a:cxn ang="0">
                <a:pos x="connsiteX2-157" y="connsiteY2-158"/>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 name="Rectangle 1">
            <a:extLst>
              <a:ext uri="{FF2B5EF4-FFF2-40B4-BE49-F238E27FC236}">
                <a16:creationId xmlns:a16="http://schemas.microsoft.com/office/drawing/2014/main" id="{7B6D7A3D-AA14-447E-B7C0-4213C0EE2C2B}"/>
              </a:ext>
            </a:extLst>
          </p:cNvPr>
          <p:cNvSpPr/>
          <p:nvPr/>
        </p:nvSpPr>
        <p:spPr>
          <a:xfrm>
            <a:off x="2598168" y="1864455"/>
            <a:ext cx="6865034" cy="2308324"/>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VIẾT</a:t>
            </a:r>
            <a:r>
              <a:rPr kumimoji="0" lang="vi-VN" sz="3200" b="1" i="0" u="none" strike="noStrike" kern="1200" cap="none" spc="0" normalizeH="0" baseline="0" noProof="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BIÊN BẢN VỀ MỘT CUỘC HỌ</a:t>
            </a: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a:t>
            </a:r>
            <a:r>
              <a:rPr kumimoji="0" lang="vi-VN" sz="3200" b="1" i="0" u="none" strike="noStrike" kern="1200" cap="none" spc="0" normalizeH="0" baseline="0" noProof="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CUỘC THẢO LUẬN HAY MỘT VỤ VIỆC</a:t>
            </a:r>
            <a:endParaRPr kumimoji="0" lang="en-US" sz="2800" b="0" i="0" u="none" strike="noStrike" kern="1200" cap="none" spc="0" normalizeH="0" baseline="0" noProof="0">
              <a:ln>
                <a:noFill/>
              </a:ln>
              <a:solidFill>
                <a:prstClr val="white"/>
              </a:solidFill>
              <a:effectLst/>
              <a:uLnTx/>
              <a:uFillTx/>
              <a:latin typeface=".VnTime"/>
              <a:ea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7B6D7A3D-AA14-447E-B7C0-4213C0EE2C2B}"/>
              </a:ext>
            </a:extLst>
          </p:cNvPr>
          <p:cNvSpPr/>
          <p:nvPr/>
        </p:nvSpPr>
        <p:spPr>
          <a:xfrm>
            <a:off x="1866648" y="6044709"/>
            <a:ext cx="6865034" cy="742832"/>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GIÁO</a:t>
            </a:r>
            <a:r>
              <a:rPr kumimoji="0" lang="en-US" sz="3200" b="1" i="0" u="none" strike="noStrike" kern="1200" cap="none" spc="0" normalizeH="0" noProof="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 VIÊN: ……..</a:t>
            </a:r>
            <a:endParaRPr kumimoji="0" lang="en-US" sz="2800" b="0" i="0" u="none" strike="noStrike" kern="1200" cap="none" spc="0" normalizeH="0" baseline="0" noProof="0">
              <a:ln>
                <a:noFill/>
              </a:ln>
              <a:effectLst/>
              <a:uLnTx/>
              <a:uFillTx/>
              <a:latin typeface=".VnTime"/>
              <a:ea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7B6D7A3D-AA14-447E-B7C0-4213C0EE2C2B}"/>
              </a:ext>
            </a:extLst>
          </p:cNvPr>
          <p:cNvSpPr/>
          <p:nvPr/>
        </p:nvSpPr>
        <p:spPr>
          <a:xfrm>
            <a:off x="1348772" y="1198410"/>
            <a:ext cx="6865034" cy="742832"/>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a:ln>
                  <a:noFill/>
                </a:ln>
                <a:solidFill>
                  <a:schemeClr val="bg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TIẾT:</a:t>
            </a:r>
            <a:r>
              <a:rPr kumimoji="0" lang="en-US" sz="3200" b="1" i="0" u="none" strike="noStrike" kern="1200" cap="none" spc="0" normalizeH="0" noProof="0">
                <a:ln>
                  <a:noFill/>
                </a:ln>
                <a:solidFill>
                  <a:schemeClr val="bg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800" b="0" i="0" u="none" strike="noStrike" kern="1200" cap="none" spc="0" normalizeH="0" baseline="0" noProof="0">
              <a:ln>
                <a:noFill/>
              </a:ln>
              <a:solidFill>
                <a:schemeClr val="bg1"/>
              </a:solidFill>
              <a:effectLst/>
              <a:uLnTx/>
              <a:uFillTx/>
              <a:latin typeface=".VnTime"/>
              <a:ea typeface="Times New Roman" panose="02020603050405020304" pitchFamily="18" charset="0"/>
              <a:cs typeface="Times New Roman" panose="020206030504050203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5" name="组合 44">
            <a:extLst>
              <a:ext uri="{FF2B5EF4-FFF2-40B4-BE49-F238E27FC236}">
                <a16:creationId xmlns:a16="http://schemas.microsoft.com/office/drawing/2014/main" id="{0A9E9097-822C-41D0-87B4-B3A8B0F6B0FB}"/>
              </a:ext>
            </a:extLst>
          </p:cNvPr>
          <p:cNvGrpSpPr/>
          <p:nvPr/>
        </p:nvGrpSpPr>
        <p:grpSpPr>
          <a:xfrm>
            <a:off x="4443894" y="4288808"/>
            <a:ext cx="4357581" cy="324358"/>
            <a:chOff x="4531763" y="904319"/>
            <a:chExt cx="3274666" cy="206375"/>
          </a:xfrm>
        </p:grpSpPr>
        <p:sp>
          <p:nvSpPr>
            <p:cNvPr id="46" name="Freeform 139">
              <a:extLst>
                <a:ext uri="{FF2B5EF4-FFF2-40B4-BE49-F238E27FC236}">
                  <a16:creationId xmlns:a16="http://schemas.microsoft.com/office/drawing/2014/main" id="{4B1454A8-65BF-44E2-BEC0-49BE3A4FDA72}"/>
                </a:ext>
              </a:extLst>
            </p:cNvPr>
            <p:cNvSpPr>
              <a:spLocks/>
            </p:cNvSpPr>
            <p:nvPr/>
          </p:nvSpPr>
          <p:spPr bwMode="auto">
            <a:xfrm rot="18376794">
              <a:off x="4548432"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7" name="Freeform 139">
              <a:extLst>
                <a:ext uri="{FF2B5EF4-FFF2-40B4-BE49-F238E27FC236}">
                  <a16:creationId xmlns:a16="http://schemas.microsoft.com/office/drawing/2014/main" id="{E7EC73A7-FE8B-4EA2-973A-762E2A16EB8E}"/>
                </a:ext>
              </a:extLst>
            </p:cNvPr>
            <p:cNvSpPr>
              <a:spLocks/>
            </p:cNvSpPr>
            <p:nvPr/>
          </p:nvSpPr>
          <p:spPr bwMode="auto">
            <a:xfrm rot="18376794">
              <a:off x="4885649"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8" name="Freeform 139">
              <a:extLst>
                <a:ext uri="{FF2B5EF4-FFF2-40B4-BE49-F238E27FC236}">
                  <a16:creationId xmlns:a16="http://schemas.microsoft.com/office/drawing/2014/main" id="{1941277B-8FD2-4D0E-AA78-AA770188C27E}"/>
                </a:ext>
              </a:extLst>
            </p:cNvPr>
            <p:cNvSpPr>
              <a:spLocks/>
            </p:cNvSpPr>
            <p:nvPr/>
          </p:nvSpPr>
          <p:spPr bwMode="auto">
            <a:xfrm rot="18376794">
              <a:off x="5222866"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9" name="Freeform 139">
              <a:extLst>
                <a:ext uri="{FF2B5EF4-FFF2-40B4-BE49-F238E27FC236}">
                  <a16:creationId xmlns:a16="http://schemas.microsoft.com/office/drawing/2014/main" id="{129D9DB2-B4B8-46C1-A7DE-880941514261}"/>
                </a:ext>
              </a:extLst>
            </p:cNvPr>
            <p:cNvSpPr>
              <a:spLocks/>
            </p:cNvSpPr>
            <p:nvPr/>
          </p:nvSpPr>
          <p:spPr bwMode="auto">
            <a:xfrm rot="18376794">
              <a:off x="5560083"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0" name="Freeform 139">
              <a:extLst>
                <a:ext uri="{FF2B5EF4-FFF2-40B4-BE49-F238E27FC236}">
                  <a16:creationId xmlns:a16="http://schemas.microsoft.com/office/drawing/2014/main" id="{08828E92-5E2C-4BAF-9AF1-E3A9FD0F2465}"/>
                </a:ext>
              </a:extLst>
            </p:cNvPr>
            <p:cNvSpPr>
              <a:spLocks/>
            </p:cNvSpPr>
            <p:nvPr/>
          </p:nvSpPr>
          <p:spPr bwMode="auto">
            <a:xfrm rot="18376794">
              <a:off x="5897300"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1" name="Freeform 139">
              <a:extLst>
                <a:ext uri="{FF2B5EF4-FFF2-40B4-BE49-F238E27FC236}">
                  <a16:creationId xmlns:a16="http://schemas.microsoft.com/office/drawing/2014/main" id="{3F7B4E2C-E9DD-47F1-8351-3D9B51B55E9E}"/>
                </a:ext>
              </a:extLst>
            </p:cNvPr>
            <p:cNvSpPr>
              <a:spLocks/>
            </p:cNvSpPr>
            <p:nvPr/>
          </p:nvSpPr>
          <p:spPr bwMode="auto">
            <a:xfrm rot="18376794">
              <a:off x="6234517"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2" name="Freeform 139">
              <a:extLst>
                <a:ext uri="{FF2B5EF4-FFF2-40B4-BE49-F238E27FC236}">
                  <a16:creationId xmlns:a16="http://schemas.microsoft.com/office/drawing/2014/main" id="{4755A21F-9DC6-4F3E-A3E1-9C53AF138259}"/>
                </a:ext>
              </a:extLst>
            </p:cNvPr>
            <p:cNvSpPr>
              <a:spLocks/>
            </p:cNvSpPr>
            <p:nvPr/>
          </p:nvSpPr>
          <p:spPr bwMode="auto">
            <a:xfrm rot="18376794">
              <a:off x="6571734"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3" name="Freeform 139">
              <a:extLst>
                <a:ext uri="{FF2B5EF4-FFF2-40B4-BE49-F238E27FC236}">
                  <a16:creationId xmlns:a16="http://schemas.microsoft.com/office/drawing/2014/main" id="{B4B86D21-2123-416E-AB4D-B870A586E14B}"/>
                </a:ext>
              </a:extLst>
            </p:cNvPr>
            <p:cNvSpPr>
              <a:spLocks/>
            </p:cNvSpPr>
            <p:nvPr/>
          </p:nvSpPr>
          <p:spPr bwMode="auto">
            <a:xfrm rot="18376794">
              <a:off x="6908951"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4" name="Freeform 139">
              <a:extLst>
                <a:ext uri="{FF2B5EF4-FFF2-40B4-BE49-F238E27FC236}">
                  <a16:creationId xmlns:a16="http://schemas.microsoft.com/office/drawing/2014/main" id="{31030AE4-C629-4270-9BC5-9FF3EAAEA9A3}"/>
                </a:ext>
              </a:extLst>
            </p:cNvPr>
            <p:cNvSpPr>
              <a:spLocks/>
            </p:cNvSpPr>
            <p:nvPr/>
          </p:nvSpPr>
          <p:spPr bwMode="auto">
            <a:xfrm rot="18376794">
              <a:off x="7246168"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5" name="Freeform 139">
              <a:extLst>
                <a:ext uri="{FF2B5EF4-FFF2-40B4-BE49-F238E27FC236}">
                  <a16:creationId xmlns:a16="http://schemas.microsoft.com/office/drawing/2014/main" id="{73737199-6866-49F6-BA8C-9760D0547A21}"/>
                </a:ext>
              </a:extLst>
            </p:cNvPr>
            <p:cNvSpPr>
              <a:spLocks/>
            </p:cNvSpPr>
            <p:nvPr/>
          </p:nvSpPr>
          <p:spPr bwMode="auto">
            <a:xfrm rot="18376794">
              <a:off x="7583385"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pic>
        <p:nvPicPr>
          <p:cNvPr id="69" name="图片 68">
            <a:extLst>
              <a:ext uri="{FF2B5EF4-FFF2-40B4-BE49-F238E27FC236}">
                <a16:creationId xmlns:a16="http://schemas.microsoft.com/office/drawing/2014/main" id="{95DE8B06-7978-460E-AA20-FF40D6C6F708}"/>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32071" y="1152742"/>
            <a:ext cx="3168402" cy="5152000"/>
          </a:xfrm>
          <a:prstGeom prst="rect">
            <a:avLst/>
          </a:prstGeom>
        </p:spPr>
      </p:pic>
      <p:pic>
        <p:nvPicPr>
          <p:cNvPr id="12" name="图片 11">
            <a:extLst>
              <a:ext uri="{FF2B5EF4-FFF2-40B4-BE49-F238E27FC236}">
                <a16:creationId xmlns:a16="http://schemas.microsoft.com/office/drawing/2014/main" id="{AC532A9B-2335-47B6-ACF9-919552F8CEB9}"/>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8096420" y="6161353"/>
            <a:ext cx="1778001" cy="683759"/>
          </a:xfrm>
          <a:prstGeom prst="rect">
            <a:avLst/>
          </a:prstGeom>
        </p:spPr>
      </p:pic>
      <p:pic>
        <p:nvPicPr>
          <p:cNvPr id="13" name="图片 12">
            <a:extLst>
              <a:ext uri="{FF2B5EF4-FFF2-40B4-BE49-F238E27FC236}">
                <a16:creationId xmlns:a16="http://schemas.microsoft.com/office/drawing/2014/main" id="{14FA2D53-D5EB-4057-8AC5-F60661FD3675}"/>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523943" y="6145230"/>
            <a:ext cx="1778001" cy="683759"/>
          </a:xfrm>
          <a:prstGeom prst="rect">
            <a:avLst/>
          </a:prstGeom>
        </p:spPr>
      </p:pic>
      <p:pic>
        <p:nvPicPr>
          <p:cNvPr id="14" name="图片 13">
            <a:extLst>
              <a:ext uri="{FF2B5EF4-FFF2-40B4-BE49-F238E27FC236}">
                <a16:creationId xmlns:a16="http://schemas.microsoft.com/office/drawing/2014/main" id="{4E5A7DB2-14AD-4B65-BFA6-BBE0BEBF10F8}"/>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0" y="6145229"/>
            <a:ext cx="1778001" cy="683759"/>
          </a:xfrm>
          <a:prstGeom prst="rect">
            <a:avLst/>
          </a:prstGeom>
        </p:spPr>
      </p:pic>
      <p:pic>
        <p:nvPicPr>
          <p:cNvPr id="15" name="图片 14">
            <a:extLst>
              <a:ext uri="{FF2B5EF4-FFF2-40B4-BE49-F238E27FC236}">
                <a16:creationId xmlns:a16="http://schemas.microsoft.com/office/drawing/2014/main" id="{31FDDC01-90B3-4862-86F3-176251973F91}"/>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0226263" y="2320828"/>
            <a:ext cx="1566018" cy="1108172"/>
          </a:xfrm>
          <a:prstGeom prst="rect">
            <a:avLst/>
          </a:prstGeom>
        </p:spPr>
      </p:pic>
      <p:grpSp>
        <p:nvGrpSpPr>
          <p:cNvPr id="16" name="组合 15">
            <a:extLst>
              <a:ext uri="{FF2B5EF4-FFF2-40B4-BE49-F238E27FC236}">
                <a16:creationId xmlns:a16="http://schemas.microsoft.com/office/drawing/2014/main" id="{3CAB10D5-A676-425B-A3E9-63A08C9B2EAB}"/>
              </a:ext>
            </a:extLst>
          </p:cNvPr>
          <p:cNvGrpSpPr/>
          <p:nvPr/>
        </p:nvGrpSpPr>
        <p:grpSpPr>
          <a:xfrm rot="1359389">
            <a:off x="9312337" y="152147"/>
            <a:ext cx="1827856" cy="1765542"/>
            <a:chOff x="10101876" y="4297860"/>
            <a:chExt cx="1826037" cy="1763786"/>
          </a:xfrm>
        </p:grpSpPr>
        <p:sp>
          <p:nvSpPr>
            <p:cNvPr id="17" name="Freeform 26">
              <a:extLst>
                <a:ext uri="{FF2B5EF4-FFF2-40B4-BE49-F238E27FC236}">
                  <a16:creationId xmlns:a16="http://schemas.microsoft.com/office/drawing/2014/main" id="{76DEE696-B2DE-4DF1-816E-A8FBAC78840D}"/>
                </a:ext>
              </a:extLst>
            </p:cNvPr>
            <p:cNvSpPr>
              <a:spLocks noEditPoints="1"/>
            </p:cNvSpPr>
            <p:nvPr/>
          </p:nvSpPr>
          <p:spPr bwMode="auto">
            <a:xfrm>
              <a:off x="10122627" y="4297860"/>
              <a:ext cx="1745111" cy="1763786"/>
            </a:xfrm>
            <a:custGeom>
              <a:avLst/>
              <a:gdLst>
                <a:gd name="T0" fmla="*/ 341 w 356"/>
                <a:gd name="T1" fmla="*/ 95 h 359"/>
                <a:gd name="T2" fmla="*/ 210 w 356"/>
                <a:gd name="T3" fmla="*/ 14 h 359"/>
                <a:gd name="T4" fmla="*/ 60 w 356"/>
                <a:gd name="T5" fmla="*/ 72 h 359"/>
                <a:gd name="T6" fmla="*/ 43 w 356"/>
                <a:gd name="T7" fmla="*/ 111 h 359"/>
                <a:gd name="T8" fmla="*/ 37 w 356"/>
                <a:gd name="T9" fmla="*/ 119 h 359"/>
                <a:gd name="T10" fmla="*/ 13 w 356"/>
                <a:gd name="T11" fmla="*/ 165 h 359"/>
                <a:gd name="T12" fmla="*/ 41 w 356"/>
                <a:gd name="T13" fmla="*/ 301 h 359"/>
                <a:gd name="T14" fmla="*/ 213 w 356"/>
                <a:gd name="T15" fmla="*/ 343 h 359"/>
                <a:gd name="T16" fmla="*/ 337 w 356"/>
                <a:gd name="T17" fmla="*/ 217 h 359"/>
                <a:gd name="T18" fmla="*/ 341 w 356"/>
                <a:gd name="T19" fmla="*/ 95 h 359"/>
                <a:gd name="T20" fmla="*/ 278 w 356"/>
                <a:gd name="T21" fmla="*/ 170 h 359"/>
                <a:gd name="T22" fmla="*/ 278 w 356"/>
                <a:gd name="T23" fmla="*/ 159 h 359"/>
                <a:gd name="T24" fmla="*/ 279 w 356"/>
                <a:gd name="T25" fmla="*/ 153 h 359"/>
                <a:gd name="T26" fmla="*/ 280 w 356"/>
                <a:gd name="T27" fmla="*/ 144 h 359"/>
                <a:gd name="T28" fmla="*/ 278 w 356"/>
                <a:gd name="T29" fmla="*/ 170 h 359"/>
                <a:gd name="T30" fmla="*/ 274 w 356"/>
                <a:gd name="T31" fmla="*/ 226 h 359"/>
                <a:gd name="T32" fmla="*/ 276 w 356"/>
                <a:gd name="T33" fmla="*/ 220 h 359"/>
                <a:gd name="T34" fmla="*/ 278 w 356"/>
                <a:gd name="T35" fmla="*/ 211 h 359"/>
                <a:gd name="T36" fmla="*/ 297 w 356"/>
                <a:gd name="T37" fmla="*/ 179 h 359"/>
                <a:gd name="T38" fmla="*/ 298 w 356"/>
                <a:gd name="T39" fmla="*/ 175 h 359"/>
                <a:gd name="T40" fmla="*/ 291 w 356"/>
                <a:gd name="T41" fmla="*/ 199 h 359"/>
                <a:gd name="T42" fmla="*/ 274 w 356"/>
                <a:gd name="T43" fmla="*/ 226 h 359"/>
                <a:gd name="T44" fmla="*/ 325 w 356"/>
                <a:gd name="T45" fmla="*/ 117 h 359"/>
                <a:gd name="T46" fmla="*/ 281 w 356"/>
                <a:gd name="T47" fmla="*/ 54 h 359"/>
                <a:gd name="T48" fmla="*/ 325 w 356"/>
                <a:gd name="T49" fmla="*/ 117 h 359"/>
                <a:gd name="T50" fmla="*/ 31 w 356"/>
                <a:gd name="T51" fmla="*/ 188 h 359"/>
                <a:gd name="T52" fmla="*/ 34 w 356"/>
                <a:gd name="T53" fmla="*/ 188 h 359"/>
                <a:gd name="T54" fmla="*/ 34 w 356"/>
                <a:gd name="T55" fmla="*/ 189 h 359"/>
                <a:gd name="T56" fmla="*/ 42 w 356"/>
                <a:gd name="T57" fmla="*/ 198 h 359"/>
                <a:gd name="T58" fmla="*/ 43 w 356"/>
                <a:gd name="T59" fmla="*/ 198 h 359"/>
                <a:gd name="T60" fmla="*/ 31 w 356"/>
                <a:gd name="T61" fmla="*/ 235 h 359"/>
                <a:gd name="T62" fmla="*/ 31 w 356"/>
                <a:gd name="T63" fmla="*/ 188 h 359"/>
                <a:gd name="T64" fmla="*/ 66 w 356"/>
                <a:gd name="T65" fmla="*/ 296 h 359"/>
                <a:gd name="T66" fmla="*/ 44 w 356"/>
                <a:gd name="T67" fmla="*/ 270 h 359"/>
                <a:gd name="T68" fmla="*/ 50 w 356"/>
                <a:gd name="T69" fmla="*/ 270 h 359"/>
                <a:gd name="T70" fmla="*/ 67 w 356"/>
                <a:gd name="T71" fmla="*/ 285 h 359"/>
                <a:gd name="T72" fmla="*/ 132 w 356"/>
                <a:gd name="T73" fmla="*/ 310 h 359"/>
                <a:gd name="T74" fmla="*/ 159 w 356"/>
                <a:gd name="T75" fmla="*/ 313 h 359"/>
                <a:gd name="T76" fmla="*/ 165 w 356"/>
                <a:gd name="T77" fmla="*/ 313 h 359"/>
                <a:gd name="T78" fmla="*/ 262 w 356"/>
                <a:gd name="T79" fmla="*/ 296 h 359"/>
                <a:gd name="T80" fmla="*/ 253 w 356"/>
                <a:gd name="T81" fmla="*/ 303 h 359"/>
                <a:gd name="T82" fmla="*/ 66 w 356"/>
                <a:gd name="T83" fmla="*/ 296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6" h="359">
                  <a:moveTo>
                    <a:pt x="341" y="95"/>
                  </a:moveTo>
                  <a:cubicBezTo>
                    <a:pt x="320" y="41"/>
                    <a:pt x="266" y="14"/>
                    <a:pt x="210" y="14"/>
                  </a:cubicBezTo>
                  <a:cubicBezTo>
                    <a:pt x="154" y="0"/>
                    <a:pt x="92" y="22"/>
                    <a:pt x="60" y="72"/>
                  </a:cubicBezTo>
                  <a:cubicBezTo>
                    <a:pt x="52" y="84"/>
                    <a:pt x="47" y="97"/>
                    <a:pt x="43" y="111"/>
                  </a:cubicBezTo>
                  <a:cubicBezTo>
                    <a:pt x="41" y="114"/>
                    <a:pt x="39" y="116"/>
                    <a:pt x="37" y="119"/>
                  </a:cubicBezTo>
                  <a:cubicBezTo>
                    <a:pt x="25" y="133"/>
                    <a:pt x="13" y="149"/>
                    <a:pt x="13" y="165"/>
                  </a:cubicBezTo>
                  <a:cubicBezTo>
                    <a:pt x="0" y="211"/>
                    <a:pt x="9" y="264"/>
                    <a:pt x="41" y="301"/>
                  </a:cubicBezTo>
                  <a:cubicBezTo>
                    <a:pt x="82" y="349"/>
                    <a:pt x="155" y="359"/>
                    <a:pt x="213" y="343"/>
                  </a:cubicBezTo>
                  <a:cubicBezTo>
                    <a:pt x="276" y="327"/>
                    <a:pt x="325" y="279"/>
                    <a:pt x="337" y="217"/>
                  </a:cubicBezTo>
                  <a:cubicBezTo>
                    <a:pt x="354" y="179"/>
                    <a:pt x="356" y="136"/>
                    <a:pt x="341" y="95"/>
                  </a:cubicBezTo>
                  <a:close/>
                  <a:moveTo>
                    <a:pt x="278" y="170"/>
                  </a:moveTo>
                  <a:cubicBezTo>
                    <a:pt x="278" y="166"/>
                    <a:pt x="278" y="163"/>
                    <a:pt x="278" y="159"/>
                  </a:cubicBezTo>
                  <a:cubicBezTo>
                    <a:pt x="279" y="157"/>
                    <a:pt x="279" y="155"/>
                    <a:pt x="279" y="153"/>
                  </a:cubicBezTo>
                  <a:cubicBezTo>
                    <a:pt x="280" y="150"/>
                    <a:pt x="280" y="147"/>
                    <a:pt x="280" y="144"/>
                  </a:cubicBezTo>
                  <a:cubicBezTo>
                    <a:pt x="281" y="153"/>
                    <a:pt x="280" y="162"/>
                    <a:pt x="278" y="170"/>
                  </a:cubicBezTo>
                  <a:close/>
                  <a:moveTo>
                    <a:pt x="274" y="226"/>
                  </a:moveTo>
                  <a:cubicBezTo>
                    <a:pt x="275" y="224"/>
                    <a:pt x="276" y="222"/>
                    <a:pt x="276" y="220"/>
                  </a:cubicBezTo>
                  <a:cubicBezTo>
                    <a:pt x="277" y="217"/>
                    <a:pt x="277" y="214"/>
                    <a:pt x="278" y="211"/>
                  </a:cubicBezTo>
                  <a:cubicBezTo>
                    <a:pt x="286" y="202"/>
                    <a:pt x="293" y="191"/>
                    <a:pt x="297" y="179"/>
                  </a:cubicBezTo>
                  <a:cubicBezTo>
                    <a:pt x="298" y="178"/>
                    <a:pt x="298" y="176"/>
                    <a:pt x="298" y="175"/>
                  </a:cubicBezTo>
                  <a:cubicBezTo>
                    <a:pt x="297" y="183"/>
                    <a:pt x="295" y="191"/>
                    <a:pt x="291" y="199"/>
                  </a:cubicBezTo>
                  <a:cubicBezTo>
                    <a:pt x="287" y="209"/>
                    <a:pt x="281" y="218"/>
                    <a:pt x="274" y="226"/>
                  </a:cubicBezTo>
                  <a:close/>
                  <a:moveTo>
                    <a:pt x="325" y="117"/>
                  </a:moveTo>
                  <a:cubicBezTo>
                    <a:pt x="315" y="93"/>
                    <a:pt x="299" y="71"/>
                    <a:pt x="281" y="54"/>
                  </a:cubicBezTo>
                  <a:cubicBezTo>
                    <a:pt x="304" y="69"/>
                    <a:pt x="318" y="91"/>
                    <a:pt x="325" y="117"/>
                  </a:cubicBezTo>
                  <a:close/>
                  <a:moveTo>
                    <a:pt x="31" y="188"/>
                  </a:moveTo>
                  <a:cubicBezTo>
                    <a:pt x="32" y="188"/>
                    <a:pt x="33" y="188"/>
                    <a:pt x="34" y="188"/>
                  </a:cubicBezTo>
                  <a:cubicBezTo>
                    <a:pt x="34" y="189"/>
                    <a:pt x="34" y="189"/>
                    <a:pt x="34" y="189"/>
                  </a:cubicBezTo>
                  <a:cubicBezTo>
                    <a:pt x="34" y="193"/>
                    <a:pt x="38" y="197"/>
                    <a:pt x="42" y="198"/>
                  </a:cubicBezTo>
                  <a:cubicBezTo>
                    <a:pt x="43" y="198"/>
                    <a:pt x="43" y="198"/>
                    <a:pt x="43" y="198"/>
                  </a:cubicBezTo>
                  <a:cubicBezTo>
                    <a:pt x="36" y="210"/>
                    <a:pt x="32" y="223"/>
                    <a:pt x="31" y="235"/>
                  </a:cubicBezTo>
                  <a:cubicBezTo>
                    <a:pt x="28" y="220"/>
                    <a:pt x="28" y="204"/>
                    <a:pt x="31" y="188"/>
                  </a:cubicBezTo>
                  <a:close/>
                  <a:moveTo>
                    <a:pt x="66" y="296"/>
                  </a:moveTo>
                  <a:cubicBezTo>
                    <a:pt x="57" y="289"/>
                    <a:pt x="50" y="280"/>
                    <a:pt x="44" y="270"/>
                  </a:cubicBezTo>
                  <a:cubicBezTo>
                    <a:pt x="46" y="270"/>
                    <a:pt x="48" y="270"/>
                    <a:pt x="50" y="270"/>
                  </a:cubicBezTo>
                  <a:cubicBezTo>
                    <a:pt x="55" y="275"/>
                    <a:pt x="61" y="280"/>
                    <a:pt x="67" y="285"/>
                  </a:cubicBezTo>
                  <a:cubicBezTo>
                    <a:pt x="84" y="298"/>
                    <a:pt x="109" y="314"/>
                    <a:pt x="132" y="310"/>
                  </a:cubicBezTo>
                  <a:cubicBezTo>
                    <a:pt x="139" y="315"/>
                    <a:pt x="150" y="315"/>
                    <a:pt x="159" y="313"/>
                  </a:cubicBezTo>
                  <a:cubicBezTo>
                    <a:pt x="161" y="313"/>
                    <a:pt x="163" y="313"/>
                    <a:pt x="165" y="313"/>
                  </a:cubicBezTo>
                  <a:cubicBezTo>
                    <a:pt x="198" y="318"/>
                    <a:pt x="232" y="312"/>
                    <a:pt x="262" y="296"/>
                  </a:cubicBezTo>
                  <a:cubicBezTo>
                    <a:pt x="259" y="298"/>
                    <a:pt x="256" y="301"/>
                    <a:pt x="253" y="303"/>
                  </a:cubicBezTo>
                  <a:cubicBezTo>
                    <a:pt x="198" y="338"/>
                    <a:pt x="117" y="340"/>
                    <a:pt x="66" y="296"/>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8" name="Freeform 27">
              <a:extLst>
                <a:ext uri="{FF2B5EF4-FFF2-40B4-BE49-F238E27FC236}">
                  <a16:creationId xmlns:a16="http://schemas.microsoft.com/office/drawing/2014/main" id="{7BD54D3D-8B04-447B-A530-FD2BE2BA7B56}"/>
                </a:ext>
              </a:extLst>
            </p:cNvPr>
            <p:cNvSpPr>
              <a:spLocks noEditPoints="1"/>
            </p:cNvSpPr>
            <p:nvPr/>
          </p:nvSpPr>
          <p:spPr bwMode="auto">
            <a:xfrm>
              <a:off x="10809465" y="5343682"/>
              <a:ext cx="377658" cy="354833"/>
            </a:xfrm>
            <a:custGeom>
              <a:avLst/>
              <a:gdLst>
                <a:gd name="T0" fmla="*/ 75 w 77"/>
                <a:gd name="T1" fmla="*/ 21 h 72"/>
                <a:gd name="T2" fmla="*/ 77 w 77"/>
                <a:gd name="T3" fmla="*/ 14 h 72"/>
                <a:gd name="T4" fmla="*/ 73 w 77"/>
                <a:gd name="T5" fmla="*/ 8 h 72"/>
                <a:gd name="T6" fmla="*/ 36 w 77"/>
                <a:gd name="T7" fmla="*/ 12 h 72"/>
                <a:gd name="T8" fmla="*/ 28 w 77"/>
                <a:gd name="T9" fmla="*/ 17 h 72"/>
                <a:gd name="T10" fmla="*/ 28 w 77"/>
                <a:gd name="T11" fmla="*/ 17 h 72"/>
                <a:gd name="T12" fmla="*/ 27 w 77"/>
                <a:gd name="T13" fmla="*/ 16 h 72"/>
                <a:gd name="T14" fmla="*/ 22 w 77"/>
                <a:gd name="T15" fmla="*/ 13 h 72"/>
                <a:gd name="T16" fmla="*/ 21 w 77"/>
                <a:gd name="T17" fmla="*/ 12 h 72"/>
                <a:gd name="T18" fmla="*/ 10 w 77"/>
                <a:gd name="T19" fmla="*/ 12 h 72"/>
                <a:gd name="T20" fmla="*/ 1 w 77"/>
                <a:gd name="T21" fmla="*/ 18 h 72"/>
                <a:gd name="T22" fmla="*/ 14 w 77"/>
                <a:gd name="T23" fmla="*/ 56 h 72"/>
                <a:gd name="T24" fmla="*/ 30 w 77"/>
                <a:gd name="T25" fmla="*/ 70 h 72"/>
                <a:gd name="T26" fmla="*/ 36 w 77"/>
                <a:gd name="T27" fmla="*/ 69 h 72"/>
                <a:gd name="T28" fmla="*/ 36 w 77"/>
                <a:gd name="T29" fmla="*/ 70 h 72"/>
                <a:gd name="T30" fmla="*/ 43 w 77"/>
                <a:gd name="T31" fmla="*/ 69 h 72"/>
                <a:gd name="T32" fmla="*/ 53 w 77"/>
                <a:gd name="T33" fmla="*/ 69 h 72"/>
                <a:gd name="T34" fmla="*/ 68 w 77"/>
                <a:gd name="T35" fmla="*/ 42 h 72"/>
                <a:gd name="T36" fmla="*/ 73 w 77"/>
                <a:gd name="T37" fmla="*/ 34 h 72"/>
                <a:gd name="T38" fmla="*/ 73 w 77"/>
                <a:gd name="T39" fmla="*/ 29 h 72"/>
                <a:gd name="T40" fmla="*/ 73 w 77"/>
                <a:gd name="T41" fmla="*/ 29 h 72"/>
                <a:gd name="T42" fmla="*/ 75 w 77"/>
                <a:gd name="T43" fmla="*/ 21 h 72"/>
                <a:gd name="T44" fmla="*/ 55 w 77"/>
                <a:gd name="T45" fmla="*/ 23 h 72"/>
                <a:gd name="T46" fmla="*/ 55 w 77"/>
                <a:gd name="T47" fmla="*/ 22 h 72"/>
                <a:gd name="T48" fmla="*/ 48 w 77"/>
                <a:gd name="T49" fmla="*/ 17 h 72"/>
                <a:gd name="T50" fmla="*/ 52 w 77"/>
                <a:gd name="T51" fmla="*/ 16 h 72"/>
                <a:gd name="T52" fmla="*/ 66 w 77"/>
                <a:gd name="T53" fmla="*/ 17 h 72"/>
                <a:gd name="T54" fmla="*/ 65 w 77"/>
                <a:gd name="T55" fmla="*/ 20 h 72"/>
                <a:gd name="T56" fmla="*/ 55 w 77"/>
                <a:gd name="T57" fmla="*/ 23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7" h="72">
                  <a:moveTo>
                    <a:pt x="75" y="21"/>
                  </a:moveTo>
                  <a:cubicBezTo>
                    <a:pt x="76" y="19"/>
                    <a:pt x="77" y="17"/>
                    <a:pt x="77" y="14"/>
                  </a:cubicBezTo>
                  <a:cubicBezTo>
                    <a:pt x="77" y="11"/>
                    <a:pt x="76" y="9"/>
                    <a:pt x="73" y="8"/>
                  </a:cubicBezTo>
                  <a:cubicBezTo>
                    <a:pt x="64" y="4"/>
                    <a:pt x="40" y="0"/>
                    <a:pt x="36" y="12"/>
                  </a:cubicBezTo>
                  <a:cubicBezTo>
                    <a:pt x="32" y="11"/>
                    <a:pt x="29" y="12"/>
                    <a:pt x="28" y="17"/>
                  </a:cubicBezTo>
                  <a:cubicBezTo>
                    <a:pt x="28" y="17"/>
                    <a:pt x="28" y="17"/>
                    <a:pt x="28" y="17"/>
                  </a:cubicBezTo>
                  <a:cubicBezTo>
                    <a:pt x="27" y="17"/>
                    <a:pt x="27" y="16"/>
                    <a:pt x="27" y="16"/>
                  </a:cubicBezTo>
                  <a:cubicBezTo>
                    <a:pt x="27" y="12"/>
                    <a:pt x="24" y="11"/>
                    <a:pt x="22" y="13"/>
                  </a:cubicBezTo>
                  <a:cubicBezTo>
                    <a:pt x="21" y="12"/>
                    <a:pt x="21" y="12"/>
                    <a:pt x="21" y="12"/>
                  </a:cubicBezTo>
                  <a:cubicBezTo>
                    <a:pt x="18" y="8"/>
                    <a:pt x="13" y="8"/>
                    <a:pt x="10" y="12"/>
                  </a:cubicBezTo>
                  <a:cubicBezTo>
                    <a:pt x="6" y="11"/>
                    <a:pt x="2" y="13"/>
                    <a:pt x="1" y="18"/>
                  </a:cubicBezTo>
                  <a:cubicBezTo>
                    <a:pt x="0" y="33"/>
                    <a:pt x="3" y="47"/>
                    <a:pt x="14" y="56"/>
                  </a:cubicBezTo>
                  <a:cubicBezTo>
                    <a:pt x="17" y="62"/>
                    <a:pt x="22" y="67"/>
                    <a:pt x="30" y="70"/>
                  </a:cubicBezTo>
                  <a:cubicBezTo>
                    <a:pt x="32" y="71"/>
                    <a:pt x="34" y="70"/>
                    <a:pt x="36" y="69"/>
                  </a:cubicBezTo>
                  <a:cubicBezTo>
                    <a:pt x="36" y="70"/>
                    <a:pt x="36" y="70"/>
                    <a:pt x="36" y="70"/>
                  </a:cubicBezTo>
                  <a:cubicBezTo>
                    <a:pt x="38" y="71"/>
                    <a:pt x="41" y="71"/>
                    <a:pt x="43" y="69"/>
                  </a:cubicBezTo>
                  <a:cubicBezTo>
                    <a:pt x="46" y="72"/>
                    <a:pt x="50" y="71"/>
                    <a:pt x="53" y="69"/>
                  </a:cubicBezTo>
                  <a:cubicBezTo>
                    <a:pt x="61" y="62"/>
                    <a:pt x="66" y="52"/>
                    <a:pt x="68" y="42"/>
                  </a:cubicBezTo>
                  <a:cubicBezTo>
                    <a:pt x="71" y="40"/>
                    <a:pt x="73" y="37"/>
                    <a:pt x="73" y="34"/>
                  </a:cubicBezTo>
                  <a:cubicBezTo>
                    <a:pt x="74" y="32"/>
                    <a:pt x="73" y="30"/>
                    <a:pt x="73" y="29"/>
                  </a:cubicBezTo>
                  <a:cubicBezTo>
                    <a:pt x="73" y="29"/>
                    <a:pt x="73" y="29"/>
                    <a:pt x="73" y="29"/>
                  </a:cubicBezTo>
                  <a:cubicBezTo>
                    <a:pt x="74" y="26"/>
                    <a:pt x="75" y="23"/>
                    <a:pt x="75" y="21"/>
                  </a:cubicBezTo>
                  <a:close/>
                  <a:moveTo>
                    <a:pt x="55" y="23"/>
                  </a:moveTo>
                  <a:cubicBezTo>
                    <a:pt x="55" y="22"/>
                    <a:pt x="55" y="22"/>
                    <a:pt x="55" y="22"/>
                  </a:cubicBezTo>
                  <a:cubicBezTo>
                    <a:pt x="53" y="19"/>
                    <a:pt x="51" y="17"/>
                    <a:pt x="48" y="17"/>
                  </a:cubicBezTo>
                  <a:cubicBezTo>
                    <a:pt x="49" y="16"/>
                    <a:pt x="50" y="16"/>
                    <a:pt x="52" y="16"/>
                  </a:cubicBezTo>
                  <a:cubicBezTo>
                    <a:pt x="56" y="15"/>
                    <a:pt x="61" y="16"/>
                    <a:pt x="66" y="17"/>
                  </a:cubicBezTo>
                  <a:cubicBezTo>
                    <a:pt x="66" y="18"/>
                    <a:pt x="65" y="19"/>
                    <a:pt x="65" y="20"/>
                  </a:cubicBezTo>
                  <a:cubicBezTo>
                    <a:pt x="62" y="18"/>
                    <a:pt x="57" y="19"/>
                    <a:pt x="55" y="23"/>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9" name="Freeform 118">
              <a:extLst>
                <a:ext uri="{FF2B5EF4-FFF2-40B4-BE49-F238E27FC236}">
                  <a16:creationId xmlns:a16="http://schemas.microsoft.com/office/drawing/2014/main" id="{A6306F66-9DEE-4F3A-A081-82026CAF4831}"/>
                </a:ext>
              </a:extLst>
            </p:cNvPr>
            <p:cNvSpPr>
              <a:spLocks noEditPoints="1"/>
            </p:cNvSpPr>
            <p:nvPr/>
          </p:nvSpPr>
          <p:spPr bwMode="auto">
            <a:xfrm>
              <a:off x="10101876" y="4316535"/>
              <a:ext cx="1826037" cy="1740961"/>
            </a:xfrm>
            <a:custGeom>
              <a:avLst/>
              <a:gdLst>
                <a:gd name="T0" fmla="*/ 256 w 372"/>
                <a:gd name="T1" fmla="*/ 37 h 354"/>
                <a:gd name="T2" fmla="*/ 123 w 372"/>
                <a:gd name="T3" fmla="*/ 21 h 354"/>
                <a:gd name="T4" fmla="*/ 17 w 372"/>
                <a:gd name="T5" fmla="*/ 149 h 354"/>
                <a:gd name="T6" fmla="*/ 66 w 372"/>
                <a:gd name="T7" fmla="*/ 301 h 354"/>
                <a:gd name="T8" fmla="*/ 249 w 372"/>
                <a:gd name="T9" fmla="*/ 333 h 354"/>
                <a:gd name="T10" fmla="*/ 369 w 372"/>
                <a:gd name="T11" fmla="*/ 167 h 354"/>
                <a:gd name="T12" fmla="*/ 256 w 372"/>
                <a:gd name="T13" fmla="*/ 37 h 354"/>
                <a:gd name="T14" fmla="*/ 302 w 372"/>
                <a:gd name="T15" fmla="*/ 275 h 354"/>
                <a:gd name="T16" fmla="*/ 141 w 372"/>
                <a:gd name="T17" fmla="*/ 316 h 354"/>
                <a:gd name="T18" fmla="*/ 30 w 372"/>
                <a:gd name="T19" fmla="*/ 175 h 354"/>
                <a:gd name="T20" fmla="*/ 116 w 372"/>
                <a:gd name="T21" fmla="*/ 42 h 354"/>
                <a:gd name="T22" fmla="*/ 239 w 372"/>
                <a:gd name="T23" fmla="*/ 38 h 354"/>
                <a:gd name="T24" fmla="*/ 237 w 372"/>
                <a:gd name="T25" fmla="*/ 38 h 354"/>
                <a:gd name="T26" fmla="*/ 235 w 372"/>
                <a:gd name="T27" fmla="*/ 54 h 354"/>
                <a:gd name="T28" fmla="*/ 268 w 372"/>
                <a:gd name="T29" fmla="*/ 59 h 354"/>
                <a:gd name="T30" fmla="*/ 270 w 372"/>
                <a:gd name="T31" fmla="*/ 61 h 354"/>
                <a:gd name="T32" fmla="*/ 276 w 372"/>
                <a:gd name="T33" fmla="*/ 61 h 354"/>
                <a:gd name="T34" fmla="*/ 312 w 372"/>
                <a:gd name="T35" fmla="*/ 79 h 354"/>
                <a:gd name="T36" fmla="*/ 346 w 372"/>
                <a:gd name="T37" fmla="*/ 136 h 354"/>
                <a:gd name="T38" fmla="*/ 302 w 372"/>
                <a:gd name="T39" fmla="*/ 275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2" h="354">
                  <a:moveTo>
                    <a:pt x="256" y="37"/>
                  </a:moveTo>
                  <a:cubicBezTo>
                    <a:pt x="218" y="8"/>
                    <a:pt x="170" y="0"/>
                    <a:pt x="123" y="21"/>
                  </a:cubicBezTo>
                  <a:cubicBezTo>
                    <a:pt x="71" y="44"/>
                    <a:pt x="32" y="95"/>
                    <a:pt x="17" y="149"/>
                  </a:cubicBezTo>
                  <a:cubicBezTo>
                    <a:pt x="0" y="207"/>
                    <a:pt x="19" y="264"/>
                    <a:pt x="66" y="301"/>
                  </a:cubicBezTo>
                  <a:cubicBezTo>
                    <a:pt x="116" y="339"/>
                    <a:pt x="189" y="354"/>
                    <a:pt x="249" y="333"/>
                  </a:cubicBezTo>
                  <a:cubicBezTo>
                    <a:pt x="318" y="309"/>
                    <a:pt x="365" y="239"/>
                    <a:pt x="369" y="167"/>
                  </a:cubicBezTo>
                  <a:cubicBezTo>
                    <a:pt x="372" y="99"/>
                    <a:pt x="323" y="39"/>
                    <a:pt x="256" y="37"/>
                  </a:cubicBezTo>
                  <a:close/>
                  <a:moveTo>
                    <a:pt x="302" y="275"/>
                  </a:moveTo>
                  <a:cubicBezTo>
                    <a:pt x="260" y="320"/>
                    <a:pt x="199" y="332"/>
                    <a:pt x="141" y="316"/>
                  </a:cubicBezTo>
                  <a:cubicBezTo>
                    <a:pt x="75" y="296"/>
                    <a:pt x="23" y="248"/>
                    <a:pt x="30" y="175"/>
                  </a:cubicBezTo>
                  <a:cubicBezTo>
                    <a:pt x="35" y="122"/>
                    <a:pt x="72" y="71"/>
                    <a:pt x="116" y="42"/>
                  </a:cubicBezTo>
                  <a:cubicBezTo>
                    <a:pt x="157" y="17"/>
                    <a:pt x="201" y="17"/>
                    <a:pt x="239" y="38"/>
                  </a:cubicBezTo>
                  <a:cubicBezTo>
                    <a:pt x="238" y="38"/>
                    <a:pt x="238" y="38"/>
                    <a:pt x="237" y="38"/>
                  </a:cubicBezTo>
                  <a:cubicBezTo>
                    <a:pt x="229" y="39"/>
                    <a:pt x="225" y="52"/>
                    <a:pt x="235" y="54"/>
                  </a:cubicBezTo>
                  <a:cubicBezTo>
                    <a:pt x="246" y="55"/>
                    <a:pt x="257" y="57"/>
                    <a:pt x="268" y="59"/>
                  </a:cubicBezTo>
                  <a:cubicBezTo>
                    <a:pt x="269" y="60"/>
                    <a:pt x="269" y="61"/>
                    <a:pt x="270" y="61"/>
                  </a:cubicBezTo>
                  <a:cubicBezTo>
                    <a:pt x="272" y="63"/>
                    <a:pt x="274" y="63"/>
                    <a:pt x="276" y="61"/>
                  </a:cubicBezTo>
                  <a:cubicBezTo>
                    <a:pt x="289" y="65"/>
                    <a:pt x="301" y="70"/>
                    <a:pt x="312" y="79"/>
                  </a:cubicBezTo>
                  <a:cubicBezTo>
                    <a:pt x="331" y="93"/>
                    <a:pt x="341" y="113"/>
                    <a:pt x="346" y="136"/>
                  </a:cubicBezTo>
                  <a:cubicBezTo>
                    <a:pt x="356" y="185"/>
                    <a:pt x="335" y="239"/>
                    <a:pt x="302" y="27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0" name="Freeform 119">
              <a:extLst>
                <a:ext uri="{FF2B5EF4-FFF2-40B4-BE49-F238E27FC236}">
                  <a16:creationId xmlns:a16="http://schemas.microsoft.com/office/drawing/2014/main" id="{55540D63-4D34-4115-A79C-EF73E98F40B3}"/>
                </a:ext>
              </a:extLst>
            </p:cNvPr>
            <p:cNvSpPr>
              <a:spLocks noEditPoints="1"/>
            </p:cNvSpPr>
            <p:nvPr/>
          </p:nvSpPr>
          <p:spPr bwMode="auto">
            <a:xfrm>
              <a:off x="10469158" y="5078076"/>
              <a:ext cx="1006396" cy="688914"/>
            </a:xfrm>
            <a:custGeom>
              <a:avLst/>
              <a:gdLst>
                <a:gd name="T0" fmla="*/ 193 w 205"/>
                <a:gd name="T1" fmla="*/ 4 h 140"/>
                <a:gd name="T2" fmla="*/ 163 w 205"/>
                <a:gd name="T3" fmla="*/ 36 h 140"/>
                <a:gd name="T4" fmla="*/ 150 w 205"/>
                <a:gd name="T5" fmla="*/ 43 h 140"/>
                <a:gd name="T6" fmla="*/ 144 w 205"/>
                <a:gd name="T7" fmla="*/ 45 h 140"/>
                <a:gd name="T8" fmla="*/ 110 w 205"/>
                <a:gd name="T9" fmla="*/ 52 h 140"/>
                <a:gd name="T10" fmla="*/ 12 w 205"/>
                <a:gd name="T11" fmla="*/ 19 h 140"/>
                <a:gd name="T12" fmla="*/ 3 w 205"/>
                <a:gd name="T13" fmla="*/ 26 h 140"/>
                <a:gd name="T14" fmla="*/ 64 w 205"/>
                <a:gd name="T15" fmla="*/ 65 h 140"/>
                <a:gd name="T16" fmla="*/ 114 w 205"/>
                <a:gd name="T17" fmla="*/ 139 h 140"/>
                <a:gd name="T18" fmla="*/ 158 w 205"/>
                <a:gd name="T19" fmla="*/ 58 h 140"/>
                <a:gd name="T20" fmla="*/ 172 w 205"/>
                <a:gd name="T21" fmla="*/ 51 h 140"/>
                <a:gd name="T22" fmla="*/ 205 w 205"/>
                <a:gd name="T23" fmla="*/ 9 h 140"/>
                <a:gd name="T24" fmla="*/ 193 w 205"/>
                <a:gd name="T25" fmla="*/ 4 h 140"/>
                <a:gd name="T26" fmla="*/ 115 w 205"/>
                <a:gd name="T27" fmla="*/ 123 h 140"/>
                <a:gd name="T28" fmla="*/ 73 w 205"/>
                <a:gd name="T29" fmla="*/ 67 h 140"/>
                <a:gd name="T30" fmla="*/ 108 w 205"/>
                <a:gd name="T31" fmla="*/ 69 h 140"/>
                <a:gd name="T32" fmla="*/ 106 w 205"/>
                <a:gd name="T33" fmla="*/ 105 h 140"/>
                <a:gd name="T34" fmla="*/ 114 w 205"/>
                <a:gd name="T35" fmla="*/ 105 h 140"/>
                <a:gd name="T36" fmla="*/ 112 w 205"/>
                <a:gd name="T37" fmla="*/ 69 h 140"/>
                <a:gd name="T38" fmla="*/ 142 w 205"/>
                <a:gd name="T39" fmla="*/ 64 h 140"/>
                <a:gd name="T40" fmla="*/ 115 w 205"/>
                <a:gd name="T41" fmla="*/ 123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5" h="140">
                  <a:moveTo>
                    <a:pt x="193" y="4"/>
                  </a:moveTo>
                  <a:cubicBezTo>
                    <a:pt x="182" y="14"/>
                    <a:pt x="177" y="28"/>
                    <a:pt x="163" y="36"/>
                  </a:cubicBezTo>
                  <a:cubicBezTo>
                    <a:pt x="159" y="39"/>
                    <a:pt x="155" y="41"/>
                    <a:pt x="150" y="43"/>
                  </a:cubicBezTo>
                  <a:cubicBezTo>
                    <a:pt x="148" y="43"/>
                    <a:pt x="146" y="44"/>
                    <a:pt x="144" y="45"/>
                  </a:cubicBezTo>
                  <a:cubicBezTo>
                    <a:pt x="133" y="49"/>
                    <a:pt x="122" y="51"/>
                    <a:pt x="110" y="52"/>
                  </a:cubicBezTo>
                  <a:cubicBezTo>
                    <a:pt x="76" y="54"/>
                    <a:pt x="37" y="44"/>
                    <a:pt x="12" y="19"/>
                  </a:cubicBezTo>
                  <a:cubicBezTo>
                    <a:pt x="8" y="15"/>
                    <a:pt x="0" y="20"/>
                    <a:pt x="3" y="26"/>
                  </a:cubicBezTo>
                  <a:cubicBezTo>
                    <a:pt x="17" y="47"/>
                    <a:pt x="40" y="59"/>
                    <a:pt x="64" y="65"/>
                  </a:cubicBezTo>
                  <a:cubicBezTo>
                    <a:pt x="61" y="97"/>
                    <a:pt x="75" y="140"/>
                    <a:pt x="114" y="139"/>
                  </a:cubicBezTo>
                  <a:cubicBezTo>
                    <a:pt x="152" y="137"/>
                    <a:pt x="158" y="89"/>
                    <a:pt x="158" y="58"/>
                  </a:cubicBezTo>
                  <a:cubicBezTo>
                    <a:pt x="163" y="56"/>
                    <a:pt x="167" y="54"/>
                    <a:pt x="172" y="51"/>
                  </a:cubicBezTo>
                  <a:cubicBezTo>
                    <a:pt x="185" y="43"/>
                    <a:pt x="205" y="26"/>
                    <a:pt x="205" y="9"/>
                  </a:cubicBezTo>
                  <a:cubicBezTo>
                    <a:pt x="205" y="3"/>
                    <a:pt x="198" y="0"/>
                    <a:pt x="193" y="4"/>
                  </a:cubicBezTo>
                  <a:close/>
                  <a:moveTo>
                    <a:pt x="115" y="123"/>
                  </a:moveTo>
                  <a:cubicBezTo>
                    <a:pt x="87" y="130"/>
                    <a:pt x="77" y="90"/>
                    <a:pt x="73" y="67"/>
                  </a:cubicBezTo>
                  <a:cubicBezTo>
                    <a:pt x="85" y="68"/>
                    <a:pt x="97" y="69"/>
                    <a:pt x="108" y="69"/>
                  </a:cubicBezTo>
                  <a:cubicBezTo>
                    <a:pt x="107" y="81"/>
                    <a:pt x="106" y="93"/>
                    <a:pt x="106" y="105"/>
                  </a:cubicBezTo>
                  <a:cubicBezTo>
                    <a:pt x="106" y="110"/>
                    <a:pt x="114" y="110"/>
                    <a:pt x="114" y="105"/>
                  </a:cubicBezTo>
                  <a:cubicBezTo>
                    <a:pt x="115" y="93"/>
                    <a:pt x="113" y="81"/>
                    <a:pt x="112" y="69"/>
                  </a:cubicBezTo>
                  <a:cubicBezTo>
                    <a:pt x="122" y="68"/>
                    <a:pt x="132" y="67"/>
                    <a:pt x="142" y="64"/>
                  </a:cubicBezTo>
                  <a:cubicBezTo>
                    <a:pt x="141" y="87"/>
                    <a:pt x="138" y="117"/>
                    <a:pt x="115" y="12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1" name="Freeform 120">
              <a:extLst>
                <a:ext uri="{FF2B5EF4-FFF2-40B4-BE49-F238E27FC236}">
                  <a16:creationId xmlns:a16="http://schemas.microsoft.com/office/drawing/2014/main" id="{509AD7CA-4B66-48B3-8DB2-19C2008C783B}"/>
                </a:ext>
              </a:extLst>
            </p:cNvPr>
            <p:cNvSpPr>
              <a:spLocks/>
            </p:cNvSpPr>
            <p:nvPr/>
          </p:nvSpPr>
          <p:spPr bwMode="auto">
            <a:xfrm>
              <a:off x="10601961" y="4995074"/>
              <a:ext cx="83002" cy="107902"/>
            </a:xfrm>
            <a:custGeom>
              <a:avLst/>
              <a:gdLst>
                <a:gd name="T0" fmla="*/ 17 w 17"/>
                <a:gd name="T1" fmla="*/ 5 h 22"/>
                <a:gd name="T2" fmla="*/ 14 w 17"/>
                <a:gd name="T3" fmla="*/ 2 h 22"/>
                <a:gd name="T4" fmla="*/ 12 w 17"/>
                <a:gd name="T5" fmla="*/ 1 h 22"/>
                <a:gd name="T6" fmla="*/ 8 w 17"/>
                <a:gd name="T7" fmla="*/ 0 h 22"/>
                <a:gd name="T8" fmla="*/ 7 w 17"/>
                <a:gd name="T9" fmla="*/ 1 h 22"/>
                <a:gd name="T10" fmla="*/ 5 w 17"/>
                <a:gd name="T11" fmla="*/ 1 h 22"/>
                <a:gd name="T12" fmla="*/ 1 w 17"/>
                <a:gd name="T13" fmla="*/ 4 h 22"/>
                <a:gd name="T14" fmla="*/ 0 w 17"/>
                <a:gd name="T15" fmla="*/ 12 h 22"/>
                <a:gd name="T16" fmla="*/ 2 w 17"/>
                <a:gd name="T17" fmla="*/ 19 h 22"/>
                <a:gd name="T18" fmla="*/ 4 w 17"/>
                <a:gd name="T19" fmla="*/ 21 h 22"/>
                <a:gd name="T20" fmla="*/ 7 w 17"/>
                <a:gd name="T21" fmla="*/ 22 h 22"/>
                <a:gd name="T22" fmla="*/ 10 w 17"/>
                <a:gd name="T23" fmla="*/ 21 h 22"/>
                <a:gd name="T24" fmla="*/ 13 w 17"/>
                <a:gd name="T25" fmla="*/ 19 h 22"/>
                <a:gd name="T26" fmla="*/ 14 w 17"/>
                <a:gd name="T27" fmla="*/ 17 h 22"/>
                <a:gd name="T28" fmla="*/ 16 w 17"/>
                <a:gd name="T29" fmla="*/ 13 h 22"/>
                <a:gd name="T30" fmla="*/ 17 w 17"/>
                <a:gd name="T31" fmla="*/ 5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22">
                  <a:moveTo>
                    <a:pt x="17" y="5"/>
                  </a:moveTo>
                  <a:cubicBezTo>
                    <a:pt x="17" y="4"/>
                    <a:pt x="15" y="2"/>
                    <a:pt x="14" y="2"/>
                  </a:cubicBezTo>
                  <a:cubicBezTo>
                    <a:pt x="13" y="1"/>
                    <a:pt x="13" y="1"/>
                    <a:pt x="12" y="1"/>
                  </a:cubicBezTo>
                  <a:cubicBezTo>
                    <a:pt x="11" y="0"/>
                    <a:pt x="10" y="0"/>
                    <a:pt x="8" y="0"/>
                  </a:cubicBezTo>
                  <a:cubicBezTo>
                    <a:pt x="8" y="0"/>
                    <a:pt x="7" y="1"/>
                    <a:pt x="7" y="1"/>
                  </a:cubicBezTo>
                  <a:cubicBezTo>
                    <a:pt x="6" y="1"/>
                    <a:pt x="6" y="1"/>
                    <a:pt x="5" y="1"/>
                  </a:cubicBezTo>
                  <a:cubicBezTo>
                    <a:pt x="3" y="2"/>
                    <a:pt x="2" y="3"/>
                    <a:pt x="1" y="4"/>
                  </a:cubicBezTo>
                  <a:cubicBezTo>
                    <a:pt x="0" y="7"/>
                    <a:pt x="0" y="9"/>
                    <a:pt x="0" y="12"/>
                  </a:cubicBezTo>
                  <a:cubicBezTo>
                    <a:pt x="0" y="14"/>
                    <a:pt x="0" y="17"/>
                    <a:pt x="2" y="19"/>
                  </a:cubicBezTo>
                  <a:cubicBezTo>
                    <a:pt x="2" y="20"/>
                    <a:pt x="3" y="21"/>
                    <a:pt x="4" y="21"/>
                  </a:cubicBezTo>
                  <a:cubicBezTo>
                    <a:pt x="5" y="21"/>
                    <a:pt x="6" y="22"/>
                    <a:pt x="7" y="22"/>
                  </a:cubicBezTo>
                  <a:cubicBezTo>
                    <a:pt x="8" y="22"/>
                    <a:pt x="9" y="21"/>
                    <a:pt x="10" y="21"/>
                  </a:cubicBezTo>
                  <a:cubicBezTo>
                    <a:pt x="12" y="20"/>
                    <a:pt x="13" y="20"/>
                    <a:pt x="13" y="19"/>
                  </a:cubicBezTo>
                  <a:cubicBezTo>
                    <a:pt x="14" y="17"/>
                    <a:pt x="14" y="17"/>
                    <a:pt x="14" y="17"/>
                  </a:cubicBezTo>
                  <a:cubicBezTo>
                    <a:pt x="15" y="16"/>
                    <a:pt x="15" y="14"/>
                    <a:pt x="16" y="13"/>
                  </a:cubicBezTo>
                  <a:cubicBezTo>
                    <a:pt x="17" y="10"/>
                    <a:pt x="17" y="8"/>
                    <a:pt x="17"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2" name="Freeform 121">
              <a:extLst>
                <a:ext uri="{FF2B5EF4-FFF2-40B4-BE49-F238E27FC236}">
                  <a16:creationId xmlns:a16="http://schemas.microsoft.com/office/drawing/2014/main" id="{101A6FCE-D346-40C9-BD09-66550228607D}"/>
                </a:ext>
              </a:extLst>
            </p:cNvPr>
            <p:cNvSpPr>
              <a:spLocks/>
            </p:cNvSpPr>
            <p:nvPr/>
          </p:nvSpPr>
          <p:spPr bwMode="auto">
            <a:xfrm>
              <a:off x="11126947" y="4872646"/>
              <a:ext cx="265605" cy="215804"/>
            </a:xfrm>
            <a:custGeom>
              <a:avLst/>
              <a:gdLst>
                <a:gd name="T0" fmla="*/ 52 w 54"/>
                <a:gd name="T1" fmla="*/ 33 h 44"/>
                <a:gd name="T2" fmla="*/ 34 w 54"/>
                <a:gd name="T3" fmla="*/ 26 h 44"/>
                <a:gd name="T4" fmla="*/ 20 w 54"/>
                <a:gd name="T5" fmla="*/ 25 h 44"/>
                <a:gd name="T6" fmla="*/ 44 w 54"/>
                <a:gd name="T7" fmla="*/ 9 h 44"/>
                <a:gd name="T8" fmla="*/ 41 w 54"/>
                <a:gd name="T9" fmla="*/ 1 h 44"/>
                <a:gd name="T10" fmla="*/ 2 w 54"/>
                <a:gd name="T11" fmla="*/ 28 h 44"/>
                <a:gd name="T12" fmla="*/ 8 w 54"/>
                <a:gd name="T13" fmla="*/ 38 h 44"/>
                <a:gd name="T14" fmla="*/ 30 w 54"/>
                <a:gd name="T15" fmla="*/ 40 h 44"/>
                <a:gd name="T16" fmla="*/ 49 w 54"/>
                <a:gd name="T17" fmla="*/ 42 h 44"/>
                <a:gd name="T18" fmla="*/ 52 w 54"/>
                <a:gd name="T19" fmla="*/ 3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44">
                  <a:moveTo>
                    <a:pt x="52" y="33"/>
                  </a:moveTo>
                  <a:cubicBezTo>
                    <a:pt x="48" y="28"/>
                    <a:pt x="40" y="27"/>
                    <a:pt x="34" y="26"/>
                  </a:cubicBezTo>
                  <a:cubicBezTo>
                    <a:pt x="29" y="25"/>
                    <a:pt x="25" y="25"/>
                    <a:pt x="20" y="25"/>
                  </a:cubicBezTo>
                  <a:cubicBezTo>
                    <a:pt x="26" y="17"/>
                    <a:pt x="35" y="12"/>
                    <a:pt x="44" y="9"/>
                  </a:cubicBezTo>
                  <a:cubicBezTo>
                    <a:pt x="49" y="7"/>
                    <a:pt x="45" y="0"/>
                    <a:pt x="41" y="1"/>
                  </a:cubicBezTo>
                  <a:cubicBezTo>
                    <a:pt x="25" y="4"/>
                    <a:pt x="10" y="12"/>
                    <a:pt x="2" y="28"/>
                  </a:cubicBezTo>
                  <a:cubicBezTo>
                    <a:pt x="0" y="32"/>
                    <a:pt x="3" y="37"/>
                    <a:pt x="8" y="38"/>
                  </a:cubicBezTo>
                  <a:cubicBezTo>
                    <a:pt x="15" y="38"/>
                    <a:pt x="23" y="39"/>
                    <a:pt x="30" y="40"/>
                  </a:cubicBezTo>
                  <a:cubicBezTo>
                    <a:pt x="36" y="41"/>
                    <a:pt x="43" y="44"/>
                    <a:pt x="49" y="42"/>
                  </a:cubicBezTo>
                  <a:cubicBezTo>
                    <a:pt x="54" y="41"/>
                    <a:pt x="54" y="36"/>
                    <a:pt x="52" y="3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pic>
        <p:nvPicPr>
          <p:cNvPr id="23" name="图片 22">
            <a:extLst>
              <a:ext uri="{FF2B5EF4-FFF2-40B4-BE49-F238E27FC236}">
                <a16:creationId xmlns:a16="http://schemas.microsoft.com/office/drawing/2014/main" id="{E477AD2A-CD3C-4BB3-9A34-82EC978AE24A}"/>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8442647" y="626511"/>
            <a:ext cx="646843" cy="457729"/>
          </a:xfrm>
          <a:prstGeom prst="rect">
            <a:avLst/>
          </a:prstGeom>
        </p:spPr>
      </p:pic>
      <p:grpSp>
        <p:nvGrpSpPr>
          <p:cNvPr id="24" name="组合 23">
            <a:extLst>
              <a:ext uri="{FF2B5EF4-FFF2-40B4-BE49-F238E27FC236}">
                <a16:creationId xmlns:a16="http://schemas.microsoft.com/office/drawing/2014/main" id="{6CFB01D5-B8E8-47DD-84E5-00D9BC58E775}"/>
              </a:ext>
            </a:extLst>
          </p:cNvPr>
          <p:cNvGrpSpPr/>
          <p:nvPr/>
        </p:nvGrpSpPr>
        <p:grpSpPr>
          <a:xfrm rot="1211024">
            <a:off x="8573401" y="4416537"/>
            <a:ext cx="608732" cy="866270"/>
            <a:chOff x="10766636" y="3941730"/>
            <a:chExt cx="1047922" cy="1352954"/>
          </a:xfrm>
        </p:grpSpPr>
        <p:sp>
          <p:nvSpPr>
            <p:cNvPr id="25" name="Freeform 108">
              <a:extLst>
                <a:ext uri="{FF2B5EF4-FFF2-40B4-BE49-F238E27FC236}">
                  <a16:creationId xmlns:a16="http://schemas.microsoft.com/office/drawing/2014/main" id="{623A2940-849C-424B-9373-1E088541B94B}"/>
                </a:ext>
              </a:extLst>
            </p:cNvPr>
            <p:cNvSpPr>
              <a:spLocks/>
            </p:cNvSpPr>
            <p:nvPr/>
          </p:nvSpPr>
          <p:spPr bwMode="auto">
            <a:xfrm>
              <a:off x="10766636" y="4209862"/>
              <a:ext cx="664177" cy="1084822"/>
            </a:xfrm>
            <a:custGeom>
              <a:avLst/>
              <a:gdLst>
                <a:gd name="T0" fmla="*/ 96 w 114"/>
                <a:gd name="T1" fmla="*/ 11 h 186"/>
                <a:gd name="T2" fmla="*/ 91 w 114"/>
                <a:gd name="T3" fmla="*/ 11 h 186"/>
                <a:gd name="T4" fmla="*/ 79 w 114"/>
                <a:gd name="T5" fmla="*/ 8 h 186"/>
                <a:gd name="T6" fmla="*/ 78 w 114"/>
                <a:gd name="T7" fmla="*/ 8 h 186"/>
                <a:gd name="T8" fmla="*/ 2 w 114"/>
                <a:gd name="T9" fmla="*/ 87 h 186"/>
                <a:gd name="T10" fmla="*/ 12 w 114"/>
                <a:gd name="T11" fmla="*/ 98 h 186"/>
                <a:gd name="T12" fmla="*/ 48 w 114"/>
                <a:gd name="T13" fmla="*/ 83 h 186"/>
                <a:gd name="T14" fmla="*/ 11 w 114"/>
                <a:gd name="T15" fmla="*/ 170 h 186"/>
                <a:gd name="T16" fmla="*/ 27 w 114"/>
                <a:gd name="T17" fmla="*/ 177 h 186"/>
                <a:gd name="T18" fmla="*/ 28 w 114"/>
                <a:gd name="T19" fmla="*/ 175 h 186"/>
                <a:gd name="T20" fmla="*/ 32 w 114"/>
                <a:gd name="T21" fmla="*/ 172 h 186"/>
                <a:gd name="T22" fmla="*/ 105 w 114"/>
                <a:gd name="T23" fmla="*/ 71 h 186"/>
                <a:gd name="T24" fmla="*/ 96 w 114"/>
                <a:gd name="T25" fmla="*/ 58 h 186"/>
                <a:gd name="T26" fmla="*/ 89 w 114"/>
                <a:gd name="T27" fmla="*/ 60 h 186"/>
                <a:gd name="T28" fmla="*/ 88 w 114"/>
                <a:gd name="T29" fmla="*/ 62 h 186"/>
                <a:gd name="T30" fmla="*/ 86 w 114"/>
                <a:gd name="T31" fmla="*/ 64 h 186"/>
                <a:gd name="T32" fmla="*/ 85 w 114"/>
                <a:gd name="T33" fmla="*/ 65 h 186"/>
                <a:gd name="T34" fmla="*/ 85 w 114"/>
                <a:gd name="T35" fmla="*/ 65 h 186"/>
                <a:gd name="T36" fmla="*/ 84 w 114"/>
                <a:gd name="T37" fmla="*/ 66 h 186"/>
                <a:gd name="T38" fmla="*/ 84 w 114"/>
                <a:gd name="T39" fmla="*/ 66 h 186"/>
                <a:gd name="T40" fmla="*/ 84 w 114"/>
                <a:gd name="T41" fmla="*/ 66 h 186"/>
                <a:gd name="T42" fmla="*/ 82 w 114"/>
                <a:gd name="T43" fmla="*/ 67 h 186"/>
                <a:gd name="T44" fmla="*/ 80 w 114"/>
                <a:gd name="T45" fmla="*/ 71 h 186"/>
                <a:gd name="T46" fmla="*/ 74 w 114"/>
                <a:gd name="T47" fmla="*/ 79 h 186"/>
                <a:gd name="T48" fmla="*/ 84 w 114"/>
                <a:gd name="T49" fmla="*/ 64 h 186"/>
                <a:gd name="T50" fmla="*/ 85 w 114"/>
                <a:gd name="T51" fmla="*/ 55 h 186"/>
                <a:gd name="T52" fmla="*/ 109 w 114"/>
                <a:gd name="T53" fmla="*/ 20 h 186"/>
                <a:gd name="T54" fmla="*/ 96 w 114"/>
                <a:gd name="T55" fmla="*/ 1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4" h="186">
                  <a:moveTo>
                    <a:pt x="96" y="11"/>
                  </a:moveTo>
                  <a:cubicBezTo>
                    <a:pt x="94" y="10"/>
                    <a:pt x="93" y="10"/>
                    <a:pt x="91" y="11"/>
                  </a:cubicBezTo>
                  <a:cubicBezTo>
                    <a:pt x="89" y="7"/>
                    <a:pt x="82" y="4"/>
                    <a:pt x="79" y="8"/>
                  </a:cubicBezTo>
                  <a:cubicBezTo>
                    <a:pt x="78" y="8"/>
                    <a:pt x="78" y="8"/>
                    <a:pt x="78" y="8"/>
                  </a:cubicBezTo>
                  <a:cubicBezTo>
                    <a:pt x="34" y="0"/>
                    <a:pt x="14" y="52"/>
                    <a:pt x="2" y="87"/>
                  </a:cubicBezTo>
                  <a:cubicBezTo>
                    <a:pt x="0" y="94"/>
                    <a:pt x="6" y="99"/>
                    <a:pt x="12" y="98"/>
                  </a:cubicBezTo>
                  <a:cubicBezTo>
                    <a:pt x="25" y="95"/>
                    <a:pt x="37" y="89"/>
                    <a:pt x="48" y="83"/>
                  </a:cubicBezTo>
                  <a:cubicBezTo>
                    <a:pt x="33" y="111"/>
                    <a:pt x="18" y="139"/>
                    <a:pt x="11" y="170"/>
                  </a:cubicBezTo>
                  <a:cubicBezTo>
                    <a:pt x="9" y="180"/>
                    <a:pt x="22" y="186"/>
                    <a:pt x="27" y="177"/>
                  </a:cubicBezTo>
                  <a:cubicBezTo>
                    <a:pt x="27" y="176"/>
                    <a:pt x="27" y="175"/>
                    <a:pt x="28" y="175"/>
                  </a:cubicBezTo>
                  <a:cubicBezTo>
                    <a:pt x="29" y="174"/>
                    <a:pt x="31" y="174"/>
                    <a:pt x="32" y="172"/>
                  </a:cubicBezTo>
                  <a:cubicBezTo>
                    <a:pt x="59" y="141"/>
                    <a:pt x="89" y="109"/>
                    <a:pt x="105" y="71"/>
                  </a:cubicBezTo>
                  <a:cubicBezTo>
                    <a:pt x="108" y="64"/>
                    <a:pt x="103" y="57"/>
                    <a:pt x="96" y="58"/>
                  </a:cubicBezTo>
                  <a:cubicBezTo>
                    <a:pt x="94" y="58"/>
                    <a:pt x="91" y="58"/>
                    <a:pt x="89" y="60"/>
                  </a:cubicBezTo>
                  <a:cubicBezTo>
                    <a:pt x="89" y="61"/>
                    <a:pt x="88" y="62"/>
                    <a:pt x="88" y="62"/>
                  </a:cubicBezTo>
                  <a:cubicBezTo>
                    <a:pt x="87" y="63"/>
                    <a:pt x="86" y="64"/>
                    <a:pt x="86" y="64"/>
                  </a:cubicBezTo>
                  <a:cubicBezTo>
                    <a:pt x="85" y="65"/>
                    <a:pt x="85" y="65"/>
                    <a:pt x="85" y="65"/>
                  </a:cubicBezTo>
                  <a:cubicBezTo>
                    <a:pt x="85" y="65"/>
                    <a:pt x="85" y="65"/>
                    <a:pt x="85" y="65"/>
                  </a:cubicBezTo>
                  <a:cubicBezTo>
                    <a:pt x="84" y="66"/>
                    <a:pt x="84" y="66"/>
                    <a:pt x="84" y="66"/>
                  </a:cubicBezTo>
                  <a:cubicBezTo>
                    <a:pt x="84" y="66"/>
                    <a:pt x="84" y="66"/>
                    <a:pt x="84" y="66"/>
                  </a:cubicBezTo>
                  <a:cubicBezTo>
                    <a:pt x="84" y="66"/>
                    <a:pt x="84" y="66"/>
                    <a:pt x="84" y="66"/>
                  </a:cubicBezTo>
                  <a:cubicBezTo>
                    <a:pt x="84" y="66"/>
                    <a:pt x="83" y="67"/>
                    <a:pt x="82" y="67"/>
                  </a:cubicBezTo>
                  <a:cubicBezTo>
                    <a:pt x="81" y="68"/>
                    <a:pt x="80" y="70"/>
                    <a:pt x="80" y="71"/>
                  </a:cubicBezTo>
                  <a:cubicBezTo>
                    <a:pt x="78" y="74"/>
                    <a:pt x="76" y="76"/>
                    <a:pt x="74" y="79"/>
                  </a:cubicBezTo>
                  <a:cubicBezTo>
                    <a:pt x="77" y="74"/>
                    <a:pt x="81" y="69"/>
                    <a:pt x="84" y="64"/>
                  </a:cubicBezTo>
                  <a:cubicBezTo>
                    <a:pt x="87" y="61"/>
                    <a:pt x="86" y="58"/>
                    <a:pt x="85" y="55"/>
                  </a:cubicBezTo>
                  <a:cubicBezTo>
                    <a:pt x="94" y="44"/>
                    <a:pt x="102" y="32"/>
                    <a:pt x="109" y="20"/>
                  </a:cubicBezTo>
                  <a:cubicBezTo>
                    <a:pt x="114" y="11"/>
                    <a:pt x="102" y="4"/>
                    <a:pt x="96" y="11"/>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26" name="Freeform 109">
              <a:extLst>
                <a:ext uri="{FF2B5EF4-FFF2-40B4-BE49-F238E27FC236}">
                  <a16:creationId xmlns:a16="http://schemas.microsoft.com/office/drawing/2014/main" id="{312E6477-886C-4CCF-8FE8-8EE888D0A38D}"/>
                </a:ext>
              </a:extLst>
            </p:cNvPr>
            <p:cNvSpPr>
              <a:spLocks noEditPoints="1"/>
            </p:cNvSpPr>
            <p:nvPr/>
          </p:nvSpPr>
          <p:spPr bwMode="auto">
            <a:xfrm>
              <a:off x="10783856" y="4209862"/>
              <a:ext cx="693695" cy="1067602"/>
            </a:xfrm>
            <a:custGeom>
              <a:avLst/>
              <a:gdLst>
                <a:gd name="T0" fmla="*/ 112 w 119"/>
                <a:gd name="T1" fmla="*/ 52 h 183"/>
                <a:gd name="T2" fmla="*/ 91 w 119"/>
                <a:gd name="T3" fmla="*/ 53 h 183"/>
                <a:gd name="T4" fmla="*/ 115 w 119"/>
                <a:gd name="T5" fmla="*/ 9 h 183"/>
                <a:gd name="T6" fmla="*/ 110 w 119"/>
                <a:gd name="T7" fmla="*/ 2 h 183"/>
                <a:gd name="T8" fmla="*/ 49 w 119"/>
                <a:gd name="T9" fmla="*/ 15 h 183"/>
                <a:gd name="T10" fmla="*/ 24 w 119"/>
                <a:gd name="T11" fmla="*/ 55 h 183"/>
                <a:gd name="T12" fmla="*/ 2 w 119"/>
                <a:gd name="T13" fmla="*/ 88 h 183"/>
                <a:gd name="T14" fmla="*/ 8 w 119"/>
                <a:gd name="T15" fmla="*/ 94 h 183"/>
                <a:gd name="T16" fmla="*/ 43 w 119"/>
                <a:gd name="T17" fmla="*/ 87 h 183"/>
                <a:gd name="T18" fmla="*/ 5 w 119"/>
                <a:gd name="T19" fmla="*/ 176 h 183"/>
                <a:gd name="T20" fmla="*/ 12 w 119"/>
                <a:gd name="T21" fmla="*/ 181 h 183"/>
                <a:gd name="T22" fmla="*/ 70 w 119"/>
                <a:gd name="T23" fmla="*/ 126 h 183"/>
                <a:gd name="T24" fmla="*/ 117 w 119"/>
                <a:gd name="T25" fmla="*/ 58 h 183"/>
                <a:gd name="T26" fmla="*/ 112 w 119"/>
                <a:gd name="T27" fmla="*/ 52 h 183"/>
                <a:gd name="T28" fmla="*/ 66 w 119"/>
                <a:gd name="T29" fmla="*/ 116 h 183"/>
                <a:gd name="T30" fmla="*/ 19 w 119"/>
                <a:gd name="T31" fmla="*/ 165 h 183"/>
                <a:gd name="T32" fmla="*/ 56 w 119"/>
                <a:gd name="T33" fmla="*/ 81 h 183"/>
                <a:gd name="T34" fmla="*/ 50 w 119"/>
                <a:gd name="T35" fmla="*/ 75 h 183"/>
                <a:gd name="T36" fmla="*/ 16 w 119"/>
                <a:gd name="T37" fmla="*/ 82 h 183"/>
                <a:gd name="T38" fmla="*/ 18 w 119"/>
                <a:gd name="T39" fmla="*/ 79 h 183"/>
                <a:gd name="T40" fmla="*/ 23 w 119"/>
                <a:gd name="T41" fmla="*/ 78 h 183"/>
                <a:gd name="T42" fmla="*/ 53 w 119"/>
                <a:gd name="T43" fmla="*/ 25 h 183"/>
                <a:gd name="T44" fmla="*/ 103 w 119"/>
                <a:gd name="T45" fmla="*/ 12 h 183"/>
                <a:gd name="T46" fmla="*/ 75 w 119"/>
                <a:gd name="T47" fmla="*/ 56 h 183"/>
                <a:gd name="T48" fmla="*/ 80 w 119"/>
                <a:gd name="T49" fmla="*/ 64 h 183"/>
                <a:gd name="T50" fmla="*/ 106 w 119"/>
                <a:gd name="T51" fmla="*/ 61 h 183"/>
                <a:gd name="T52" fmla="*/ 66 w 119"/>
                <a:gd name="T53" fmla="*/ 116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9" h="183">
                  <a:moveTo>
                    <a:pt x="112" y="52"/>
                  </a:moveTo>
                  <a:cubicBezTo>
                    <a:pt x="105" y="53"/>
                    <a:pt x="98" y="53"/>
                    <a:pt x="91" y="53"/>
                  </a:cubicBezTo>
                  <a:cubicBezTo>
                    <a:pt x="101" y="40"/>
                    <a:pt x="109" y="25"/>
                    <a:pt x="115" y="9"/>
                  </a:cubicBezTo>
                  <a:cubicBezTo>
                    <a:pt x="116" y="5"/>
                    <a:pt x="113" y="2"/>
                    <a:pt x="110" y="2"/>
                  </a:cubicBezTo>
                  <a:cubicBezTo>
                    <a:pt x="89" y="1"/>
                    <a:pt x="66" y="0"/>
                    <a:pt x="49" y="15"/>
                  </a:cubicBezTo>
                  <a:cubicBezTo>
                    <a:pt x="38" y="24"/>
                    <a:pt x="30" y="39"/>
                    <a:pt x="24" y="55"/>
                  </a:cubicBezTo>
                  <a:cubicBezTo>
                    <a:pt x="16" y="65"/>
                    <a:pt x="9" y="76"/>
                    <a:pt x="2" y="88"/>
                  </a:cubicBezTo>
                  <a:cubicBezTo>
                    <a:pt x="0" y="92"/>
                    <a:pt x="4" y="96"/>
                    <a:pt x="8" y="94"/>
                  </a:cubicBezTo>
                  <a:cubicBezTo>
                    <a:pt x="19" y="89"/>
                    <a:pt x="31" y="90"/>
                    <a:pt x="43" y="87"/>
                  </a:cubicBezTo>
                  <a:cubicBezTo>
                    <a:pt x="31" y="117"/>
                    <a:pt x="15" y="145"/>
                    <a:pt x="5" y="176"/>
                  </a:cubicBezTo>
                  <a:cubicBezTo>
                    <a:pt x="4" y="180"/>
                    <a:pt x="8" y="183"/>
                    <a:pt x="12" y="181"/>
                  </a:cubicBezTo>
                  <a:cubicBezTo>
                    <a:pt x="35" y="168"/>
                    <a:pt x="53" y="146"/>
                    <a:pt x="70" y="126"/>
                  </a:cubicBezTo>
                  <a:cubicBezTo>
                    <a:pt x="87" y="105"/>
                    <a:pt x="105" y="83"/>
                    <a:pt x="117" y="58"/>
                  </a:cubicBezTo>
                  <a:cubicBezTo>
                    <a:pt x="119" y="54"/>
                    <a:pt x="116" y="51"/>
                    <a:pt x="112" y="52"/>
                  </a:cubicBezTo>
                  <a:close/>
                  <a:moveTo>
                    <a:pt x="66" y="116"/>
                  </a:moveTo>
                  <a:cubicBezTo>
                    <a:pt x="52" y="133"/>
                    <a:pt x="37" y="151"/>
                    <a:pt x="19" y="165"/>
                  </a:cubicBezTo>
                  <a:cubicBezTo>
                    <a:pt x="30" y="136"/>
                    <a:pt x="46" y="110"/>
                    <a:pt x="56" y="81"/>
                  </a:cubicBezTo>
                  <a:cubicBezTo>
                    <a:pt x="57" y="78"/>
                    <a:pt x="53" y="74"/>
                    <a:pt x="50" y="75"/>
                  </a:cubicBezTo>
                  <a:cubicBezTo>
                    <a:pt x="39" y="79"/>
                    <a:pt x="27" y="79"/>
                    <a:pt x="16" y="82"/>
                  </a:cubicBezTo>
                  <a:cubicBezTo>
                    <a:pt x="17" y="81"/>
                    <a:pt x="17" y="80"/>
                    <a:pt x="18" y="79"/>
                  </a:cubicBezTo>
                  <a:cubicBezTo>
                    <a:pt x="19" y="80"/>
                    <a:pt x="22" y="80"/>
                    <a:pt x="23" y="78"/>
                  </a:cubicBezTo>
                  <a:cubicBezTo>
                    <a:pt x="35" y="62"/>
                    <a:pt x="39" y="41"/>
                    <a:pt x="53" y="25"/>
                  </a:cubicBezTo>
                  <a:cubicBezTo>
                    <a:pt x="64" y="11"/>
                    <a:pt x="85" y="11"/>
                    <a:pt x="103" y="12"/>
                  </a:cubicBezTo>
                  <a:cubicBezTo>
                    <a:pt x="96" y="28"/>
                    <a:pt x="88" y="43"/>
                    <a:pt x="75" y="56"/>
                  </a:cubicBezTo>
                  <a:cubicBezTo>
                    <a:pt x="72" y="59"/>
                    <a:pt x="75" y="65"/>
                    <a:pt x="80" y="64"/>
                  </a:cubicBezTo>
                  <a:cubicBezTo>
                    <a:pt x="89" y="62"/>
                    <a:pt x="97" y="62"/>
                    <a:pt x="106" y="61"/>
                  </a:cubicBezTo>
                  <a:cubicBezTo>
                    <a:pt x="96" y="81"/>
                    <a:pt x="81" y="100"/>
                    <a:pt x="66" y="11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27" name="Freeform 110">
              <a:extLst>
                <a:ext uri="{FF2B5EF4-FFF2-40B4-BE49-F238E27FC236}">
                  <a16:creationId xmlns:a16="http://schemas.microsoft.com/office/drawing/2014/main" id="{F7419DE1-8A8A-4C32-BB88-2F697A8FBF69}"/>
                </a:ext>
              </a:extLst>
            </p:cNvPr>
            <p:cNvSpPr>
              <a:spLocks/>
            </p:cNvSpPr>
            <p:nvPr/>
          </p:nvSpPr>
          <p:spPr bwMode="auto">
            <a:xfrm>
              <a:off x="10766636" y="4089326"/>
              <a:ext cx="169734" cy="179575"/>
            </a:xfrm>
            <a:custGeom>
              <a:avLst/>
              <a:gdLst>
                <a:gd name="T0" fmla="*/ 28 w 29"/>
                <a:gd name="T1" fmla="*/ 26 h 31"/>
                <a:gd name="T2" fmla="*/ 12 w 29"/>
                <a:gd name="T3" fmla="*/ 4 h 31"/>
                <a:gd name="T4" fmla="*/ 6 w 29"/>
                <a:gd name="T5" fmla="*/ 0 h 31"/>
                <a:gd name="T6" fmla="*/ 2 w 29"/>
                <a:gd name="T7" fmla="*/ 1 h 31"/>
                <a:gd name="T8" fmla="*/ 1 w 29"/>
                <a:gd name="T9" fmla="*/ 7 h 31"/>
                <a:gd name="T10" fmla="*/ 10 w 29"/>
                <a:gd name="T11" fmla="*/ 23 h 31"/>
                <a:gd name="T12" fmla="*/ 26 w 29"/>
                <a:gd name="T13" fmla="*/ 30 h 31"/>
                <a:gd name="T14" fmla="*/ 28 w 29"/>
                <a:gd name="T15" fmla="*/ 26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31">
                  <a:moveTo>
                    <a:pt x="28" y="26"/>
                  </a:moveTo>
                  <a:cubicBezTo>
                    <a:pt x="20" y="21"/>
                    <a:pt x="15" y="12"/>
                    <a:pt x="12" y="4"/>
                  </a:cubicBezTo>
                  <a:cubicBezTo>
                    <a:pt x="11" y="1"/>
                    <a:pt x="9" y="0"/>
                    <a:pt x="6" y="0"/>
                  </a:cubicBezTo>
                  <a:cubicBezTo>
                    <a:pt x="4" y="0"/>
                    <a:pt x="3" y="0"/>
                    <a:pt x="2" y="1"/>
                  </a:cubicBezTo>
                  <a:cubicBezTo>
                    <a:pt x="1" y="3"/>
                    <a:pt x="0" y="5"/>
                    <a:pt x="1" y="7"/>
                  </a:cubicBezTo>
                  <a:cubicBezTo>
                    <a:pt x="3" y="13"/>
                    <a:pt x="6" y="18"/>
                    <a:pt x="10" y="23"/>
                  </a:cubicBezTo>
                  <a:cubicBezTo>
                    <a:pt x="15" y="28"/>
                    <a:pt x="20" y="30"/>
                    <a:pt x="26" y="30"/>
                  </a:cubicBezTo>
                  <a:cubicBezTo>
                    <a:pt x="29" y="31"/>
                    <a:pt x="29" y="27"/>
                    <a:pt x="28" y="2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28" name="Freeform 111">
              <a:extLst>
                <a:ext uri="{FF2B5EF4-FFF2-40B4-BE49-F238E27FC236}">
                  <a16:creationId xmlns:a16="http://schemas.microsoft.com/office/drawing/2014/main" id="{8E8BC364-D778-4E50-AF95-03FB104D6679}"/>
                </a:ext>
              </a:extLst>
            </p:cNvPr>
            <p:cNvSpPr>
              <a:spLocks/>
            </p:cNvSpPr>
            <p:nvPr/>
          </p:nvSpPr>
          <p:spPr bwMode="auto">
            <a:xfrm>
              <a:off x="10941291" y="3941730"/>
              <a:ext cx="76258" cy="233693"/>
            </a:xfrm>
            <a:custGeom>
              <a:avLst/>
              <a:gdLst>
                <a:gd name="T0" fmla="*/ 11 w 13"/>
                <a:gd name="T1" fmla="*/ 18 h 40"/>
                <a:gd name="T2" fmla="*/ 11 w 13"/>
                <a:gd name="T3" fmla="*/ 4 h 40"/>
                <a:gd name="T4" fmla="*/ 3 w 13"/>
                <a:gd name="T5" fmla="*/ 4 h 40"/>
                <a:gd name="T6" fmla="*/ 8 w 13"/>
                <a:gd name="T7" fmla="*/ 37 h 40"/>
                <a:gd name="T8" fmla="*/ 13 w 13"/>
                <a:gd name="T9" fmla="*/ 35 h 40"/>
                <a:gd name="T10" fmla="*/ 11 w 13"/>
                <a:gd name="T11" fmla="*/ 18 h 40"/>
              </a:gdLst>
              <a:ahLst/>
              <a:cxnLst>
                <a:cxn ang="0">
                  <a:pos x="T0" y="T1"/>
                </a:cxn>
                <a:cxn ang="0">
                  <a:pos x="T2" y="T3"/>
                </a:cxn>
                <a:cxn ang="0">
                  <a:pos x="T4" y="T5"/>
                </a:cxn>
                <a:cxn ang="0">
                  <a:pos x="T6" y="T7"/>
                </a:cxn>
                <a:cxn ang="0">
                  <a:pos x="T8" y="T9"/>
                </a:cxn>
                <a:cxn ang="0">
                  <a:pos x="T10" y="T11"/>
                </a:cxn>
              </a:cxnLst>
              <a:rect l="0" t="0" r="r" b="b"/>
              <a:pathLst>
                <a:path w="13" h="40">
                  <a:moveTo>
                    <a:pt x="11" y="18"/>
                  </a:moveTo>
                  <a:cubicBezTo>
                    <a:pt x="11" y="13"/>
                    <a:pt x="12" y="8"/>
                    <a:pt x="11" y="4"/>
                  </a:cubicBezTo>
                  <a:cubicBezTo>
                    <a:pt x="10" y="0"/>
                    <a:pt x="4" y="0"/>
                    <a:pt x="3" y="4"/>
                  </a:cubicBezTo>
                  <a:cubicBezTo>
                    <a:pt x="0" y="14"/>
                    <a:pt x="3" y="28"/>
                    <a:pt x="8" y="37"/>
                  </a:cubicBezTo>
                  <a:cubicBezTo>
                    <a:pt x="9" y="40"/>
                    <a:pt x="13" y="38"/>
                    <a:pt x="13" y="35"/>
                  </a:cubicBezTo>
                  <a:cubicBezTo>
                    <a:pt x="12" y="30"/>
                    <a:pt x="12" y="24"/>
                    <a:pt x="11" y="1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29" name="Freeform 112">
              <a:extLst>
                <a:ext uri="{FF2B5EF4-FFF2-40B4-BE49-F238E27FC236}">
                  <a16:creationId xmlns:a16="http://schemas.microsoft.com/office/drawing/2014/main" id="{B0BD912F-0010-4BB8-958C-79BFBE113374}"/>
                </a:ext>
              </a:extLst>
            </p:cNvPr>
            <p:cNvSpPr>
              <a:spLocks/>
            </p:cNvSpPr>
            <p:nvPr/>
          </p:nvSpPr>
          <p:spPr bwMode="auto">
            <a:xfrm>
              <a:off x="11115943" y="3941730"/>
              <a:ext cx="76258" cy="216472"/>
            </a:xfrm>
            <a:custGeom>
              <a:avLst/>
              <a:gdLst>
                <a:gd name="T0" fmla="*/ 11 w 13"/>
                <a:gd name="T1" fmla="*/ 4 h 37"/>
                <a:gd name="T2" fmla="*/ 4 w 13"/>
                <a:gd name="T3" fmla="*/ 4 h 37"/>
                <a:gd name="T4" fmla="*/ 2 w 13"/>
                <a:gd name="T5" fmla="*/ 32 h 37"/>
                <a:gd name="T6" fmla="*/ 7 w 13"/>
                <a:gd name="T7" fmla="*/ 34 h 37"/>
                <a:gd name="T8" fmla="*/ 11 w 13"/>
                <a:gd name="T9" fmla="*/ 4 h 37"/>
              </a:gdLst>
              <a:ahLst/>
              <a:cxnLst>
                <a:cxn ang="0">
                  <a:pos x="T0" y="T1"/>
                </a:cxn>
                <a:cxn ang="0">
                  <a:pos x="T2" y="T3"/>
                </a:cxn>
                <a:cxn ang="0">
                  <a:pos x="T4" y="T5"/>
                </a:cxn>
                <a:cxn ang="0">
                  <a:pos x="T6" y="T7"/>
                </a:cxn>
                <a:cxn ang="0">
                  <a:pos x="T8" y="T9"/>
                </a:cxn>
              </a:cxnLst>
              <a:rect l="0" t="0" r="r" b="b"/>
              <a:pathLst>
                <a:path w="13" h="37">
                  <a:moveTo>
                    <a:pt x="11" y="4"/>
                  </a:moveTo>
                  <a:cubicBezTo>
                    <a:pt x="11" y="0"/>
                    <a:pt x="5" y="0"/>
                    <a:pt x="4" y="4"/>
                  </a:cubicBezTo>
                  <a:cubicBezTo>
                    <a:pt x="3" y="13"/>
                    <a:pt x="5" y="23"/>
                    <a:pt x="2" y="32"/>
                  </a:cubicBezTo>
                  <a:cubicBezTo>
                    <a:pt x="0" y="35"/>
                    <a:pt x="6" y="37"/>
                    <a:pt x="7" y="34"/>
                  </a:cubicBezTo>
                  <a:cubicBezTo>
                    <a:pt x="12" y="25"/>
                    <a:pt x="13" y="13"/>
                    <a:pt x="11"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30" name="Freeform 113">
              <a:extLst>
                <a:ext uri="{FF2B5EF4-FFF2-40B4-BE49-F238E27FC236}">
                  <a16:creationId xmlns:a16="http://schemas.microsoft.com/office/drawing/2014/main" id="{67160412-3511-49A2-86D9-72482F9D4548}"/>
                </a:ext>
              </a:extLst>
            </p:cNvPr>
            <p:cNvSpPr>
              <a:spLocks/>
            </p:cNvSpPr>
            <p:nvPr/>
          </p:nvSpPr>
          <p:spPr bwMode="auto">
            <a:xfrm>
              <a:off x="11598086" y="4682166"/>
              <a:ext cx="216472" cy="199254"/>
            </a:xfrm>
            <a:custGeom>
              <a:avLst/>
              <a:gdLst>
                <a:gd name="T0" fmla="*/ 28 w 37"/>
                <a:gd name="T1" fmla="*/ 7 h 34"/>
                <a:gd name="T2" fmla="*/ 21 w 37"/>
                <a:gd name="T3" fmla="*/ 8 h 34"/>
                <a:gd name="T4" fmla="*/ 19 w 37"/>
                <a:gd name="T5" fmla="*/ 4 h 34"/>
                <a:gd name="T6" fmla="*/ 13 w 37"/>
                <a:gd name="T7" fmla="*/ 5 h 34"/>
                <a:gd name="T8" fmla="*/ 13 w 37"/>
                <a:gd name="T9" fmla="*/ 10 h 34"/>
                <a:gd name="T10" fmla="*/ 2 w 37"/>
                <a:gd name="T11" fmla="*/ 14 h 34"/>
                <a:gd name="T12" fmla="*/ 4 w 37"/>
                <a:gd name="T13" fmla="*/ 19 h 34"/>
                <a:gd name="T14" fmla="*/ 15 w 37"/>
                <a:gd name="T15" fmla="*/ 19 h 34"/>
                <a:gd name="T16" fmla="*/ 17 w 37"/>
                <a:gd name="T17" fmla="*/ 28 h 34"/>
                <a:gd name="T18" fmla="*/ 25 w 37"/>
                <a:gd name="T19" fmla="*/ 26 h 34"/>
                <a:gd name="T20" fmla="*/ 23 w 37"/>
                <a:gd name="T21" fmla="*/ 18 h 34"/>
                <a:gd name="T22" fmla="*/ 31 w 37"/>
                <a:gd name="T23" fmla="*/ 16 h 34"/>
                <a:gd name="T24" fmla="*/ 28 w 37"/>
                <a:gd name="T25"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34">
                  <a:moveTo>
                    <a:pt x="28" y="7"/>
                  </a:moveTo>
                  <a:cubicBezTo>
                    <a:pt x="26" y="7"/>
                    <a:pt x="23" y="8"/>
                    <a:pt x="21" y="8"/>
                  </a:cubicBezTo>
                  <a:cubicBezTo>
                    <a:pt x="20" y="7"/>
                    <a:pt x="19" y="5"/>
                    <a:pt x="19" y="4"/>
                  </a:cubicBezTo>
                  <a:cubicBezTo>
                    <a:pt x="18" y="0"/>
                    <a:pt x="12" y="1"/>
                    <a:pt x="13" y="5"/>
                  </a:cubicBezTo>
                  <a:cubicBezTo>
                    <a:pt x="13" y="7"/>
                    <a:pt x="13" y="9"/>
                    <a:pt x="13" y="10"/>
                  </a:cubicBezTo>
                  <a:cubicBezTo>
                    <a:pt x="10" y="11"/>
                    <a:pt x="6" y="13"/>
                    <a:pt x="2" y="14"/>
                  </a:cubicBezTo>
                  <a:cubicBezTo>
                    <a:pt x="0" y="15"/>
                    <a:pt x="1" y="19"/>
                    <a:pt x="4" y="19"/>
                  </a:cubicBezTo>
                  <a:cubicBezTo>
                    <a:pt x="7" y="20"/>
                    <a:pt x="11" y="19"/>
                    <a:pt x="15" y="19"/>
                  </a:cubicBezTo>
                  <a:cubicBezTo>
                    <a:pt x="15" y="22"/>
                    <a:pt x="16" y="25"/>
                    <a:pt x="17" y="28"/>
                  </a:cubicBezTo>
                  <a:cubicBezTo>
                    <a:pt x="18" y="34"/>
                    <a:pt x="27" y="31"/>
                    <a:pt x="25" y="26"/>
                  </a:cubicBezTo>
                  <a:cubicBezTo>
                    <a:pt x="25" y="23"/>
                    <a:pt x="24" y="21"/>
                    <a:pt x="23" y="18"/>
                  </a:cubicBezTo>
                  <a:cubicBezTo>
                    <a:pt x="26" y="17"/>
                    <a:pt x="28" y="17"/>
                    <a:pt x="31" y="16"/>
                  </a:cubicBezTo>
                  <a:cubicBezTo>
                    <a:pt x="37" y="14"/>
                    <a:pt x="34" y="6"/>
                    <a:pt x="28" y="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grpSp>
      <p:sp>
        <p:nvSpPr>
          <p:cNvPr id="31" name="Freeform 123">
            <a:extLst>
              <a:ext uri="{FF2B5EF4-FFF2-40B4-BE49-F238E27FC236}">
                <a16:creationId xmlns:a16="http://schemas.microsoft.com/office/drawing/2014/main" id="{F9C4D151-51B3-4AFC-AA3C-B84BF0AE11B7}"/>
              </a:ext>
            </a:extLst>
          </p:cNvPr>
          <p:cNvSpPr>
            <a:spLocks noEditPoints="1"/>
          </p:cNvSpPr>
          <p:nvPr/>
        </p:nvSpPr>
        <p:spPr bwMode="auto">
          <a:xfrm rot="3896716" flipH="1">
            <a:off x="10253264" y="5061653"/>
            <a:ext cx="422010" cy="1258406"/>
          </a:xfrm>
          <a:custGeom>
            <a:avLst/>
            <a:gdLst>
              <a:gd name="T0" fmla="*/ 64 w 70"/>
              <a:gd name="T1" fmla="*/ 114 h 209"/>
              <a:gd name="T2" fmla="*/ 24 w 70"/>
              <a:gd name="T3" fmla="*/ 125 h 209"/>
              <a:gd name="T4" fmla="*/ 19 w 70"/>
              <a:gd name="T5" fmla="*/ 109 h 209"/>
              <a:gd name="T6" fmla="*/ 22 w 70"/>
              <a:gd name="T7" fmla="*/ 81 h 209"/>
              <a:gd name="T8" fmla="*/ 62 w 70"/>
              <a:gd name="T9" fmla="*/ 58 h 209"/>
              <a:gd name="T10" fmla="*/ 57 w 70"/>
              <a:gd name="T11" fmla="*/ 50 h 209"/>
              <a:gd name="T12" fmla="*/ 21 w 70"/>
              <a:gd name="T13" fmla="*/ 62 h 209"/>
              <a:gd name="T14" fmla="*/ 20 w 70"/>
              <a:gd name="T15" fmla="*/ 59 h 209"/>
              <a:gd name="T16" fmla="*/ 48 w 70"/>
              <a:gd name="T17" fmla="*/ 8 h 209"/>
              <a:gd name="T18" fmla="*/ 45 w 70"/>
              <a:gd name="T19" fmla="*/ 2 h 209"/>
              <a:gd name="T20" fmla="*/ 14 w 70"/>
              <a:gd name="T21" fmla="*/ 71 h 209"/>
              <a:gd name="T22" fmla="*/ 14 w 70"/>
              <a:gd name="T23" fmla="*/ 72 h 209"/>
              <a:gd name="T24" fmla="*/ 7 w 70"/>
              <a:gd name="T25" fmla="*/ 115 h 209"/>
              <a:gd name="T26" fmla="*/ 16 w 70"/>
              <a:gd name="T27" fmla="*/ 135 h 209"/>
              <a:gd name="T28" fmla="*/ 32 w 70"/>
              <a:gd name="T29" fmla="*/ 208 h 209"/>
              <a:gd name="T30" fmla="*/ 36 w 70"/>
              <a:gd name="T31" fmla="*/ 197 h 209"/>
              <a:gd name="T32" fmla="*/ 22 w 70"/>
              <a:gd name="T33" fmla="*/ 154 h 209"/>
              <a:gd name="T34" fmla="*/ 27 w 70"/>
              <a:gd name="T35" fmla="*/ 143 h 209"/>
              <a:gd name="T36" fmla="*/ 30 w 70"/>
              <a:gd name="T37" fmla="*/ 145 h 209"/>
              <a:gd name="T38" fmla="*/ 68 w 70"/>
              <a:gd name="T39" fmla="*/ 123 h 209"/>
              <a:gd name="T40" fmla="*/ 64 w 70"/>
              <a:gd name="T41" fmla="*/ 114 h 209"/>
              <a:gd name="T42" fmla="*/ 47 w 70"/>
              <a:gd name="T43" fmla="*/ 62 h 209"/>
              <a:gd name="T44" fmla="*/ 28 w 70"/>
              <a:gd name="T45" fmla="*/ 71 h 209"/>
              <a:gd name="T46" fmla="*/ 47 w 70"/>
              <a:gd name="T47" fmla="*/ 62 h 209"/>
              <a:gd name="T48" fmla="*/ 34 w 70"/>
              <a:gd name="T49" fmla="*/ 132 h 209"/>
              <a:gd name="T50" fmla="*/ 52 w 70"/>
              <a:gd name="T51" fmla="*/ 123 h 209"/>
              <a:gd name="T52" fmla="*/ 34 w 70"/>
              <a:gd name="T53" fmla="*/ 13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209">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pic>
        <p:nvPicPr>
          <p:cNvPr id="33" name="图片 32">
            <a:extLst>
              <a:ext uri="{FF2B5EF4-FFF2-40B4-BE49-F238E27FC236}">
                <a16:creationId xmlns:a16="http://schemas.microsoft.com/office/drawing/2014/main" id="{293B2520-92F7-4D14-80D6-5A5511A538FC}"/>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9716675" y="5867805"/>
            <a:ext cx="2574839" cy="990196"/>
          </a:xfrm>
          <a:prstGeom prst="rect">
            <a:avLst/>
          </a:prstGeom>
        </p:spPr>
      </p:pic>
      <p:grpSp>
        <p:nvGrpSpPr>
          <p:cNvPr id="34" name="组合 33">
            <a:extLst>
              <a:ext uri="{FF2B5EF4-FFF2-40B4-BE49-F238E27FC236}">
                <a16:creationId xmlns:a16="http://schemas.microsoft.com/office/drawing/2014/main" id="{2D7FE238-D3BF-42FB-A6C6-6BE941D8823D}"/>
              </a:ext>
            </a:extLst>
          </p:cNvPr>
          <p:cNvGrpSpPr/>
          <p:nvPr/>
        </p:nvGrpSpPr>
        <p:grpSpPr>
          <a:xfrm rot="19663740">
            <a:off x="819357" y="4171119"/>
            <a:ext cx="654790" cy="845387"/>
            <a:chOff x="10766636" y="3941730"/>
            <a:chExt cx="1047922" cy="1352954"/>
          </a:xfrm>
        </p:grpSpPr>
        <p:sp>
          <p:nvSpPr>
            <p:cNvPr id="35" name="Freeform 108">
              <a:extLst>
                <a:ext uri="{FF2B5EF4-FFF2-40B4-BE49-F238E27FC236}">
                  <a16:creationId xmlns:a16="http://schemas.microsoft.com/office/drawing/2014/main" id="{711C2607-EFF6-4334-AB34-401120411487}"/>
                </a:ext>
              </a:extLst>
            </p:cNvPr>
            <p:cNvSpPr>
              <a:spLocks/>
            </p:cNvSpPr>
            <p:nvPr/>
          </p:nvSpPr>
          <p:spPr bwMode="auto">
            <a:xfrm>
              <a:off x="10766636" y="4209862"/>
              <a:ext cx="664177" cy="1084822"/>
            </a:xfrm>
            <a:custGeom>
              <a:avLst/>
              <a:gdLst>
                <a:gd name="T0" fmla="*/ 96 w 114"/>
                <a:gd name="T1" fmla="*/ 11 h 186"/>
                <a:gd name="T2" fmla="*/ 91 w 114"/>
                <a:gd name="T3" fmla="*/ 11 h 186"/>
                <a:gd name="T4" fmla="*/ 79 w 114"/>
                <a:gd name="T5" fmla="*/ 8 h 186"/>
                <a:gd name="T6" fmla="*/ 78 w 114"/>
                <a:gd name="T7" fmla="*/ 8 h 186"/>
                <a:gd name="T8" fmla="*/ 2 w 114"/>
                <a:gd name="T9" fmla="*/ 87 h 186"/>
                <a:gd name="T10" fmla="*/ 12 w 114"/>
                <a:gd name="T11" fmla="*/ 98 h 186"/>
                <a:gd name="T12" fmla="*/ 48 w 114"/>
                <a:gd name="T13" fmla="*/ 83 h 186"/>
                <a:gd name="T14" fmla="*/ 11 w 114"/>
                <a:gd name="T15" fmla="*/ 170 h 186"/>
                <a:gd name="T16" fmla="*/ 27 w 114"/>
                <a:gd name="T17" fmla="*/ 177 h 186"/>
                <a:gd name="T18" fmla="*/ 28 w 114"/>
                <a:gd name="T19" fmla="*/ 175 h 186"/>
                <a:gd name="T20" fmla="*/ 32 w 114"/>
                <a:gd name="T21" fmla="*/ 172 h 186"/>
                <a:gd name="T22" fmla="*/ 105 w 114"/>
                <a:gd name="T23" fmla="*/ 71 h 186"/>
                <a:gd name="T24" fmla="*/ 96 w 114"/>
                <a:gd name="T25" fmla="*/ 58 h 186"/>
                <a:gd name="T26" fmla="*/ 89 w 114"/>
                <a:gd name="T27" fmla="*/ 60 h 186"/>
                <a:gd name="T28" fmla="*/ 88 w 114"/>
                <a:gd name="T29" fmla="*/ 62 h 186"/>
                <a:gd name="T30" fmla="*/ 86 w 114"/>
                <a:gd name="T31" fmla="*/ 64 h 186"/>
                <a:gd name="T32" fmla="*/ 85 w 114"/>
                <a:gd name="T33" fmla="*/ 65 h 186"/>
                <a:gd name="T34" fmla="*/ 85 w 114"/>
                <a:gd name="T35" fmla="*/ 65 h 186"/>
                <a:gd name="T36" fmla="*/ 84 w 114"/>
                <a:gd name="T37" fmla="*/ 66 h 186"/>
                <a:gd name="T38" fmla="*/ 84 w 114"/>
                <a:gd name="T39" fmla="*/ 66 h 186"/>
                <a:gd name="T40" fmla="*/ 84 w 114"/>
                <a:gd name="T41" fmla="*/ 66 h 186"/>
                <a:gd name="T42" fmla="*/ 82 w 114"/>
                <a:gd name="T43" fmla="*/ 67 h 186"/>
                <a:gd name="T44" fmla="*/ 80 w 114"/>
                <a:gd name="T45" fmla="*/ 71 h 186"/>
                <a:gd name="T46" fmla="*/ 74 w 114"/>
                <a:gd name="T47" fmla="*/ 79 h 186"/>
                <a:gd name="T48" fmla="*/ 84 w 114"/>
                <a:gd name="T49" fmla="*/ 64 h 186"/>
                <a:gd name="T50" fmla="*/ 85 w 114"/>
                <a:gd name="T51" fmla="*/ 55 h 186"/>
                <a:gd name="T52" fmla="*/ 109 w 114"/>
                <a:gd name="T53" fmla="*/ 20 h 186"/>
                <a:gd name="T54" fmla="*/ 96 w 114"/>
                <a:gd name="T55" fmla="*/ 1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4" h="186">
                  <a:moveTo>
                    <a:pt x="96" y="11"/>
                  </a:moveTo>
                  <a:cubicBezTo>
                    <a:pt x="94" y="10"/>
                    <a:pt x="93" y="10"/>
                    <a:pt x="91" y="11"/>
                  </a:cubicBezTo>
                  <a:cubicBezTo>
                    <a:pt x="89" y="7"/>
                    <a:pt x="82" y="4"/>
                    <a:pt x="79" y="8"/>
                  </a:cubicBezTo>
                  <a:cubicBezTo>
                    <a:pt x="78" y="8"/>
                    <a:pt x="78" y="8"/>
                    <a:pt x="78" y="8"/>
                  </a:cubicBezTo>
                  <a:cubicBezTo>
                    <a:pt x="34" y="0"/>
                    <a:pt x="14" y="52"/>
                    <a:pt x="2" y="87"/>
                  </a:cubicBezTo>
                  <a:cubicBezTo>
                    <a:pt x="0" y="94"/>
                    <a:pt x="6" y="99"/>
                    <a:pt x="12" y="98"/>
                  </a:cubicBezTo>
                  <a:cubicBezTo>
                    <a:pt x="25" y="95"/>
                    <a:pt x="37" y="89"/>
                    <a:pt x="48" y="83"/>
                  </a:cubicBezTo>
                  <a:cubicBezTo>
                    <a:pt x="33" y="111"/>
                    <a:pt x="18" y="139"/>
                    <a:pt x="11" y="170"/>
                  </a:cubicBezTo>
                  <a:cubicBezTo>
                    <a:pt x="9" y="180"/>
                    <a:pt x="22" y="186"/>
                    <a:pt x="27" y="177"/>
                  </a:cubicBezTo>
                  <a:cubicBezTo>
                    <a:pt x="27" y="176"/>
                    <a:pt x="27" y="175"/>
                    <a:pt x="28" y="175"/>
                  </a:cubicBezTo>
                  <a:cubicBezTo>
                    <a:pt x="29" y="174"/>
                    <a:pt x="31" y="174"/>
                    <a:pt x="32" y="172"/>
                  </a:cubicBezTo>
                  <a:cubicBezTo>
                    <a:pt x="59" y="141"/>
                    <a:pt x="89" y="109"/>
                    <a:pt x="105" y="71"/>
                  </a:cubicBezTo>
                  <a:cubicBezTo>
                    <a:pt x="108" y="64"/>
                    <a:pt x="103" y="57"/>
                    <a:pt x="96" y="58"/>
                  </a:cubicBezTo>
                  <a:cubicBezTo>
                    <a:pt x="94" y="58"/>
                    <a:pt x="91" y="58"/>
                    <a:pt x="89" y="60"/>
                  </a:cubicBezTo>
                  <a:cubicBezTo>
                    <a:pt x="89" y="61"/>
                    <a:pt x="88" y="62"/>
                    <a:pt x="88" y="62"/>
                  </a:cubicBezTo>
                  <a:cubicBezTo>
                    <a:pt x="87" y="63"/>
                    <a:pt x="86" y="64"/>
                    <a:pt x="86" y="64"/>
                  </a:cubicBezTo>
                  <a:cubicBezTo>
                    <a:pt x="85" y="65"/>
                    <a:pt x="85" y="65"/>
                    <a:pt x="85" y="65"/>
                  </a:cubicBezTo>
                  <a:cubicBezTo>
                    <a:pt x="85" y="65"/>
                    <a:pt x="85" y="65"/>
                    <a:pt x="85" y="65"/>
                  </a:cubicBezTo>
                  <a:cubicBezTo>
                    <a:pt x="84" y="66"/>
                    <a:pt x="84" y="66"/>
                    <a:pt x="84" y="66"/>
                  </a:cubicBezTo>
                  <a:cubicBezTo>
                    <a:pt x="84" y="66"/>
                    <a:pt x="84" y="66"/>
                    <a:pt x="84" y="66"/>
                  </a:cubicBezTo>
                  <a:cubicBezTo>
                    <a:pt x="84" y="66"/>
                    <a:pt x="84" y="66"/>
                    <a:pt x="84" y="66"/>
                  </a:cubicBezTo>
                  <a:cubicBezTo>
                    <a:pt x="84" y="66"/>
                    <a:pt x="83" y="67"/>
                    <a:pt x="82" y="67"/>
                  </a:cubicBezTo>
                  <a:cubicBezTo>
                    <a:pt x="81" y="68"/>
                    <a:pt x="80" y="70"/>
                    <a:pt x="80" y="71"/>
                  </a:cubicBezTo>
                  <a:cubicBezTo>
                    <a:pt x="78" y="74"/>
                    <a:pt x="76" y="76"/>
                    <a:pt x="74" y="79"/>
                  </a:cubicBezTo>
                  <a:cubicBezTo>
                    <a:pt x="77" y="74"/>
                    <a:pt x="81" y="69"/>
                    <a:pt x="84" y="64"/>
                  </a:cubicBezTo>
                  <a:cubicBezTo>
                    <a:pt x="87" y="61"/>
                    <a:pt x="86" y="58"/>
                    <a:pt x="85" y="55"/>
                  </a:cubicBezTo>
                  <a:cubicBezTo>
                    <a:pt x="94" y="44"/>
                    <a:pt x="102" y="32"/>
                    <a:pt x="109" y="20"/>
                  </a:cubicBezTo>
                  <a:cubicBezTo>
                    <a:pt x="114" y="11"/>
                    <a:pt x="102" y="4"/>
                    <a:pt x="96" y="11"/>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36" name="Freeform 109">
              <a:extLst>
                <a:ext uri="{FF2B5EF4-FFF2-40B4-BE49-F238E27FC236}">
                  <a16:creationId xmlns:a16="http://schemas.microsoft.com/office/drawing/2014/main" id="{ACCAB13C-8D27-4FB1-9156-5391F2429831}"/>
                </a:ext>
              </a:extLst>
            </p:cNvPr>
            <p:cNvSpPr>
              <a:spLocks noEditPoints="1"/>
            </p:cNvSpPr>
            <p:nvPr/>
          </p:nvSpPr>
          <p:spPr bwMode="auto">
            <a:xfrm>
              <a:off x="10783856" y="4209862"/>
              <a:ext cx="693695" cy="1067602"/>
            </a:xfrm>
            <a:custGeom>
              <a:avLst/>
              <a:gdLst>
                <a:gd name="T0" fmla="*/ 112 w 119"/>
                <a:gd name="T1" fmla="*/ 52 h 183"/>
                <a:gd name="T2" fmla="*/ 91 w 119"/>
                <a:gd name="T3" fmla="*/ 53 h 183"/>
                <a:gd name="T4" fmla="*/ 115 w 119"/>
                <a:gd name="T5" fmla="*/ 9 h 183"/>
                <a:gd name="T6" fmla="*/ 110 w 119"/>
                <a:gd name="T7" fmla="*/ 2 h 183"/>
                <a:gd name="T8" fmla="*/ 49 w 119"/>
                <a:gd name="T9" fmla="*/ 15 h 183"/>
                <a:gd name="T10" fmla="*/ 24 w 119"/>
                <a:gd name="T11" fmla="*/ 55 h 183"/>
                <a:gd name="T12" fmla="*/ 2 w 119"/>
                <a:gd name="T13" fmla="*/ 88 h 183"/>
                <a:gd name="T14" fmla="*/ 8 w 119"/>
                <a:gd name="T15" fmla="*/ 94 h 183"/>
                <a:gd name="T16" fmla="*/ 43 w 119"/>
                <a:gd name="T17" fmla="*/ 87 h 183"/>
                <a:gd name="T18" fmla="*/ 5 w 119"/>
                <a:gd name="T19" fmla="*/ 176 h 183"/>
                <a:gd name="T20" fmla="*/ 12 w 119"/>
                <a:gd name="T21" fmla="*/ 181 h 183"/>
                <a:gd name="T22" fmla="*/ 70 w 119"/>
                <a:gd name="T23" fmla="*/ 126 h 183"/>
                <a:gd name="T24" fmla="*/ 117 w 119"/>
                <a:gd name="T25" fmla="*/ 58 h 183"/>
                <a:gd name="T26" fmla="*/ 112 w 119"/>
                <a:gd name="T27" fmla="*/ 52 h 183"/>
                <a:gd name="T28" fmla="*/ 66 w 119"/>
                <a:gd name="T29" fmla="*/ 116 h 183"/>
                <a:gd name="T30" fmla="*/ 19 w 119"/>
                <a:gd name="T31" fmla="*/ 165 h 183"/>
                <a:gd name="T32" fmla="*/ 56 w 119"/>
                <a:gd name="T33" fmla="*/ 81 h 183"/>
                <a:gd name="T34" fmla="*/ 50 w 119"/>
                <a:gd name="T35" fmla="*/ 75 h 183"/>
                <a:gd name="T36" fmla="*/ 16 w 119"/>
                <a:gd name="T37" fmla="*/ 82 h 183"/>
                <a:gd name="T38" fmla="*/ 18 w 119"/>
                <a:gd name="T39" fmla="*/ 79 h 183"/>
                <a:gd name="T40" fmla="*/ 23 w 119"/>
                <a:gd name="T41" fmla="*/ 78 h 183"/>
                <a:gd name="T42" fmla="*/ 53 w 119"/>
                <a:gd name="T43" fmla="*/ 25 h 183"/>
                <a:gd name="T44" fmla="*/ 103 w 119"/>
                <a:gd name="T45" fmla="*/ 12 h 183"/>
                <a:gd name="T46" fmla="*/ 75 w 119"/>
                <a:gd name="T47" fmla="*/ 56 h 183"/>
                <a:gd name="T48" fmla="*/ 80 w 119"/>
                <a:gd name="T49" fmla="*/ 64 h 183"/>
                <a:gd name="T50" fmla="*/ 106 w 119"/>
                <a:gd name="T51" fmla="*/ 61 h 183"/>
                <a:gd name="T52" fmla="*/ 66 w 119"/>
                <a:gd name="T53" fmla="*/ 116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9" h="183">
                  <a:moveTo>
                    <a:pt x="112" y="52"/>
                  </a:moveTo>
                  <a:cubicBezTo>
                    <a:pt x="105" y="53"/>
                    <a:pt x="98" y="53"/>
                    <a:pt x="91" y="53"/>
                  </a:cubicBezTo>
                  <a:cubicBezTo>
                    <a:pt x="101" y="40"/>
                    <a:pt x="109" y="25"/>
                    <a:pt x="115" y="9"/>
                  </a:cubicBezTo>
                  <a:cubicBezTo>
                    <a:pt x="116" y="5"/>
                    <a:pt x="113" y="2"/>
                    <a:pt x="110" y="2"/>
                  </a:cubicBezTo>
                  <a:cubicBezTo>
                    <a:pt x="89" y="1"/>
                    <a:pt x="66" y="0"/>
                    <a:pt x="49" y="15"/>
                  </a:cubicBezTo>
                  <a:cubicBezTo>
                    <a:pt x="38" y="24"/>
                    <a:pt x="30" y="39"/>
                    <a:pt x="24" y="55"/>
                  </a:cubicBezTo>
                  <a:cubicBezTo>
                    <a:pt x="16" y="65"/>
                    <a:pt x="9" y="76"/>
                    <a:pt x="2" y="88"/>
                  </a:cubicBezTo>
                  <a:cubicBezTo>
                    <a:pt x="0" y="92"/>
                    <a:pt x="4" y="96"/>
                    <a:pt x="8" y="94"/>
                  </a:cubicBezTo>
                  <a:cubicBezTo>
                    <a:pt x="19" y="89"/>
                    <a:pt x="31" y="90"/>
                    <a:pt x="43" y="87"/>
                  </a:cubicBezTo>
                  <a:cubicBezTo>
                    <a:pt x="31" y="117"/>
                    <a:pt x="15" y="145"/>
                    <a:pt x="5" y="176"/>
                  </a:cubicBezTo>
                  <a:cubicBezTo>
                    <a:pt x="4" y="180"/>
                    <a:pt x="8" y="183"/>
                    <a:pt x="12" y="181"/>
                  </a:cubicBezTo>
                  <a:cubicBezTo>
                    <a:pt x="35" y="168"/>
                    <a:pt x="53" y="146"/>
                    <a:pt x="70" y="126"/>
                  </a:cubicBezTo>
                  <a:cubicBezTo>
                    <a:pt x="87" y="105"/>
                    <a:pt x="105" y="83"/>
                    <a:pt x="117" y="58"/>
                  </a:cubicBezTo>
                  <a:cubicBezTo>
                    <a:pt x="119" y="54"/>
                    <a:pt x="116" y="51"/>
                    <a:pt x="112" y="52"/>
                  </a:cubicBezTo>
                  <a:close/>
                  <a:moveTo>
                    <a:pt x="66" y="116"/>
                  </a:moveTo>
                  <a:cubicBezTo>
                    <a:pt x="52" y="133"/>
                    <a:pt x="37" y="151"/>
                    <a:pt x="19" y="165"/>
                  </a:cubicBezTo>
                  <a:cubicBezTo>
                    <a:pt x="30" y="136"/>
                    <a:pt x="46" y="110"/>
                    <a:pt x="56" y="81"/>
                  </a:cubicBezTo>
                  <a:cubicBezTo>
                    <a:pt x="57" y="78"/>
                    <a:pt x="53" y="74"/>
                    <a:pt x="50" y="75"/>
                  </a:cubicBezTo>
                  <a:cubicBezTo>
                    <a:pt x="39" y="79"/>
                    <a:pt x="27" y="79"/>
                    <a:pt x="16" y="82"/>
                  </a:cubicBezTo>
                  <a:cubicBezTo>
                    <a:pt x="17" y="81"/>
                    <a:pt x="17" y="80"/>
                    <a:pt x="18" y="79"/>
                  </a:cubicBezTo>
                  <a:cubicBezTo>
                    <a:pt x="19" y="80"/>
                    <a:pt x="22" y="80"/>
                    <a:pt x="23" y="78"/>
                  </a:cubicBezTo>
                  <a:cubicBezTo>
                    <a:pt x="35" y="62"/>
                    <a:pt x="39" y="41"/>
                    <a:pt x="53" y="25"/>
                  </a:cubicBezTo>
                  <a:cubicBezTo>
                    <a:pt x="64" y="11"/>
                    <a:pt x="85" y="11"/>
                    <a:pt x="103" y="12"/>
                  </a:cubicBezTo>
                  <a:cubicBezTo>
                    <a:pt x="96" y="28"/>
                    <a:pt x="88" y="43"/>
                    <a:pt x="75" y="56"/>
                  </a:cubicBezTo>
                  <a:cubicBezTo>
                    <a:pt x="72" y="59"/>
                    <a:pt x="75" y="65"/>
                    <a:pt x="80" y="64"/>
                  </a:cubicBezTo>
                  <a:cubicBezTo>
                    <a:pt x="89" y="62"/>
                    <a:pt x="97" y="62"/>
                    <a:pt x="106" y="61"/>
                  </a:cubicBezTo>
                  <a:cubicBezTo>
                    <a:pt x="96" y="81"/>
                    <a:pt x="81" y="100"/>
                    <a:pt x="66" y="11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37" name="Freeform 110">
              <a:extLst>
                <a:ext uri="{FF2B5EF4-FFF2-40B4-BE49-F238E27FC236}">
                  <a16:creationId xmlns:a16="http://schemas.microsoft.com/office/drawing/2014/main" id="{80D18F98-992D-4058-8D38-34EDB2DDB8BC}"/>
                </a:ext>
              </a:extLst>
            </p:cNvPr>
            <p:cNvSpPr>
              <a:spLocks/>
            </p:cNvSpPr>
            <p:nvPr/>
          </p:nvSpPr>
          <p:spPr bwMode="auto">
            <a:xfrm>
              <a:off x="10766636" y="4089326"/>
              <a:ext cx="169734" cy="179575"/>
            </a:xfrm>
            <a:custGeom>
              <a:avLst/>
              <a:gdLst>
                <a:gd name="T0" fmla="*/ 28 w 29"/>
                <a:gd name="T1" fmla="*/ 26 h 31"/>
                <a:gd name="T2" fmla="*/ 12 w 29"/>
                <a:gd name="T3" fmla="*/ 4 h 31"/>
                <a:gd name="T4" fmla="*/ 6 w 29"/>
                <a:gd name="T5" fmla="*/ 0 h 31"/>
                <a:gd name="T6" fmla="*/ 2 w 29"/>
                <a:gd name="T7" fmla="*/ 1 h 31"/>
                <a:gd name="T8" fmla="*/ 1 w 29"/>
                <a:gd name="T9" fmla="*/ 7 h 31"/>
                <a:gd name="T10" fmla="*/ 10 w 29"/>
                <a:gd name="T11" fmla="*/ 23 h 31"/>
                <a:gd name="T12" fmla="*/ 26 w 29"/>
                <a:gd name="T13" fmla="*/ 30 h 31"/>
                <a:gd name="T14" fmla="*/ 28 w 29"/>
                <a:gd name="T15" fmla="*/ 26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31">
                  <a:moveTo>
                    <a:pt x="28" y="26"/>
                  </a:moveTo>
                  <a:cubicBezTo>
                    <a:pt x="20" y="21"/>
                    <a:pt x="15" y="12"/>
                    <a:pt x="12" y="4"/>
                  </a:cubicBezTo>
                  <a:cubicBezTo>
                    <a:pt x="11" y="1"/>
                    <a:pt x="9" y="0"/>
                    <a:pt x="6" y="0"/>
                  </a:cubicBezTo>
                  <a:cubicBezTo>
                    <a:pt x="4" y="0"/>
                    <a:pt x="3" y="0"/>
                    <a:pt x="2" y="1"/>
                  </a:cubicBezTo>
                  <a:cubicBezTo>
                    <a:pt x="1" y="3"/>
                    <a:pt x="0" y="5"/>
                    <a:pt x="1" y="7"/>
                  </a:cubicBezTo>
                  <a:cubicBezTo>
                    <a:pt x="3" y="13"/>
                    <a:pt x="6" y="18"/>
                    <a:pt x="10" y="23"/>
                  </a:cubicBezTo>
                  <a:cubicBezTo>
                    <a:pt x="15" y="28"/>
                    <a:pt x="20" y="30"/>
                    <a:pt x="26" y="30"/>
                  </a:cubicBezTo>
                  <a:cubicBezTo>
                    <a:pt x="29" y="31"/>
                    <a:pt x="29" y="27"/>
                    <a:pt x="28" y="2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38" name="Freeform 111">
              <a:extLst>
                <a:ext uri="{FF2B5EF4-FFF2-40B4-BE49-F238E27FC236}">
                  <a16:creationId xmlns:a16="http://schemas.microsoft.com/office/drawing/2014/main" id="{1C9882D0-E005-49E2-A779-3F4A53FDB086}"/>
                </a:ext>
              </a:extLst>
            </p:cNvPr>
            <p:cNvSpPr>
              <a:spLocks/>
            </p:cNvSpPr>
            <p:nvPr/>
          </p:nvSpPr>
          <p:spPr bwMode="auto">
            <a:xfrm>
              <a:off x="10941291" y="3941730"/>
              <a:ext cx="76258" cy="233693"/>
            </a:xfrm>
            <a:custGeom>
              <a:avLst/>
              <a:gdLst>
                <a:gd name="T0" fmla="*/ 11 w 13"/>
                <a:gd name="T1" fmla="*/ 18 h 40"/>
                <a:gd name="T2" fmla="*/ 11 w 13"/>
                <a:gd name="T3" fmla="*/ 4 h 40"/>
                <a:gd name="T4" fmla="*/ 3 w 13"/>
                <a:gd name="T5" fmla="*/ 4 h 40"/>
                <a:gd name="T6" fmla="*/ 8 w 13"/>
                <a:gd name="T7" fmla="*/ 37 h 40"/>
                <a:gd name="T8" fmla="*/ 13 w 13"/>
                <a:gd name="T9" fmla="*/ 35 h 40"/>
                <a:gd name="T10" fmla="*/ 11 w 13"/>
                <a:gd name="T11" fmla="*/ 18 h 40"/>
              </a:gdLst>
              <a:ahLst/>
              <a:cxnLst>
                <a:cxn ang="0">
                  <a:pos x="T0" y="T1"/>
                </a:cxn>
                <a:cxn ang="0">
                  <a:pos x="T2" y="T3"/>
                </a:cxn>
                <a:cxn ang="0">
                  <a:pos x="T4" y="T5"/>
                </a:cxn>
                <a:cxn ang="0">
                  <a:pos x="T6" y="T7"/>
                </a:cxn>
                <a:cxn ang="0">
                  <a:pos x="T8" y="T9"/>
                </a:cxn>
                <a:cxn ang="0">
                  <a:pos x="T10" y="T11"/>
                </a:cxn>
              </a:cxnLst>
              <a:rect l="0" t="0" r="r" b="b"/>
              <a:pathLst>
                <a:path w="13" h="40">
                  <a:moveTo>
                    <a:pt x="11" y="18"/>
                  </a:moveTo>
                  <a:cubicBezTo>
                    <a:pt x="11" y="13"/>
                    <a:pt x="12" y="8"/>
                    <a:pt x="11" y="4"/>
                  </a:cubicBezTo>
                  <a:cubicBezTo>
                    <a:pt x="10" y="0"/>
                    <a:pt x="4" y="0"/>
                    <a:pt x="3" y="4"/>
                  </a:cubicBezTo>
                  <a:cubicBezTo>
                    <a:pt x="0" y="14"/>
                    <a:pt x="3" y="28"/>
                    <a:pt x="8" y="37"/>
                  </a:cubicBezTo>
                  <a:cubicBezTo>
                    <a:pt x="9" y="40"/>
                    <a:pt x="13" y="38"/>
                    <a:pt x="13" y="35"/>
                  </a:cubicBezTo>
                  <a:cubicBezTo>
                    <a:pt x="12" y="30"/>
                    <a:pt x="12" y="24"/>
                    <a:pt x="11" y="1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39" name="Freeform 112">
              <a:extLst>
                <a:ext uri="{FF2B5EF4-FFF2-40B4-BE49-F238E27FC236}">
                  <a16:creationId xmlns:a16="http://schemas.microsoft.com/office/drawing/2014/main" id="{D5407BD6-1B08-42B8-93FF-D29F7BD3EA0D}"/>
                </a:ext>
              </a:extLst>
            </p:cNvPr>
            <p:cNvSpPr>
              <a:spLocks/>
            </p:cNvSpPr>
            <p:nvPr/>
          </p:nvSpPr>
          <p:spPr bwMode="auto">
            <a:xfrm>
              <a:off x="11115943" y="3941730"/>
              <a:ext cx="76258" cy="216472"/>
            </a:xfrm>
            <a:custGeom>
              <a:avLst/>
              <a:gdLst>
                <a:gd name="T0" fmla="*/ 11 w 13"/>
                <a:gd name="T1" fmla="*/ 4 h 37"/>
                <a:gd name="T2" fmla="*/ 4 w 13"/>
                <a:gd name="T3" fmla="*/ 4 h 37"/>
                <a:gd name="T4" fmla="*/ 2 w 13"/>
                <a:gd name="T5" fmla="*/ 32 h 37"/>
                <a:gd name="T6" fmla="*/ 7 w 13"/>
                <a:gd name="T7" fmla="*/ 34 h 37"/>
                <a:gd name="T8" fmla="*/ 11 w 13"/>
                <a:gd name="T9" fmla="*/ 4 h 37"/>
              </a:gdLst>
              <a:ahLst/>
              <a:cxnLst>
                <a:cxn ang="0">
                  <a:pos x="T0" y="T1"/>
                </a:cxn>
                <a:cxn ang="0">
                  <a:pos x="T2" y="T3"/>
                </a:cxn>
                <a:cxn ang="0">
                  <a:pos x="T4" y="T5"/>
                </a:cxn>
                <a:cxn ang="0">
                  <a:pos x="T6" y="T7"/>
                </a:cxn>
                <a:cxn ang="0">
                  <a:pos x="T8" y="T9"/>
                </a:cxn>
              </a:cxnLst>
              <a:rect l="0" t="0" r="r" b="b"/>
              <a:pathLst>
                <a:path w="13" h="37">
                  <a:moveTo>
                    <a:pt x="11" y="4"/>
                  </a:moveTo>
                  <a:cubicBezTo>
                    <a:pt x="11" y="0"/>
                    <a:pt x="5" y="0"/>
                    <a:pt x="4" y="4"/>
                  </a:cubicBezTo>
                  <a:cubicBezTo>
                    <a:pt x="3" y="13"/>
                    <a:pt x="5" y="23"/>
                    <a:pt x="2" y="32"/>
                  </a:cubicBezTo>
                  <a:cubicBezTo>
                    <a:pt x="0" y="35"/>
                    <a:pt x="6" y="37"/>
                    <a:pt x="7" y="34"/>
                  </a:cubicBezTo>
                  <a:cubicBezTo>
                    <a:pt x="12" y="25"/>
                    <a:pt x="13" y="13"/>
                    <a:pt x="11"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40" name="Freeform 113">
              <a:extLst>
                <a:ext uri="{FF2B5EF4-FFF2-40B4-BE49-F238E27FC236}">
                  <a16:creationId xmlns:a16="http://schemas.microsoft.com/office/drawing/2014/main" id="{889F9037-4875-4E9C-A5DA-713EDB3CF28A}"/>
                </a:ext>
              </a:extLst>
            </p:cNvPr>
            <p:cNvSpPr>
              <a:spLocks/>
            </p:cNvSpPr>
            <p:nvPr/>
          </p:nvSpPr>
          <p:spPr bwMode="auto">
            <a:xfrm>
              <a:off x="11598086" y="4682166"/>
              <a:ext cx="216472" cy="199254"/>
            </a:xfrm>
            <a:custGeom>
              <a:avLst/>
              <a:gdLst>
                <a:gd name="T0" fmla="*/ 28 w 37"/>
                <a:gd name="T1" fmla="*/ 7 h 34"/>
                <a:gd name="T2" fmla="*/ 21 w 37"/>
                <a:gd name="T3" fmla="*/ 8 h 34"/>
                <a:gd name="T4" fmla="*/ 19 w 37"/>
                <a:gd name="T5" fmla="*/ 4 h 34"/>
                <a:gd name="T6" fmla="*/ 13 w 37"/>
                <a:gd name="T7" fmla="*/ 5 h 34"/>
                <a:gd name="T8" fmla="*/ 13 w 37"/>
                <a:gd name="T9" fmla="*/ 10 h 34"/>
                <a:gd name="T10" fmla="*/ 2 w 37"/>
                <a:gd name="T11" fmla="*/ 14 h 34"/>
                <a:gd name="T12" fmla="*/ 4 w 37"/>
                <a:gd name="T13" fmla="*/ 19 h 34"/>
                <a:gd name="T14" fmla="*/ 15 w 37"/>
                <a:gd name="T15" fmla="*/ 19 h 34"/>
                <a:gd name="T16" fmla="*/ 17 w 37"/>
                <a:gd name="T17" fmla="*/ 28 h 34"/>
                <a:gd name="T18" fmla="*/ 25 w 37"/>
                <a:gd name="T19" fmla="*/ 26 h 34"/>
                <a:gd name="T20" fmla="*/ 23 w 37"/>
                <a:gd name="T21" fmla="*/ 18 h 34"/>
                <a:gd name="T22" fmla="*/ 31 w 37"/>
                <a:gd name="T23" fmla="*/ 16 h 34"/>
                <a:gd name="T24" fmla="*/ 28 w 37"/>
                <a:gd name="T25"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34">
                  <a:moveTo>
                    <a:pt x="28" y="7"/>
                  </a:moveTo>
                  <a:cubicBezTo>
                    <a:pt x="26" y="7"/>
                    <a:pt x="23" y="8"/>
                    <a:pt x="21" y="8"/>
                  </a:cubicBezTo>
                  <a:cubicBezTo>
                    <a:pt x="20" y="7"/>
                    <a:pt x="19" y="5"/>
                    <a:pt x="19" y="4"/>
                  </a:cubicBezTo>
                  <a:cubicBezTo>
                    <a:pt x="18" y="0"/>
                    <a:pt x="12" y="1"/>
                    <a:pt x="13" y="5"/>
                  </a:cubicBezTo>
                  <a:cubicBezTo>
                    <a:pt x="13" y="7"/>
                    <a:pt x="13" y="9"/>
                    <a:pt x="13" y="10"/>
                  </a:cubicBezTo>
                  <a:cubicBezTo>
                    <a:pt x="10" y="11"/>
                    <a:pt x="6" y="13"/>
                    <a:pt x="2" y="14"/>
                  </a:cubicBezTo>
                  <a:cubicBezTo>
                    <a:pt x="0" y="15"/>
                    <a:pt x="1" y="19"/>
                    <a:pt x="4" y="19"/>
                  </a:cubicBezTo>
                  <a:cubicBezTo>
                    <a:pt x="7" y="20"/>
                    <a:pt x="11" y="19"/>
                    <a:pt x="15" y="19"/>
                  </a:cubicBezTo>
                  <a:cubicBezTo>
                    <a:pt x="15" y="22"/>
                    <a:pt x="16" y="25"/>
                    <a:pt x="17" y="28"/>
                  </a:cubicBezTo>
                  <a:cubicBezTo>
                    <a:pt x="18" y="34"/>
                    <a:pt x="27" y="31"/>
                    <a:pt x="25" y="26"/>
                  </a:cubicBezTo>
                  <a:cubicBezTo>
                    <a:pt x="25" y="23"/>
                    <a:pt x="24" y="21"/>
                    <a:pt x="23" y="18"/>
                  </a:cubicBezTo>
                  <a:cubicBezTo>
                    <a:pt x="26" y="17"/>
                    <a:pt x="28" y="17"/>
                    <a:pt x="31" y="16"/>
                  </a:cubicBezTo>
                  <a:cubicBezTo>
                    <a:pt x="37" y="14"/>
                    <a:pt x="34" y="6"/>
                    <a:pt x="28" y="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grpSp>
      <p:pic>
        <p:nvPicPr>
          <p:cNvPr id="41" name="图片 40">
            <a:extLst>
              <a:ext uri="{FF2B5EF4-FFF2-40B4-BE49-F238E27FC236}">
                <a16:creationId xmlns:a16="http://schemas.microsoft.com/office/drawing/2014/main" id="{1FA3B205-EC63-4DA8-B315-BC04B9091A69}"/>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780193" y="1107137"/>
            <a:ext cx="930827" cy="658686"/>
          </a:xfrm>
          <a:prstGeom prst="rect">
            <a:avLst/>
          </a:prstGeom>
        </p:spPr>
      </p:pic>
      <p:pic>
        <p:nvPicPr>
          <p:cNvPr id="66" name="图片 65">
            <a:extLst>
              <a:ext uri="{FF2B5EF4-FFF2-40B4-BE49-F238E27FC236}">
                <a16:creationId xmlns:a16="http://schemas.microsoft.com/office/drawing/2014/main" id="{0AE46414-98AD-494A-B672-366FD8775ADA}"/>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3290134" y="6353420"/>
            <a:ext cx="1278560" cy="491691"/>
          </a:xfrm>
          <a:prstGeom prst="rect">
            <a:avLst/>
          </a:prstGeom>
        </p:spPr>
      </p:pic>
      <p:pic>
        <p:nvPicPr>
          <p:cNvPr id="67" name="图片 66">
            <a:extLst>
              <a:ext uri="{FF2B5EF4-FFF2-40B4-BE49-F238E27FC236}">
                <a16:creationId xmlns:a16="http://schemas.microsoft.com/office/drawing/2014/main" id="{66B48E2F-FF01-4248-902B-97EF74703744}"/>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4589781" y="6027003"/>
            <a:ext cx="2160868" cy="830997"/>
          </a:xfrm>
          <a:prstGeom prst="rect">
            <a:avLst/>
          </a:prstGeom>
        </p:spPr>
      </p:pic>
      <p:pic>
        <p:nvPicPr>
          <p:cNvPr id="68" name="图片 67">
            <a:extLst>
              <a:ext uri="{FF2B5EF4-FFF2-40B4-BE49-F238E27FC236}">
                <a16:creationId xmlns:a16="http://schemas.microsoft.com/office/drawing/2014/main" id="{EDB7A16B-DA71-44C0-9C4D-809A34279487}"/>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6845235" y="6304742"/>
            <a:ext cx="1326871" cy="510270"/>
          </a:xfrm>
          <a:prstGeom prst="rect">
            <a:avLst/>
          </a:prstGeom>
        </p:spPr>
      </p:pic>
      <p:sp>
        <p:nvSpPr>
          <p:cNvPr id="56" name="文本框 41">
            <a:extLst>
              <a:ext uri="{FF2B5EF4-FFF2-40B4-BE49-F238E27FC236}">
                <a16:creationId xmlns:a16="http://schemas.microsoft.com/office/drawing/2014/main" id="{9455C562-94EB-4730-B4EE-D0D41B98F0F3}"/>
              </a:ext>
            </a:extLst>
          </p:cNvPr>
          <p:cNvSpPr txBox="1"/>
          <p:nvPr/>
        </p:nvSpPr>
        <p:spPr>
          <a:xfrm>
            <a:off x="3834948" y="2698794"/>
            <a:ext cx="5992144" cy="2308324"/>
          </a:xfrm>
          <a:prstGeom prst="rect">
            <a:avLst/>
          </a:prstGeom>
          <a:noFill/>
        </p:spPr>
        <p:txBody>
          <a:bodyPr vert="horz" wrap="square" rtlCol="0">
            <a:spAutoFit/>
          </a:bodyPr>
          <a:lstStyle/>
          <a:p>
            <a:pPr lvl="0" algn="ctr" defTabSz="457200">
              <a:defRPr/>
            </a:pPr>
            <a:r>
              <a:rPr lang="en-US" altLang="zh-CN" sz="4800" b="1">
                <a:ln w="12700">
                  <a:noFill/>
                </a:ln>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2. Yêu cầu đối với cách viết một biên bản</a:t>
            </a:r>
          </a:p>
        </p:txBody>
      </p:sp>
    </p:spTree>
    <p:extLst>
      <p:ext uri="{BB962C8B-B14F-4D97-AF65-F5344CB8AC3E}">
        <p14:creationId xmlns:p14="http://schemas.microsoft.com/office/powerpoint/2010/main" val="140838905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par>
                                <p:cTn id="8" presetID="14" presetClass="entr" presetSubtype="1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randombar(horizontal)">
                                      <p:cBhvr>
                                        <p:cTn id="10" dur="500"/>
                                        <p:tgtEl>
                                          <p:spTgt spid="13"/>
                                        </p:tgtEl>
                                      </p:cBhvr>
                                    </p:animEffect>
                                  </p:childTnLst>
                                </p:cTn>
                              </p:par>
                              <p:par>
                                <p:cTn id="11" presetID="14" presetClass="entr" presetSubtype="1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randombar(horizontal)">
                                      <p:cBhvr>
                                        <p:cTn id="13" dur="500"/>
                                        <p:tgtEl>
                                          <p:spTgt spid="14"/>
                                        </p:tgtEl>
                                      </p:cBhvr>
                                    </p:animEffect>
                                  </p:childTnLst>
                                </p:cTn>
                              </p:par>
                              <p:par>
                                <p:cTn id="14" presetID="14" presetClass="entr" presetSubtype="1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randombar(horizontal)">
                                      <p:cBhvr>
                                        <p:cTn id="16" dur="500"/>
                                        <p:tgtEl>
                                          <p:spTgt spid="15"/>
                                        </p:tgtEl>
                                      </p:cBhvr>
                                    </p:animEffect>
                                  </p:childTnLst>
                                </p:cTn>
                              </p:par>
                              <p:par>
                                <p:cTn id="17" presetID="14" presetClass="entr" presetSubtype="1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randombar(horizontal)">
                                      <p:cBhvr>
                                        <p:cTn id="19" dur="500"/>
                                        <p:tgtEl>
                                          <p:spTgt spid="16"/>
                                        </p:tgtEl>
                                      </p:cBhvr>
                                    </p:animEffect>
                                  </p:childTnLst>
                                </p:cTn>
                              </p:par>
                              <p:par>
                                <p:cTn id="20" presetID="14" presetClass="entr" presetSubtype="10"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randombar(horizontal)">
                                      <p:cBhvr>
                                        <p:cTn id="22" dur="500"/>
                                        <p:tgtEl>
                                          <p:spTgt spid="23"/>
                                        </p:tgtEl>
                                      </p:cBhvr>
                                    </p:animEffect>
                                  </p:childTnLst>
                                </p:cTn>
                              </p:par>
                              <p:par>
                                <p:cTn id="23" presetID="14" presetClass="entr" presetSubtype="1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randombar(horizontal)">
                                      <p:cBhvr>
                                        <p:cTn id="25" dur="500"/>
                                        <p:tgtEl>
                                          <p:spTgt spid="24"/>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randombar(horizontal)">
                                      <p:cBhvr>
                                        <p:cTn id="28" dur="500"/>
                                        <p:tgtEl>
                                          <p:spTgt spid="31"/>
                                        </p:tgtEl>
                                      </p:cBhvr>
                                    </p:animEffect>
                                  </p:childTnLst>
                                </p:cTn>
                              </p:par>
                              <p:par>
                                <p:cTn id="29" presetID="14" presetClass="entr" presetSubtype="10" fill="hold" nodeType="with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500"/>
                                        <p:tgtEl>
                                          <p:spTgt spid="33"/>
                                        </p:tgtEl>
                                      </p:cBhvr>
                                    </p:animEffect>
                                  </p:childTnLst>
                                </p:cTn>
                              </p:par>
                              <p:par>
                                <p:cTn id="32" presetID="14" presetClass="entr" presetSubtype="10" fill="hold" nodeType="with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randombar(horizontal)">
                                      <p:cBhvr>
                                        <p:cTn id="34" dur="500"/>
                                        <p:tgtEl>
                                          <p:spTgt spid="34"/>
                                        </p:tgtEl>
                                      </p:cBhvr>
                                    </p:animEffect>
                                  </p:childTnLst>
                                </p:cTn>
                              </p:par>
                              <p:par>
                                <p:cTn id="35" presetID="14" presetClass="entr" presetSubtype="10" fill="hold" nodeType="with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randombar(horizontal)">
                                      <p:cBhvr>
                                        <p:cTn id="37" dur="500"/>
                                        <p:tgtEl>
                                          <p:spTgt spid="41"/>
                                        </p:tgtEl>
                                      </p:cBhvr>
                                    </p:animEffect>
                                  </p:childTnLst>
                                </p:cTn>
                              </p:par>
                              <p:par>
                                <p:cTn id="38" presetID="14" presetClass="entr" presetSubtype="10" fill="hold" nodeType="withEffect">
                                  <p:stCondLst>
                                    <p:cond delay="0"/>
                                  </p:stCondLst>
                                  <p:childTnLst>
                                    <p:set>
                                      <p:cBhvr>
                                        <p:cTn id="39" dur="1" fill="hold">
                                          <p:stCondLst>
                                            <p:cond delay="0"/>
                                          </p:stCondLst>
                                        </p:cTn>
                                        <p:tgtEl>
                                          <p:spTgt spid="66"/>
                                        </p:tgtEl>
                                        <p:attrNameLst>
                                          <p:attrName>style.visibility</p:attrName>
                                        </p:attrNameLst>
                                      </p:cBhvr>
                                      <p:to>
                                        <p:strVal val="visible"/>
                                      </p:to>
                                    </p:set>
                                    <p:animEffect transition="in" filter="randombar(horizontal)">
                                      <p:cBhvr>
                                        <p:cTn id="40" dur="500"/>
                                        <p:tgtEl>
                                          <p:spTgt spid="66"/>
                                        </p:tgtEl>
                                      </p:cBhvr>
                                    </p:animEffect>
                                  </p:childTnLst>
                                </p:cTn>
                              </p:par>
                              <p:par>
                                <p:cTn id="41" presetID="14" presetClass="entr" presetSubtype="10" fill="hold" nodeType="withEffect">
                                  <p:stCondLst>
                                    <p:cond delay="0"/>
                                  </p:stCondLst>
                                  <p:childTnLst>
                                    <p:set>
                                      <p:cBhvr>
                                        <p:cTn id="42" dur="1" fill="hold">
                                          <p:stCondLst>
                                            <p:cond delay="0"/>
                                          </p:stCondLst>
                                        </p:cTn>
                                        <p:tgtEl>
                                          <p:spTgt spid="67"/>
                                        </p:tgtEl>
                                        <p:attrNameLst>
                                          <p:attrName>style.visibility</p:attrName>
                                        </p:attrNameLst>
                                      </p:cBhvr>
                                      <p:to>
                                        <p:strVal val="visible"/>
                                      </p:to>
                                    </p:set>
                                    <p:animEffect transition="in" filter="randombar(horizontal)">
                                      <p:cBhvr>
                                        <p:cTn id="43" dur="500"/>
                                        <p:tgtEl>
                                          <p:spTgt spid="67"/>
                                        </p:tgtEl>
                                      </p:cBhvr>
                                    </p:animEffect>
                                  </p:childTnLst>
                                </p:cTn>
                              </p:par>
                              <p:par>
                                <p:cTn id="44" presetID="14" presetClass="entr" presetSubtype="10" fill="hold" nodeType="withEffect">
                                  <p:stCondLst>
                                    <p:cond delay="0"/>
                                  </p:stCondLst>
                                  <p:childTnLst>
                                    <p:set>
                                      <p:cBhvr>
                                        <p:cTn id="45" dur="1" fill="hold">
                                          <p:stCondLst>
                                            <p:cond delay="0"/>
                                          </p:stCondLst>
                                        </p:cTn>
                                        <p:tgtEl>
                                          <p:spTgt spid="68"/>
                                        </p:tgtEl>
                                        <p:attrNameLst>
                                          <p:attrName>style.visibility</p:attrName>
                                        </p:attrNameLst>
                                      </p:cBhvr>
                                      <p:to>
                                        <p:strVal val="visible"/>
                                      </p:to>
                                    </p:set>
                                    <p:animEffect transition="in" filter="randombar(horizontal)">
                                      <p:cBhvr>
                                        <p:cTn id="46" dur="500"/>
                                        <p:tgtEl>
                                          <p:spTgt spid="68"/>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barn(inVertical)">
                                      <p:cBhvr>
                                        <p:cTn id="51"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5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任意多边形: 形状 70">
            <a:extLst>
              <a:ext uri="{FF2B5EF4-FFF2-40B4-BE49-F238E27FC236}">
                <a16:creationId xmlns:a16="http://schemas.microsoft.com/office/drawing/2014/main" id="{3CDE505E-D16D-4E54-985F-43DAB6A292FC}"/>
              </a:ext>
            </a:extLst>
          </p:cNvPr>
          <p:cNvSpPr/>
          <p:nvPr/>
        </p:nvSpPr>
        <p:spPr>
          <a:xfrm>
            <a:off x="1472411" y="906840"/>
            <a:ext cx="7455726" cy="372151"/>
          </a:xfrm>
          <a:custGeom>
            <a:avLst/>
            <a:gdLst>
              <a:gd name="connsiteX0" fmla="*/ 0 w 9877777"/>
              <a:gd name="connsiteY0" fmla="*/ 284617 h 420929"/>
              <a:gd name="connsiteX1" fmla="*/ 620889 w 9877777"/>
              <a:gd name="connsiteY1" fmla="*/ 115284 h 420929"/>
              <a:gd name="connsiteX2" fmla="*/ 2302933 w 9877777"/>
              <a:gd name="connsiteY2" fmla="*/ 420084 h 420929"/>
              <a:gd name="connsiteX3" fmla="*/ 4696177 w 9877777"/>
              <a:gd name="connsiteY3" fmla="*/ 2395 h 420929"/>
              <a:gd name="connsiteX4" fmla="*/ 6886222 w 9877777"/>
              <a:gd name="connsiteY4" fmla="*/ 250751 h 420929"/>
              <a:gd name="connsiteX5" fmla="*/ 9098844 w 9877777"/>
              <a:gd name="connsiteY5" fmla="*/ 284617 h 420929"/>
              <a:gd name="connsiteX6" fmla="*/ 9877777 w 9877777"/>
              <a:gd name="connsiteY6" fmla="*/ 149151 h 420929"/>
              <a:gd name="connsiteX0" fmla="*/ 0 w 9877777"/>
              <a:gd name="connsiteY0" fmla="*/ 284617 h 431037"/>
              <a:gd name="connsiteX1" fmla="*/ 595855 w 9877777"/>
              <a:gd name="connsiteY1" fmla="*/ 307195 h 431037"/>
              <a:gd name="connsiteX2" fmla="*/ 2302933 w 9877777"/>
              <a:gd name="connsiteY2" fmla="*/ 420084 h 431037"/>
              <a:gd name="connsiteX3" fmla="*/ 4696177 w 9877777"/>
              <a:gd name="connsiteY3" fmla="*/ 2395 h 431037"/>
              <a:gd name="connsiteX4" fmla="*/ 6886222 w 9877777"/>
              <a:gd name="connsiteY4" fmla="*/ 250751 h 431037"/>
              <a:gd name="connsiteX5" fmla="*/ 9098844 w 9877777"/>
              <a:gd name="connsiteY5" fmla="*/ 284617 h 431037"/>
              <a:gd name="connsiteX6" fmla="*/ 9877777 w 9877777"/>
              <a:gd name="connsiteY6" fmla="*/ 149151 h 431037"/>
              <a:gd name="connsiteX0" fmla="*/ 0 w 9915328"/>
              <a:gd name="connsiteY0" fmla="*/ 194306 h 431977"/>
              <a:gd name="connsiteX1" fmla="*/ 633406 w 9915328"/>
              <a:gd name="connsiteY1" fmla="*/ 307195 h 431977"/>
              <a:gd name="connsiteX2" fmla="*/ 2340484 w 9915328"/>
              <a:gd name="connsiteY2" fmla="*/ 420084 h 431977"/>
              <a:gd name="connsiteX3" fmla="*/ 4733728 w 9915328"/>
              <a:gd name="connsiteY3" fmla="*/ 2395 h 431977"/>
              <a:gd name="connsiteX4" fmla="*/ 6923773 w 9915328"/>
              <a:gd name="connsiteY4" fmla="*/ 250751 h 431977"/>
              <a:gd name="connsiteX5" fmla="*/ 9136395 w 9915328"/>
              <a:gd name="connsiteY5" fmla="*/ 284617 h 431977"/>
              <a:gd name="connsiteX6" fmla="*/ 9915328 w 9915328"/>
              <a:gd name="connsiteY6" fmla="*/ 149151 h 431977"/>
              <a:gd name="connsiteX0" fmla="*/ 0 w 9915328"/>
              <a:gd name="connsiteY0" fmla="*/ 194306 h 431977"/>
              <a:gd name="connsiteX1" fmla="*/ 633406 w 9915328"/>
              <a:gd name="connsiteY1" fmla="*/ 307195 h 431977"/>
              <a:gd name="connsiteX2" fmla="*/ 2340484 w 9915328"/>
              <a:gd name="connsiteY2" fmla="*/ 420084 h 431977"/>
              <a:gd name="connsiteX3" fmla="*/ 4733728 w 9915328"/>
              <a:gd name="connsiteY3" fmla="*/ 2395 h 431977"/>
              <a:gd name="connsiteX4" fmla="*/ 6923773 w 9915328"/>
              <a:gd name="connsiteY4" fmla="*/ 250751 h 431977"/>
              <a:gd name="connsiteX5" fmla="*/ 9136395 w 9915328"/>
              <a:gd name="connsiteY5" fmla="*/ 284617 h 431977"/>
              <a:gd name="connsiteX6" fmla="*/ 9915328 w 9915328"/>
              <a:gd name="connsiteY6" fmla="*/ 149151 h 431977"/>
              <a:gd name="connsiteX0" fmla="*/ 0 w 9915328"/>
              <a:gd name="connsiteY0" fmla="*/ 60818 h 291409"/>
              <a:gd name="connsiteX1" fmla="*/ 633406 w 9915328"/>
              <a:gd name="connsiteY1" fmla="*/ 173707 h 291409"/>
              <a:gd name="connsiteX2" fmla="*/ 2340484 w 9915328"/>
              <a:gd name="connsiteY2" fmla="*/ 286596 h 291409"/>
              <a:gd name="connsiteX3" fmla="*/ 5071684 w 9915328"/>
              <a:gd name="connsiteY3" fmla="*/ 4374 h 291409"/>
              <a:gd name="connsiteX4" fmla="*/ 6923773 w 9915328"/>
              <a:gd name="connsiteY4" fmla="*/ 117263 h 291409"/>
              <a:gd name="connsiteX5" fmla="*/ 9136395 w 9915328"/>
              <a:gd name="connsiteY5" fmla="*/ 151129 h 291409"/>
              <a:gd name="connsiteX6" fmla="*/ 9915328 w 9915328"/>
              <a:gd name="connsiteY6" fmla="*/ 15663 h 291409"/>
              <a:gd name="connsiteX0" fmla="*/ 0 w 9915328"/>
              <a:gd name="connsiteY0" fmla="*/ 163495 h 394086"/>
              <a:gd name="connsiteX1" fmla="*/ 633406 w 9915328"/>
              <a:gd name="connsiteY1" fmla="*/ 276384 h 394086"/>
              <a:gd name="connsiteX2" fmla="*/ 2340484 w 9915328"/>
              <a:gd name="connsiteY2" fmla="*/ 389273 h 394086"/>
              <a:gd name="connsiteX3" fmla="*/ 5071684 w 9915328"/>
              <a:gd name="connsiteY3" fmla="*/ 107051 h 394086"/>
              <a:gd name="connsiteX4" fmla="*/ 6986358 w 9915328"/>
              <a:gd name="connsiteY4" fmla="*/ 5451 h 394086"/>
              <a:gd name="connsiteX5" fmla="*/ 9136395 w 9915328"/>
              <a:gd name="connsiteY5" fmla="*/ 253806 h 394086"/>
              <a:gd name="connsiteX6" fmla="*/ 9915328 w 9915328"/>
              <a:gd name="connsiteY6" fmla="*/ 118340 h 394086"/>
              <a:gd name="connsiteX0" fmla="*/ 0 w 9915328"/>
              <a:gd name="connsiteY0" fmla="*/ 179002 h 409593"/>
              <a:gd name="connsiteX1" fmla="*/ 633406 w 9915328"/>
              <a:gd name="connsiteY1" fmla="*/ 291891 h 409593"/>
              <a:gd name="connsiteX2" fmla="*/ 2340484 w 9915328"/>
              <a:gd name="connsiteY2" fmla="*/ 404780 h 409593"/>
              <a:gd name="connsiteX3" fmla="*/ 5071684 w 9915328"/>
              <a:gd name="connsiteY3" fmla="*/ 122558 h 409593"/>
              <a:gd name="connsiteX4" fmla="*/ 6986358 w 9915328"/>
              <a:gd name="connsiteY4" fmla="*/ 20958 h 409593"/>
              <a:gd name="connsiteX5" fmla="*/ 9136395 w 9915328"/>
              <a:gd name="connsiteY5" fmla="*/ 9669 h 409593"/>
              <a:gd name="connsiteX6" fmla="*/ 9915328 w 9915328"/>
              <a:gd name="connsiteY6" fmla="*/ 133847 h 409593"/>
              <a:gd name="connsiteX0" fmla="*/ 0 w 9915328"/>
              <a:gd name="connsiteY0" fmla="*/ 198509 h 429100"/>
              <a:gd name="connsiteX1" fmla="*/ 633406 w 9915328"/>
              <a:gd name="connsiteY1" fmla="*/ 311398 h 429100"/>
              <a:gd name="connsiteX2" fmla="*/ 2340484 w 9915328"/>
              <a:gd name="connsiteY2" fmla="*/ 424287 h 429100"/>
              <a:gd name="connsiteX3" fmla="*/ 5071684 w 9915328"/>
              <a:gd name="connsiteY3" fmla="*/ 142065 h 429100"/>
              <a:gd name="connsiteX4" fmla="*/ 6986358 w 9915328"/>
              <a:gd name="connsiteY4" fmla="*/ 40465 h 429100"/>
              <a:gd name="connsiteX5" fmla="*/ 9136395 w 9915328"/>
              <a:gd name="connsiteY5" fmla="*/ 29176 h 429100"/>
              <a:gd name="connsiteX6" fmla="*/ 9915328 w 9915328"/>
              <a:gd name="connsiteY6" fmla="*/ 153354 h 429100"/>
              <a:gd name="connsiteX0" fmla="*/ 0 w 9915328"/>
              <a:gd name="connsiteY0" fmla="*/ 158109 h 388700"/>
              <a:gd name="connsiteX1" fmla="*/ 633406 w 9915328"/>
              <a:gd name="connsiteY1" fmla="*/ 270998 h 388700"/>
              <a:gd name="connsiteX2" fmla="*/ 2340484 w 9915328"/>
              <a:gd name="connsiteY2" fmla="*/ 383887 h 388700"/>
              <a:gd name="connsiteX3" fmla="*/ 5071684 w 9915328"/>
              <a:gd name="connsiteY3" fmla="*/ 101665 h 388700"/>
              <a:gd name="connsiteX4" fmla="*/ 6986358 w 9915328"/>
              <a:gd name="connsiteY4" fmla="*/ 65 h 388700"/>
              <a:gd name="connsiteX5" fmla="*/ 8835990 w 9915328"/>
              <a:gd name="connsiteY5" fmla="*/ 112954 h 388700"/>
              <a:gd name="connsiteX6" fmla="*/ 9915328 w 9915328"/>
              <a:gd name="connsiteY6" fmla="*/ 112954 h 388700"/>
              <a:gd name="connsiteX0" fmla="*/ 0 w 9915328"/>
              <a:gd name="connsiteY0" fmla="*/ 158569 h 385714"/>
              <a:gd name="connsiteX1" fmla="*/ 633406 w 9915328"/>
              <a:gd name="connsiteY1" fmla="*/ 271458 h 385714"/>
              <a:gd name="connsiteX2" fmla="*/ 2340484 w 9915328"/>
              <a:gd name="connsiteY2" fmla="*/ 384347 h 385714"/>
              <a:gd name="connsiteX3" fmla="*/ 5270277 w 9915328"/>
              <a:gd name="connsiteY3" fmla="*/ 191025 h 385714"/>
              <a:gd name="connsiteX4" fmla="*/ 6986358 w 9915328"/>
              <a:gd name="connsiteY4" fmla="*/ 525 h 385714"/>
              <a:gd name="connsiteX5" fmla="*/ 8835990 w 9915328"/>
              <a:gd name="connsiteY5" fmla="*/ 113414 h 385714"/>
              <a:gd name="connsiteX6" fmla="*/ 9915328 w 9915328"/>
              <a:gd name="connsiteY6" fmla="*/ 113414 h 385714"/>
              <a:gd name="connsiteX0" fmla="*/ 0 w 9915328"/>
              <a:gd name="connsiteY0" fmla="*/ 158569 h 323756"/>
              <a:gd name="connsiteX1" fmla="*/ 633406 w 9915328"/>
              <a:gd name="connsiteY1" fmla="*/ 271458 h 323756"/>
              <a:gd name="connsiteX2" fmla="*/ 2340484 w 9915328"/>
              <a:gd name="connsiteY2" fmla="*/ 320847 h 323756"/>
              <a:gd name="connsiteX3" fmla="*/ 5270277 w 9915328"/>
              <a:gd name="connsiteY3" fmla="*/ 191025 h 323756"/>
              <a:gd name="connsiteX4" fmla="*/ 6986358 w 9915328"/>
              <a:gd name="connsiteY4" fmla="*/ 525 h 323756"/>
              <a:gd name="connsiteX5" fmla="*/ 8835990 w 9915328"/>
              <a:gd name="connsiteY5" fmla="*/ 113414 h 323756"/>
              <a:gd name="connsiteX6" fmla="*/ 9915328 w 9915328"/>
              <a:gd name="connsiteY6" fmla="*/ 113414 h 323756"/>
              <a:gd name="connsiteX0" fmla="*/ 0 w 9915328"/>
              <a:gd name="connsiteY0" fmla="*/ 95979 h 261166"/>
              <a:gd name="connsiteX1" fmla="*/ 633406 w 9915328"/>
              <a:gd name="connsiteY1" fmla="*/ 208868 h 261166"/>
              <a:gd name="connsiteX2" fmla="*/ 2340484 w 9915328"/>
              <a:gd name="connsiteY2" fmla="*/ 258257 h 261166"/>
              <a:gd name="connsiteX3" fmla="*/ 5270277 w 9915328"/>
              <a:gd name="connsiteY3" fmla="*/ 128435 h 261166"/>
              <a:gd name="connsiteX4" fmla="*/ 8835990 w 9915328"/>
              <a:gd name="connsiteY4" fmla="*/ 50824 h 261166"/>
              <a:gd name="connsiteX5" fmla="*/ 9915328 w 9915328"/>
              <a:gd name="connsiteY5" fmla="*/ 50824 h 261166"/>
              <a:gd name="connsiteX0" fmla="*/ 0 w 9915328"/>
              <a:gd name="connsiteY0" fmla="*/ 201048 h 366235"/>
              <a:gd name="connsiteX1" fmla="*/ 633406 w 9915328"/>
              <a:gd name="connsiteY1" fmla="*/ 313937 h 366235"/>
              <a:gd name="connsiteX2" fmla="*/ 2340484 w 9915328"/>
              <a:gd name="connsiteY2" fmla="*/ 363326 h 366235"/>
              <a:gd name="connsiteX3" fmla="*/ 5270277 w 9915328"/>
              <a:gd name="connsiteY3" fmla="*/ 233504 h 366235"/>
              <a:gd name="connsiteX4" fmla="*/ 7659714 w 9915328"/>
              <a:gd name="connsiteY4" fmla="*/ 28893 h 366235"/>
              <a:gd name="connsiteX5" fmla="*/ 9915328 w 9915328"/>
              <a:gd name="connsiteY5" fmla="*/ 155893 h 366235"/>
              <a:gd name="connsiteX0" fmla="*/ 0 w 9915328"/>
              <a:gd name="connsiteY0" fmla="*/ 173629 h 338816"/>
              <a:gd name="connsiteX1" fmla="*/ 633406 w 9915328"/>
              <a:gd name="connsiteY1" fmla="*/ 286518 h 338816"/>
              <a:gd name="connsiteX2" fmla="*/ 2340484 w 9915328"/>
              <a:gd name="connsiteY2" fmla="*/ 335907 h 338816"/>
              <a:gd name="connsiteX3" fmla="*/ 5270277 w 9915328"/>
              <a:gd name="connsiteY3" fmla="*/ 206085 h 338816"/>
              <a:gd name="connsiteX4" fmla="*/ 7659714 w 9915328"/>
              <a:gd name="connsiteY4" fmla="*/ 1474 h 338816"/>
              <a:gd name="connsiteX5" fmla="*/ 9915328 w 9915328"/>
              <a:gd name="connsiteY5" fmla="*/ 128474 h 338816"/>
              <a:gd name="connsiteX0" fmla="*/ 0 w 10190302"/>
              <a:gd name="connsiteY0" fmla="*/ 174097 h 339284"/>
              <a:gd name="connsiteX1" fmla="*/ 633406 w 10190302"/>
              <a:gd name="connsiteY1" fmla="*/ 286986 h 339284"/>
              <a:gd name="connsiteX2" fmla="*/ 2340484 w 10190302"/>
              <a:gd name="connsiteY2" fmla="*/ 336375 h 339284"/>
              <a:gd name="connsiteX3" fmla="*/ 5270277 w 10190302"/>
              <a:gd name="connsiteY3" fmla="*/ 206553 h 339284"/>
              <a:gd name="connsiteX4" fmla="*/ 7659714 w 10190302"/>
              <a:gd name="connsiteY4" fmla="*/ 1942 h 339284"/>
              <a:gd name="connsiteX5" fmla="*/ 10190302 w 10190302"/>
              <a:gd name="connsiteY5" fmla="*/ 103542 h 339284"/>
              <a:gd name="connsiteX0" fmla="*/ 0 w 10129197"/>
              <a:gd name="connsiteY0" fmla="*/ 85197 h 340405"/>
              <a:gd name="connsiteX1" fmla="*/ 572301 w 10129197"/>
              <a:gd name="connsiteY1" fmla="*/ 286986 h 340405"/>
              <a:gd name="connsiteX2" fmla="*/ 2279379 w 10129197"/>
              <a:gd name="connsiteY2" fmla="*/ 336375 h 340405"/>
              <a:gd name="connsiteX3" fmla="*/ 5209172 w 10129197"/>
              <a:gd name="connsiteY3" fmla="*/ 206553 h 340405"/>
              <a:gd name="connsiteX4" fmla="*/ 7598609 w 10129197"/>
              <a:gd name="connsiteY4" fmla="*/ 1942 h 340405"/>
              <a:gd name="connsiteX5" fmla="*/ 10129197 w 10129197"/>
              <a:gd name="connsiteY5" fmla="*/ 103542 h 340405"/>
              <a:gd name="connsiteX0" fmla="*/ 0 w 10129197"/>
              <a:gd name="connsiteY0" fmla="*/ 85197 h 340405"/>
              <a:gd name="connsiteX1" fmla="*/ 572301 w 10129197"/>
              <a:gd name="connsiteY1" fmla="*/ 286986 h 340405"/>
              <a:gd name="connsiteX2" fmla="*/ 2279379 w 10129197"/>
              <a:gd name="connsiteY2" fmla="*/ 336375 h 340405"/>
              <a:gd name="connsiteX3" fmla="*/ 5209172 w 10129197"/>
              <a:gd name="connsiteY3" fmla="*/ 206553 h 340405"/>
              <a:gd name="connsiteX4" fmla="*/ 7598609 w 10129197"/>
              <a:gd name="connsiteY4" fmla="*/ 1942 h 340405"/>
              <a:gd name="connsiteX5" fmla="*/ 10129197 w 10129197"/>
              <a:gd name="connsiteY5" fmla="*/ 103542 h 340405"/>
              <a:gd name="connsiteX0" fmla="*/ 0 w 10129197"/>
              <a:gd name="connsiteY0" fmla="*/ 85197 h 339169"/>
              <a:gd name="connsiteX1" fmla="*/ 2279379 w 10129197"/>
              <a:gd name="connsiteY1" fmla="*/ 336375 h 339169"/>
              <a:gd name="connsiteX2" fmla="*/ 5209172 w 10129197"/>
              <a:gd name="connsiteY2" fmla="*/ 206553 h 339169"/>
              <a:gd name="connsiteX3" fmla="*/ 7598609 w 10129197"/>
              <a:gd name="connsiteY3" fmla="*/ 1942 h 339169"/>
              <a:gd name="connsiteX4" fmla="*/ 10129197 w 10129197"/>
              <a:gd name="connsiteY4" fmla="*/ 103542 h 339169"/>
              <a:gd name="connsiteX0" fmla="*/ 0 w 10129197"/>
              <a:gd name="connsiteY0" fmla="*/ 85197 h 339169"/>
              <a:gd name="connsiteX1" fmla="*/ 2279379 w 10129197"/>
              <a:gd name="connsiteY1" fmla="*/ 336375 h 339169"/>
              <a:gd name="connsiteX2" fmla="*/ 5209172 w 10129197"/>
              <a:gd name="connsiteY2" fmla="*/ 206553 h 339169"/>
              <a:gd name="connsiteX3" fmla="*/ 7598609 w 10129197"/>
              <a:gd name="connsiteY3" fmla="*/ 1942 h 339169"/>
              <a:gd name="connsiteX4" fmla="*/ 10129197 w 10129197"/>
              <a:gd name="connsiteY4" fmla="*/ 103542 h 339169"/>
              <a:gd name="connsiteX0" fmla="*/ 0 w 10129197"/>
              <a:gd name="connsiteY0" fmla="*/ 118179 h 372151"/>
              <a:gd name="connsiteX1" fmla="*/ 2279379 w 10129197"/>
              <a:gd name="connsiteY1" fmla="*/ 369357 h 372151"/>
              <a:gd name="connsiteX2" fmla="*/ 5209172 w 10129197"/>
              <a:gd name="connsiteY2" fmla="*/ 239535 h 372151"/>
              <a:gd name="connsiteX3" fmla="*/ 7598609 w 10129197"/>
              <a:gd name="connsiteY3" fmla="*/ 34924 h 372151"/>
              <a:gd name="connsiteX4" fmla="*/ 10129197 w 10129197"/>
              <a:gd name="connsiteY4" fmla="*/ 9524 h 372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29197" h="372151">
                <a:moveTo>
                  <a:pt x="0" y="118179"/>
                </a:moveTo>
                <a:cubicBezTo>
                  <a:pt x="245726" y="411808"/>
                  <a:pt x="1411184" y="349131"/>
                  <a:pt x="2279379" y="369357"/>
                </a:cubicBezTo>
                <a:cubicBezTo>
                  <a:pt x="3147574" y="389583"/>
                  <a:pt x="4322634" y="295274"/>
                  <a:pt x="5209172" y="239535"/>
                </a:cubicBezTo>
                <a:cubicBezTo>
                  <a:pt x="6095710" y="183796"/>
                  <a:pt x="6778605" y="73259"/>
                  <a:pt x="7598609" y="34924"/>
                </a:cubicBezTo>
                <a:cubicBezTo>
                  <a:pt x="8418613" y="-3411"/>
                  <a:pt x="10029478" y="-7409"/>
                  <a:pt x="10129197" y="9524"/>
                </a:cubicBezTo>
              </a:path>
            </a:pathLst>
          </a:custGeom>
          <a:noFill/>
          <a:ln>
            <a:solidFill>
              <a:srgbClr val="AE7F4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AE7F4F"/>
              </a:solidFill>
              <a:effectLst/>
              <a:uLnTx/>
              <a:uFillTx/>
              <a:latin typeface="Calibri"/>
              <a:ea typeface="宋体" panose="02010600030101010101" pitchFamily="2" charset="-122"/>
              <a:cs typeface="+mn-cs"/>
            </a:endParaRPr>
          </a:p>
        </p:txBody>
      </p:sp>
      <p:sp>
        <p:nvSpPr>
          <p:cNvPr id="74" name="Freeform 34">
            <a:extLst>
              <a:ext uri="{FF2B5EF4-FFF2-40B4-BE49-F238E27FC236}">
                <a16:creationId xmlns:a16="http://schemas.microsoft.com/office/drawing/2014/main" id="{B31D67FB-E257-4041-9BE5-751D9179E931}"/>
              </a:ext>
            </a:extLst>
          </p:cNvPr>
          <p:cNvSpPr>
            <a:spLocks noEditPoints="1"/>
          </p:cNvSpPr>
          <p:nvPr/>
        </p:nvSpPr>
        <p:spPr bwMode="auto">
          <a:xfrm rot="21082951" flipH="1">
            <a:off x="335537" y="685005"/>
            <a:ext cx="903684" cy="523219"/>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rgbClr val="AE7F4F"/>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nvGrpSpPr>
          <p:cNvPr id="32" name="组合 6">
            <a:extLst>
              <a:ext uri="{FF2B5EF4-FFF2-40B4-BE49-F238E27FC236}">
                <a16:creationId xmlns:a16="http://schemas.microsoft.com/office/drawing/2014/main" id="{15CBB7BC-4016-47B0-8713-1C637640A4C5}"/>
              </a:ext>
            </a:extLst>
          </p:cNvPr>
          <p:cNvGrpSpPr/>
          <p:nvPr/>
        </p:nvGrpSpPr>
        <p:grpSpPr>
          <a:xfrm>
            <a:off x="185876" y="2121811"/>
            <a:ext cx="2811518" cy="2423263"/>
            <a:chOff x="774701" y="2601913"/>
            <a:chExt cx="3313113" cy="2997199"/>
          </a:xfrm>
          <a:solidFill>
            <a:srgbClr val="262626"/>
          </a:solidFill>
        </p:grpSpPr>
        <p:sp>
          <p:nvSpPr>
            <p:cNvPr id="33" name="Freeform 165">
              <a:extLst>
                <a:ext uri="{FF2B5EF4-FFF2-40B4-BE49-F238E27FC236}">
                  <a16:creationId xmlns:a16="http://schemas.microsoft.com/office/drawing/2014/main" id="{F96F06EF-7D25-4070-A7F1-7D9F2DAFD535}"/>
                </a:ext>
              </a:extLst>
            </p:cNvPr>
            <p:cNvSpPr>
              <a:spLocks noEditPoints="1"/>
            </p:cNvSpPr>
            <p:nvPr/>
          </p:nvSpPr>
          <p:spPr bwMode="auto">
            <a:xfrm>
              <a:off x="1503363" y="3411538"/>
              <a:ext cx="1535113" cy="1620837"/>
            </a:xfrm>
            <a:custGeom>
              <a:avLst/>
              <a:gdLst>
                <a:gd name="T0" fmla="*/ 10 w 38"/>
                <a:gd name="T1" fmla="*/ 39 h 40"/>
                <a:gd name="T2" fmla="*/ 8 w 38"/>
                <a:gd name="T3" fmla="*/ 37 h 40"/>
                <a:gd name="T4" fmla="*/ 5 w 38"/>
                <a:gd name="T5" fmla="*/ 34 h 40"/>
                <a:gd name="T6" fmla="*/ 2 w 38"/>
                <a:gd name="T7" fmla="*/ 29 h 40"/>
                <a:gd name="T8" fmla="*/ 0 w 38"/>
                <a:gd name="T9" fmla="*/ 22 h 40"/>
                <a:gd name="T10" fmla="*/ 1 w 38"/>
                <a:gd name="T11" fmla="*/ 15 h 40"/>
                <a:gd name="T12" fmla="*/ 2 w 38"/>
                <a:gd name="T13" fmla="*/ 12 h 40"/>
                <a:gd name="T14" fmla="*/ 3 w 38"/>
                <a:gd name="T15" fmla="*/ 9 h 40"/>
                <a:gd name="T16" fmla="*/ 5 w 38"/>
                <a:gd name="T17" fmla="*/ 6 h 40"/>
                <a:gd name="T18" fmla="*/ 7 w 38"/>
                <a:gd name="T19" fmla="*/ 4 h 40"/>
                <a:gd name="T20" fmla="*/ 10 w 38"/>
                <a:gd name="T21" fmla="*/ 2 h 40"/>
                <a:gd name="T22" fmla="*/ 13 w 38"/>
                <a:gd name="T23" fmla="*/ 1 h 40"/>
                <a:gd name="T24" fmla="*/ 16 w 38"/>
                <a:gd name="T25" fmla="*/ 0 h 40"/>
                <a:gd name="T26" fmla="*/ 20 w 38"/>
                <a:gd name="T27" fmla="*/ 0 h 40"/>
                <a:gd name="T28" fmla="*/ 23 w 38"/>
                <a:gd name="T29" fmla="*/ 0 h 40"/>
                <a:gd name="T30" fmla="*/ 26 w 38"/>
                <a:gd name="T31" fmla="*/ 1 h 40"/>
                <a:gd name="T32" fmla="*/ 32 w 38"/>
                <a:gd name="T33" fmla="*/ 5 h 40"/>
                <a:gd name="T34" fmla="*/ 34 w 38"/>
                <a:gd name="T35" fmla="*/ 7 h 40"/>
                <a:gd name="T36" fmla="*/ 36 w 38"/>
                <a:gd name="T37" fmla="*/ 10 h 40"/>
                <a:gd name="T38" fmla="*/ 38 w 38"/>
                <a:gd name="T39" fmla="*/ 17 h 40"/>
                <a:gd name="T40" fmla="*/ 38 w 38"/>
                <a:gd name="T41" fmla="*/ 20 h 40"/>
                <a:gd name="T42" fmla="*/ 38 w 38"/>
                <a:gd name="T43" fmla="*/ 23 h 40"/>
                <a:gd name="T44" fmla="*/ 36 w 38"/>
                <a:gd name="T45" fmla="*/ 30 h 40"/>
                <a:gd name="T46" fmla="*/ 32 w 38"/>
                <a:gd name="T47" fmla="*/ 36 h 40"/>
                <a:gd name="T48" fmla="*/ 27 w 38"/>
                <a:gd name="T49" fmla="*/ 40 h 40"/>
                <a:gd name="T50" fmla="*/ 27 w 38"/>
                <a:gd name="T51" fmla="*/ 40 h 40"/>
                <a:gd name="T52" fmla="*/ 27 w 38"/>
                <a:gd name="T53" fmla="*/ 40 h 40"/>
                <a:gd name="T54" fmla="*/ 23 w 38"/>
                <a:gd name="T55" fmla="*/ 39 h 40"/>
                <a:gd name="T56" fmla="*/ 19 w 38"/>
                <a:gd name="T57" fmla="*/ 39 h 40"/>
                <a:gd name="T58" fmla="*/ 10 w 38"/>
                <a:gd name="T59" fmla="*/ 39 h 40"/>
                <a:gd name="T60" fmla="*/ 10 w 38"/>
                <a:gd name="T61" fmla="*/ 39 h 40"/>
                <a:gd name="T62" fmla="*/ 10 w 38"/>
                <a:gd name="T63" fmla="*/ 39 h 40"/>
                <a:gd name="T64" fmla="*/ 19 w 38"/>
                <a:gd name="T65" fmla="*/ 38 h 40"/>
                <a:gd name="T66" fmla="*/ 23 w 38"/>
                <a:gd name="T67" fmla="*/ 38 h 40"/>
                <a:gd name="T68" fmla="*/ 27 w 38"/>
                <a:gd name="T69" fmla="*/ 39 h 40"/>
                <a:gd name="T70" fmla="*/ 27 w 38"/>
                <a:gd name="T71" fmla="*/ 39 h 40"/>
                <a:gd name="T72" fmla="*/ 31 w 38"/>
                <a:gd name="T73" fmla="*/ 35 h 40"/>
                <a:gd name="T74" fmla="*/ 34 w 38"/>
                <a:gd name="T75" fmla="*/ 29 h 40"/>
                <a:gd name="T76" fmla="*/ 36 w 38"/>
                <a:gd name="T77" fmla="*/ 23 h 40"/>
                <a:gd name="T78" fmla="*/ 37 w 38"/>
                <a:gd name="T79" fmla="*/ 20 h 40"/>
                <a:gd name="T80" fmla="*/ 36 w 38"/>
                <a:gd name="T81" fmla="*/ 17 h 40"/>
                <a:gd name="T82" fmla="*/ 35 w 38"/>
                <a:gd name="T83" fmla="*/ 11 h 40"/>
                <a:gd name="T84" fmla="*/ 33 w 38"/>
                <a:gd name="T85" fmla="*/ 8 h 40"/>
                <a:gd name="T86" fmla="*/ 31 w 38"/>
                <a:gd name="T87" fmla="*/ 5 h 40"/>
                <a:gd name="T88" fmla="*/ 26 w 38"/>
                <a:gd name="T89" fmla="*/ 2 h 40"/>
                <a:gd name="T90" fmla="*/ 23 w 38"/>
                <a:gd name="T91" fmla="*/ 1 h 40"/>
                <a:gd name="T92" fmla="*/ 20 w 38"/>
                <a:gd name="T93" fmla="*/ 1 h 40"/>
                <a:gd name="T94" fmla="*/ 17 w 38"/>
                <a:gd name="T95" fmla="*/ 1 h 40"/>
                <a:gd name="T96" fmla="*/ 13 w 38"/>
                <a:gd name="T97" fmla="*/ 1 h 40"/>
                <a:gd name="T98" fmla="*/ 10 w 38"/>
                <a:gd name="T99" fmla="*/ 3 h 40"/>
                <a:gd name="T100" fmla="*/ 8 w 38"/>
                <a:gd name="T101" fmla="*/ 5 h 40"/>
                <a:gd name="T102" fmla="*/ 6 w 38"/>
                <a:gd name="T103" fmla="*/ 7 h 40"/>
                <a:gd name="T104" fmla="*/ 4 w 38"/>
                <a:gd name="T105" fmla="*/ 10 h 40"/>
                <a:gd name="T106" fmla="*/ 3 w 38"/>
                <a:gd name="T107" fmla="*/ 13 h 40"/>
                <a:gd name="T108" fmla="*/ 2 w 38"/>
                <a:gd name="T109" fmla="*/ 16 h 40"/>
                <a:gd name="T110" fmla="*/ 2 w 38"/>
                <a:gd name="T111" fmla="*/ 22 h 40"/>
                <a:gd name="T112" fmla="*/ 3 w 38"/>
                <a:gd name="T113" fmla="*/ 28 h 40"/>
                <a:gd name="T114" fmla="*/ 6 w 38"/>
                <a:gd name="T115" fmla="*/ 34 h 40"/>
                <a:gd name="T116" fmla="*/ 8 w 38"/>
                <a:gd name="T117" fmla="*/ 36 h 40"/>
                <a:gd name="T118" fmla="*/ 10 w 38"/>
                <a:gd name="T119"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 h="40">
                  <a:moveTo>
                    <a:pt x="10" y="39"/>
                  </a:moveTo>
                  <a:cubicBezTo>
                    <a:pt x="8" y="37"/>
                    <a:pt x="8" y="37"/>
                    <a:pt x="8" y="37"/>
                  </a:cubicBezTo>
                  <a:cubicBezTo>
                    <a:pt x="7" y="36"/>
                    <a:pt x="6" y="35"/>
                    <a:pt x="5" y="34"/>
                  </a:cubicBezTo>
                  <a:cubicBezTo>
                    <a:pt x="4" y="33"/>
                    <a:pt x="3" y="31"/>
                    <a:pt x="2" y="29"/>
                  </a:cubicBezTo>
                  <a:cubicBezTo>
                    <a:pt x="1" y="26"/>
                    <a:pt x="1" y="24"/>
                    <a:pt x="0" y="22"/>
                  </a:cubicBezTo>
                  <a:cubicBezTo>
                    <a:pt x="0" y="20"/>
                    <a:pt x="0" y="18"/>
                    <a:pt x="1" y="15"/>
                  </a:cubicBezTo>
                  <a:cubicBezTo>
                    <a:pt x="1" y="14"/>
                    <a:pt x="1" y="13"/>
                    <a:pt x="2" y="12"/>
                  </a:cubicBezTo>
                  <a:cubicBezTo>
                    <a:pt x="2" y="11"/>
                    <a:pt x="2" y="10"/>
                    <a:pt x="3" y="9"/>
                  </a:cubicBezTo>
                  <a:cubicBezTo>
                    <a:pt x="4" y="8"/>
                    <a:pt x="4" y="7"/>
                    <a:pt x="5" y="6"/>
                  </a:cubicBezTo>
                  <a:cubicBezTo>
                    <a:pt x="7" y="4"/>
                    <a:pt x="7" y="4"/>
                    <a:pt x="7" y="4"/>
                  </a:cubicBezTo>
                  <a:cubicBezTo>
                    <a:pt x="10" y="2"/>
                    <a:pt x="10" y="2"/>
                    <a:pt x="10" y="2"/>
                  </a:cubicBezTo>
                  <a:cubicBezTo>
                    <a:pt x="11" y="2"/>
                    <a:pt x="12" y="1"/>
                    <a:pt x="13" y="1"/>
                  </a:cubicBezTo>
                  <a:cubicBezTo>
                    <a:pt x="14" y="0"/>
                    <a:pt x="15" y="0"/>
                    <a:pt x="16" y="0"/>
                  </a:cubicBezTo>
                  <a:cubicBezTo>
                    <a:pt x="18" y="0"/>
                    <a:pt x="19" y="0"/>
                    <a:pt x="20" y="0"/>
                  </a:cubicBezTo>
                  <a:cubicBezTo>
                    <a:pt x="21" y="0"/>
                    <a:pt x="22" y="0"/>
                    <a:pt x="23" y="0"/>
                  </a:cubicBezTo>
                  <a:cubicBezTo>
                    <a:pt x="24" y="1"/>
                    <a:pt x="25" y="1"/>
                    <a:pt x="26" y="1"/>
                  </a:cubicBezTo>
                  <a:cubicBezTo>
                    <a:pt x="28" y="2"/>
                    <a:pt x="30" y="3"/>
                    <a:pt x="32" y="5"/>
                  </a:cubicBezTo>
                  <a:cubicBezTo>
                    <a:pt x="33" y="6"/>
                    <a:pt x="34" y="6"/>
                    <a:pt x="34" y="7"/>
                  </a:cubicBezTo>
                  <a:cubicBezTo>
                    <a:pt x="35" y="8"/>
                    <a:pt x="35" y="9"/>
                    <a:pt x="36" y="10"/>
                  </a:cubicBezTo>
                  <a:cubicBezTo>
                    <a:pt x="37" y="12"/>
                    <a:pt x="37" y="14"/>
                    <a:pt x="38" y="17"/>
                  </a:cubicBezTo>
                  <a:cubicBezTo>
                    <a:pt x="38" y="18"/>
                    <a:pt x="38" y="19"/>
                    <a:pt x="38" y="20"/>
                  </a:cubicBezTo>
                  <a:cubicBezTo>
                    <a:pt x="38" y="21"/>
                    <a:pt x="38" y="22"/>
                    <a:pt x="38" y="23"/>
                  </a:cubicBezTo>
                  <a:cubicBezTo>
                    <a:pt x="37" y="26"/>
                    <a:pt x="36" y="28"/>
                    <a:pt x="36" y="30"/>
                  </a:cubicBezTo>
                  <a:cubicBezTo>
                    <a:pt x="35" y="32"/>
                    <a:pt x="34" y="34"/>
                    <a:pt x="32" y="36"/>
                  </a:cubicBezTo>
                  <a:cubicBezTo>
                    <a:pt x="31" y="37"/>
                    <a:pt x="29" y="39"/>
                    <a:pt x="27" y="40"/>
                  </a:cubicBezTo>
                  <a:cubicBezTo>
                    <a:pt x="27" y="40"/>
                    <a:pt x="27" y="40"/>
                    <a:pt x="27" y="40"/>
                  </a:cubicBezTo>
                  <a:cubicBezTo>
                    <a:pt x="27" y="40"/>
                    <a:pt x="27" y="40"/>
                    <a:pt x="27" y="40"/>
                  </a:cubicBezTo>
                  <a:cubicBezTo>
                    <a:pt x="25" y="40"/>
                    <a:pt x="24" y="39"/>
                    <a:pt x="23" y="39"/>
                  </a:cubicBezTo>
                  <a:cubicBezTo>
                    <a:pt x="21" y="39"/>
                    <a:pt x="20" y="39"/>
                    <a:pt x="19" y="39"/>
                  </a:cubicBezTo>
                  <a:cubicBezTo>
                    <a:pt x="16" y="39"/>
                    <a:pt x="13" y="39"/>
                    <a:pt x="10" y="39"/>
                  </a:cubicBezTo>
                  <a:cubicBezTo>
                    <a:pt x="10" y="39"/>
                    <a:pt x="10" y="39"/>
                    <a:pt x="10" y="39"/>
                  </a:cubicBezTo>
                  <a:close/>
                  <a:moveTo>
                    <a:pt x="10" y="39"/>
                  </a:moveTo>
                  <a:cubicBezTo>
                    <a:pt x="13" y="38"/>
                    <a:pt x="16" y="38"/>
                    <a:pt x="19" y="38"/>
                  </a:cubicBezTo>
                  <a:cubicBezTo>
                    <a:pt x="20" y="38"/>
                    <a:pt x="21" y="38"/>
                    <a:pt x="23" y="38"/>
                  </a:cubicBezTo>
                  <a:cubicBezTo>
                    <a:pt x="24" y="38"/>
                    <a:pt x="26" y="39"/>
                    <a:pt x="27" y="39"/>
                  </a:cubicBezTo>
                  <a:cubicBezTo>
                    <a:pt x="27" y="39"/>
                    <a:pt x="27" y="39"/>
                    <a:pt x="27" y="39"/>
                  </a:cubicBezTo>
                  <a:cubicBezTo>
                    <a:pt x="28" y="38"/>
                    <a:pt x="30" y="37"/>
                    <a:pt x="31" y="35"/>
                  </a:cubicBezTo>
                  <a:cubicBezTo>
                    <a:pt x="32" y="33"/>
                    <a:pt x="33" y="31"/>
                    <a:pt x="34" y="29"/>
                  </a:cubicBezTo>
                  <a:cubicBezTo>
                    <a:pt x="35" y="27"/>
                    <a:pt x="36" y="25"/>
                    <a:pt x="36" y="23"/>
                  </a:cubicBezTo>
                  <a:cubicBezTo>
                    <a:pt x="36" y="22"/>
                    <a:pt x="36" y="21"/>
                    <a:pt x="37" y="20"/>
                  </a:cubicBezTo>
                  <a:cubicBezTo>
                    <a:pt x="37" y="19"/>
                    <a:pt x="37" y="18"/>
                    <a:pt x="36" y="17"/>
                  </a:cubicBezTo>
                  <a:cubicBezTo>
                    <a:pt x="36" y="15"/>
                    <a:pt x="36" y="13"/>
                    <a:pt x="35" y="11"/>
                  </a:cubicBezTo>
                  <a:cubicBezTo>
                    <a:pt x="34" y="10"/>
                    <a:pt x="34" y="9"/>
                    <a:pt x="33" y="8"/>
                  </a:cubicBezTo>
                  <a:cubicBezTo>
                    <a:pt x="33" y="7"/>
                    <a:pt x="32" y="6"/>
                    <a:pt x="31" y="5"/>
                  </a:cubicBezTo>
                  <a:cubicBezTo>
                    <a:pt x="30" y="4"/>
                    <a:pt x="28" y="3"/>
                    <a:pt x="26" y="2"/>
                  </a:cubicBezTo>
                  <a:cubicBezTo>
                    <a:pt x="25" y="1"/>
                    <a:pt x="24" y="1"/>
                    <a:pt x="23" y="1"/>
                  </a:cubicBezTo>
                  <a:cubicBezTo>
                    <a:pt x="22" y="1"/>
                    <a:pt x="21" y="1"/>
                    <a:pt x="20" y="1"/>
                  </a:cubicBezTo>
                  <a:cubicBezTo>
                    <a:pt x="19" y="0"/>
                    <a:pt x="18" y="0"/>
                    <a:pt x="17" y="1"/>
                  </a:cubicBezTo>
                  <a:cubicBezTo>
                    <a:pt x="15" y="1"/>
                    <a:pt x="14" y="1"/>
                    <a:pt x="13" y="1"/>
                  </a:cubicBezTo>
                  <a:cubicBezTo>
                    <a:pt x="12" y="2"/>
                    <a:pt x="11" y="2"/>
                    <a:pt x="10" y="3"/>
                  </a:cubicBezTo>
                  <a:cubicBezTo>
                    <a:pt x="8" y="5"/>
                    <a:pt x="8" y="5"/>
                    <a:pt x="8" y="5"/>
                  </a:cubicBezTo>
                  <a:cubicBezTo>
                    <a:pt x="6" y="7"/>
                    <a:pt x="6" y="7"/>
                    <a:pt x="6" y="7"/>
                  </a:cubicBezTo>
                  <a:cubicBezTo>
                    <a:pt x="5" y="8"/>
                    <a:pt x="5" y="9"/>
                    <a:pt x="4" y="10"/>
                  </a:cubicBezTo>
                  <a:cubicBezTo>
                    <a:pt x="3" y="11"/>
                    <a:pt x="3" y="12"/>
                    <a:pt x="3" y="13"/>
                  </a:cubicBezTo>
                  <a:cubicBezTo>
                    <a:pt x="2" y="14"/>
                    <a:pt x="2" y="15"/>
                    <a:pt x="2" y="16"/>
                  </a:cubicBezTo>
                  <a:cubicBezTo>
                    <a:pt x="1" y="18"/>
                    <a:pt x="1" y="20"/>
                    <a:pt x="2" y="22"/>
                  </a:cubicBezTo>
                  <a:cubicBezTo>
                    <a:pt x="2" y="24"/>
                    <a:pt x="2" y="26"/>
                    <a:pt x="3" y="28"/>
                  </a:cubicBezTo>
                  <a:cubicBezTo>
                    <a:pt x="4" y="30"/>
                    <a:pt x="5" y="32"/>
                    <a:pt x="6" y="34"/>
                  </a:cubicBezTo>
                  <a:cubicBezTo>
                    <a:pt x="7" y="35"/>
                    <a:pt x="7" y="36"/>
                    <a:pt x="8" y="36"/>
                  </a:cubicBezTo>
                  <a:lnTo>
                    <a:pt x="10" y="3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34" name="Freeform 166">
              <a:extLst>
                <a:ext uri="{FF2B5EF4-FFF2-40B4-BE49-F238E27FC236}">
                  <a16:creationId xmlns:a16="http://schemas.microsoft.com/office/drawing/2014/main" id="{D72B1855-4F40-4E49-ADE7-2B2CBC4C8024}"/>
                </a:ext>
              </a:extLst>
            </p:cNvPr>
            <p:cNvSpPr>
              <a:spLocks/>
            </p:cNvSpPr>
            <p:nvPr/>
          </p:nvSpPr>
          <p:spPr bwMode="auto">
            <a:xfrm>
              <a:off x="1866901" y="3978275"/>
              <a:ext cx="766763" cy="1012825"/>
            </a:xfrm>
            <a:custGeom>
              <a:avLst/>
              <a:gdLst>
                <a:gd name="T0" fmla="*/ 5 w 19"/>
                <a:gd name="T1" fmla="*/ 24 h 25"/>
                <a:gd name="T2" fmla="*/ 3 w 19"/>
                <a:gd name="T3" fmla="*/ 21 h 25"/>
                <a:gd name="T4" fmla="*/ 1 w 19"/>
                <a:gd name="T5" fmla="*/ 11 h 25"/>
                <a:gd name="T6" fmla="*/ 1 w 19"/>
                <a:gd name="T7" fmla="*/ 4 h 25"/>
                <a:gd name="T8" fmla="*/ 2 w 19"/>
                <a:gd name="T9" fmla="*/ 2 h 25"/>
                <a:gd name="T10" fmla="*/ 3 w 19"/>
                <a:gd name="T11" fmla="*/ 2 h 25"/>
                <a:gd name="T12" fmla="*/ 4 w 19"/>
                <a:gd name="T13" fmla="*/ 1 h 25"/>
                <a:gd name="T14" fmla="*/ 6 w 19"/>
                <a:gd name="T15" fmla="*/ 2 h 25"/>
                <a:gd name="T16" fmla="*/ 6 w 19"/>
                <a:gd name="T17" fmla="*/ 4 h 25"/>
                <a:gd name="T18" fmla="*/ 5 w 19"/>
                <a:gd name="T19" fmla="*/ 5 h 25"/>
                <a:gd name="T20" fmla="*/ 4 w 19"/>
                <a:gd name="T21" fmla="*/ 5 h 25"/>
                <a:gd name="T22" fmla="*/ 3 w 19"/>
                <a:gd name="T23" fmla="*/ 3 h 25"/>
                <a:gd name="T24" fmla="*/ 7 w 19"/>
                <a:gd name="T25" fmla="*/ 1 h 25"/>
                <a:gd name="T26" fmla="*/ 11 w 19"/>
                <a:gd name="T27" fmla="*/ 3 h 25"/>
                <a:gd name="T28" fmla="*/ 10 w 19"/>
                <a:gd name="T29" fmla="*/ 5 h 25"/>
                <a:gd name="T30" fmla="*/ 9 w 19"/>
                <a:gd name="T31" fmla="*/ 5 h 25"/>
                <a:gd name="T32" fmla="*/ 8 w 19"/>
                <a:gd name="T33" fmla="*/ 4 h 25"/>
                <a:gd name="T34" fmla="*/ 8 w 19"/>
                <a:gd name="T35" fmla="*/ 2 h 25"/>
                <a:gd name="T36" fmla="*/ 10 w 19"/>
                <a:gd name="T37" fmla="*/ 1 h 25"/>
                <a:gd name="T38" fmla="*/ 12 w 19"/>
                <a:gd name="T39" fmla="*/ 0 h 25"/>
                <a:gd name="T40" fmla="*/ 13 w 19"/>
                <a:gd name="T41" fmla="*/ 0 h 25"/>
                <a:gd name="T42" fmla="*/ 14 w 19"/>
                <a:gd name="T43" fmla="*/ 1 h 25"/>
                <a:gd name="T44" fmla="*/ 16 w 19"/>
                <a:gd name="T45" fmla="*/ 3 h 25"/>
                <a:gd name="T46" fmla="*/ 14 w 19"/>
                <a:gd name="T47" fmla="*/ 5 h 25"/>
                <a:gd name="T48" fmla="*/ 13 w 19"/>
                <a:gd name="T49" fmla="*/ 5 h 25"/>
                <a:gd name="T50" fmla="*/ 12 w 19"/>
                <a:gd name="T51" fmla="*/ 3 h 25"/>
                <a:gd name="T52" fmla="*/ 13 w 19"/>
                <a:gd name="T53" fmla="*/ 1 h 25"/>
                <a:gd name="T54" fmla="*/ 17 w 19"/>
                <a:gd name="T55" fmla="*/ 1 h 25"/>
                <a:gd name="T56" fmla="*/ 19 w 19"/>
                <a:gd name="T57" fmla="*/ 5 h 25"/>
                <a:gd name="T58" fmla="*/ 17 w 19"/>
                <a:gd name="T59" fmla="*/ 12 h 25"/>
                <a:gd name="T60" fmla="*/ 12 w 19"/>
                <a:gd name="T61" fmla="*/ 24 h 25"/>
                <a:gd name="T62" fmla="*/ 12 w 19"/>
                <a:gd name="T63" fmla="*/ 25 h 25"/>
                <a:gd name="T64" fmla="*/ 12 w 19"/>
                <a:gd name="T65" fmla="*/ 24 h 25"/>
                <a:gd name="T66" fmla="*/ 15 w 19"/>
                <a:gd name="T67" fmla="*/ 11 h 25"/>
                <a:gd name="T68" fmla="*/ 17 w 19"/>
                <a:gd name="T69" fmla="*/ 5 h 25"/>
                <a:gd name="T70" fmla="*/ 16 w 19"/>
                <a:gd name="T71" fmla="*/ 2 h 25"/>
                <a:gd name="T72" fmla="*/ 14 w 19"/>
                <a:gd name="T73" fmla="*/ 2 h 25"/>
                <a:gd name="T74" fmla="*/ 13 w 19"/>
                <a:gd name="T75" fmla="*/ 3 h 25"/>
                <a:gd name="T76" fmla="*/ 13 w 19"/>
                <a:gd name="T77" fmla="*/ 3 h 25"/>
                <a:gd name="T78" fmla="*/ 14 w 19"/>
                <a:gd name="T79" fmla="*/ 4 h 25"/>
                <a:gd name="T80" fmla="*/ 14 w 19"/>
                <a:gd name="T81" fmla="*/ 4 h 25"/>
                <a:gd name="T82" fmla="*/ 14 w 19"/>
                <a:gd name="T83" fmla="*/ 3 h 25"/>
                <a:gd name="T84" fmla="*/ 14 w 19"/>
                <a:gd name="T85" fmla="*/ 2 h 25"/>
                <a:gd name="T86" fmla="*/ 10 w 19"/>
                <a:gd name="T87" fmla="*/ 2 h 25"/>
                <a:gd name="T88" fmla="*/ 9 w 19"/>
                <a:gd name="T89" fmla="*/ 4 h 25"/>
                <a:gd name="T90" fmla="*/ 10 w 19"/>
                <a:gd name="T91" fmla="*/ 4 h 25"/>
                <a:gd name="T92" fmla="*/ 10 w 19"/>
                <a:gd name="T93" fmla="*/ 3 h 25"/>
                <a:gd name="T94" fmla="*/ 7 w 19"/>
                <a:gd name="T95" fmla="*/ 1 h 25"/>
                <a:gd name="T96" fmla="*/ 4 w 19"/>
                <a:gd name="T97" fmla="*/ 3 h 25"/>
                <a:gd name="T98" fmla="*/ 5 w 19"/>
                <a:gd name="T99" fmla="*/ 4 h 25"/>
                <a:gd name="T100" fmla="*/ 4 w 19"/>
                <a:gd name="T101" fmla="*/ 2 h 25"/>
                <a:gd name="T102" fmla="*/ 2 w 19"/>
                <a:gd name="T103" fmla="*/ 4 h 25"/>
                <a:gd name="T104" fmla="*/ 2 w 19"/>
                <a:gd name="T105" fmla="*/ 11 h 25"/>
                <a:gd name="T106" fmla="*/ 3 w 19"/>
                <a:gd name="T107" fmla="*/ 16 h 25"/>
                <a:gd name="T108" fmla="*/ 4 w 19"/>
                <a:gd name="T109" fmla="*/ 21 h 25"/>
                <a:gd name="T110" fmla="*/ 5 w 19"/>
                <a:gd name="T111" fmla="*/ 24 h 25"/>
                <a:gd name="T112" fmla="*/ 5 w 19"/>
                <a:gd name="T113" fmla="*/ 24 h 25"/>
                <a:gd name="T114" fmla="*/ 5 w 19"/>
                <a:gd name="T115" fmla="*/ 2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 h="25">
                  <a:moveTo>
                    <a:pt x="5" y="24"/>
                  </a:moveTo>
                  <a:cubicBezTo>
                    <a:pt x="5" y="24"/>
                    <a:pt x="4" y="23"/>
                    <a:pt x="3" y="21"/>
                  </a:cubicBezTo>
                  <a:cubicBezTo>
                    <a:pt x="2" y="18"/>
                    <a:pt x="1" y="15"/>
                    <a:pt x="1" y="11"/>
                  </a:cubicBezTo>
                  <a:cubicBezTo>
                    <a:pt x="1" y="9"/>
                    <a:pt x="0" y="7"/>
                    <a:pt x="1" y="4"/>
                  </a:cubicBezTo>
                  <a:cubicBezTo>
                    <a:pt x="1" y="4"/>
                    <a:pt x="1" y="3"/>
                    <a:pt x="2" y="2"/>
                  </a:cubicBezTo>
                  <a:cubicBezTo>
                    <a:pt x="2" y="2"/>
                    <a:pt x="2" y="2"/>
                    <a:pt x="3" y="2"/>
                  </a:cubicBezTo>
                  <a:cubicBezTo>
                    <a:pt x="3" y="2"/>
                    <a:pt x="3" y="1"/>
                    <a:pt x="4" y="1"/>
                  </a:cubicBezTo>
                  <a:cubicBezTo>
                    <a:pt x="4" y="1"/>
                    <a:pt x="5" y="1"/>
                    <a:pt x="6" y="2"/>
                  </a:cubicBezTo>
                  <a:cubicBezTo>
                    <a:pt x="6" y="3"/>
                    <a:pt x="6" y="3"/>
                    <a:pt x="6" y="4"/>
                  </a:cubicBezTo>
                  <a:cubicBezTo>
                    <a:pt x="6" y="4"/>
                    <a:pt x="6" y="5"/>
                    <a:pt x="5" y="5"/>
                  </a:cubicBezTo>
                  <a:cubicBezTo>
                    <a:pt x="5" y="5"/>
                    <a:pt x="4" y="5"/>
                    <a:pt x="4" y="5"/>
                  </a:cubicBezTo>
                  <a:cubicBezTo>
                    <a:pt x="4" y="4"/>
                    <a:pt x="3" y="4"/>
                    <a:pt x="3" y="3"/>
                  </a:cubicBezTo>
                  <a:cubicBezTo>
                    <a:pt x="4" y="1"/>
                    <a:pt x="6" y="1"/>
                    <a:pt x="7" y="1"/>
                  </a:cubicBezTo>
                  <a:cubicBezTo>
                    <a:pt x="8" y="1"/>
                    <a:pt x="10" y="1"/>
                    <a:pt x="11" y="3"/>
                  </a:cubicBezTo>
                  <a:cubicBezTo>
                    <a:pt x="11" y="3"/>
                    <a:pt x="11" y="4"/>
                    <a:pt x="10" y="5"/>
                  </a:cubicBezTo>
                  <a:cubicBezTo>
                    <a:pt x="10" y="5"/>
                    <a:pt x="10" y="5"/>
                    <a:pt x="9" y="5"/>
                  </a:cubicBezTo>
                  <a:cubicBezTo>
                    <a:pt x="9" y="5"/>
                    <a:pt x="8" y="5"/>
                    <a:pt x="8" y="4"/>
                  </a:cubicBezTo>
                  <a:cubicBezTo>
                    <a:pt x="8" y="4"/>
                    <a:pt x="8" y="3"/>
                    <a:pt x="8" y="2"/>
                  </a:cubicBezTo>
                  <a:cubicBezTo>
                    <a:pt x="9" y="1"/>
                    <a:pt x="9" y="1"/>
                    <a:pt x="10" y="1"/>
                  </a:cubicBezTo>
                  <a:cubicBezTo>
                    <a:pt x="11" y="0"/>
                    <a:pt x="11" y="0"/>
                    <a:pt x="12" y="0"/>
                  </a:cubicBezTo>
                  <a:cubicBezTo>
                    <a:pt x="13" y="0"/>
                    <a:pt x="13" y="0"/>
                    <a:pt x="13" y="0"/>
                  </a:cubicBezTo>
                  <a:cubicBezTo>
                    <a:pt x="14" y="1"/>
                    <a:pt x="14" y="1"/>
                    <a:pt x="14" y="1"/>
                  </a:cubicBezTo>
                  <a:cubicBezTo>
                    <a:pt x="15" y="1"/>
                    <a:pt x="16" y="2"/>
                    <a:pt x="16" y="3"/>
                  </a:cubicBezTo>
                  <a:cubicBezTo>
                    <a:pt x="16" y="4"/>
                    <a:pt x="15" y="5"/>
                    <a:pt x="14" y="5"/>
                  </a:cubicBezTo>
                  <a:cubicBezTo>
                    <a:pt x="13" y="5"/>
                    <a:pt x="13" y="5"/>
                    <a:pt x="13" y="5"/>
                  </a:cubicBezTo>
                  <a:cubicBezTo>
                    <a:pt x="12" y="4"/>
                    <a:pt x="12" y="4"/>
                    <a:pt x="12" y="3"/>
                  </a:cubicBezTo>
                  <a:cubicBezTo>
                    <a:pt x="12" y="2"/>
                    <a:pt x="12" y="1"/>
                    <a:pt x="13" y="1"/>
                  </a:cubicBezTo>
                  <a:cubicBezTo>
                    <a:pt x="14" y="0"/>
                    <a:pt x="16" y="0"/>
                    <a:pt x="17" y="1"/>
                  </a:cubicBezTo>
                  <a:cubicBezTo>
                    <a:pt x="19" y="2"/>
                    <a:pt x="19" y="4"/>
                    <a:pt x="19" y="5"/>
                  </a:cubicBezTo>
                  <a:cubicBezTo>
                    <a:pt x="18" y="8"/>
                    <a:pt x="17" y="10"/>
                    <a:pt x="17" y="12"/>
                  </a:cubicBezTo>
                  <a:cubicBezTo>
                    <a:pt x="14" y="19"/>
                    <a:pt x="12" y="24"/>
                    <a:pt x="12" y="24"/>
                  </a:cubicBezTo>
                  <a:cubicBezTo>
                    <a:pt x="12" y="25"/>
                    <a:pt x="12" y="25"/>
                    <a:pt x="12" y="25"/>
                  </a:cubicBezTo>
                  <a:cubicBezTo>
                    <a:pt x="12" y="24"/>
                    <a:pt x="12" y="24"/>
                    <a:pt x="12" y="24"/>
                  </a:cubicBezTo>
                  <a:cubicBezTo>
                    <a:pt x="12" y="24"/>
                    <a:pt x="13" y="19"/>
                    <a:pt x="15" y="11"/>
                  </a:cubicBezTo>
                  <a:cubicBezTo>
                    <a:pt x="16" y="9"/>
                    <a:pt x="17" y="7"/>
                    <a:pt x="17" y="5"/>
                  </a:cubicBezTo>
                  <a:cubicBezTo>
                    <a:pt x="17" y="4"/>
                    <a:pt x="17" y="3"/>
                    <a:pt x="16" y="2"/>
                  </a:cubicBezTo>
                  <a:cubicBezTo>
                    <a:pt x="16" y="2"/>
                    <a:pt x="14" y="2"/>
                    <a:pt x="14" y="2"/>
                  </a:cubicBezTo>
                  <a:cubicBezTo>
                    <a:pt x="13" y="2"/>
                    <a:pt x="13" y="3"/>
                    <a:pt x="13" y="3"/>
                  </a:cubicBezTo>
                  <a:cubicBezTo>
                    <a:pt x="13" y="3"/>
                    <a:pt x="13" y="3"/>
                    <a:pt x="13" y="3"/>
                  </a:cubicBezTo>
                  <a:cubicBezTo>
                    <a:pt x="14" y="4"/>
                    <a:pt x="14" y="4"/>
                    <a:pt x="14" y="4"/>
                  </a:cubicBezTo>
                  <a:cubicBezTo>
                    <a:pt x="14" y="4"/>
                    <a:pt x="14" y="4"/>
                    <a:pt x="14" y="4"/>
                  </a:cubicBezTo>
                  <a:cubicBezTo>
                    <a:pt x="14" y="4"/>
                    <a:pt x="14" y="4"/>
                    <a:pt x="14" y="3"/>
                  </a:cubicBezTo>
                  <a:cubicBezTo>
                    <a:pt x="14" y="3"/>
                    <a:pt x="14" y="2"/>
                    <a:pt x="14" y="2"/>
                  </a:cubicBezTo>
                  <a:cubicBezTo>
                    <a:pt x="13" y="1"/>
                    <a:pt x="12" y="1"/>
                    <a:pt x="10" y="2"/>
                  </a:cubicBezTo>
                  <a:cubicBezTo>
                    <a:pt x="9" y="2"/>
                    <a:pt x="8" y="3"/>
                    <a:pt x="9" y="4"/>
                  </a:cubicBezTo>
                  <a:cubicBezTo>
                    <a:pt x="9" y="4"/>
                    <a:pt x="10" y="5"/>
                    <a:pt x="10" y="4"/>
                  </a:cubicBezTo>
                  <a:cubicBezTo>
                    <a:pt x="10" y="4"/>
                    <a:pt x="10" y="3"/>
                    <a:pt x="10" y="3"/>
                  </a:cubicBezTo>
                  <a:cubicBezTo>
                    <a:pt x="10" y="2"/>
                    <a:pt x="8" y="1"/>
                    <a:pt x="7" y="1"/>
                  </a:cubicBezTo>
                  <a:cubicBezTo>
                    <a:pt x="6" y="1"/>
                    <a:pt x="4" y="2"/>
                    <a:pt x="4" y="3"/>
                  </a:cubicBezTo>
                  <a:cubicBezTo>
                    <a:pt x="4" y="4"/>
                    <a:pt x="6" y="5"/>
                    <a:pt x="5" y="4"/>
                  </a:cubicBezTo>
                  <a:cubicBezTo>
                    <a:pt x="6" y="3"/>
                    <a:pt x="5" y="2"/>
                    <a:pt x="4" y="2"/>
                  </a:cubicBezTo>
                  <a:cubicBezTo>
                    <a:pt x="3" y="3"/>
                    <a:pt x="2" y="3"/>
                    <a:pt x="2" y="4"/>
                  </a:cubicBezTo>
                  <a:cubicBezTo>
                    <a:pt x="2" y="7"/>
                    <a:pt x="2" y="9"/>
                    <a:pt x="2" y="11"/>
                  </a:cubicBezTo>
                  <a:cubicBezTo>
                    <a:pt x="2" y="13"/>
                    <a:pt x="3" y="15"/>
                    <a:pt x="3" y="16"/>
                  </a:cubicBezTo>
                  <a:cubicBezTo>
                    <a:pt x="3" y="18"/>
                    <a:pt x="4" y="19"/>
                    <a:pt x="4" y="21"/>
                  </a:cubicBezTo>
                  <a:cubicBezTo>
                    <a:pt x="5" y="23"/>
                    <a:pt x="5" y="24"/>
                    <a:pt x="5" y="24"/>
                  </a:cubicBezTo>
                  <a:cubicBezTo>
                    <a:pt x="5" y="24"/>
                    <a:pt x="5" y="24"/>
                    <a:pt x="5" y="24"/>
                  </a:cubicBezTo>
                  <a:cubicBezTo>
                    <a:pt x="5" y="24"/>
                    <a:pt x="5" y="24"/>
                    <a:pt x="5" y="2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35" name="Freeform 167">
              <a:extLst>
                <a:ext uri="{FF2B5EF4-FFF2-40B4-BE49-F238E27FC236}">
                  <a16:creationId xmlns:a16="http://schemas.microsoft.com/office/drawing/2014/main" id="{F8B22D85-8252-4FB5-8170-C8B428D96084}"/>
                </a:ext>
              </a:extLst>
            </p:cNvPr>
            <p:cNvSpPr>
              <a:spLocks/>
            </p:cNvSpPr>
            <p:nvPr/>
          </p:nvSpPr>
          <p:spPr bwMode="auto">
            <a:xfrm>
              <a:off x="1866901" y="4991100"/>
              <a:ext cx="766763" cy="161925"/>
            </a:xfrm>
            <a:custGeom>
              <a:avLst/>
              <a:gdLst>
                <a:gd name="T0" fmla="*/ 1 w 19"/>
                <a:gd name="T1" fmla="*/ 0 h 4"/>
                <a:gd name="T2" fmla="*/ 1 w 19"/>
                <a:gd name="T3" fmla="*/ 1 h 4"/>
                <a:gd name="T4" fmla="*/ 1 w 19"/>
                <a:gd name="T5" fmla="*/ 2 h 4"/>
                <a:gd name="T6" fmla="*/ 2 w 19"/>
                <a:gd name="T7" fmla="*/ 3 h 4"/>
                <a:gd name="T8" fmla="*/ 3 w 19"/>
                <a:gd name="T9" fmla="*/ 3 h 4"/>
                <a:gd name="T10" fmla="*/ 5 w 19"/>
                <a:gd name="T11" fmla="*/ 3 h 4"/>
                <a:gd name="T12" fmla="*/ 9 w 19"/>
                <a:gd name="T13" fmla="*/ 3 h 4"/>
                <a:gd name="T14" fmla="*/ 17 w 19"/>
                <a:gd name="T15" fmla="*/ 2 h 4"/>
                <a:gd name="T16" fmla="*/ 18 w 19"/>
                <a:gd name="T17" fmla="*/ 2 h 4"/>
                <a:gd name="T18" fmla="*/ 18 w 19"/>
                <a:gd name="T19" fmla="*/ 1 h 4"/>
                <a:gd name="T20" fmla="*/ 17 w 19"/>
                <a:gd name="T21" fmla="*/ 0 h 4"/>
                <a:gd name="T22" fmla="*/ 17 w 19"/>
                <a:gd name="T23" fmla="*/ 0 h 4"/>
                <a:gd name="T24" fmla="*/ 17 w 19"/>
                <a:gd name="T25" fmla="*/ 0 h 4"/>
                <a:gd name="T26" fmla="*/ 18 w 19"/>
                <a:gd name="T27" fmla="*/ 1 h 4"/>
                <a:gd name="T28" fmla="*/ 19 w 19"/>
                <a:gd name="T29" fmla="*/ 1 h 4"/>
                <a:gd name="T30" fmla="*/ 19 w 19"/>
                <a:gd name="T31" fmla="*/ 2 h 4"/>
                <a:gd name="T32" fmla="*/ 17 w 19"/>
                <a:gd name="T33" fmla="*/ 3 h 4"/>
                <a:gd name="T34" fmla="*/ 9 w 19"/>
                <a:gd name="T35" fmla="*/ 4 h 4"/>
                <a:gd name="T36" fmla="*/ 5 w 19"/>
                <a:gd name="T37" fmla="*/ 4 h 4"/>
                <a:gd name="T38" fmla="*/ 3 w 19"/>
                <a:gd name="T39" fmla="*/ 4 h 4"/>
                <a:gd name="T40" fmla="*/ 1 w 19"/>
                <a:gd name="T41" fmla="*/ 4 h 4"/>
                <a:gd name="T42" fmla="*/ 0 w 19"/>
                <a:gd name="T43" fmla="*/ 2 h 4"/>
                <a:gd name="T44" fmla="*/ 1 w 19"/>
                <a:gd name="T45" fmla="*/ 1 h 4"/>
                <a:gd name="T46" fmla="*/ 1 w 19"/>
                <a:gd name="T47" fmla="*/ 0 h 4"/>
                <a:gd name="T48" fmla="*/ 1 w 19"/>
                <a:gd name="T49" fmla="*/ 0 h 4"/>
                <a:gd name="T50" fmla="*/ 1 w 19"/>
                <a:gd name="T5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4">
                  <a:moveTo>
                    <a:pt x="1" y="0"/>
                  </a:moveTo>
                  <a:cubicBezTo>
                    <a:pt x="1" y="0"/>
                    <a:pt x="1" y="0"/>
                    <a:pt x="1" y="1"/>
                  </a:cubicBezTo>
                  <a:cubicBezTo>
                    <a:pt x="1" y="1"/>
                    <a:pt x="1" y="1"/>
                    <a:pt x="1" y="2"/>
                  </a:cubicBezTo>
                  <a:cubicBezTo>
                    <a:pt x="1" y="2"/>
                    <a:pt x="1" y="2"/>
                    <a:pt x="2" y="3"/>
                  </a:cubicBezTo>
                  <a:cubicBezTo>
                    <a:pt x="2" y="3"/>
                    <a:pt x="3" y="3"/>
                    <a:pt x="3" y="3"/>
                  </a:cubicBezTo>
                  <a:cubicBezTo>
                    <a:pt x="4" y="3"/>
                    <a:pt x="5" y="3"/>
                    <a:pt x="5" y="3"/>
                  </a:cubicBezTo>
                  <a:cubicBezTo>
                    <a:pt x="7" y="4"/>
                    <a:pt x="8" y="4"/>
                    <a:pt x="9" y="3"/>
                  </a:cubicBezTo>
                  <a:cubicBezTo>
                    <a:pt x="12" y="3"/>
                    <a:pt x="15" y="3"/>
                    <a:pt x="17" y="2"/>
                  </a:cubicBezTo>
                  <a:cubicBezTo>
                    <a:pt x="17" y="2"/>
                    <a:pt x="18" y="2"/>
                    <a:pt x="18" y="2"/>
                  </a:cubicBezTo>
                  <a:cubicBezTo>
                    <a:pt x="18" y="2"/>
                    <a:pt x="18" y="1"/>
                    <a:pt x="18" y="1"/>
                  </a:cubicBezTo>
                  <a:cubicBezTo>
                    <a:pt x="18" y="1"/>
                    <a:pt x="17" y="0"/>
                    <a:pt x="17" y="0"/>
                  </a:cubicBezTo>
                  <a:cubicBezTo>
                    <a:pt x="17" y="0"/>
                    <a:pt x="17" y="0"/>
                    <a:pt x="17" y="0"/>
                  </a:cubicBezTo>
                  <a:cubicBezTo>
                    <a:pt x="17" y="0"/>
                    <a:pt x="17" y="0"/>
                    <a:pt x="17" y="0"/>
                  </a:cubicBezTo>
                  <a:cubicBezTo>
                    <a:pt x="17" y="0"/>
                    <a:pt x="18" y="0"/>
                    <a:pt x="18" y="1"/>
                  </a:cubicBezTo>
                  <a:cubicBezTo>
                    <a:pt x="19" y="1"/>
                    <a:pt x="19" y="1"/>
                    <a:pt x="19" y="1"/>
                  </a:cubicBezTo>
                  <a:cubicBezTo>
                    <a:pt x="19" y="2"/>
                    <a:pt x="19" y="2"/>
                    <a:pt x="19" y="2"/>
                  </a:cubicBezTo>
                  <a:cubicBezTo>
                    <a:pt x="19" y="3"/>
                    <a:pt x="18" y="3"/>
                    <a:pt x="17" y="3"/>
                  </a:cubicBezTo>
                  <a:cubicBezTo>
                    <a:pt x="15" y="4"/>
                    <a:pt x="12" y="4"/>
                    <a:pt x="9" y="4"/>
                  </a:cubicBezTo>
                  <a:cubicBezTo>
                    <a:pt x="8" y="4"/>
                    <a:pt x="7" y="4"/>
                    <a:pt x="5" y="4"/>
                  </a:cubicBezTo>
                  <a:cubicBezTo>
                    <a:pt x="4" y="4"/>
                    <a:pt x="4" y="4"/>
                    <a:pt x="3" y="4"/>
                  </a:cubicBezTo>
                  <a:cubicBezTo>
                    <a:pt x="3" y="4"/>
                    <a:pt x="2" y="4"/>
                    <a:pt x="1" y="4"/>
                  </a:cubicBezTo>
                  <a:cubicBezTo>
                    <a:pt x="1" y="3"/>
                    <a:pt x="0" y="2"/>
                    <a:pt x="0" y="2"/>
                  </a:cubicBezTo>
                  <a:cubicBezTo>
                    <a:pt x="0" y="1"/>
                    <a:pt x="1" y="1"/>
                    <a:pt x="1" y="1"/>
                  </a:cubicBezTo>
                  <a:cubicBezTo>
                    <a:pt x="1" y="0"/>
                    <a:pt x="1" y="0"/>
                    <a:pt x="1" y="0"/>
                  </a:cubicBezTo>
                  <a:cubicBezTo>
                    <a:pt x="1" y="0"/>
                    <a:pt x="1" y="0"/>
                    <a:pt x="1" y="0"/>
                  </a:cubicBezTo>
                  <a:cubicBezTo>
                    <a:pt x="1" y="0"/>
                    <a:pt x="1" y="0"/>
                    <a:pt x="1"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36" name="Freeform 168">
              <a:extLst>
                <a:ext uri="{FF2B5EF4-FFF2-40B4-BE49-F238E27FC236}">
                  <a16:creationId xmlns:a16="http://schemas.microsoft.com/office/drawing/2014/main" id="{47175A30-2F39-490F-BF23-550F133BE4C9}"/>
                </a:ext>
              </a:extLst>
            </p:cNvPr>
            <p:cNvSpPr>
              <a:spLocks/>
            </p:cNvSpPr>
            <p:nvPr/>
          </p:nvSpPr>
          <p:spPr bwMode="auto">
            <a:xfrm>
              <a:off x="1866901" y="5113338"/>
              <a:ext cx="766763" cy="161925"/>
            </a:xfrm>
            <a:custGeom>
              <a:avLst/>
              <a:gdLst>
                <a:gd name="T0" fmla="*/ 2 w 19"/>
                <a:gd name="T1" fmla="*/ 0 h 4"/>
                <a:gd name="T2" fmla="*/ 1 w 19"/>
                <a:gd name="T3" fmla="*/ 1 h 4"/>
                <a:gd name="T4" fmla="*/ 1 w 19"/>
                <a:gd name="T5" fmla="*/ 2 h 4"/>
                <a:gd name="T6" fmla="*/ 1 w 19"/>
                <a:gd name="T7" fmla="*/ 2 h 4"/>
                <a:gd name="T8" fmla="*/ 2 w 19"/>
                <a:gd name="T9" fmla="*/ 2 h 4"/>
                <a:gd name="T10" fmla="*/ 3 w 19"/>
                <a:gd name="T11" fmla="*/ 3 h 4"/>
                <a:gd name="T12" fmla="*/ 5 w 19"/>
                <a:gd name="T13" fmla="*/ 4 h 4"/>
                <a:gd name="T14" fmla="*/ 11 w 19"/>
                <a:gd name="T15" fmla="*/ 3 h 4"/>
                <a:gd name="T16" fmla="*/ 16 w 19"/>
                <a:gd name="T17" fmla="*/ 2 h 4"/>
                <a:gd name="T18" fmla="*/ 18 w 19"/>
                <a:gd name="T19" fmla="*/ 1 h 4"/>
                <a:gd name="T20" fmla="*/ 18 w 19"/>
                <a:gd name="T21" fmla="*/ 1 h 4"/>
                <a:gd name="T22" fmla="*/ 18 w 19"/>
                <a:gd name="T23" fmla="*/ 0 h 4"/>
                <a:gd name="T24" fmla="*/ 18 w 19"/>
                <a:gd name="T25" fmla="*/ 0 h 4"/>
                <a:gd name="T26" fmla="*/ 18 w 19"/>
                <a:gd name="T27" fmla="*/ 0 h 4"/>
                <a:gd name="T28" fmla="*/ 19 w 19"/>
                <a:gd name="T29" fmla="*/ 0 h 4"/>
                <a:gd name="T30" fmla="*/ 19 w 19"/>
                <a:gd name="T31" fmla="*/ 2 h 4"/>
                <a:gd name="T32" fmla="*/ 16 w 19"/>
                <a:gd name="T33" fmla="*/ 3 h 4"/>
                <a:gd name="T34" fmla="*/ 11 w 19"/>
                <a:gd name="T35" fmla="*/ 4 h 4"/>
                <a:gd name="T36" fmla="*/ 5 w 19"/>
                <a:gd name="T37" fmla="*/ 4 h 4"/>
                <a:gd name="T38" fmla="*/ 3 w 19"/>
                <a:gd name="T39" fmla="*/ 4 h 4"/>
                <a:gd name="T40" fmla="*/ 1 w 19"/>
                <a:gd name="T41" fmla="*/ 3 h 4"/>
                <a:gd name="T42" fmla="*/ 0 w 19"/>
                <a:gd name="T43" fmla="*/ 2 h 4"/>
                <a:gd name="T44" fmla="*/ 0 w 19"/>
                <a:gd name="T45" fmla="*/ 2 h 4"/>
                <a:gd name="T46" fmla="*/ 0 w 19"/>
                <a:gd name="T47" fmla="*/ 2 h 4"/>
                <a:gd name="T48" fmla="*/ 1 w 19"/>
                <a:gd name="T49" fmla="*/ 0 h 4"/>
                <a:gd name="T50" fmla="*/ 2 w 19"/>
                <a:gd name="T51" fmla="*/ 0 h 4"/>
                <a:gd name="T52" fmla="*/ 2 w 19"/>
                <a:gd name="T5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9" h="4">
                  <a:moveTo>
                    <a:pt x="2" y="0"/>
                  </a:moveTo>
                  <a:cubicBezTo>
                    <a:pt x="2" y="0"/>
                    <a:pt x="1" y="1"/>
                    <a:pt x="1" y="1"/>
                  </a:cubicBezTo>
                  <a:cubicBezTo>
                    <a:pt x="1" y="2"/>
                    <a:pt x="1" y="2"/>
                    <a:pt x="1" y="2"/>
                  </a:cubicBezTo>
                  <a:cubicBezTo>
                    <a:pt x="1" y="2"/>
                    <a:pt x="1" y="2"/>
                    <a:pt x="1" y="2"/>
                  </a:cubicBezTo>
                  <a:cubicBezTo>
                    <a:pt x="1" y="2"/>
                    <a:pt x="1" y="2"/>
                    <a:pt x="2" y="2"/>
                  </a:cubicBezTo>
                  <a:cubicBezTo>
                    <a:pt x="2" y="3"/>
                    <a:pt x="3" y="3"/>
                    <a:pt x="3" y="3"/>
                  </a:cubicBezTo>
                  <a:cubicBezTo>
                    <a:pt x="4" y="3"/>
                    <a:pt x="5" y="3"/>
                    <a:pt x="5" y="4"/>
                  </a:cubicBezTo>
                  <a:cubicBezTo>
                    <a:pt x="7" y="4"/>
                    <a:pt x="9" y="3"/>
                    <a:pt x="11" y="3"/>
                  </a:cubicBezTo>
                  <a:cubicBezTo>
                    <a:pt x="12" y="3"/>
                    <a:pt x="14" y="2"/>
                    <a:pt x="16" y="2"/>
                  </a:cubicBezTo>
                  <a:cubicBezTo>
                    <a:pt x="17" y="2"/>
                    <a:pt x="17" y="2"/>
                    <a:pt x="18" y="1"/>
                  </a:cubicBezTo>
                  <a:cubicBezTo>
                    <a:pt x="18" y="1"/>
                    <a:pt x="19" y="1"/>
                    <a:pt x="18" y="1"/>
                  </a:cubicBezTo>
                  <a:cubicBezTo>
                    <a:pt x="18" y="0"/>
                    <a:pt x="18" y="0"/>
                    <a:pt x="18" y="0"/>
                  </a:cubicBezTo>
                  <a:cubicBezTo>
                    <a:pt x="18" y="0"/>
                    <a:pt x="18" y="0"/>
                    <a:pt x="18" y="0"/>
                  </a:cubicBezTo>
                  <a:cubicBezTo>
                    <a:pt x="18" y="0"/>
                    <a:pt x="18" y="0"/>
                    <a:pt x="18" y="0"/>
                  </a:cubicBezTo>
                  <a:cubicBezTo>
                    <a:pt x="18" y="0"/>
                    <a:pt x="19" y="0"/>
                    <a:pt x="19" y="0"/>
                  </a:cubicBezTo>
                  <a:cubicBezTo>
                    <a:pt x="19" y="1"/>
                    <a:pt x="19" y="2"/>
                    <a:pt x="19" y="2"/>
                  </a:cubicBezTo>
                  <a:cubicBezTo>
                    <a:pt x="18" y="3"/>
                    <a:pt x="17" y="3"/>
                    <a:pt x="16" y="3"/>
                  </a:cubicBezTo>
                  <a:cubicBezTo>
                    <a:pt x="14" y="4"/>
                    <a:pt x="13" y="4"/>
                    <a:pt x="11" y="4"/>
                  </a:cubicBezTo>
                  <a:cubicBezTo>
                    <a:pt x="9" y="4"/>
                    <a:pt x="7" y="4"/>
                    <a:pt x="5" y="4"/>
                  </a:cubicBezTo>
                  <a:cubicBezTo>
                    <a:pt x="4" y="4"/>
                    <a:pt x="3" y="4"/>
                    <a:pt x="3" y="4"/>
                  </a:cubicBezTo>
                  <a:cubicBezTo>
                    <a:pt x="2" y="4"/>
                    <a:pt x="2" y="4"/>
                    <a:pt x="1" y="3"/>
                  </a:cubicBezTo>
                  <a:cubicBezTo>
                    <a:pt x="1" y="3"/>
                    <a:pt x="0" y="3"/>
                    <a:pt x="0" y="2"/>
                  </a:cubicBezTo>
                  <a:cubicBezTo>
                    <a:pt x="0" y="2"/>
                    <a:pt x="0" y="2"/>
                    <a:pt x="0" y="2"/>
                  </a:cubicBezTo>
                  <a:cubicBezTo>
                    <a:pt x="0" y="2"/>
                    <a:pt x="0" y="2"/>
                    <a:pt x="0" y="2"/>
                  </a:cubicBezTo>
                  <a:cubicBezTo>
                    <a:pt x="1" y="1"/>
                    <a:pt x="1" y="1"/>
                    <a:pt x="1" y="0"/>
                  </a:cubicBezTo>
                  <a:cubicBezTo>
                    <a:pt x="1" y="0"/>
                    <a:pt x="1" y="0"/>
                    <a:pt x="2" y="0"/>
                  </a:cubicBezTo>
                  <a:cubicBezTo>
                    <a:pt x="2" y="0"/>
                    <a:pt x="2" y="0"/>
                    <a:pt x="2"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37" name="Freeform 169">
              <a:extLst>
                <a:ext uri="{FF2B5EF4-FFF2-40B4-BE49-F238E27FC236}">
                  <a16:creationId xmlns:a16="http://schemas.microsoft.com/office/drawing/2014/main" id="{C73DC338-A1AC-4C4D-868D-A0C91CD26FE6}"/>
                </a:ext>
              </a:extLst>
            </p:cNvPr>
            <p:cNvSpPr>
              <a:spLocks/>
            </p:cNvSpPr>
            <p:nvPr/>
          </p:nvSpPr>
          <p:spPr bwMode="auto">
            <a:xfrm>
              <a:off x="1906588" y="5194300"/>
              <a:ext cx="727075" cy="201612"/>
            </a:xfrm>
            <a:custGeom>
              <a:avLst/>
              <a:gdLst>
                <a:gd name="T0" fmla="*/ 1 w 18"/>
                <a:gd name="T1" fmla="*/ 2 h 5"/>
                <a:gd name="T2" fmla="*/ 1 w 18"/>
                <a:gd name="T3" fmla="*/ 3 h 5"/>
                <a:gd name="T4" fmla="*/ 2 w 18"/>
                <a:gd name="T5" fmla="*/ 4 h 5"/>
                <a:gd name="T6" fmla="*/ 5 w 18"/>
                <a:gd name="T7" fmla="*/ 4 h 5"/>
                <a:gd name="T8" fmla="*/ 9 w 18"/>
                <a:gd name="T9" fmla="*/ 4 h 5"/>
                <a:gd name="T10" fmla="*/ 16 w 18"/>
                <a:gd name="T11" fmla="*/ 2 h 5"/>
                <a:gd name="T12" fmla="*/ 17 w 18"/>
                <a:gd name="T13" fmla="*/ 1 h 5"/>
                <a:gd name="T14" fmla="*/ 17 w 18"/>
                <a:gd name="T15" fmla="*/ 0 h 5"/>
                <a:gd name="T16" fmla="*/ 17 w 18"/>
                <a:gd name="T17" fmla="*/ 0 h 5"/>
                <a:gd name="T18" fmla="*/ 17 w 18"/>
                <a:gd name="T19" fmla="*/ 0 h 5"/>
                <a:gd name="T20" fmla="*/ 18 w 18"/>
                <a:gd name="T21" fmla="*/ 1 h 5"/>
                <a:gd name="T22" fmla="*/ 18 w 18"/>
                <a:gd name="T23" fmla="*/ 2 h 5"/>
                <a:gd name="T24" fmla="*/ 17 w 18"/>
                <a:gd name="T25" fmla="*/ 3 h 5"/>
                <a:gd name="T26" fmla="*/ 9 w 18"/>
                <a:gd name="T27" fmla="*/ 5 h 5"/>
                <a:gd name="T28" fmla="*/ 5 w 18"/>
                <a:gd name="T29" fmla="*/ 5 h 5"/>
                <a:gd name="T30" fmla="*/ 2 w 18"/>
                <a:gd name="T31" fmla="*/ 5 h 5"/>
                <a:gd name="T32" fmla="*/ 0 w 18"/>
                <a:gd name="T33" fmla="*/ 4 h 5"/>
                <a:gd name="T34" fmla="*/ 1 w 18"/>
                <a:gd name="T35" fmla="*/ 2 h 5"/>
                <a:gd name="T36" fmla="*/ 1 w 18"/>
                <a:gd name="T37" fmla="*/ 2 h 5"/>
                <a:gd name="T38" fmla="*/ 1 w 18"/>
                <a:gd name="T39" fmla="*/ 2 h 5"/>
                <a:gd name="T40" fmla="*/ 1 w 18"/>
                <a:gd name="T41"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 h="5">
                  <a:moveTo>
                    <a:pt x="1" y="2"/>
                  </a:moveTo>
                  <a:cubicBezTo>
                    <a:pt x="2" y="2"/>
                    <a:pt x="1" y="2"/>
                    <a:pt x="1" y="3"/>
                  </a:cubicBezTo>
                  <a:cubicBezTo>
                    <a:pt x="1" y="3"/>
                    <a:pt x="1" y="3"/>
                    <a:pt x="2" y="4"/>
                  </a:cubicBezTo>
                  <a:cubicBezTo>
                    <a:pt x="3" y="4"/>
                    <a:pt x="4" y="4"/>
                    <a:pt x="5" y="4"/>
                  </a:cubicBezTo>
                  <a:cubicBezTo>
                    <a:pt x="7" y="5"/>
                    <a:pt x="8" y="5"/>
                    <a:pt x="9" y="4"/>
                  </a:cubicBezTo>
                  <a:cubicBezTo>
                    <a:pt x="12" y="4"/>
                    <a:pt x="15" y="3"/>
                    <a:pt x="16" y="2"/>
                  </a:cubicBezTo>
                  <a:cubicBezTo>
                    <a:pt x="17" y="2"/>
                    <a:pt x="17" y="1"/>
                    <a:pt x="17" y="1"/>
                  </a:cubicBezTo>
                  <a:cubicBezTo>
                    <a:pt x="17" y="0"/>
                    <a:pt x="17" y="0"/>
                    <a:pt x="17" y="0"/>
                  </a:cubicBezTo>
                  <a:cubicBezTo>
                    <a:pt x="17" y="0"/>
                    <a:pt x="17" y="0"/>
                    <a:pt x="17" y="0"/>
                  </a:cubicBezTo>
                  <a:cubicBezTo>
                    <a:pt x="17" y="0"/>
                    <a:pt x="17" y="0"/>
                    <a:pt x="17" y="0"/>
                  </a:cubicBezTo>
                  <a:cubicBezTo>
                    <a:pt x="17" y="0"/>
                    <a:pt x="17" y="0"/>
                    <a:pt x="18" y="1"/>
                  </a:cubicBezTo>
                  <a:cubicBezTo>
                    <a:pt x="18" y="1"/>
                    <a:pt x="18" y="1"/>
                    <a:pt x="18" y="2"/>
                  </a:cubicBezTo>
                  <a:cubicBezTo>
                    <a:pt x="18" y="3"/>
                    <a:pt x="18" y="3"/>
                    <a:pt x="17" y="3"/>
                  </a:cubicBezTo>
                  <a:cubicBezTo>
                    <a:pt x="15" y="5"/>
                    <a:pt x="12" y="5"/>
                    <a:pt x="9" y="5"/>
                  </a:cubicBezTo>
                  <a:cubicBezTo>
                    <a:pt x="8" y="5"/>
                    <a:pt x="7" y="5"/>
                    <a:pt x="5" y="5"/>
                  </a:cubicBezTo>
                  <a:cubicBezTo>
                    <a:pt x="4" y="5"/>
                    <a:pt x="3" y="5"/>
                    <a:pt x="2" y="5"/>
                  </a:cubicBezTo>
                  <a:cubicBezTo>
                    <a:pt x="1" y="4"/>
                    <a:pt x="1" y="4"/>
                    <a:pt x="0" y="4"/>
                  </a:cubicBezTo>
                  <a:cubicBezTo>
                    <a:pt x="0" y="3"/>
                    <a:pt x="0" y="2"/>
                    <a:pt x="1" y="2"/>
                  </a:cubicBezTo>
                  <a:cubicBezTo>
                    <a:pt x="1" y="2"/>
                    <a:pt x="1" y="2"/>
                    <a:pt x="1" y="2"/>
                  </a:cubicBezTo>
                  <a:cubicBezTo>
                    <a:pt x="1" y="2"/>
                    <a:pt x="1" y="2"/>
                    <a:pt x="1" y="2"/>
                  </a:cubicBezTo>
                  <a:cubicBezTo>
                    <a:pt x="2" y="2"/>
                    <a:pt x="2" y="2"/>
                    <a:pt x="1"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38" name="Freeform 170">
              <a:extLst>
                <a:ext uri="{FF2B5EF4-FFF2-40B4-BE49-F238E27FC236}">
                  <a16:creationId xmlns:a16="http://schemas.microsoft.com/office/drawing/2014/main" id="{C7333903-915B-4C14-B43C-20B95B4E030F}"/>
                </a:ext>
              </a:extLst>
            </p:cNvPr>
            <p:cNvSpPr>
              <a:spLocks/>
            </p:cNvSpPr>
            <p:nvPr/>
          </p:nvSpPr>
          <p:spPr bwMode="auto">
            <a:xfrm>
              <a:off x="1946276" y="5356225"/>
              <a:ext cx="647700" cy="161925"/>
            </a:xfrm>
            <a:custGeom>
              <a:avLst/>
              <a:gdLst>
                <a:gd name="T0" fmla="*/ 1 w 16"/>
                <a:gd name="T1" fmla="*/ 0 h 4"/>
                <a:gd name="T2" fmla="*/ 1 w 16"/>
                <a:gd name="T3" fmla="*/ 1 h 4"/>
                <a:gd name="T4" fmla="*/ 2 w 16"/>
                <a:gd name="T5" fmla="*/ 2 h 4"/>
                <a:gd name="T6" fmla="*/ 5 w 16"/>
                <a:gd name="T7" fmla="*/ 3 h 4"/>
                <a:gd name="T8" fmla="*/ 8 w 16"/>
                <a:gd name="T9" fmla="*/ 3 h 4"/>
                <a:gd name="T10" fmla="*/ 14 w 16"/>
                <a:gd name="T11" fmla="*/ 1 h 4"/>
                <a:gd name="T12" fmla="*/ 15 w 16"/>
                <a:gd name="T13" fmla="*/ 0 h 4"/>
                <a:gd name="T14" fmla="*/ 15 w 16"/>
                <a:gd name="T15" fmla="*/ 0 h 4"/>
                <a:gd name="T16" fmla="*/ 15 w 16"/>
                <a:gd name="T17" fmla="*/ 0 h 4"/>
                <a:gd name="T18" fmla="*/ 15 w 16"/>
                <a:gd name="T19" fmla="*/ 0 h 4"/>
                <a:gd name="T20" fmla="*/ 15 w 16"/>
                <a:gd name="T21" fmla="*/ 0 h 4"/>
                <a:gd name="T22" fmla="*/ 15 w 16"/>
                <a:gd name="T23" fmla="*/ 1 h 4"/>
                <a:gd name="T24" fmla="*/ 14 w 16"/>
                <a:gd name="T25" fmla="*/ 2 h 4"/>
                <a:gd name="T26" fmla="*/ 8 w 16"/>
                <a:gd name="T27" fmla="*/ 3 h 4"/>
                <a:gd name="T28" fmla="*/ 5 w 16"/>
                <a:gd name="T29" fmla="*/ 3 h 4"/>
                <a:gd name="T30" fmla="*/ 2 w 16"/>
                <a:gd name="T31" fmla="*/ 3 h 4"/>
                <a:gd name="T32" fmla="*/ 1 w 16"/>
                <a:gd name="T33" fmla="*/ 2 h 4"/>
                <a:gd name="T34" fmla="*/ 1 w 16"/>
                <a:gd name="T35" fmla="*/ 1 h 4"/>
                <a:gd name="T36" fmla="*/ 1 w 16"/>
                <a:gd name="T37" fmla="*/ 0 h 4"/>
                <a:gd name="T38" fmla="*/ 1 w 16"/>
                <a:gd name="T39" fmla="*/ 0 h 4"/>
                <a:gd name="T40" fmla="*/ 1 w 16"/>
                <a:gd name="T41" fmla="*/ 0 h 4"/>
                <a:gd name="T42" fmla="*/ 1 w 16"/>
                <a:gd name="T4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 h="4">
                  <a:moveTo>
                    <a:pt x="1" y="0"/>
                  </a:moveTo>
                  <a:cubicBezTo>
                    <a:pt x="1" y="0"/>
                    <a:pt x="1" y="1"/>
                    <a:pt x="1" y="1"/>
                  </a:cubicBezTo>
                  <a:cubicBezTo>
                    <a:pt x="1" y="2"/>
                    <a:pt x="1" y="2"/>
                    <a:pt x="2" y="2"/>
                  </a:cubicBezTo>
                  <a:cubicBezTo>
                    <a:pt x="3" y="2"/>
                    <a:pt x="4" y="2"/>
                    <a:pt x="5" y="3"/>
                  </a:cubicBezTo>
                  <a:cubicBezTo>
                    <a:pt x="6" y="3"/>
                    <a:pt x="7" y="3"/>
                    <a:pt x="8" y="3"/>
                  </a:cubicBezTo>
                  <a:cubicBezTo>
                    <a:pt x="10" y="2"/>
                    <a:pt x="12" y="1"/>
                    <a:pt x="14" y="1"/>
                  </a:cubicBezTo>
                  <a:cubicBezTo>
                    <a:pt x="14" y="1"/>
                    <a:pt x="15" y="1"/>
                    <a:pt x="15" y="0"/>
                  </a:cubicBezTo>
                  <a:cubicBezTo>
                    <a:pt x="15" y="0"/>
                    <a:pt x="15" y="0"/>
                    <a:pt x="15" y="0"/>
                  </a:cubicBezTo>
                  <a:cubicBezTo>
                    <a:pt x="15" y="0"/>
                    <a:pt x="15" y="0"/>
                    <a:pt x="15" y="0"/>
                  </a:cubicBezTo>
                  <a:cubicBezTo>
                    <a:pt x="15" y="0"/>
                    <a:pt x="15" y="0"/>
                    <a:pt x="15" y="0"/>
                  </a:cubicBezTo>
                  <a:cubicBezTo>
                    <a:pt x="15" y="0"/>
                    <a:pt x="15" y="0"/>
                    <a:pt x="15" y="0"/>
                  </a:cubicBezTo>
                  <a:cubicBezTo>
                    <a:pt x="16" y="1"/>
                    <a:pt x="15" y="1"/>
                    <a:pt x="15" y="1"/>
                  </a:cubicBezTo>
                  <a:cubicBezTo>
                    <a:pt x="15" y="2"/>
                    <a:pt x="15" y="2"/>
                    <a:pt x="14" y="2"/>
                  </a:cubicBezTo>
                  <a:cubicBezTo>
                    <a:pt x="13" y="3"/>
                    <a:pt x="10" y="4"/>
                    <a:pt x="8" y="3"/>
                  </a:cubicBezTo>
                  <a:cubicBezTo>
                    <a:pt x="7" y="3"/>
                    <a:pt x="6" y="3"/>
                    <a:pt x="5" y="3"/>
                  </a:cubicBezTo>
                  <a:cubicBezTo>
                    <a:pt x="4" y="4"/>
                    <a:pt x="2" y="4"/>
                    <a:pt x="2" y="3"/>
                  </a:cubicBezTo>
                  <a:cubicBezTo>
                    <a:pt x="1" y="3"/>
                    <a:pt x="1" y="3"/>
                    <a:pt x="1" y="2"/>
                  </a:cubicBezTo>
                  <a:cubicBezTo>
                    <a:pt x="0" y="2"/>
                    <a:pt x="1" y="1"/>
                    <a:pt x="1" y="1"/>
                  </a:cubicBezTo>
                  <a:cubicBezTo>
                    <a:pt x="1" y="0"/>
                    <a:pt x="1" y="0"/>
                    <a:pt x="1" y="0"/>
                  </a:cubicBezTo>
                  <a:cubicBezTo>
                    <a:pt x="1" y="0"/>
                    <a:pt x="1" y="0"/>
                    <a:pt x="1" y="0"/>
                  </a:cubicBezTo>
                  <a:cubicBezTo>
                    <a:pt x="1" y="0"/>
                    <a:pt x="1" y="0"/>
                    <a:pt x="1" y="0"/>
                  </a:cubicBezTo>
                  <a:cubicBezTo>
                    <a:pt x="1" y="0"/>
                    <a:pt x="1" y="0"/>
                    <a:pt x="1"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6" name="Freeform 171">
              <a:extLst>
                <a:ext uri="{FF2B5EF4-FFF2-40B4-BE49-F238E27FC236}">
                  <a16:creationId xmlns:a16="http://schemas.microsoft.com/office/drawing/2014/main" id="{5B173D1D-341C-41AE-874E-22A97C36C2EA}"/>
                </a:ext>
              </a:extLst>
            </p:cNvPr>
            <p:cNvSpPr>
              <a:spLocks/>
            </p:cNvSpPr>
            <p:nvPr/>
          </p:nvSpPr>
          <p:spPr bwMode="auto">
            <a:xfrm>
              <a:off x="2149476" y="5476875"/>
              <a:ext cx="282575" cy="122237"/>
            </a:xfrm>
            <a:custGeom>
              <a:avLst/>
              <a:gdLst>
                <a:gd name="T0" fmla="*/ 0 w 7"/>
                <a:gd name="T1" fmla="*/ 0 h 3"/>
                <a:gd name="T2" fmla="*/ 1 w 7"/>
                <a:gd name="T3" fmla="*/ 1 h 3"/>
                <a:gd name="T4" fmla="*/ 1 w 7"/>
                <a:gd name="T5" fmla="*/ 1 h 3"/>
                <a:gd name="T6" fmla="*/ 1 w 7"/>
                <a:gd name="T7" fmla="*/ 1 h 3"/>
                <a:gd name="T8" fmla="*/ 2 w 7"/>
                <a:gd name="T9" fmla="*/ 2 h 3"/>
                <a:gd name="T10" fmla="*/ 3 w 7"/>
                <a:gd name="T11" fmla="*/ 2 h 3"/>
                <a:gd name="T12" fmla="*/ 5 w 7"/>
                <a:gd name="T13" fmla="*/ 1 h 3"/>
                <a:gd name="T14" fmla="*/ 6 w 7"/>
                <a:gd name="T15" fmla="*/ 0 h 3"/>
                <a:gd name="T16" fmla="*/ 6 w 7"/>
                <a:gd name="T17" fmla="*/ 0 h 3"/>
                <a:gd name="T18" fmla="*/ 6 w 7"/>
                <a:gd name="T19" fmla="*/ 0 h 3"/>
                <a:gd name="T20" fmla="*/ 6 w 7"/>
                <a:gd name="T21" fmla="*/ 0 h 3"/>
                <a:gd name="T22" fmla="*/ 6 w 7"/>
                <a:gd name="T23" fmla="*/ 1 h 3"/>
                <a:gd name="T24" fmla="*/ 3 w 7"/>
                <a:gd name="T25" fmla="*/ 3 h 3"/>
                <a:gd name="T26" fmla="*/ 2 w 7"/>
                <a:gd name="T27" fmla="*/ 3 h 3"/>
                <a:gd name="T28" fmla="*/ 0 w 7"/>
                <a:gd name="T29" fmla="*/ 2 h 3"/>
                <a:gd name="T30" fmla="*/ 0 w 7"/>
                <a:gd name="T31" fmla="*/ 1 h 3"/>
                <a:gd name="T32" fmla="*/ 0 w 7"/>
                <a:gd name="T33" fmla="*/ 0 h 3"/>
                <a:gd name="T34" fmla="*/ 0 w 7"/>
                <a:gd name="T35" fmla="*/ 0 h 3"/>
                <a:gd name="T36" fmla="*/ 0 w 7"/>
                <a:gd name="T3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3">
                  <a:moveTo>
                    <a:pt x="0" y="0"/>
                  </a:moveTo>
                  <a:cubicBezTo>
                    <a:pt x="0" y="0"/>
                    <a:pt x="1" y="0"/>
                    <a:pt x="1" y="1"/>
                  </a:cubicBezTo>
                  <a:cubicBezTo>
                    <a:pt x="1" y="1"/>
                    <a:pt x="1" y="1"/>
                    <a:pt x="1" y="1"/>
                  </a:cubicBezTo>
                  <a:cubicBezTo>
                    <a:pt x="1" y="1"/>
                    <a:pt x="1" y="1"/>
                    <a:pt x="1" y="1"/>
                  </a:cubicBezTo>
                  <a:cubicBezTo>
                    <a:pt x="2" y="2"/>
                    <a:pt x="2" y="2"/>
                    <a:pt x="2" y="2"/>
                  </a:cubicBezTo>
                  <a:cubicBezTo>
                    <a:pt x="2" y="2"/>
                    <a:pt x="3" y="2"/>
                    <a:pt x="3" y="2"/>
                  </a:cubicBezTo>
                  <a:cubicBezTo>
                    <a:pt x="4" y="2"/>
                    <a:pt x="5" y="1"/>
                    <a:pt x="5" y="1"/>
                  </a:cubicBezTo>
                  <a:cubicBezTo>
                    <a:pt x="6" y="1"/>
                    <a:pt x="6" y="0"/>
                    <a:pt x="6" y="0"/>
                  </a:cubicBezTo>
                  <a:cubicBezTo>
                    <a:pt x="6" y="0"/>
                    <a:pt x="6" y="0"/>
                    <a:pt x="6" y="0"/>
                  </a:cubicBezTo>
                  <a:cubicBezTo>
                    <a:pt x="6" y="0"/>
                    <a:pt x="6" y="0"/>
                    <a:pt x="6" y="0"/>
                  </a:cubicBezTo>
                  <a:cubicBezTo>
                    <a:pt x="6" y="0"/>
                    <a:pt x="6" y="0"/>
                    <a:pt x="6" y="0"/>
                  </a:cubicBezTo>
                  <a:cubicBezTo>
                    <a:pt x="7" y="0"/>
                    <a:pt x="7" y="1"/>
                    <a:pt x="6" y="1"/>
                  </a:cubicBezTo>
                  <a:cubicBezTo>
                    <a:pt x="6" y="3"/>
                    <a:pt x="5" y="3"/>
                    <a:pt x="3" y="3"/>
                  </a:cubicBezTo>
                  <a:cubicBezTo>
                    <a:pt x="3" y="3"/>
                    <a:pt x="2" y="3"/>
                    <a:pt x="2" y="3"/>
                  </a:cubicBezTo>
                  <a:cubicBezTo>
                    <a:pt x="1" y="3"/>
                    <a:pt x="0" y="2"/>
                    <a:pt x="0" y="2"/>
                  </a:cubicBezTo>
                  <a:cubicBezTo>
                    <a:pt x="0" y="1"/>
                    <a:pt x="0" y="1"/>
                    <a:pt x="0" y="1"/>
                  </a:cubicBezTo>
                  <a:cubicBezTo>
                    <a:pt x="0" y="0"/>
                    <a:pt x="0" y="0"/>
                    <a:pt x="0" y="0"/>
                  </a:cubicBezTo>
                  <a:cubicBezTo>
                    <a:pt x="0" y="0"/>
                    <a:pt x="0" y="0"/>
                    <a:pt x="0" y="0"/>
                  </a:cubicBezTo>
                  <a:cubicBezTo>
                    <a:pt x="0" y="0"/>
                    <a:pt x="0" y="0"/>
                    <a:pt x="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7" name="Freeform 172">
              <a:extLst>
                <a:ext uri="{FF2B5EF4-FFF2-40B4-BE49-F238E27FC236}">
                  <a16:creationId xmlns:a16="http://schemas.microsoft.com/office/drawing/2014/main" id="{D3409C20-7A23-4B4F-BD25-58FA7FCE1988}"/>
                </a:ext>
              </a:extLst>
            </p:cNvPr>
            <p:cNvSpPr>
              <a:spLocks noEditPoints="1"/>
            </p:cNvSpPr>
            <p:nvPr/>
          </p:nvSpPr>
          <p:spPr bwMode="auto">
            <a:xfrm>
              <a:off x="774701" y="3128963"/>
              <a:ext cx="606425" cy="809625"/>
            </a:xfrm>
            <a:custGeom>
              <a:avLst/>
              <a:gdLst>
                <a:gd name="T0" fmla="*/ 9 w 15"/>
                <a:gd name="T1" fmla="*/ 20 h 20"/>
                <a:gd name="T2" fmla="*/ 8 w 15"/>
                <a:gd name="T3" fmla="*/ 18 h 20"/>
                <a:gd name="T4" fmla="*/ 8 w 15"/>
                <a:gd name="T5" fmla="*/ 16 h 20"/>
                <a:gd name="T6" fmla="*/ 9 w 15"/>
                <a:gd name="T7" fmla="*/ 13 h 20"/>
                <a:gd name="T8" fmla="*/ 12 w 15"/>
                <a:gd name="T9" fmla="*/ 10 h 20"/>
                <a:gd name="T10" fmla="*/ 14 w 15"/>
                <a:gd name="T11" fmla="*/ 8 h 20"/>
                <a:gd name="T12" fmla="*/ 15 w 15"/>
                <a:gd name="T13" fmla="*/ 9 h 20"/>
                <a:gd name="T14" fmla="*/ 13 w 15"/>
                <a:gd name="T15" fmla="*/ 9 h 20"/>
                <a:gd name="T16" fmla="*/ 12 w 15"/>
                <a:gd name="T17" fmla="*/ 8 h 20"/>
                <a:gd name="T18" fmla="*/ 11 w 15"/>
                <a:gd name="T19" fmla="*/ 7 h 20"/>
                <a:gd name="T20" fmla="*/ 10 w 15"/>
                <a:gd name="T21" fmla="*/ 6 h 20"/>
                <a:gd name="T22" fmla="*/ 9 w 15"/>
                <a:gd name="T23" fmla="*/ 3 h 20"/>
                <a:gd name="T24" fmla="*/ 8 w 15"/>
                <a:gd name="T25" fmla="*/ 1 h 20"/>
                <a:gd name="T26" fmla="*/ 9 w 15"/>
                <a:gd name="T27" fmla="*/ 1 h 20"/>
                <a:gd name="T28" fmla="*/ 9 w 15"/>
                <a:gd name="T29" fmla="*/ 2 h 20"/>
                <a:gd name="T30" fmla="*/ 8 w 15"/>
                <a:gd name="T31" fmla="*/ 4 h 20"/>
                <a:gd name="T32" fmla="*/ 7 w 15"/>
                <a:gd name="T33" fmla="*/ 6 h 20"/>
                <a:gd name="T34" fmla="*/ 4 w 15"/>
                <a:gd name="T35" fmla="*/ 8 h 20"/>
                <a:gd name="T36" fmla="*/ 3 w 15"/>
                <a:gd name="T37" fmla="*/ 9 h 20"/>
                <a:gd name="T38" fmla="*/ 1 w 15"/>
                <a:gd name="T39" fmla="*/ 9 h 20"/>
                <a:gd name="T40" fmla="*/ 1 w 15"/>
                <a:gd name="T41" fmla="*/ 8 h 20"/>
                <a:gd name="T42" fmla="*/ 4 w 15"/>
                <a:gd name="T43" fmla="*/ 10 h 20"/>
                <a:gd name="T44" fmla="*/ 6 w 15"/>
                <a:gd name="T45" fmla="*/ 13 h 20"/>
                <a:gd name="T46" fmla="*/ 9 w 15"/>
                <a:gd name="T47" fmla="*/ 20 h 20"/>
                <a:gd name="T48" fmla="*/ 9 w 15"/>
                <a:gd name="T49" fmla="*/ 20 h 20"/>
                <a:gd name="T50" fmla="*/ 9 w 15"/>
                <a:gd name="T51" fmla="*/ 20 h 20"/>
                <a:gd name="T52" fmla="*/ 9 w 15"/>
                <a:gd name="T53" fmla="*/ 20 h 20"/>
                <a:gd name="T54" fmla="*/ 5 w 15"/>
                <a:gd name="T55" fmla="*/ 14 h 20"/>
                <a:gd name="T56" fmla="*/ 3 w 15"/>
                <a:gd name="T57" fmla="*/ 11 h 20"/>
                <a:gd name="T58" fmla="*/ 1 w 15"/>
                <a:gd name="T59" fmla="*/ 9 h 20"/>
                <a:gd name="T60" fmla="*/ 1 w 15"/>
                <a:gd name="T61" fmla="*/ 8 h 20"/>
                <a:gd name="T62" fmla="*/ 1 w 15"/>
                <a:gd name="T63" fmla="*/ 8 h 20"/>
                <a:gd name="T64" fmla="*/ 2 w 15"/>
                <a:gd name="T65" fmla="*/ 8 h 20"/>
                <a:gd name="T66" fmla="*/ 4 w 15"/>
                <a:gd name="T67" fmla="*/ 7 h 20"/>
                <a:gd name="T68" fmla="*/ 6 w 15"/>
                <a:gd name="T69" fmla="*/ 6 h 20"/>
                <a:gd name="T70" fmla="*/ 7 w 15"/>
                <a:gd name="T71" fmla="*/ 4 h 20"/>
                <a:gd name="T72" fmla="*/ 7 w 15"/>
                <a:gd name="T73" fmla="*/ 3 h 20"/>
                <a:gd name="T74" fmla="*/ 8 w 15"/>
                <a:gd name="T75" fmla="*/ 2 h 20"/>
                <a:gd name="T76" fmla="*/ 8 w 15"/>
                <a:gd name="T77" fmla="*/ 1 h 20"/>
                <a:gd name="T78" fmla="*/ 8 w 15"/>
                <a:gd name="T79" fmla="*/ 1 h 20"/>
                <a:gd name="T80" fmla="*/ 8 w 15"/>
                <a:gd name="T81" fmla="*/ 0 h 20"/>
                <a:gd name="T82" fmla="*/ 9 w 15"/>
                <a:gd name="T83" fmla="*/ 1 h 20"/>
                <a:gd name="T84" fmla="*/ 9 w 15"/>
                <a:gd name="T85" fmla="*/ 3 h 20"/>
                <a:gd name="T86" fmla="*/ 10 w 15"/>
                <a:gd name="T87" fmla="*/ 6 h 20"/>
                <a:gd name="T88" fmla="*/ 11 w 15"/>
                <a:gd name="T89" fmla="*/ 7 h 20"/>
                <a:gd name="T90" fmla="*/ 12 w 15"/>
                <a:gd name="T91" fmla="*/ 8 h 20"/>
                <a:gd name="T92" fmla="*/ 13 w 15"/>
                <a:gd name="T93" fmla="*/ 8 h 20"/>
                <a:gd name="T94" fmla="*/ 15 w 15"/>
                <a:gd name="T95" fmla="*/ 8 h 20"/>
                <a:gd name="T96" fmla="*/ 15 w 15"/>
                <a:gd name="T97" fmla="*/ 8 h 20"/>
                <a:gd name="T98" fmla="*/ 15 w 15"/>
                <a:gd name="T99" fmla="*/ 9 h 20"/>
                <a:gd name="T100" fmla="*/ 12 w 15"/>
                <a:gd name="T101" fmla="*/ 11 h 20"/>
                <a:gd name="T102" fmla="*/ 10 w 15"/>
                <a:gd name="T103" fmla="*/ 14 h 20"/>
                <a:gd name="T104" fmla="*/ 9 w 15"/>
                <a:gd name="T105" fmla="*/ 15 h 20"/>
                <a:gd name="T106" fmla="*/ 9 w 15"/>
                <a:gd name="T107" fmla="*/ 16 h 20"/>
                <a:gd name="T108" fmla="*/ 9 w 15"/>
                <a:gd name="T109" fmla="*/ 18 h 20"/>
                <a:gd name="T110" fmla="*/ 9 w 15"/>
                <a:gd name="T111" fmla="*/ 20 h 20"/>
                <a:gd name="T112" fmla="*/ 9 w 15"/>
                <a:gd name="T113" fmla="*/ 20 h 20"/>
                <a:gd name="T114" fmla="*/ 9 w 15"/>
                <a:gd name="T115"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 h="20">
                  <a:moveTo>
                    <a:pt x="9" y="20"/>
                  </a:moveTo>
                  <a:cubicBezTo>
                    <a:pt x="8" y="18"/>
                    <a:pt x="8" y="18"/>
                    <a:pt x="8" y="18"/>
                  </a:cubicBezTo>
                  <a:cubicBezTo>
                    <a:pt x="8" y="18"/>
                    <a:pt x="8" y="17"/>
                    <a:pt x="8" y="16"/>
                  </a:cubicBezTo>
                  <a:cubicBezTo>
                    <a:pt x="8" y="15"/>
                    <a:pt x="9" y="14"/>
                    <a:pt x="9" y="13"/>
                  </a:cubicBezTo>
                  <a:cubicBezTo>
                    <a:pt x="10" y="12"/>
                    <a:pt x="11" y="11"/>
                    <a:pt x="12" y="10"/>
                  </a:cubicBezTo>
                  <a:cubicBezTo>
                    <a:pt x="12" y="9"/>
                    <a:pt x="13" y="9"/>
                    <a:pt x="14" y="8"/>
                  </a:cubicBezTo>
                  <a:cubicBezTo>
                    <a:pt x="15" y="9"/>
                    <a:pt x="15" y="9"/>
                    <a:pt x="15" y="9"/>
                  </a:cubicBezTo>
                  <a:cubicBezTo>
                    <a:pt x="13" y="9"/>
                    <a:pt x="13" y="9"/>
                    <a:pt x="13" y="9"/>
                  </a:cubicBezTo>
                  <a:cubicBezTo>
                    <a:pt x="13" y="9"/>
                    <a:pt x="12" y="8"/>
                    <a:pt x="12" y="8"/>
                  </a:cubicBezTo>
                  <a:cubicBezTo>
                    <a:pt x="11" y="8"/>
                    <a:pt x="11" y="8"/>
                    <a:pt x="11" y="7"/>
                  </a:cubicBezTo>
                  <a:cubicBezTo>
                    <a:pt x="10" y="6"/>
                    <a:pt x="10" y="6"/>
                    <a:pt x="10" y="6"/>
                  </a:cubicBezTo>
                  <a:cubicBezTo>
                    <a:pt x="9" y="5"/>
                    <a:pt x="9" y="4"/>
                    <a:pt x="9" y="3"/>
                  </a:cubicBezTo>
                  <a:cubicBezTo>
                    <a:pt x="8" y="2"/>
                    <a:pt x="8" y="2"/>
                    <a:pt x="8" y="1"/>
                  </a:cubicBezTo>
                  <a:cubicBezTo>
                    <a:pt x="9" y="1"/>
                    <a:pt x="9" y="1"/>
                    <a:pt x="9" y="1"/>
                  </a:cubicBezTo>
                  <a:cubicBezTo>
                    <a:pt x="9" y="2"/>
                    <a:pt x="9" y="2"/>
                    <a:pt x="9" y="2"/>
                  </a:cubicBezTo>
                  <a:cubicBezTo>
                    <a:pt x="8" y="3"/>
                    <a:pt x="8" y="3"/>
                    <a:pt x="8" y="4"/>
                  </a:cubicBezTo>
                  <a:cubicBezTo>
                    <a:pt x="8" y="5"/>
                    <a:pt x="7" y="6"/>
                    <a:pt x="7" y="6"/>
                  </a:cubicBezTo>
                  <a:cubicBezTo>
                    <a:pt x="6" y="7"/>
                    <a:pt x="5" y="8"/>
                    <a:pt x="4" y="8"/>
                  </a:cubicBezTo>
                  <a:cubicBezTo>
                    <a:pt x="4" y="9"/>
                    <a:pt x="3" y="9"/>
                    <a:pt x="3" y="9"/>
                  </a:cubicBezTo>
                  <a:cubicBezTo>
                    <a:pt x="2" y="9"/>
                    <a:pt x="2" y="9"/>
                    <a:pt x="1" y="9"/>
                  </a:cubicBezTo>
                  <a:cubicBezTo>
                    <a:pt x="1" y="8"/>
                    <a:pt x="1" y="8"/>
                    <a:pt x="1" y="8"/>
                  </a:cubicBezTo>
                  <a:cubicBezTo>
                    <a:pt x="2" y="9"/>
                    <a:pt x="4" y="9"/>
                    <a:pt x="4" y="10"/>
                  </a:cubicBezTo>
                  <a:cubicBezTo>
                    <a:pt x="5" y="11"/>
                    <a:pt x="6" y="12"/>
                    <a:pt x="6" y="13"/>
                  </a:cubicBezTo>
                  <a:cubicBezTo>
                    <a:pt x="8" y="15"/>
                    <a:pt x="8" y="18"/>
                    <a:pt x="9" y="20"/>
                  </a:cubicBezTo>
                  <a:cubicBezTo>
                    <a:pt x="9" y="20"/>
                    <a:pt x="9" y="20"/>
                    <a:pt x="9" y="20"/>
                  </a:cubicBezTo>
                  <a:cubicBezTo>
                    <a:pt x="9" y="20"/>
                    <a:pt x="9" y="20"/>
                    <a:pt x="9" y="20"/>
                  </a:cubicBezTo>
                  <a:close/>
                  <a:moveTo>
                    <a:pt x="9" y="20"/>
                  </a:moveTo>
                  <a:cubicBezTo>
                    <a:pt x="8" y="18"/>
                    <a:pt x="7" y="16"/>
                    <a:pt x="5" y="14"/>
                  </a:cubicBezTo>
                  <a:cubicBezTo>
                    <a:pt x="5" y="13"/>
                    <a:pt x="4" y="12"/>
                    <a:pt x="3" y="11"/>
                  </a:cubicBezTo>
                  <a:cubicBezTo>
                    <a:pt x="3" y="10"/>
                    <a:pt x="2" y="10"/>
                    <a:pt x="1" y="9"/>
                  </a:cubicBezTo>
                  <a:cubicBezTo>
                    <a:pt x="0" y="9"/>
                    <a:pt x="0" y="8"/>
                    <a:pt x="1" y="8"/>
                  </a:cubicBezTo>
                  <a:cubicBezTo>
                    <a:pt x="1" y="8"/>
                    <a:pt x="1" y="8"/>
                    <a:pt x="1" y="8"/>
                  </a:cubicBezTo>
                  <a:cubicBezTo>
                    <a:pt x="2" y="8"/>
                    <a:pt x="2" y="8"/>
                    <a:pt x="2" y="8"/>
                  </a:cubicBezTo>
                  <a:cubicBezTo>
                    <a:pt x="3" y="7"/>
                    <a:pt x="3" y="7"/>
                    <a:pt x="4" y="7"/>
                  </a:cubicBezTo>
                  <a:cubicBezTo>
                    <a:pt x="4" y="7"/>
                    <a:pt x="5" y="6"/>
                    <a:pt x="6" y="6"/>
                  </a:cubicBezTo>
                  <a:cubicBezTo>
                    <a:pt x="7" y="4"/>
                    <a:pt x="7" y="4"/>
                    <a:pt x="7" y="4"/>
                  </a:cubicBezTo>
                  <a:cubicBezTo>
                    <a:pt x="7" y="3"/>
                    <a:pt x="7" y="3"/>
                    <a:pt x="7" y="3"/>
                  </a:cubicBezTo>
                  <a:cubicBezTo>
                    <a:pt x="8" y="2"/>
                    <a:pt x="8" y="2"/>
                    <a:pt x="8" y="2"/>
                  </a:cubicBezTo>
                  <a:cubicBezTo>
                    <a:pt x="8" y="1"/>
                    <a:pt x="8" y="1"/>
                    <a:pt x="8" y="1"/>
                  </a:cubicBezTo>
                  <a:cubicBezTo>
                    <a:pt x="8" y="1"/>
                    <a:pt x="8" y="1"/>
                    <a:pt x="8" y="1"/>
                  </a:cubicBezTo>
                  <a:cubicBezTo>
                    <a:pt x="8" y="0"/>
                    <a:pt x="8" y="0"/>
                    <a:pt x="8" y="0"/>
                  </a:cubicBezTo>
                  <a:cubicBezTo>
                    <a:pt x="8" y="0"/>
                    <a:pt x="9" y="0"/>
                    <a:pt x="9" y="1"/>
                  </a:cubicBezTo>
                  <a:cubicBezTo>
                    <a:pt x="9" y="1"/>
                    <a:pt x="9" y="2"/>
                    <a:pt x="9" y="3"/>
                  </a:cubicBezTo>
                  <a:cubicBezTo>
                    <a:pt x="9" y="4"/>
                    <a:pt x="10" y="5"/>
                    <a:pt x="10" y="6"/>
                  </a:cubicBezTo>
                  <a:cubicBezTo>
                    <a:pt x="11" y="7"/>
                    <a:pt x="11" y="7"/>
                    <a:pt x="11" y="7"/>
                  </a:cubicBezTo>
                  <a:cubicBezTo>
                    <a:pt x="11" y="7"/>
                    <a:pt x="12" y="7"/>
                    <a:pt x="12" y="8"/>
                  </a:cubicBezTo>
                  <a:cubicBezTo>
                    <a:pt x="12" y="8"/>
                    <a:pt x="13" y="8"/>
                    <a:pt x="13" y="8"/>
                  </a:cubicBezTo>
                  <a:cubicBezTo>
                    <a:pt x="15" y="8"/>
                    <a:pt x="15" y="8"/>
                    <a:pt x="15" y="8"/>
                  </a:cubicBezTo>
                  <a:cubicBezTo>
                    <a:pt x="15" y="8"/>
                    <a:pt x="15" y="8"/>
                    <a:pt x="15" y="8"/>
                  </a:cubicBezTo>
                  <a:cubicBezTo>
                    <a:pt x="15" y="9"/>
                    <a:pt x="15" y="9"/>
                    <a:pt x="15" y="9"/>
                  </a:cubicBezTo>
                  <a:cubicBezTo>
                    <a:pt x="14" y="10"/>
                    <a:pt x="13" y="10"/>
                    <a:pt x="12" y="11"/>
                  </a:cubicBezTo>
                  <a:cubicBezTo>
                    <a:pt x="12" y="12"/>
                    <a:pt x="11" y="13"/>
                    <a:pt x="10" y="14"/>
                  </a:cubicBezTo>
                  <a:cubicBezTo>
                    <a:pt x="10" y="14"/>
                    <a:pt x="10" y="14"/>
                    <a:pt x="9" y="15"/>
                  </a:cubicBezTo>
                  <a:cubicBezTo>
                    <a:pt x="9" y="15"/>
                    <a:pt x="9" y="16"/>
                    <a:pt x="9" y="16"/>
                  </a:cubicBezTo>
                  <a:cubicBezTo>
                    <a:pt x="9" y="18"/>
                    <a:pt x="9" y="18"/>
                    <a:pt x="9" y="18"/>
                  </a:cubicBezTo>
                  <a:cubicBezTo>
                    <a:pt x="9" y="20"/>
                    <a:pt x="9" y="20"/>
                    <a:pt x="9" y="20"/>
                  </a:cubicBezTo>
                  <a:cubicBezTo>
                    <a:pt x="9" y="20"/>
                    <a:pt x="9" y="20"/>
                    <a:pt x="9" y="20"/>
                  </a:cubicBezTo>
                  <a:cubicBezTo>
                    <a:pt x="9" y="20"/>
                    <a:pt x="9" y="20"/>
                    <a:pt x="9"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8" name="Freeform 173">
              <a:extLst>
                <a:ext uri="{FF2B5EF4-FFF2-40B4-BE49-F238E27FC236}">
                  <a16:creationId xmlns:a16="http://schemas.microsoft.com/office/drawing/2014/main" id="{96406E54-0638-4E3D-BBD7-620B549D2C9A}"/>
                </a:ext>
              </a:extLst>
            </p:cNvPr>
            <p:cNvSpPr>
              <a:spLocks noEditPoints="1"/>
            </p:cNvSpPr>
            <p:nvPr/>
          </p:nvSpPr>
          <p:spPr bwMode="auto">
            <a:xfrm>
              <a:off x="3482976" y="2643188"/>
              <a:ext cx="604838" cy="809625"/>
            </a:xfrm>
            <a:custGeom>
              <a:avLst/>
              <a:gdLst>
                <a:gd name="T0" fmla="*/ 8 w 15"/>
                <a:gd name="T1" fmla="*/ 20 h 20"/>
                <a:gd name="T2" fmla="*/ 8 w 15"/>
                <a:gd name="T3" fmla="*/ 18 h 20"/>
                <a:gd name="T4" fmla="*/ 8 w 15"/>
                <a:gd name="T5" fmla="*/ 16 h 20"/>
                <a:gd name="T6" fmla="*/ 8 w 15"/>
                <a:gd name="T7" fmla="*/ 14 h 20"/>
                <a:gd name="T8" fmla="*/ 9 w 15"/>
                <a:gd name="T9" fmla="*/ 13 h 20"/>
                <a:gd name="T10" fmla="*/ 11 w 15"/>
                <a:gd name="T11" fmla="*/ 10 h 20"/>
                <a:gd name="T12" fmla="*/ 14 w 15"/>
                <a:gd name="T13" fmla="*/ 8 h 20"/>
                <a:gd name="T14" fmla="*/ 14 w 15"/>
                <a:gd name="T15" fmla="*/ 9 h 20"/>
                <a:gd name="T16" fmla="*/ 13 w 15"/>
                <a:gd name="T17" fmla="*/ 9 h 20"/>
                <a:gd name="T18" fmla="*/ 11 w 15"/>
                <a:gd name="T19" fmla="*/ 8 h 20"/>
                <a:gd name="T20" fmla="*/ 10 w 15"/>
                <a:gd name="T21" fmla="*/ 7 h 20"/>
                <a:gd name="T22" fmla="*/ 9 w 15"/>
                <a:gd name="T23" fmla="*/ 6 h 20"/>
                <a:gd name="T24" fmla="*/ 8 w 15"/>
                <a:gd name="T25" fmla="*/ 3 h 20"/>
                <a:gd name="T26" fmla="*/ 7 w 15"/>
                <a:gd name="T27" fmla="*/ 0 h 20"/>
                <a:gd name="T28" fmla="*/ 8 w 15"/>
                <a:gd name="T29" fmla="*/ 0 h 20"/>
                <a:gd name="T30" fmla="*/ 8 w 15"/>
                <a:gd name="T31" fmla="*/ 2 h 20"/>
                <a:gd name="T32" fmla="*/ 8 w 15"/>
                <a:gd name="T33" fmla="*/ 3 h 20"/>
                <a:gd name="T34" fmla="*/ 6 w 15"/>
                <a:gd name="T35" fmla="*/ 6 h 20"/>
                <a:gd name="T36" fmla="*/ 4 w 15"/>
                <a:gd name="T37" fmla="*/ 8 h 20"/>
                <a:gd name="T38" fmla="*/ 2 w 15"/>
                <a:gd name="T39" fmla="*/ 9 h 20"/>
                <a:gd name="T40" fmla="*/ 1 w 15"/>
                <a:gd name="T41" fmla="*/ 9 h 20"/>
                <a:gd name="T42" fmla="*/ 1 w 15"/>
                <a:gd name="T43" fmla="*/ 8 h 20"/>
                <a:gd name="T44" fmla="*/ 4 w 15"/>
                <a:gd name="T45" fmla="*/ 10 h 20"/>
                <a:gd name="T46" fmla="*/ 6 w 15"/>
                <a:gd name="T47" fmla="*/ 13 h 20"/>
                <a:gd name="T48" fmla="*/ 8 w 15"/>
                <a:gd name="T49" fmla="*/ 20 h 20"/>
                <a:gd name="T50" fmla="*/ 8 w 15"/>
                <a:gd name="T51" fmla="*/ 20 h 20"/>
                <a:gd name="T52" fmla="*/ 8 w 15"/>
                <a:gd name="T53" fmla="*/ 20 h 20"/>
                <a:gd name="T54" fmla="*/ 8 w 15"/>
                <a:gd name="T55" fmla="*/ 20 h 20"/>
                <a:gd name="T56" fmla="*/ 5 w 15"/>
                <a:gd name="T57" fmla="*/ 13 h 20"/>
                <a:gd name="T58" fmla="*/ 3 w 15"/>
                <a:gd name="T59" fmla="*/ 11 h 20"/>
                <a:gd name="T60" fmla="*/ 0 w 15"/>
                <a:gd name="T61" fmla="*/ 9 h 20"/>
                <a:gd name="T62" fmla="*/ 0 w 15"/>
                <a:gd name="T63" fmla="*/ 8 h 20"/>
                <a:gd name="T64" fmla="*/ 1 w 15"/>
                <a:gd name="T65" fmla="*/ 8 h 20"/>
                <a:gd name="T66" fmla="*/ 2 w 15"/>
                <a:gd name="T67" fmla="*/ 7 h 20"/>
                <a:gd name="T68" fmla="*/ 3 w 15"/>
                <a:gd name="T69" fmla="*/ 7 h 20"/>
                <a:gd name="T70" fmla="*/ 5 w 15"/>
                <a:gd name="T71" fmla="*/ 5 h 20"/>
                <a:gd name="T72" fmla="*/ 6 w 15"/>
                <a:gd name="T73" fmla="*/ 4 h 20"/>
                <a:gd name="T74" fmla="*/ 7 w 15"/>
                <a:gd name="T75" fmla="*/ 3 h 20"/>
                <a:gd name="T76" fmla="*/ 7 w 15"/>
                <a:gd name="T77" fmla="*/ 2 h 20"/>
                <a:gd name="T78" fmla="*/ 7 w 15"/>
                <a:gd name="T79" fmla="*/ 0 h 20"/>
                <a:gd name="T80" fmla="*/ 7 w 15"/>
                <a:gd name="T81" fmla="*/ 0 h 20"/>
                <a:gd name="T82" fmla="*/ 8 w 15"/>
                <a:gd name="T83" fmla="*/ 0 h 20"/>
                <a:gd name="T84" fmla="*/ 8 w 15"/>
                <a:gd name="T85" fmla="*/ 0 h 20"/>
                <a:gd name="T86" fmla="*/ 8 w 15"/>
                <a:gd name="T87" fmla="*/ 3 h 20"/>
                <a:gd name="T88" fmla="*/ 10 w 15"/>
                <a:gd name="T89" fmla="*/ 6 h 20"/>
                <a:gd name="T90" fmla="*/ 10 w 15"/>
                <a:gd name="T91" fmla="*/ 7 h 20"/>
                <a:gd name="T92" fmla="*/ 12 w 15"/>
                <a:gd name="T93" fmla="*/ 7 h 20"/>
                <a:gd name="T94" fmla="*/ 13 w 15"/>
                <a:gd name="T95" fmla="*/ 8 h 20"/>
                <a:gd name="T96" fmla="*/ 14 w 15"/>
                <a:gd name="T97" fmla="*/ 8 h 20"/>
                <a:gd name="T98" fmla="*/ 15 w 15"/>
                <a:gd name="T99" fmla="*/ 8 h 20"/>
                <a:gd name="T100" fmla="*/ 14 w 15"/>
                <a:gd name="T101" fmla="*/ 9 h 20"/>
                <a:gd name="T102" fmla="*/ 12 w 15"/>
                <a:gd name="T103" fmla="*/ 11 h 20"/>
                <a:gd name="T104" fmla="*/ 10 w 15"/>
                <a:gd name="T105" fmla="*/ 13 h 20"/>
                <a:gd name="T106" fmla="*/ 9 w 15"/>
                <a:gd name="T107" fmla="*/ 15 h 20"/>
                <a:gd name="T108" fmla="*/ 8 w 15"/>
                <a:gd name="T109" fmla="*/ 16 h 20"/>
                <a:gd name="T110" fmla="*/ 8 w 15"/>
                <a:gd name="T111" fmla="*/ 18 h 20"/>
                <a:gd name="T112" fmla="*/ 8 w 15"/>
                <a:gd name="T113" fmla="*/ 20 h 20"/>
                <a:gd name="T114" fmla="*/ 8 w 15"/>
                <a:gd name="T115" fmla="*/ 20 h 20"/>
                <a:gd name="T116" fmla="*/ 8 w 15"/>
                <a:gd name="T11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 h="20">
                  <a:moveTo>
                    <a:pt x="8" y="20"/>
                  </a:moveTo>
                  <a:cubicBezTo>
                    <a:pt x="8" y="18"/>
                    <a:pt x="8" y="18"/>
                    <a:pt x="8" y="18"/>
                  </a:cubicBezTo>
                  <a:cubicBezTo>
                    <a:pt x="8" y="17"/>
                    <a:pt x="8" y="17"/>
                    <a:pt x="8" y="16"/>
                  </a:cubicBezTo>
                  <a:cubicBezTo>
                    <a:pt x="8" y="15"/>
                    <a:pt x="8" y="15"/>
                    <a:pt x="8" y="14"/>
                  </a:cubicBezTo>
                  <a:cubicBezTo>
                    <a:pt x="8" y="14"/>
                    <a:pt x="8" y="13"/>
                    <a:pt x="9" y="13"/>
                  </a:cubicBezTo>
                  <a:cubicBezTo>
                    <a:pt x="9" y="12"/>
                    <a:pt x="10" y="11"/>
                    <a:pt x="11" y="10"/>
                  </a:cubicBezTo>
                  <a:cubicBezTo>
                    <a:pt x="12" y="9"/>
                    <a:pt x="13" y="8"/>
                    <a:pt x="14" y="8"/>
                  </a:cubicBezTo>
                  <a:cubicBezTo>
                    <a:pt x="14" y="9"/>
                    <a:pt x="14" y="9"/>
                    <a:pt x="14" y="9"/>
                  </a:cubicBezTo>
                  <a:cubicBezTo>
                    <a:pt x="13" y="9"/>
                    <a:pt x="13" y="9"/>
                    <a:pt x="13" y="9"/>
                  </a:cubicBezTo>
                  <a:cubicBezTo>
                    <a:pt x="12" y="8"/>
                    <a:pt x="12" y="8"/>
                    <a:pt x="11" y="8"/>
                  </a:cubicBezTo>
                  <a:cubicBezTo>
                    <a:pt x="11" y="8"/>
                    <a:pt x="10" y="7"/>
                    <a:pt x="10" y="7"/>
                  </a:cubicBezTo>
                  <a:cubicBezTo>
                    <a:pt x="9" y="6"/>
                    <a:pt x="9" y="6"/>
                    <a:pt x="9" y="6"/>
                  </a:cubicBezTo>
                  <a:cubicBezTo>
                    <a:pt x="9" y="5"/>
                    <a:pt x="8" y="4"/>
                    <a:pt x="8" y="3"/>
                  </a:cubicBezTo>
                  <a:cubicBezTo>
                    <a:pt x="8" y="2"/>
                    <a:pt x="7" y="1"/>
                    <a:pt x="7" y="0"/>
                  </a:cubicBezTo>
                  <a:cubicBezTo>
                    <a:pt x="8" y="0"/>
                    <a:pt x="8" y="0"/>
                    <a:pt x="8" y="0"/>
                  </a:cubicBezTo>
                  <a:cubicBezTo>
                    <a:pt x="8" y="2"/>
                    <a:pt x="8" y="2"/>
                    <a:pt x="8" y="2"/>
                  </a:cubicBezTo>
                  <a:cubicBezTo>
                    <a:pt x="8" y="2"/>
                    <a:pt x="8" y="3"/>
                    <a:pt x="8" y="3"/>
                  </a:cubicBezTo>
                  <a:cubicBezTo>
                    <a:pt x="7" y="4"/>
                    <a:pt x="7" y="5"/>
                    <a:pt x="6" y="6"/>
                  </a:cubicBezTo>
                  <a:cubicBezTo>
                    <a:pt x="5" y="7"/>
                    <a:pt x="5" y="8"/>
                    <a:pt x="4" y="8"/>
                  </a:cubicBezTo>
                  <a:cubicBezTo>
                    <a:pt x="3" y="8"/>
                    <a:pt x="3" y="9"/>
                    <a:pt x="2" y="9"/>
                  </a:cubicBezTo>
                  <a:cubicBezTo>
                    <a:pt x="2" y="9"/>
                    <a:pt x="1" y="9"/>
                    <a:pt x="1" y="9"/>
                  </a:cubicBezTo>
                  <a:cubicBezTo>
                    <a:pt x="1" y="8"/>
                    <a:pt x="1" y="8"/>
                    <a:pt x="1" y="8"/>
                  </a:cubicBezTo>
                  <a:cubicBezTo>
                    <a:pt x="2" y="8"/>
                    <a:pt x="3" y="9"/>
                    <a:pt x="4" y="10"/>
                  </a:cubicBezTo>
                  <a:cubicBezTo>
                    <a:pt x="5" y="11"/>
                    <a:pt x="5" y="12"/>
                    <a:pt x="6" y="13"/>
                  </a:cubicBezTo>
                  <a:cubicBezTo>
                    <a:pt x="7" y="15"/>
                    <a:pt x="8" y="17"/>
                    <a:pt x="8" y="20"/>
                  </a:cubicBezTo>
                  <a:cubicBezTo>
                    <a:pt x="8" y="20"/>
                    <a:pt x="8" y="20"/>
                    <a:pt x="8" y="20"/>
                  </a:cubicBezTo>
                  <a:cubicBezTo>
                    <a:pt x="8" y="20"/>
                    <a:pt x="8" y="20"/>
                    <a:pt x="8" y="20"/>
                  </a:cubicBezTo>
                  <a:close/>
                  <a:moveTo>
                    <a:pt x="8" y="20"/>
                  </a:moveTo>
                  <a:cubicBezTo>
                    <a:pt x="7" y="17"/>
                    <a:pt x="6" y="15"/>
                    <a:pt x="5" y="13"/>
                  </a:cubicBezTo>
                  <a:cubicBezTo>
                    <a:pt x="4" y="13"/>
                    <a:pt x="4" y="12"/>
                    <a:pt x="3" y="11"/>
                  </a:cubicBezTo>
                  <a:cubicBezTo>
                    <a:pt x="2" y="10"/>
                    <a:pt x="1" y="10"/>
                    <a:pt x="0" y="9"/>
                  </a:cubicBezTo>
                  <a:cubicBezTo>
                    <a:pt x="0" y="9"/>
                    <a:pt x="0" y="8"/>
                    <a:pt x="0" y="8"/>
                  </a:cubicBezTo>
                  <a:cubicBezTo>
                    <a:pt x="0" y="8"/>
                    <a:pt x="0" y="8"/>
                    <a:pt x="1" y="8"/>
                  </a:cubicBezTo>
                  <a:cubicBezTo>
                    <a:pt x="2" y="7"/>
                    <a:pt x="2" y="7"/>
                    <a:pt x="2" y="7"/>
                  </a:cubicBezTo>
                  <a:cubicBezTo>
                    <a:pt x="2" y="7"/>
                    <a:pt x="3" y="7"/>
                    <a:pt x="3" y="7"/>
                  </a:cubicBezTo>
                  <a:cubicBezTo>
                    <a:pt x="4" y="6"/>
                    <a:pt x="5" y="6"/>
                    <a:pt x="5" y="5"/>
                  </a:cubicBezTo>
                  <a:cubicBezTo>
                    <a:pt x="6" y="4"/>
                    <a:pt x="6" y="4"/>
                    <a:pt x="6" y="4"/>
                  </a:cubicBezTo>
                  <a:cubicBezTo>
                    <a:pt x="7" y="3"/>
                    <a:pt x="7" y="3"/>
                    <a:pt x="7" y="3"/>
                  </a:cubicBezTo>
                  <a:cubicBezTo>
                    <a:pt x="7" y="2"/>
                    <a:pt x="7" y="2"/>
                    <a:pt x="7" y="2"/>
                  </a:cubicBezTo>
                  <a:cubicBezTo>
                    <a:pt x="7" y="0"/>
                    <a:pt x="7" y="0"/>
                    <a:pt x="7" y="0"/>
                  </a:cubicBezTo>
                  <a:cubicBezTo>
                    <a:pt x="7" y="0"/>
                    <a:pt x="7" y="0"/>
                    <a:pt x="7" y="0"/>
                  </a:cubicBezTo>
                  <a:cubicBezTo>
                    <a:pt x="7" y="0"/>
                    <a:pt x="8" y="0"/>
                    <a:pt x="8" y="0"/>
                  </a:cubicBezTo>
                  <a:cubicBezTo>
                    <a:pt x="8" y="0"/>
                    <a:pt x="8" y="0"/>
                    <a:pt x="8" y="0"/>
                  </a:cubicBezTo>
                  <a:cubicBezTo>
                    <a:pt x="8" y="1"/>
                    <a:pt x="8" y="2"/>
                    <a:pt x="8" y="3"/>
                  </a:cubicBezTo>
                  <a:cubicBezTo>
                    <a:pt x="9" y="4"/>
                    <a:pt x="9" y="5"/>
                    <a:pt x="10" y="6"/>
                  </a:cubicBezTo>
                  <a:cubicBezTo>
                    <a:pt x="10" y="7"/>
                    <a:pt x="10" y="7"/>
                    <a:pt x="10" y="7"/>
                  </a:cubicBezTo>
                  <a:cubicBezTo>
                    <a:pt x="11" y="7"/>
                    <a:pt x="11" y="7"/>
                    <a:pt x="12" y="7"/>
                  </a:cubicBezTo>
                  <a:cubicBezTo>
                    <a:pt x="12" y="7"/>
                    <a:pt x="12" y="8"/>
                    <a:pt x="13" y="8"/>
                  </a:cubicBezTo>
                  <a:cubicBezTo>
                    <a:pt x="14" y="8"/>
                    <a:pt x="14" y="8"/>
                    <a:pt x="14" y="8"/>
                  </a:cubicBezTo>
                  <a:cubicBezTo>
                    <a:pt x="14" y="8"/>
                    <a:pt x="15" y="8"/>
                    <a:pt x="15" y="8"/>
                  </a:cubicBezTo>
                  <a:cubicBezTo>
                    <a:pt x="15" y="8"/>
                    <a:pt x="15" y="8"/>
                    <a:pt x="14" y="9"/>
                  </a:cubicBezTo>
                  <a:cubicBezTo>
                    <a:pt x="14" y="9"/>
                    <a:pt x="13" y="10"/>
                    <a:pt x="12" y="11"/>
                  </a:cubicBezTo>
                  <a:cubicBezTo>
                    <a:pt x="11" y="12"/>
                    <a:pt x="10" y="12"/>
                    <a:pt x="10" y="13"/>
                  </a:cubicBezTo>
                  <a:cubicBezTo>
                    <a:pt x="9" y="14"/>
                    <a:pt x="9" y="14"/>
                    <a:pt x="9" y="15"/>
                  </a:cubicBezTo>
                  <a:cubicBezTo>
                    <a:pt x="9" y="15"/>
                    <a:pt x="8" y="16"/>
                    <a:pt x="8" y="16"/>
                  </a:cubicBezTo>
                  <a:cubicBezTo>
                    <a:pt x="8" y="18"/>
                    <a:pt x="8" y="18"/>
                    <a:pt x="8" y="18"/>
                  </a:cubicBezTo>
                  <a:cubicBezTo>
                    <a:pt x="8" y="20"/>
                    <a:pt x="8" y="20"/>
                    <a:pt x="8" y="20"/>
                  </a:cubicBezTo>
                  <a:cubicBezTo>
                    <a:pt x="8" y="20"/>
                    <a:pt x="8" y="20"/>
                    <a:pt x="8" y="20"/>
                  </a:cubicBezTo>
                  <a:cubicBezTo>
                    <a:pt x="8" y="20"/>
                    <a:pt x="8" y="20"/>
                    <a:pt x="8"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0" name="Freeform 174">
              <a:extLst>
                <a:ext uri="{FF2B5EF4-FFF2-40B4-BE49-F238E27FC236}">
                  <a16:creationId xmlns:a16="http://schemas.microsoft.com/office/drawing/2014/main" id="{18076F44-76C2-43E6-9BC6-58AC4040709C}"/>
                </a:ext>
              </a:extLst>
            </p:cNvPr>
            <p:cNvSpPr>
              <a:spLocks noEditPoints="1"/>
            </p:cNvSpPr>
            <p:nvPr/>
          </p:nvSpPr>
          <p:spPr bwMode="auto">
            <a:xfrm>
              <a:off x="3198813" y="3533775"/>
              <a:ext cx="444500" cy="566737"/>
            </a:xfrm>
            <a:custGeom>
              <a:avLst/>
              <a:gdLst>
                <a:gd name="T0" fmla="*/ 6 w 11"/>
                <a:gd name="T1" fmla="*/ 14 h 14"/>
                <a:gd name="T2" fmla="*/ 6 w 11"/>
                <a:gd name="T3" fmla="*/ 13 h 14"/>
                <a:gd name="T4" fmla="*/ 6 w 11"/>
                <a:gd name="T5" fmla="*/ 12 h 14"/>
                <a:gd name="T6" fmla="*/ 7 w 11"/>
                <a:gd name="T7" fmla="*/ 9 h 14"/>
                <a:gd name="T8" fmla="*/ 10 w 11"/>
                <a:gd name="T9" fmla="*/ 6 h 14"/>
                <a:gd name="T10" fmla="*/ 11 w 11"/>
                <a:gd name="T11" fmla="*/ 7 h 14"/>
                <a:gd name="T12" fmla="*/ 9 w 11"/>
                <a:gd name="T13" fmla="*/ 7 h 14"/>
                <a:gd name="T14" fmla="*/ 8 w 11"/>
                <a:gd name="T15" fmla="*/ 6 h 14"/>
                <a:gd name="T16" fmla="*/ 7 w 11"/>
                <a:gd name="T17" fmla="*/ 4 h 14"/>
                <a:gd name="T18" fmla="*/ 6 w 11"/>
                <a:gd name="T19" fmla="*/ 2 h 14"/>
                <a:gd name="T20" fmla="*/ 6 w 11"/>
                <a:gd name="T21" fmla="*/ 0 h 14"/>
                <a:gd name="T22" fmla="*/ 6 w 11"/>
                <a:gd name="T23" fmla="*/ 0 h 14"/>
                <a:gd name="T24" fmla="*/ 6 w 11"/>
                <a:gd name="T25" fmla="*/ 3 h 14"/>
                <a:gd name="T26" fmla="*/ 5 w 11"/>
                <a:gd name="T27" fmla="*/ 5 h 14"/>
                <a:gd name="T28" fmla="*/ 3 w 11"/>
                <a:gd name="T29" fmla="*/ 6 h 14"/>
                <a:gd name="T30" fmla="*/ 1 w 11"/>
                <a:gd name="T31" fmla="*/ 7 h 14"/>
                <a:gd name="T32" fmla="*/ 1 w 11"/>
                <a:gd name="T33" fmla="*/ 5 h 14"/>
                <a:gd name="T34" fmla="*/ 3 w 11"/>
                <a:gd name="T35" fmla="*/ 7 h 14"/>
                <a:gd name="T36" fmla="*/ 5 w 11"/>
                <a:gd name="T37" fmla="*/ 9 h 14"/>
                <a:gd name="T38" fmla="*/ 6 w 11"/>
                <a:gd name="T39" fmla="*/ 14 h 14"/>
                <a:gd name="T40" fmla="*/ 6 w 11"/>
                <a:gd name="T41" fmla="*/ 14 h 14"/>
                <a:gd name="T42" fmla="*/ 6 w 11"/>
                <a:gd name="T43" fmla="*/ 14 h 14"/>
                <a:gd name="T44" fmla="*/ 6 w 11"/>
                <a:gd name="T45" fmla="*/ 14 h 14"/>
                <a:gd name="T46" fmla="*/ 4 w 11"/>
                <a:gd name="T47" fmla="*/ 10 h 14"/>
                <a:gd name="T48" fmla="*/ 2 w 11"/>
                <a:gd name="T49" fmla="*/ 8 h 14"/>
                <a:gd name="T50" fmla="*/ 0 w 11"/>
                <a:gd name="T51" fmla="*/ 7 h 14"/>
                <a:gd name="T52" fmla="*/ 0 w 11"/>
                <a:gd name="T53" fmla="*/ 7 h 14"/>
                <a:gd name="T54" fmla="*/ 0 w 11"/>
                <a:gd name="T55" fmla="*/ 6 h 14"/>
                <a:gd name="T56" fmla="*/ 1 w 11"/>
                <a:gd name="T57" fmla="*/ 5 h 14"/>
                <a:gd name="T58" fmla="*/ 3 w 11"/>
                <a:gd name="T59" fmla="*/ 5 h 14"/>
                <a:gd name="T60" fmla="*/ 4 w 11"/>
                <a:gd name="T61" fmla="*/ 4 h 14"/>
                <a:gd name="T62" fmla="*/ 5 w 11"/>
                <a:gd name="T63" fmla="*/ 2 h 14"/>
                <a:gd name="T64" fmla="*/ 6 w 11"/>
                <a:gd name="T65" fmla="*/ 0 h 14"/>
                <a:gd name="T66" fmla="*/ 6 w 11"/>
                <a:gd name="T67" fmla="*/ 0 h 14"/>
                <a:gd name="T68" fmla="*/ 6 w 11"/>
                <a:gd name="T69" fmla="*/ 0 h 14"/>
                <a:gd name="T70" fmla="*/ 6 w 11"/>
                <a:gd name="T71" fmla="*/ 0 h 14"/>
                <a:gd name="T72" fmla="*/ 7 w 11"/>
                <a:gd name="T73" fmla="*/ 4 h 14"/>
                <a:gd name="T74" fmla="*/ 9 w 11"/>
                <a:gd name="T75" fmla="*/ 5 h 14"/>
                <a:gd name="T76" fmla="*/ 10 w 11"/>
                <a:gd name="T77" fmla="*/ 6 h 14"/>
                <a:gd name="T78" fmla="*/ 11 w 11"/>
                <a:gd name="T79" fmla="*/ 6 h 14"/>
                <a:gd name="T80" fmla="*/ 11 w 11"/>
                <a:gd name="T81" fmla="*/ 6 h 14"/>
                <a:gd name="T82" fmla="*/ 11 w 11"/>
                <a:gd name="T83" fmla="*/ 7 h 14"/>
                <a:gd name="T84" fmla="*/ 11 w 11"/>
                <a:gd name="T85" fmla="*/ 7 h 14"/>
                <a:gd name="T86" fmla="*/ 7 w 11"/>
                <a:gd name="T87" fmla="*/ 10 h 14"/>
                <a:gd name="T88" fmla="*/ 6 w 11"/>
                <a:gd name="T89" fmla="*/ 12 h 14"/>
                <a:gd name="T90" fmla="*/ 6 w 11"/>
                <a:gd name="T91" fmla="*/ 13 h 14"/>
                <a:gd name="T92" fmla="*/ 6 w 11"/>
                <a:gd name="T93" fmla="*/ 14 h 14"/>
                <a:gd name="T94" fmla="*/ 6 w 11"/>
                <a:gd name="T95" fmla="*/ 14 h 14"/>
                <a:gd name="T96" fmla="*/ 6 w 11"/>
                <a:gd name="T9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 h="14">
                  <a:moveTo>
                    <a:pt x="6" y="14"/>
                  </a:moveTo>
                  <a:cubicBezTo>
                    <a:pt x="6" y="14"/>
                    <a:pt x="6" y="14"/>
                    <a:pt x="6" y="13"/>
                  </a:cubicBezTo>
                  <a:cubicBezTo>
                    <a:pt x="6" y="13"/>
                    <a:pt x="6" y="12"/>
                    <a:pt x="6" y="12"/>
                  </a:cubicBezTo>
                  <a:cubicBezTo>
                    <a:pt x="6" y="11"/>
                    <a:pt x="6" y="10"/>
                    <a:pt x="7" y="9"/>
                  </a:cubicBezTo>
                  <a:cubicBezTo>
                    <a:pt x="7" y="8"/>
                    <a:pt x="9" y="7"/>
                    <a:pt x="10" y="6"/>
                  </a:cubicBezTo>
                  <a:cubicBezTo>
                    <a:pt x="11" y="7"/>
                    <a:pt x="11" y="7"/>
                    <a:pt x="11" y="7"/>
                  </a:cubicBezTo>
                  <a:cubicBezTo>
                    <a:pt x="9" y="7"/>
                    <a:pt x="9" y="7"/>
                    <a:pt x="9" y="7"/>
                  </a:cubicBezTo>
                  <a:cubicBezTo>
                    <a:pt x="9" y="6"/>
                    <a:pt x="9" y="6"/>
                    <a:pt x="8" y="6"/>
                  </a:cubicBezTo>
                  <a:cubicBezTo>
                    <a:pt x="8" y="6"/>
                    <a:pt x="7" y="5"/>
                    <a:pt x="7" y="4"/>
                  </a:cubicBezTo>
                  <a:cubicBezTo>
                    <a:pt x="7" y="4"/>
                    <a:pt x="6" y="3"/>
                    <a:pt x="6" y="2"/>
                  </a:cubicBezTo>
                  <a:cubicBezTo>
                    <a:pt x="6" y="2"/>
                    <a:pt x="6" y="1"/>
                    <a:pt x="6" y="0"/>
                  </a:cubicBezTo>
                  <a:cubicBezTo>
                    <a:pt x="6" y="0"/>
                    <a:pt x="6" y="0"/>
                    <a:pt x="6" y="0"/>
                  </a:cubicBezTo>
                  <a:cubicBezTo>
                    <a:pt x="6" y="1"/>
                    <a:pt x="6" y="2"/>
                    <a:pt x="6" y="3"/>
                  </a:cubicBezTo>
                  <a:cubicBezTo>
                    <a:pt x="6" y="3"/>
                    <a:pt x="6" y="4"/>
                    <a:pt x="5" y="5"/>
                  </a:cubicBezTo>
                  <a:cubicBezTo>
                    <a:pt x="4" y="5"/>
                    <a:pt x="4" y="6"/>
                    <a:pt x="3" y="6"/>
                  </a:cubicBezTo>
                  <a:cubicBezTo>
                    <a:pt x="2" y="7"/>
                    <a:pt x="2" y="7"/>
                    <a:pt x="1" y="7"/>
                  </a:cubicBezTo>
                  <a:cubicBezTo>
                    <a:pt x="1" y="5"/>
                    <a:pt x="1" y="5"/>
                    <a:pt x="1" y="5"/>
                  </a:cubicBezTo>
                  <a:cubicBezTo>
                    <a:pt x="2" y="6"/>
                    <a:pt x="3" y="7"/>
                    <a:pt x="3" y="7"/>
                  </a:cubicBezTo>
                  <a:cubicBezTo>
                    <a:pt x="4" y="8"/>
                    <a:pt x="4" y="9"/>
                    <a:pt x="5" y="9"/>
                  </a:cubicBezTo>
                  <a:cubicBezTo>
                    <a:pt x="5" y="11"/>
                    <a:pt x="6" y="13"/>
                    <a:pt x="6" y="14"/>
                  </a:cubicBezTo>
                  <a:cubicBezTo>
                    <a:pt x="6" y="14"/>
                    <a:pt x="6" y="14"/>
                    <a:pt x="6" y="14"/>
                  </a:cubicBezTo>
                  <a:cubicBezTo>
                    <a:pt x="6" y="14"/>
                    <a:pt x="6" y="14"/>
                    <a:pt x="6" y="14"/>
                  </a:cubicBezTo>
                  <a:close/>
                  <a:moveTo>
                    <a:pt x="6" y="14"/>
                  </a:moveTo>
                  <a:cubicBezTo>
                    <a:pt x="5" y="13"/>
                    <a:pt x="5" y="11"/>
                    <a:pt x="4" y="10"/>
                  </a:cubicBezTo>
                  <a:cubicBezTo>
                    <a:pt x="3" y="9"/>
                    <a:pt x="3" y="9"/>
                    <a:pt x="2" y="8"/>
                  </a:cubicBezTo>
                  <a:cubicBezTo>
                    <a:pt x="2" y="8"/>
                    <a:pt x="1" y="7"/>
                    <a:pt x="0" y="7"/>
                  </a:cubicBezTo>
                  <a:cubicBezTo>
                    <a:pt x="0" y="7"/>
                    <a:pt x="0" y="7"/>
                    <a:pt x="0" y="7"/>
                  </a:cubicBezTo>
                  <a:cubicBezTo>
                    <a:pt x="0" y="6"/>
                    <a:pt x="0" y="6"/>
                    <a:pt x="0" y="6"/>
                  </a:cubicBezTo>
                  <a:cubicBezTo>
                    <a:pt x="0" y="5"/>
                    <a:pt x="1" y="5"/>
                    <a:pt x="1" y="5"/>
                  </a:cubicBezTo>
                  <a:cubicBezTo>
                    <a:pt x="1" y="5"/>
                    <a:pt x="2" y="5"/>
                    <a:pt x="3" y="5"/>
                  </a:cubicBezTo>
                  <a:cubicBezTo>
                    <a:pt x="3" y="5"/>
                    <a:pt x="4" y="4"/>
                    <a:pt x="4" y="4"/>
                  </a:cubicBezTo>
                  <a:cubicBezTo>
                    <a:pt x="5" y="3"/>
                    <a:pt x="5" y="3"/>
                    <a:pt x="5" y="2"/>
                  </a:cubicBezTo>
                  <a:cubicBezTo>
                    <a:pt x="5" y="2"/>
                    <a:pt x="6" y="1"/>
                    <a:pt x="6" y="0"/>
                  </a:cubicBezTo>
                  <a:cubicBezTo>
                    <a:pt x="6" y="0"/>
                    <a:pt x="6" y="0"/>
                    <a:pt x="6" y="0"/>
                  </a:cubicBezTo>
                  <a:cubicBezTo>
                    <a:pt x="6" y="0"/>
                    <a:pt x="6" y="0"/>
                    <a:pt x="6" y="0"/>
                  </a:cubicBezTo>
                  <a:cubicBezTo>
                    <a:pt x="6" y="0"/>
                    <a:pt x="6" y="0"/>
                    <a:pt x="6" y="0"/>
                  </a:cubicBezTo>
                  <a:cubicBezTo>
                    <a:pt x="6" y="2"/>
                    <a:pt x="7" y="3"/>
                    <a:pt x="7" y="4"/>
                  </a:cubicBezTo>
                  <a:cubicBezTo>
                    <a:pt x="8" y="5"/>
                    <a:pt x="8" y="5"/>
                    <a:pt x="9" y="5"/>
                  </a:cubicBezTo>
                  <a:cubicBezTo>
                    <a:pt x="9" y="6"/>
                    <a:pt x="9" y="6"/>
                    <a:pt x="10" y="6"/>
                  </a:cubicBezTo>
                  <a:cubicBezTo>
                    <a:pt x="11" y="6"/>
                    <a:pt x="11" y="6"/>
                    <a:pt x="11" y="6"/>
                  </a:cubicBezTo>
                  <a:cubicBezTo>
                    <a:pt x="11" y="6"/>
                    <a:pt x="11" y="6"/>
                    <a:pt x="11" y="6"/>
                  </a:cubicBezTo>
                  <a:cubicBezTo>
                    <a:pt x="11" y="6"/>
                    <a:pt x="11" y="7"/>
                    <a:pt x="11" y="7"/>
                  </a:cubicBezTo>
                  <a:cubicBezTo>
                    <a:pt x="11" y="7"/>
                    <a:pt x="11" y="7"/>
                    <a:pt x="11" y="7"/>
                  </a:cubicBezTo>
                  <a:cubicBezTo>
                    <a:pt x="10" y="8"/>
                    <a:pt x="8" y="9"/>
                    <a:pt x="7" y="10"/>
                  </a:cubicBezTo>
                  <a:cubicBezTo>
                    <a:pt x="7" y="11"/>
                    <a:pt x="7" y="11"/>
                    <a:pt x="6" y="12"/>
                  </a:cubicBezTo>
                  <a:cubicBezTo>
                    <a:pt x="6" y="12"/>
                    <a:pt x="6" y="13"/>
                    <a:pt x="6" y="13"/>
                  </a:cubicBezTo>
                  <a:cubicBezTo>
                    <a:pt x="6" y="13"/>
                    <a:pt x="6" y="14"/>
                    <a:pt x="6" y="14"/>
                  </a:cubicBezTo>
                  <a:cubicBezTo>
                    <a:pt x="6" y="14"/>
                    <a:pt x="6" y="14"/>
                    <a:pt x="6" y="14"/>
                  </a:cubicBezTo>
                  <a:cubicBezTo>
                    <a:pt x="6" y="14"/>
                    <a:pt x="6" y="14"/>
                    <a:pt x="6" y="1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2" name="Freeform 175">
              <a:extLst>
                <a:ext uri="{FF2B5EF4-FFF2-40B4-BE49-F238E27FC236}">
                  <a16:creationId xmlns:a16="http://schemas.microsoft.com/office/drawing/2014/main" id="{17C3085D-F9EC-4D2B-89E7-43B996004D42}"/>
                </a:ext>
              </a:extLst>
            </p:cNvPr>
            <p:cNvSpPr>
              <a:spLocks/>
            </p:cNvSpPr>
            <p:nvPr/>
          </p:nvSpPr>
          <p:spPr bwMode="auto">
            <a:xfrm>
              <a:off x="1906588" y="4991100"/>
              <a:ext cx="646113" cy="161925"/>
            </a:xfrm>
            <a:custGeom>
              <a:avLst/>
              <a:gdLst>
                <a:gd name="T0" fmla="*/ 0 w 16"/>
                <a:gd name="T1" fmla="*/ 1 h 4"/>
                <a:gd name="T2" fmla="*/ 3 w 16"/>
                <a:gd name="T3" fmla="*/ 4 h 4"/>
                <a:gd name="T4" fmla="*/ 1 w 16"/>
                <a:gd name="T5" fmla="*/ 0 h 4"/>
                <a:gd name="T6" fmla="*/ 4 w 16"/>
                <a:gd name="T7" fmla="*/ 3 h 4"/>
                <a:gd name="T8" fmla="*/ 3 w 16"/>
                <a:gd name="T9" fmla="*/ 0 h 4"/>
                <a:gd name="T10" fmla="*/ 5 w 16"/>
                <a:gd name="T11" fmla="*/ 3 h 4"/>
                <a:gd name="T12" fmla="*/ 4 w 16"/>
                <a:gd name="T13" fmla="*/ 1 h 4"/>
                <a:gd name="T14" fmla="*/ 6 w 16"/>
                <a:gd name="T15" fmla="*/ 3 h 4"/>
                <a:gd name="T16" fmla="*/ 6 w 16"/>
                <a:gd name="T17" fmla="*/ 1 h 4"/>
                <a:gd name="T18" fmla="*/ 7 w 16"/>
                <a:gd name="T19" fmla="*/ 3 h 4"/>
                <a:gd name="T20" fmla="*/ 7 w 16"/>
                <a:gd name="T21" fmla="*/ 0 h 4"/>
                <a:gd name="T22" fmla="*/ 8 w 16"/>
                <a:gd name="T23" fmla="*/ 3 h 4"/>
                <a:gd name="T24" fmla="*/ 8 w 16"/>
                <a:gd name="T25" fmla="*/ 1 h 4"/>
                <a:gd name="T26" fmla="*/ 10 w 16"/>
                <a:gd name="T27" fmla="*/ 3 h 4"/>
                <a:gd name="T28" fmla="*/ 10 w 16"/>
                <a:gd name="T29" fmla="*/ 1 h 4"/>
                <a:gd name="T30" fmla="*/ 11 w 16"/>
                <a:gd name="T31" fmla="*/ 3 h 4"/>
                <a:gd name="T32" fmla="*/ 11 w 16"/>
                <a:gd name="T33" fmla="*/ 1 h 4"/>
                <a:gd name="T34" fmla="*/ 13 w 16"/>
                <a:gd name="T35" fmla="*/ 3 h 4"/>
                <a:gd name="T36" fmla="*/ 12 w 16"/>
                <a:gd name="T37" fmla="*/ 1 h 4"/>
                <a:gd name="T38" fmla="*/ 16 w 16"/>
                <a:gd name="T39"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 h="4">
                  <a:moveTo>
                    <a:pt x="0" y="1"/>
                  </a:moveTo>
                  <a:cubicBezTo>
                    <a:pt x="1" y="2"/>
                    <a:pt x="1" y="3"/>
                    <a:pt x="3" y="4"/>
                  </a:cubicBezTo>
                  <a:cubicBezTo>
                    <a:pt x="2" y="2"/>
                    <a:pt x="1" y="1"/>
                    <a:pt x="1" y="0"/>
                  </a:cubicBezTo>
                  <a:cubicBezTo>
                    <a:pt x="2" y="1"/>
                    <a:pt x="3" y="2"/>
                    <a:pt x="4" y="3"/>
                  </a:cubicBezTo>
                  <a:cubicBezTo>
                    <a:pt x="3" y="2"/>
                    <a:pt x="3" y="1"/>
                    <a:pt x="3" y="0"/>
                  </a:cubicBezTo>
                  <a:cubicBezTo>
                    <a:pt x="3" y="1"/>
                    <a:pt x="4" y="2"/>
                    <a:pt x="5" y="3"/>
                  </a:cubicBezTo>
                  <a:cubicBezTo>
                    <a:pt x="5" y="3"/>
                    <a:pt x="5" y="2"/>
                    <a:pt x="4" y="1"/>
                  </a:cubicBezTo>
                  <a:cubicBezTo>
                    <a:pt x="5" y="2"/>
                    <a:pt x="6" y="3"/>
                    <a:pt x="6" y="3"/>
                  </a:cubicBezTo>
                  <a:cubicBezTo>
                    <a:pt x="6" y="3"/>
                    <a:pt x="6" y="2"/>
                    <a:pt x="6" y="1"/>
                  </a:cubicBezTo>
                  <a:cubicBezTo>
                    <a:pt x="5" y="1"/>
                    <a:pt x="7" y="2"/>
                    <a:pt x="7" y="3"/>
                  </a:cubicBezTo>
                  <a:cubicBezTo>
                    <a:pt x="7" y="2"/>
                    <a:pt x="7" y="1"/>
                    <a:pt x="7" y="0"/>
                  </a:cubicBezTo>
                  <a:cubicBezTo>
                    <a:pt x="7" y="1"/>
                    <a:pt x="8" y="2"/>
                    <a:pt x="8" y="3"/>
                  </a:cubicBezTo>
                  <a:cubicBezTo>
                    <a:pt x="9" y="3"/>
                    <a:pt x="8" y="1"/>
                    <a:pt x="8" y="1"/>
                  </a:cubicBezTo>
                  <a:cubicBezTo>
                    <a:pt x="9" y="1"/>
                    <a:pt x="9" y="2"/>
                    <a:pt x="10" y="3"/>
                  </a:cubicBezTo>
                  <a:cubicBezTo>
                    <a:pt x="10" y="2"/>
                    <a:pt x="10" y="2"/>
                    <a:pt x="10" y="1"/>
                  </a:cubicBezTo>
                  <a:cubicBezTo>
                    <a:pt x="10" y="1"/>
                    <a:pt x="10" y="3"/>
                    <a:pt x="11" y="3"/>
                  </a:cubicBezTo>
                  <a:cubicBezTo>
                    <a:pt x="12" y="2"/>
                    <a:pt x="11" y="1"/>
                    <a:pt x="11" y="1"/>
                  </a:cubicBezTo>
                  <a:cubicBezTo>
                    <a:pt x="11" y="2"/>
                    <a:pt x="12" y="2"/>
                    <a:pt x="13" y="3"/>
                  </a:cubicBezTo>
                  <a:cubicBezTo>
                    <a:pt x="13" y="2"/>
                    <a:pt x="12" y="1"/>
                    <a:pt x="12" y="1"/>
                  </a:cubicBezTo>
                  <a:cubicBezTo>
                    <a:pt x="14" y="2"/>
                    <a:pt x="16" y="1"/>
                    <a:pt x="16" y="1"/>
                  </a:cubicBezTo>
                </a:path>
              </a:pathLst>
            </a:custGeom>
            <a:grpFill/>
            <a:ln w="39688" cap="rnd">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3" name="Freeform 176">
              <a:extLst>
                <a:ext uri="{FF2B5EF4-FFF2-40B4-BE49-F238E27FC236}">
                  <a16:creationId xmlns:a16="http://schemas.microsoft.com/office/drawing/2014/main" id="{941BFB7C-5031-49EC-A088-9AB74575B873}"/>
                </a:ext>
              </a:extLst>
            </p:cNvPr>
            <p:cNvSpPr>
              <a:spLocks/>
            </p:cNvSpPr>
            <p:nvPr/>
          </p:nvSpPr>
          <p:spPr bwMode="auto">
            <a:xfrm>
              <a:off x="1946276" y="5275263"/>
              <a:ext cx="525463" cy="120650"/>
            </a:xfrm>
            <a:custGeom>
              <a:avLst/>
              <a:gdLst>
                <a:gd name="T0" fmla="*/ 0 w 13"/>
                <a:gd name="T1" fmla="*/ 0 h 3"/>
                <a:gd name="T2" fmla="*/ 2 w 13"/>
                <a:gd name="T3" fmla="*/ 2 h 3"/>
                <a:gd name="T4" fmla="*/ 2 w 13"/>
                <a:gd name="T5" fmla="*/ 1 h 3"/>
                <a:gd name="T6" fmla="*/ 4 w 13"/>
                <a:gd name="T7" fmla="*/ 2 h 3"/>
                <a:gd name="T8" fmla="*/ 4 w 13"/>
                <a:gd name="T9" fmla="*/ 1 h 3"/>
                <a:gd name="T10" fmla="*/ 6 w 13"/>
                <a:gd name="T11" fmla="*/ 3 h 3"/>
                <a:gd name="T12" fmla="*/ 6 w 13"/>
                <a:gd name="T13" fmla="*/ 1 h 3"/>
                <a:gd name="T14" fmla="*/ 6 w 13"/>
                <a:gd name="T15" fmla="*/ 2 h 3"/>
                <a:gd name="T16" fmla="*/ 6 w 13"/>
                <a:gd name="T17" fmla="*/ 1 h 3"/>
                <a:gd name="T18" fmla="*/ 8 w 13"/>
                <a:gd name="T19" fmla="*/ 2 h 3"/>
                <a:gd name="T20" fmla="*/ 7 w 13"/>
                <a:gd name="T21" fmla="*/ 0 h 3"/>
                <a:gd name="T22" fmla="*/ 9 w 13"/>
                <a:gd name="T23" fmla="*/ 1 h 3"/>
                <a:gd name="T24" fmla="*/ 9 w 13"/>
                <a:gd name="T25" fmla="*/ 0 h 3"/>
                <a:gd name="T26" fmla="*/ 12 w 13"/>
                <a:gd name="T27" fmla="*/ 2 h 3"/>
                <a:gd name="T28" fmla="*/ 11 w 13"/>
                <a:gd name="T29" fmla="*/ 1 h 3"/>
                <a:gd name="T30" fmla="*/ 13 w 13"/>
                <a:gd name="T31"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 h="3">
                  <a:moveTo>
                    <a:pt x="0" y="0"/>
                  </a:moveTo>
                  <a:cubicBezTo>
                    <a:pt x="1" y="1"/>
                    <a:pt x="1" y="2"/>
                    <a:pt x="2" y="2"/>
                  </a:cubicBezTo>
                  <a:cubicBezTo>
                    <a:pt x="3" y="2"/>
                    <a:pt x="2" y="1"/>
                    <a:pt x="2" y="1"/>
                  </a:cubicBezTo>
                  <a:cubicBezTo>
                    <a:pt x="3" y="1"/>
                    <a:pt x="3" y="2"/>
                    <a:pt x="4" y="2"/>
                  </a:cubicBezTo>
                  <a:cubicBezTo>
                    <a:pt x="5" y="2"/>
                    <a:pt x="4" y="1"/>
                    <a:pt x="4" y="1"/>
                  </a:cubicBezTo>
                  <a:cubicBezTo>
                    <a:pt x="5" y="1"/>
                    <a:pt x="5" y="2"/>
                    <a:pt x="6" y="3"/>
                  </a:cubicBezTo>
                  <a:cubicBezTo>
                    <a:pt x="6" y="2"/>
                    <a:pt x="6" y="2"/>
                    <a:pt x="6" y="1"/>
                  </a:cubicBezTo>
                  <a:cubicBezTo>
                    <a:pt x="6" y="1"/>
                    <a:pt x="6" y="2"/>
                    <a:pt x="6" y="2"/>
                  </a:cubicBezTo>
                  <a:cubicBezTo>
                    <a:pt x="7" y="2"/>
                    <a:pt x="6" y="1"/>
                    <a:pt x="6" y="1"/>
                  </a:cubicBezTo>
                  <a:cubicBezTo>
                    <a:pt x="7" y="1"/>
                    <a:pt x="7" y="2"/>
                    <a:pt x="8" y="2"/>
                  </a:cubicBezTo>
                  <a:cubicBezTo>
                    <a:pt x="8" y="1"/>
                    <a:pt x="7" y="0"/>
                    <a:pt x="7" y="0"/>
                  </a:cubicBezTo>
                  <a:cubicBezTo>
                    <a:pt x="7" y="0"/>
                    <a:pt x="8" y="1"/>
                    <a:pt x="9" y="1"/>
                  </a:cubicBezTo>
                  <a:cubicBezTo>
                    <a:pt x="9" y="1"/>
                    <a:pt x="9" y="0"/>
                    <a:pt x="9" y="0"/>
                  </a:cubicBezTo>
                  <a:cubicBezTo>
                    <a:pt x="10" y="1"/>
                    <a:pt x="10" y="1"/>
                    <a:pt x="12" y="2"/>
                  </a:cubicBezTo>
                  <a:cubicBezTo>
                    <a:pt x="12" y="2"/>
                    <a:pt x="11" y="1"/>
                    <a:pt x="11" y="1"/>
                  </a:cubicBezTo>
                  <a:cubicBezTo>
                    <a:pt x="12" y="1"/>
                    <a:pt x="13" y="1"/>
                    <a:pt x="13" y="1"/>
                  </a:cubicBezTo>
                </a:path>
              </a:pathLst>
            </a:custGeom>
            <a:grpFill/>
            <a:ln w="39688" cap="rnd">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5" name="Freeform 177">
              <a:extLst>
                <a:ext uri="{FF2B5EF4-FFF2-40B4-BE49-F238E27FC236}">
                  <a16:creationId xmlns:a16="http://schemas.microsoft.com/office/drawing/2014/main" id="{7CF6760E-5B61-4C2A-968D-709A00A91DB7}"/>
                </a:ext>
              </a:extLst>
            </p:cNvPr>
            <p:cNvSpPr>
              <a:spLocks/>
            </p:cNvSpPr>
            <p:nvPr/>
          </p:nvSpPr>
          <p:spPr bwMode="auto">
            <a:xfrm>
              <a:off x="2189163" y="5476875"/>
              <a:ext cx="122238" cy="80962"/>
            </a:xfrm>
            <a:custGeom>
              <a:avLst/>
              <a:gdLst>
                <a:gd name="T0" fmla="*/ 0 w 3"/>
                <a:gd name="T1" fmla="*/ 1 h 2"/>
                <a:gd name="T2" fmla="*/ 2 w 3"/>
                <a:gd name="T3" fmla="*/ 0 h 2"/>
                <a:gd name="T4" fmla="*/ 2 w 3"/>
                <a:gd name="T5" fmla="*/ 1 h 2"/>
                <a:gd name="T6" fmla="*/ 3 w 3"/>
                <a:gd name="T7" fmla="*/ 1 h 2"/>
              </a:gdLst>
              <a:ahLst/>
              <a:cxnLst>
                <a:cxn ang="0">
                  <a:pos x="T0" y="T1"/>
                </a:cxn>
                <a:cxn ang="0">
                  <a:pos x="T2" y="T3"/>
                </a:cxn>
                <a:cxn ang="0">
                  <a:pos x="T4" y="T5"/>
                </a:cxn>
                <a:cxn ang="0">
                  <a:pos x="T6" y="T7"/>
                </a:cxn>
              </a:cxnLst>
              <a:rect l="0" t="0" r="r" b="b"/>
              <a:pathLst>
                <a:path w="3" h="2">
                  <a:moveTo>
                    <a:pt x="0" y="1"/>
                  </a:moveTo>
                  <a:cubicBezTo>
                    <a:pt x="1" y="1"/>
                    <a:pt x="2" y="2"/>
                    <a:pt x="2" y="0"/>
                  </a:cubicBezTo>
                  <a:cubicBezTo>
                    <a:pt x="2" y="0"/>
                    <a:pt x="2" y="1"/>
                    <a:pt x="2" y="1"/>
                  </a:cubicBezTo>
                  <a:cubicBezTo>
                    <a:pt x="2" y="0"/>
                    <a:pt x="3" y="1"/>
                    <a:pt x="3" y="1"/>
                  </a:cubicBezTo>
                </a:path>
              </a:pathLst>
            </a:custGeom>
            <a:grpFill/>
            <a:ln w="39688" cap="rnd">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6" name="Freeform 178">
              <a:extLst>
                <a:ext uri="{FF2B5EF4-FFF2-40B4-BE49-F238E27FC236}">
                  <a16:creationId xmlns:a16="http://schemas.microsoft.com/office/drawing/2014/main" id="{25D51352-C17B-44EE-93C5-75E5E2C1C1CD}"/>
                </a:ext>
              </a:extLst>
            </p:cNvPr>
            <p:cNvSpPr>
              <a:spLocks/>
            </p:cNvSpPr>
            <p:nvPr/>
          </p:nvSpPr>
          <p:spPr bwMode="auto">
            <a:xfrm>
              <a:off x="1381126" y="3168650"/>
              <a:ext cx="1736725" cy="1822450"/>
            </a:xfrm>
            <a:custGeom>
              <a:avLst/>
              <a:gdLst>
                <a:gd name="T0" fmla="*/ 12 w 43"/>
                <a:gd name="T1" fmla="*/ 45 h 45"/>
                <a:gd name="T2" fmla="*/ 5 w 43"/>
                <a:gd name="T3" fmla="*/ 38 h 45"/>
                <a:gd name="T4" fmla="*/ 3 w 43"/>
                <a:gd name="T5" fmla="*/ 28 h 45"/>
                <a:gd name="T6" fmla="*/ 13 w 43"/>
                <a:gd name="T7" fmla="*/ 8 h 45"/>
                <a:gd name="T8" fmla="*/ 36 w 43"/>
                <a:gd name="T9" fmla="*/ 13 h 45"/>
                <a:gd name="T10" fmla="*/ 36 w 43"/>
                <a:gd name="T11" fmla="*/ 41 h 45"/>
                <a:gd name="T12" fmla="*/ 29 w 43"/>
                <a:gd name="T13" fmla="*/ 45 h 45"/>
                <a:gd name="T14" fmla="*/ 26 w 43"/>
                <a:gd name="T15" fmla="*/ 7 h 45"/>
                <a:gd name="T16" fmla="*/ 10 w 43"/>
                <a:gd name="T17" fmla="*/ 40 h 45"/>
                <a:gd name="T18" fmla="*/ 14 w 43"/>
                <a:gd name="T19" fmla="*/ 4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45">
                  <a:moveTo>
                    <a:pt x="12" y="45"/>
                  </a:moveTo>
                  <a:cubicBezTo>
                    <a:pt x="9" y="44"/>
                    <a:pt x="6" y="40"/>
                    <a:pt x="5" y="38"/>
                  </a:cubicBezTo>
                  <a:cubicBezTo>
                    <a:pt x="3" y="35"/>
                    <a:pt x="3" y="32"/>
                    <a:pt x="3" y="28"/>
                  </a:cubicBezTo>
                  <a:cubicBezTo>
                    <a:pt x="2" y="20"/>
                    <a:pt x="6" y="12"/>
                    <a:pt x="13" y="8"/>
                  </a:cubicBezTo>
                  <a:cubicBezTo>
                    <a:pt x="22" y="3"/>
                    <a:pt x="30" y="5"/>
                    <a:pt x="36" y="13"/>
                  </a:cubicBezTo>
                  <a:cubicBezTo>
                    <a:pt x="42" y="22"/>
                    <a:pt x="43" y="33"/>
                    <a:pt x="36" y="41"/>
                  </a:cubicBezTo>
                  <a:cubicBezTo>
                    <a:pt x="34" y="43"/>
                    <a:pt x="31" y="44"/>
                    <a:pt x="29" y="45"/>
                  </a:cubicBezTo>
                  <a:cubicBezTo>
                    <a:pt x="43" y="35"/>
                    <a:pt x="42" y="14"/>
                    <a:pt x="26" y="7"/>
                  </a:cubicBezTo>
                  <a:cubicBezTo>
                    <a:pt x="8" y="0"/>
                    <a:pt x="0" y="29"/>
                    <a:pt x="10" y="40"/>
                  </a:cubicBezTo>
                  <a:cubicBezTo>
                    <a:pt x="11" y="41"/>
                    <a:pt x="13" y="43"/>
                    <a:pt x="14" y="44"/>
                  </a:cubicBezTo>
                </a:path>
              </a:pathLst>
            </a:custGeom>
            <a:grpFill/>
            <a:ln w="39688" cap="rnd">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7" name="Freeform 179">
              <a:extLst>
                <a:ext uri="{FF2B5EF4-FFF2-40B4-BE49-F238E27FC236}">
                  <a16:creationId xmlns:a16="http://schemas.microsoft.com/office/drawing/2014/main" id="{A1C581B6-F6C6-4DDB-A393-5D16D75F0047}"/>
                </a:ext>
              </a:extLst>
            </p:cNvPr>
            <p:cNvSpPr>
              <a:spLocks/>
            </p:cNvSpPr>
            <p:nvPr/>
          </p:nvSpPr>
          <p:spPr bwMode="auto">
            <a:xfrm>
              <a:off x="774701" y="3168650"/>
              <a:ext cx="485775" cy="323850"/>
            </a:xfrm>
            <a:custGeom>
              <a:avLst/>
              <a:gdLst>
                <a:gd name="T0" fmla="*/ 7 w 12"/>
                <a:gd name="T1" fmla="*/ 0 h 8"/>
                <a:gd name="T2" fmla="*/ 0 w 12"/>
                <a:gd name="T3" fmla="*/ 8 h 8"/>
                <a:gd name="T4" fmla="*/ 8 w 12"/>
                <a:gd name="T5" fmla="*/ 0 h 8"/>
                <a:gd name="T6" fmla="*/ 12 w 12"/>
                <a:gd name="T7" fmla="*/ 6 h 8"/>
                <a:gd name="T8" fmla="*/ 9 w 12"/>
                <a:gd name="T9" fmla="*/ 0 h 8"/>
              </a:gdLst>
              <a:ahLst/>
              <a:cxnLst>
                <a:cxn ang="0">
                  <a:pos x="T0" y="T1"/>
                </a:cxn>
                <a:cxn ang="0">
                  <a:pos x="T2" y="T3"/>
                </a:cxn>
                <a:cxn ang="0">
                  <a:pos x="T4" y="T5"/>
                </a:cxn>
                <a:cxn ang="0">
                  <a:pos x="T6" y="T7"/>
                </a:cxn>
                <a:cxn ang="0">
                  <a:pos x="T8" y="T9"/>
                </a:cxn>
              </a:cxnLst>
              <a:rect l="0" t="0" r="r" b="b"/>
              <a:pathLst>
                <a:path w="12" h="8">
                  <a:moveTo>
                    <a:pt x="7" y="0"/>
                  </a:moveTo>
                  <a:cubicBezTo>
                    <a:pt x="9" y="4"/>
                    <a:pt x="4" y="8"/>
                    <a:pt x="0" y="8"/>
                  </a:cubicBezTo>
                  <a:cubicBezTo>
                    <a:pt x="4" y="8"/>
                    <a:pt x="9" y="4"/>
                    <a:pt x="8" y="0"/>
                  </a:cubicBezTo>
                  <a:cubicBezTo>
                    <a:pt x="8" y="2"/>
                    <a:pt x="10" y="6"/>
                    <a:pt x="12" y="6"/>
                  </a:cubicBezTo>
                  <a:cubicBezTo>
                    <a:pt x="10" y="6"/>
                    <a:pt x="9" y="2"/>
                    <a:pt x="9" y="0"/>
                  </a:cubicBezTo>
                </a:path>
              </a:pathLst>
            </a:custGeom>
            <a:grpFill/>
            <a:ln w="39688" cap="rnd">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8" name="Freeform 180">
              <a:extLst>
                <a:ext uri="{FF2B5EF4-FFF2-40B4-BE49-F238E27FC236}">
                  <a16:creationId xmlns:a16="http://schemas.microsoft.com/office/drawing/2014/main" id="{4725D2A6-84E9-41A1-9DF5-089790D47D37}"/>
                </a:ext>
              </a:extLst>
            </p:cNvPr>
            <p:cNvSpPr>
              <a:spLocks/>
            </p:cNvSpPr>
            <p:nvPr/>
          </p:nvSpPr>
          <p:spPr bwMode="auto">
            <a:xfrm>
              <a:off x="3805238" y="2601913"/>
              <a:ext cx="201613" cy="323850"/>
            </a:xfrm>
            <a:custGeom>
              <a:avLst/>
              <a:gdLst>
                <a:gd name="T0" fmla="*/ 0 w 5"/>
                <a:gd name="T1" fmla="*/ 1 h 8"/>
                <a:gd name="T2" fmla="*/ 5 w 5"/>
                <a:gd name="T3" fmla="*/ 8 h 8"/>
                <a:gd name="T4" fmla="*/ 0 w 5"/>
                <a:gd name="T5" fmla="*/ 0 h 8"/>
              </a:gdLst>
              <a:ahLst/>
              <a:cxnLst>
                <a:cxn ang="0">
                  <a:pos x="T0" y="T1"/>
                </a:cxn>
                <a:cxn ang="0">
                  <a:pos x="T2" y="T3"/>
                </a:cxn>
                <a:cxn ang="0">
                  <a:pos x="T4" y="T5"/>
                </a:cxn>
              </a:cxnLst>
              <a:rect l="0" t="0" r="r" b="b"/>
              <a:pathLst>
                <a:path w="5" h="8">
                  <a:moveTo>
                    <a:pt x="0" y="1"/>
                  </a:moveTo>
                  <a:cubicBezTo>
                    <a:pt x="0" y="3"/>
                    <a:pt x="2" y="7"/>
                    <a:pt x="5" y="8"/>
                  </a:cubicBezTo>
                  <a:cubicBezTo>
                    <a:pt x="2" y="8"/>
                    <a:pt x="0" y="3"/>
                    <a:pt x="0" y="0"/>
                  </a:cubicBezTo>
                </a:path>
              </a:pathLst>
            </a:custGeom>
            <a:grpFill/>
            <a:ln w="39688" cap="rnd">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9" name="Freeform 181">
              <a:extLst>
                <a:ext uri="{FF2B5EF4-FFF2-40B4-BE49-F238E27FC236}">
                  <a16:creationId xmlns:a16="http://schemas.microsoft.com/office/drawing/2014/main" id="{000CE500-186B-43BA-875D-EAB0E844F5CC}"/>
                </a:ext>
              </a:extLst>
            </p:cNvPr>
            <p:cNvSpPr>
              <a:spLocks/>
            </p:cNvSpPr>
            <p:nvPr/>
          </p:nvSpPr>
          <p:spPr bwMode="auto">
            <a:xfrm>
              <a:off x="3441701" y="3533775"/>
              <a:ext cx="201613" cy="282575"/>
            </a:xfrm>
            <a:custGeom>
              <a:avLst/>
              <a:gdLst>
                <a:gd name="T0" fmla="*/ 0 w 5"/>
                <a:gd name="T1" fmla="*/ 0 h 7"/>
                <a:gd name="T2" fmla="*/ 5 w 5"/>
                <a:gd name="T3" fmla="*/ 5 h 7"/>
                <a:gd name="T4" fmla="*/ 0 w 5"/>
                <a:gd name="T5" fmla="*/ 0 h 7"/>
              </a:gdLst>
              <a:ahLst/>
              <a:cxnLst>
                <a:cxn ang="0">
                  <a:pos x="T0" y="T1"/>
                </a:cxn>
                <a:cxn ang="0">
                  <a:pos x="T2" y="T3"/>
                </a:cxn>
                <a:cxn ang="0">
                  <a:pos x="T4" y="T5"/>
                </a:cxn>
              </a:cxnLst>
              <a:rect l="0" t="0" r="r" b="b"/>
              <a:pathLst>
                <a:path w="5" h="7">
                  <a:moveTo>
                    <a:pt x="0" y="0"/>
                  </a:moveTo>
                  <a:cubicBezTo>
                    <a:pt x="0" y="2"/>
                    <a:pt x="2" y="7"/>
                    <a:pt x="5" y="5"/>
                  </a:cubicBezTo>
                  <a:cubicBezTo>
                    <a:pt x="2" y="6"/>
                    <a:pt x="0" y="2"/>
                    <a:pt x="0" y="0"/>
                  </a:cubicBezTo>
                </a:path>
              </a:pathLst>
            </a:custGeom>
            <a:grpFill/>
            <a:ln w="39688" cap="rnd">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sp>
        <p:nvSpPr>
          <p:cNvPr id="80" name="矩形 24">
            <a:extLst>
              <a:ext uri="{FF2B5EF4-FFF2-40B4-BE49-F238E27FC236}">
                <a16:creationId xmlns:a16="http://schemas.microsoft.com/office/drawing/2014/main" id="{B50076A3-D4F5-4D3C-BF03-109593E63D9E}"/>
              </a:ext>
            </a:extLst>
          </p:cNvPr>
          <p:cNvSpPr/>
          <p:nvPr/>
        </p:nvSpPr>
        <p:spPr>
          <a:xfrm flipH="1">
            <a:off x="-332924" y="4784122"/>
            <a:ext cx="3645697"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Về hình thức</a:t>
            </a:r>
          </a:p>
        </p:txBody>
      </p:sp>
      <p:grpSp>
        <p:nvGrpSpPr>
          <p:cNvPr id="81" name="Group 44">
            <a:extLst>
              <a:ext uri="{FF2B5EF4-FFF2-40B4-BE49-F238E27FC236}">
                <a16:creationId xmlns:a16="http://schemas.microsoft.com/office/drawing/2014/main" id="{7EA60683-7C9A-4789-BF07-3CE5A33222EC}"/>
              </a:ext>
            </a:extLst>
          </p:cNvPr>
          <p:cNvGrpSpPr/>
          <p:nvPr/>
        </p:nvGrpSpPr>
        <p:grpSpPr>
          <a:xfrm>
            <a:off x="3825937" y="1505468"/>
            <a:ext cx="422469" cy="478419"/>
            <a:chOff x="0" y="0"/>
            <a:chExt cx="807366" cy="906807"/>
          </a:xfrm>
          <a:noFill/>
        </p:grpSpPr>
        <p:sp>
          <p:nvSpPr>
            <p:cNvPr id="82" name="Shape 42">
              <a:extLst>
                <a:ext uri="{FF2B5EF4-FFF2-40B4-BE49-F238E27FC236}">
                  <a16:creationId xmlns:a16="http://schemas.microsoft.com/office/drawing/2014/main" id="{2C9EABB2-7910-499B-9549-96DECB403E7C}"/>
                </a:ext>
              </a:extLst>
            </p:cNvPr>
            <p:cNvSpPr/>
            <p:nvPr/>
          </p:nvSpPr>
          <p:spPr>
            <a:xfrm>
              <a:off x="-1" y="101600"/>
              <a:ext cx="792823" cy="805208"/>
            </a:xfrm>
            <a:custGeom>
              <a:avLst/>
              <a:gdLst/>
              <a:ahLst/>
              <a:cxnLst>
                <a:cxn ang="0">
                  <a:pos x="wd2" y="hd2"/>
                </a:cxn>
                <a:cxn ang="5400000">
                  <a:pos x="wd2" y="hd2"/>
                </a:cxn>
                <a:cxn ang="10800000">
                  <a:pos x="wd2" y="hd2"/>
                </a:cxn>
                <a:cxn ang="16200000">
                  <a:pos x="wd2" y="hd2"/>
                </a:cxn>
              </a:cxnLst>
              <a:rect l="0" t="0" r="r" b="b"/>
              <a:pathLst>
                <a:path w="19846" h="19829" extrusionOk="0">
                  <a:moveTo>
                    <a:pt x="13770" y="824"/>
                  </a:moveTo>
                  <a:cubicBezTo>
                    <a:pt x="8089" y="-376"/>
                    <a:pt x="1804" y="-1265"/>
                    <a:pt x="353" y="5681"/>
                  </a:cubicBezTo>
                  <a:cubicBezTo>
                    <a:pt x="-441" y="9482"/>
                    <a:pt x="-115" y="16268"/>
                    <a:pt x="3660" y="18583"/>
                  </a:cubicBezTo>
                  <a:cubicBezTo>
                    <a:pt x="6516" y="20335"/>
                    <a:pt x="12966" y="20052"/>
                    <a:pt x="15977" y="18892"/>
                  </a:cubicBezTo>
                  <a:cubicBezTo>
                    <a:pt x="21159" y="16897"/>
                    <a:pt x="19879" y="11191"/>
                    <a:pt x="19174" y="6766"/>
                  </a:cubicBezTo>
                </a:path>
              </a:pathLst>
            </a:custGeom>
            <a:grpFill/>
            <a:ln w="38100" cap="flat">
              <a:solidFill>
                <a:srgbClr val="262626"/>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a:ea typeface="+mn-ea"/>
                <a:cs typeface="+mn-cs"/>
              </a:endParaRPr>
            </a:p>
          </p:txBody>
        </p:sp>
        <p:sp>
          <p:nvSpPr>
            <p:cNvPr id="83" name="Shape 43">
              <a:extLst>
                <a:ext uri="{FF2B5EF4-FFF2-40B4-BE49-F238E27FC236}">
                  <a16:creationId xmlns:a16="http://schemas.microsoft.com/office/drawing/2014/main" id="{04B13DA1-B248-4B17-8884-F284E1E2F518}"/>
                </a:ext>
              </a:extLst>
            </p:cNvPr>
            <p:cNvSpPr/>
            <p:nvPr/>
          </p:nvSpPr>
          <p:spPr>
            <a:xfrm>
              <a:off x="165100" y="-1"/>
              <a:ext cx="642267" cy="718972"/>
            </a:xfrm>
            <a:custGeom>
              <a:avLst/>
              <a:gdLst/>
              <a:ahLst/>
              <a:cxnLst>
                <a:cxn ang="0">
                  <a:pos x="wd2" y="hd2"/>
                </a:cxn>
                <a:cxn ang="5400000">
                  <a:pos x="wd2" y="hd2"/>
                </a:cxn>
                <a:cxn ang="10800000">
                  <a:pos x="wd2" y="hd2"/>
                </a:cxn>
                <a:cxn ang="16200000">
                  <a:pos x="wd2" y="hd2"/>
                </a:cxn>
              </a:cxnLst>
              <a:rect l="0" t="0" r="r" b="b"/>
              <a:pathLst>
                <a:path w="21521" h="21116" extrusionOk="0">
                  <a:moveTo>
                    <a:pt x="21521" y="13"/>
                  </a:moveTo>
                  <a:cubicBezTo>
                    <a:pt x="21600" y="-484"/>
                    <a:pt x="8558" y="13479"/>
                    <a:pt x="8933" y="13772"/>
                  </a:cubicBezTo>
                  <a:cubicBezTo>
                    <a:pt x="6785" y="12126"/>
                    <a:pt x="2898" y="10471"/>
                    <a:pt x="0" y="10120"/>
                  </a:cubicBezTo>
                  <a:cubicBezTo>
                    <a:pt x="1254" y="12620"/>
                    <a:pt x="2166" y="14279"/>
                    <a:pt x="4430" y="16128"/>
                  </a:cubicBezTo>
                  <a:cubicBezTo>
                    <a:pt x="4883" y="16498"/>
                    <a:pt x="10336" y="20581"/>
                    <a:pt x="9763" y="21116"/>
                  </a:cubicBezTo>
                  <a:cubicBezTo>
                    <a:pt x="14957" y="16270"/>
                    <a:pt x="20402" y="7017"/>
                    <a:pt x="21521" y="13"/>
                  </a:cubicBezTo>
                  <a:close/>
                </a:path>
              </a:pathLst>
            </a:custGeom>
            <a:grpFill/>
            <a:ln w="38100" cap="flat">
              <a:solidFill>
                <a:srgbClr val="262626"/>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a:ea typeface="+mn-ea"/>
                <a:cs typeface="+mn-cs"/>
              </a:endParaRPr>
            </a:p>
          </p:txBody>
        </p:sp>
      </p:grpSp>
      <p:grpSp>
        <p:nvGrpSpPr>
          <p:cNvPr id="84" name="Group 44">
            <a:extLst>
              <a:ext uri="{FF2B5EF4-FFF2-40B4-BE49-F238E27FC236}">
                <a16:creationId xmlns:a16="http://schemas.microsoft.com/office/drawing/2014/main" id="{DC3BFBE3-1979-4AC2-9E78-5E970DDA7217}"/>
              </a:ext>
            </a:extLst>
          </p:cNvPr>
          <p:cNvGrpSpPr/>
          <p:nvPr/>
        </p:nvGrpSpPr>
        <p:grpSpPr>
          <a:xfrm>
            <a:off x="3825936" y="2997728"/>
            <a:ext cx="422469" cy="478419"/>
            <a:chOff x="0" y="0"/>
            <a:chExt cx="807366" cy="906807"/>
          </a:xfrm>
        </p:grpSpPr>
        <p:sp>
          <p:nvSpPr>
            <p:cNvPr id="85" name="Shape 42">
              <a:extLst>
                <a:ext uri="{FF2B5EF4-FFF2-40B4-BE49-F238E27FC236}">
                  <a16:creationId xmlns:a16="http://schemas.microsoft.com/office/drawing/2014/main" id="{2E388611-5CF7-40DB-8AF8-0A9CEB167FB3}"/>
                </a:ext>
              </a:extLst>
            </p:cNvPr>
            <p:cNvSpPr/>
            <p:nvPr/>
          </p:nvSpPr>
          <p:spPr>
            <a:xfrm>
              <a:off x="-1" y="101600"/>
              <a:ext cx="792823" cy="805208"/>
            </a:xfrm>
            <a:custGeom>
              <a:avLst/>
              <a:gdLst/>
              <a:ahLst/>
              <a:cxnLst>
                <a:cxn ang="0">
                  <a:pos x="wd2" y="hd2"/>
                </a:cxn>
                <a:cxn ang="5400000">
                  <a:pos x="wd2" y="hd2"/>
                </a:cxn>
                <a:cxn ang="10800000">
                  <a:pos x="wd2" y="hd2"/>
                </a:cxn>
                <a:cxn ang="16200000">
                  <a:pos x="wd2" y="hd2"/>
                </a:cxn>
              </a:cxnLst>
              <a:rect l="0" t="0" r="r" b="b"/>
              <a:pathLst>
                <a:path w="19846" h="19829" extrusionOk="0">
                  <a:moveTo>
                    <a:pt x="13770" y="824"/>
                  </a:moveTo>
                  <a:cubicBezTo>
                    <a:pt x="8089" y="-376"/>
                    <a:pt x="1804" y="-1265"/>
                    <a:pt x="353" y="5681"/>
                  </a:cubicBezTo>
                  <a:cubicBezTo>
                    <a:pt x="-441" y="9482"/>
                    <a:pt x="-115" y="16268"/>
                    <a:pt x="3660" y="18583"/>
                  </a:cubicBezTo>
                  <a:cubicBezTo>
                    <a:pt x="6516" y="20335"/>
                    <a:pt x="12966" y="20052"/>
                    <a:pt x="15977" y="18892"/>
                  </a:cubicBezTo>
                  <a:cubicBezTo>
                    <a:pt x="21159" y="16897"/>
                    <a:pt x="19879" y="11191"/>
                    <a:pt x="19174" y="6766"/>
                  </a:cubicBezTo>
                </a:path>
              </a:pathLst>
            </a:custGeom>
            <a:noFill/>
            <a:ln w="38100" cap="flat">
              <a:solidFill>
                <a:srgbClr val="262626"/>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a:ea typeface="+mn-ea"/>
                <a:cs typeface="+mn-cs"/>
              </a:endParaRPr>
            </a:p>
          </p:txBody>
        </p:sp>
        <p:sp>
          <p:nvSpPr>
            <p:cNvPr id="86" name="Shape 43">
              <a:extLst>
                <a:ext uri="{FF2B5EF4-FFF2-40B4-BE49-F238E27FC236}">
                  <a16:creationId xmlns:a16="http://schemas.microsoft.com/office/drawing/2014/main" id="{1618F55A-9DC2-4E61-B677-DD7527E510C4}"/>
                </a:ext>
              </a:extLst>
            </p:cNvPr>
            <p:cNvSpPr/>
            <p:nvPr/>
          </p:nvSpPr>
          <p:spPr>
            <a:xfrm>
              <a:off x="165100" y="-1"/>
              <a:ext cx="642267" cy="718972"/>
            </a:xfrm>
            <a:custGeom>
              <a:avLst/>
              <a:gdLst/>
              <a:ahLst/>
              <a:cxnLst>
                <a:cxn ang="0">
                  <a:pos x="wd2" y="hd2"/>
                </a:cxn>
                <a:cxn ang="5400000">
                  <a:pos x="wd2" y="hd2"/>
                </a:cxn>
                <a:cxn ang="10800000">
                  <a:pos x="wd2" y="hd2"/>
                </a:cxn>
                <a:cxn ang="16200000">
                  <a:pos x="wd2" y="hd2"/>
                </a:cxn>
              </a:cxnLst>
              <a:rect l="0" t="0" r="r" b="b"/>
              <a:pathLst>
                <a:path w="21521" h="21116" extrusionOk="0">
                  <a:moveTo>
                    <a:pt x="21521" y="13"/>
                  </a:moveTo>
                  <a:cubicBezTo>
                    <a:pt x="21600" y="-484"/>
                    <a:pt x="8558" y="13479"/>
                    <a:pt x="8933" y="13772"/>
                  </a:cubicBezTo>
                  <a:cubicBezTo>
                    <a:pt x="6785" y="12126"/>
                    <a:pt x="2898" y="10471"/>
                    <a:pt x="0" y="10120"/>
                  </a:cubicBezTo>
                  <a:cubicBezTo>
                    <a:pt x="1254" y="12620"/>
                    <a:pt x="2166" y="14279"/>
                    <a:pt x="4430" y="16128"/>
                  </a:cubicBezTo>
                  <a:cubicBezTo>
                    <a:pt x="4883" y="16498"/>
                    <a:pt x="10336" y="20581"/>
                    <a:pt x="9763" y="21116"/>
                  </a:cubicBezTo>
                  <a:cubicBezTo>
                    <a:pt x="14957" y="16270"/>
                    <a:pt x="20402" y="7017"/>
                    <a:pt x="21521" y="13"/>
                  </a:cubicBezTo>
                  <a:close/>
                </a:path>
              </a:pathLst>
            </a:custGeom>
            <a:noFill/>
            <a:ln w="38100" cap="flat">
              <a:solidFill>
                <a:srgbClr val="262626"/>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a:ea typeface="+mn-ea"/>
                <a:cs typeface="+mn-cs"/>
              </a:endParaRPr>
            </a:p>
          </p:txBody>
        </p:sp>
      </p:grpSp>
      <p:grpSp>
        <p:nvGrpSpPr>
          <p:cNvPr id="87" name="Group 44">
            <a:extLst>
              <a:ext uri="{FF2B5EF4-FFF2-40B4-BE49-F238E27FC236}">
                <a16:creationId xmlns:a16="http://schemas.microsoft.com/office/drawing/2014/main" id="{F7A9A18D-7C72-4CAB-BB20-30C34350F73C}"/>
              </a:ext>
            </a:extLst>
          </p:cNvPr>
          <p:cNvGrpSpPr/>
          <p:nvPr/>
        </p:nvGrpSpPr>
        <p:grpSpPr>
          <a:xfrm>
            <a:off x="3806904" y="4594654"/>
            <a:ext cx="422469" cy="478419"/>
            <a:chOff x="0" y="0"/>
            <a:chExt cx="807366" cy="906807"/>
          </a:xfrm>
        </p:grpSpPr>
        <p:sp>
          <p:nvSpPr>
            <p:cNvPr id="88" name="Shape 42">
              <a:extLst>
                <a:ext uri="{FF2B5EF4-FFF2-40B4-BE49-F238E27FC236}">
                  <a16:creationId xmlns:a16="http://schemas.microsoft.com/office/drawing/2014/main" id="{A966F397-C31B-47F1-A75B-A525D86991C5}"/>
                </a:ext>
              </a:extLst>
            </p:cNvPr>
            <p:cNvSpPr/>
            <p:nvPr/>
          </p:nvSpPr>
          <p:spPr>
            <a:xfrm>
              <a:off x="-1" y="101600"/>
              <a:ext cx="792823" cy="805208"/>
            </a:xfrm>
            <a:custGeom>
              <a:avLst/>
              <a:gdLst/>
              <a:ahLst/>
              <a:cxnLst>
                <a:cxn ang="0">
                  <a:pos x="wd2" y="hd2"/>
                </a:cxn>
                <a:cxn ang="5400000">
                  <a:pos x="wd2" y="hd2"/>
                </a:cxn>
                <a:cxn ang="10800000">
                  <a:pos x="wd2" y="hd2"/>
                </a:cxn>
                <a:cxn ang="16200000">
                  <a:pos x="wd2" y="hd2"/>
                </a:cxn>
              </a:cxnLst>
              <a:rect l="0" t="0" r="r" b="b"/>
              <a:pathLst>
                <a:path w="19846" h="19829" extrusionOk="0">
                  <a:moveTo>
                    <a:pt x="13770" y="824"/>
                  </a:moveTo>
                  <a:cubicBezTo>
                    <a:pt x="8089" y="-376"/>
                    <a:pt x="1804" y="-1265"/>
                    <a:pt x="353" y="5681"/>
                  </a:cubicBezTo>
                  <a:cubicBezTo>
                    <a:pt x="-441" y="9482"/>
                    <a:pt x="-115" y="16268"/>
                    <a:pt x="3660" y="18583"/>
                  </a:cubicBezTo>
                  <a:cubicBezTo>
                    <a:pt x="6516" y="20335"/>
                    <a:pt x="12966" y="20052"/>
                    <a:pt x="15977" y="18892"/>
                  </a:cubicBezTo>
                  <a:cubicBezTo>
                    <a:pt x="21159" y="16897"/>
                    <a:pt x="19879" y="11191"/>
                    <a:pt x="19174" y="6766"/>
                  </a:cubicBezTo>
                </a:path>
              </a:pathLst>
            </a:custGeom>
            <a:noFill/>
            <a:ln w="38100" cap="flat">
              <a:solidFill>
                <a:srgbClr val="262626"/>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a:ea typeface="+mn-ea"/>
                <a:cs typeface="+mn-cs"/>
              </a:endParaRPr>
            </a:p>
          </p:txBody>
        </p:sp>
        <p:sp>
          <p:nvSpPr>
            <p:cNvPr id="89" name="Shape 43">
              <a:extLst>
                <a:ext uri="{FF2B5EF4-FFF2-40B4-BE49-F238E27FC236}">
                  <a16:creationId xmlns:a16="http://schemas.microsoft.com/office/drawing/2014/main" id="{5EACAB88-FA91-4803-8669-AF09FDAF6895}"/>
                </a:ext>
              </a:extLst>
            </p:cNvPr>
            <p:cNvSpPr/>
            <p:nvPr/>
          </p:nvSpPr>
          <p:spPr>
            <a:xfrm>
              <a:off x="165100" y="-1"/>
              <a:ext cx="642267" cy="718972"/>
            </a:xfrm>
            <a:custGeom>
              <a:avLst/>
              <a:gdLst/>
              <a:ahLst/>
              <a:cxnLst>
                <a:cxn ang="0">
                  <a:pos x="wd2" y="hd2"/>
                </a:cxn>
                <a:cxn ang="5400000">
                  <a:pos x="wd2" y="hd2"/>
                </a:cxn>
                <a:cxn ang="10800000">
                  <a:pos x="wd2" y="hd2"/>
                </a:cxn>
                <a:cxn ang="16200000">
                  <a:pos x="wd2" y="hd2"/>
                </a:cxn>
              </a:cxnLst>
              <a:rect l="0" t="0" r="r" b="b"/>
              <a:pathLst>
                <a:path w="21521" h="21116" extrusionOk="0">
                  <a:moveTo>
                    <a:pt x="21521" y="13"/>
                  </a:moveTo>
                  <a:cubicBezTo>
                    <a:pt x="21600" y="-484"/>
                    <a:pt x="8558" y="13479"/>
                    <a:pt x="8933" y="13772"/>
                  </a:cubicBezTo>
                  <a:cubicBezTo>
                    <a:pt x="6785" y="12126"/>
                    <a:pt x="2898" y="10471"/>
                    <a:pt x="0" y="10120"/>
                  </a:cubicBezTo>
                  <a:cubicBezTo>
                    <a:pt x="1254" y="12620"/>
                    <a:pt x="2166" y="14279"/>
                    <a:pt x="4430" y="16128"/>
                  </a:cubicBezTo>
                  <a:cubicBezTo>
                    <a:pt x="4883" y="16498"/>
                    <a:pt x="10336" y="20581"/>
                    <a:pt x="9763" y="21116"/>
                  </a:cubicBezTo>
                  <a:cubicBezTo>
                    <a:pt x="14957" y="16270"/>
                    <a:pt x="20402" y="7017"/>
                    <a:pt x="21521" y="13"/>
                  </a:cubicBezTo>
                  <a:close/>
                </a:path>
              </a:pathLst>
            </a:custGeom>
            <a:noFill/>
            <a:ln w="38100" cap="flat">
              <a:solidFill>
                <a:srgbClr val="262626"/>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a:ea typeface="+mn-ea"/>
                <a:cs typeface="+mn-cs"/>
              </a:endParaRPr>
            </a:p>
          </p:txBody>
        </p:sp>
      </p:grpSp>
      <p:sp>
        <p:nvSpPr>
          <p:cNvPr id="90" name="文本框 23">
            <a:extLst>
              <a:ext uri="{FF2B5EF4-FFF2-40B4-BE49-F238E27FC236}">
                <a16:creationId xmlns:a16="http://schemas.microsoft.com/office/drawing/2014/main" id="{C13CB879-CE99-4287-88DC-EC1F949CAD43}"/>
              </a:ext>
            </a:extLst>
          </p:cNvPr>
          <p:cNvSpPr txBox="1"/>
          <p:nvPr/>
        </p:nvSpPr>
        <p:spPr>
          <a:xfrm>
            <a:off x="4555638" y="1501893"/>
            <a:ext cx="7932292" cy="517899"/>
          </a:xfrm>
          <a:prstGeom prst="rect">
            <a:avLst/>
          </a:prstGeom>
          <a:noFill/>
        </p:spPr>
        <p:txBody>
          <a:bodyPr wrap="square" rtlCol="0">
            <a:spAutoFit/>
          </a:bodyPr>
          <a:lstStyle>
            <a:defPPr>
              <a:defRPr lang="zh-CN"/>
            </a:defPPr>
            <a:lvl1pPr algn="just">
              <a:lnSpc>
                <a:spcPct val="125000"/>
              </a:lnSpc>
              <a:defRPr sz="1600">
                <a:solidFill>
                  <a:schemeClr val="accent1">
                    <a:lumMod val="50000"/>
                  </a:schemeClr>
                </a:solidFill>
                <a:latin typeface="华文细黑" panose="02010600040101010101" pitchFamily="2" charset="-122"/>
                <a:ea typeface="华文细黑" panose="02010600040101010101" pitchFamily="2" charset="-122"/>
              </a:defRPr>
            </a:lvl1pPr>
          </a:lstStyle>
          <a:p>
            <a:pPr marL="0" marR="0" lvl="0" indent="0" algn="just" defTabSz="914400" rtl="0" eaLnBrk="1" fontAlgn="auto" latinLnBrk="0" hangingPunct="1">
              <a:lnSpc>
                <a:spcPct val="125000"/>
              </a:lnSpc>
              <a:spcBef>
                <a:spcPts val="0"/>
              </a:spcBef>
              <a:spcAft>
                <a:spcPts val="0"/>
              </a:spcAft>
              <a:buClrTx/>
              <a:buSzTx/>
              <a:buFontTx/>
              <a:buNone/>
              <a:tabLst/>
              <a:defRPr/>
            </a:pPr>
            <a:r>
              <a:rPr kumimoji="0" lang="vi-VN" sz="2400" b="0" i="0" u="none" strike="noStrike" kern="1200" cap="none" spc="0" normalizeH="0" baseline="0" noProof="0">
                <a:ln>
                  <a:noFill/>
                </a:ln>
                <a:solidFill>
                  <a:prstClr val="black"/>
                </a:solidFill>
                <a:effectLst/>
                <a:uLnTx/>
                <a:uFillTx/>
                <a:latin typeface="Times New Roman" panose="02020603050405020304" pitchFamily="18" charset="0"/>
                <a:ea typeface="华文细黑" panose="02010600040101010101" pitchFamily="2" charset="-122"/>
                <a:cs typeface="+mn-cs"/>
              </a:rPr>
              <a:t>Quốc hiệu và tiêu ngữ.</a:t>
            </a:r>
            <a:endParaRPr kumimoji="0" lang="en-US" sz="2400" b="0" i="0" u="none" strike="noStrike" kern="1200" cap="none" spc="0" normalizeH="0" baseline="0" noProof="0">
              <a:ln>
                <a:noFill/>
              </a:ln>
              <a:solidFill>
                <a:prstClr val="black"/>
              </a:solidFill>
              <a:effectLst/>
              <a:uLnTx/>
              <a:uFillTx/>
              <a:latin typeface="Calibri Light"/>
              <a:ea typeface="华文细黑" panose="02010600040101010101" pitchFamily="2" charset="-122"/>
              <a:cs typeface="+mn-cs"/>
            </a:endParaRPr>
          </a:p>
        </p:txBody>
      </p:sp>
      <p:sp>
        <p:nvSpPr>
          <p:cNvPr id="91" name="文本框 24">
            <a:extLst>
              <a:ext uri="{FF2B5EF4-FFF2-40B4-BE49-F238E27FC236}">
                <a16:creationId xmlns:a16="http://schemas.microsoft.com/office/drawing/2014/main" id="{EB17BEF8-A939-4C8B-B15B-4FBF7C0D8DB9}"/>
              </a:ext>
            </a:extLst>
          </p:cNvPr>
          <p:cNvSpPr txBox="1"/>
          <p:nvPr/>
        </p:nvSpPr>
        <p:spPr>
          <a:xfrm>
            <a:off x="4501806" y="2259614"/>
            <a:ext cx="7317492" cy="517899"/>
          </a:xfrm>
          <a:prstGeom prst="rect">
            <a:avLst/>
          </a:prstGeom>
          <a:noFill/>
        </p:spPr>
        <p:txBody>
          <a:bodyPr wrap="square" rtlCol="0">
            <a:spAutoFit/>
          </a:bodyPr>
          <a:lstStyle>
            <a:defPPr>
              <a:defRPr lang="zh-CN"/>
            </a:defPPr>
            <a:lvl1pPr algn="just">
              <a:lnSpc>
                <a:spcPct val="125000"/>
              </a:lnSpc>
              <a:defRPr sz="1600">
                <a:solidFill>
                  <a:schemeClr val="accent1">
                    <a:lumMod val="50000"/>
                  </a:schemeClr>
                </a:solidFill>
                <a:latin typeface="华文细黑" panose="02010600040101010101" pitchFamily="2" charset="-122"/>
                <a:ea typeface="华文细黑" panose="02010600040101010101" pitchFamily="2" charset="-122"/>
              </a:defRPr>
            </a:lvl1pPr>
          </a:lstStyle>
          <a:p>
            <a:pPr marL="0" marR="0" lvl="0" indent="0" algn="just" defTabSz="914400" rtl="0" eaLnBrk="1" fontAlgn="auto" latinLnBrk="0" hangingPunct="1">
              <a:lnSpc>
                <a:spcPct val="125000"/>
              </a:lnSpc>
              <a:spcBef>
                <a:spcPts val="0"/>
              </a:spcBef>
              <a:spcAft>
                <a:spcPts val="0"/>
              </a:spcAft>
              <a:buClrTx/>
              <a:buSzTx/>
              <a:buFontTx/>
              <a:buNone/>
              <a:tabLst/>
              <a:defRPr/>
            </a:pPr>
            <a:r>
              <a:rPr kumimoji="0" lang="vi-VN" sz="2400" b="0" i="0" u="none" strike="noStrike" kern="1200" cap="none" spc="0" normalizeH="0" baseline="0" noProof="0">
                <a:ln>
                  <a:noFill/>
                </a:ln>
                <a:solidFill>
                  <a:prstClr val="black"/>
                </a:solidFill>
                <a:effectLst/>
                <a:uLnTx/>
                <a:uFillTx/>
                <a:latin typeface="Times New Roman" panose="02020603050405020304" pitchFamily="18" charset="0"/>
                <a:ea typeface="华文细黑" panose="02010600040101010101" pitchFamily="2" charset="-122"/>
                <a:cs typeface="+mn-cs"/>
              </a:rPr>
              <a:t>Tên vân bàn (biên bàn vể việc gì).</a:t>
            </a:r>
            <a:endParaRPr kumimoji="0" lang="en-US" sz="2400" b="0" i="0" u="none" strike="noStrike" kern="1200" cap="none" spc="0" normalizeH="0" baseline="0" noProof="0">
              <a:ln>
                <a:noFill/>
              </a:ln>
              <a:solidFill>
                <a:prstClr val="black"/>
              </a:solidFill>
              <a:effectLst/>
              <a:uLnTx/>
              <a:uFillTx/>
              <a:latin typeface="Calibri Light"/>
              <a:ea typeface="华文细黑" panose="02010600040101010101" pitchFamily="2" charset="-122"/>
              <a:cs typeface="+mn-cs"/>
            </a:endParaRPr>
          </a:p>
        </p:txBody>
      </p:sp>
      <p:sp>
        <p:nvSpPr>
          <p:cNvPr id="92" name="文本框 25">
            <a:extLst>
              <a:ext uri="{FF2B5EF4-FFF2-40B4-BE49-F238E27FC236}">
                <a16:creationId xmlns:a16="http://schemas.microsoft.com/office/drawing/2014/main" id="{4A87512D-F2CB-49FA-AB4C-A5F7BBE1B63F}"/>
              </a:ext>
            </a:extLst>
          </p:cNvPr>
          <p:cNvSpPr txBox="1"/>
          <p:nvPr/>
        </p:nvSpPr>
        <p:spPr>
          <a:xfrm>
            <a:off x="4508664" y="4283239"/>
            <a:ext cx="7317492" cy="1441228"/>
          </a:xfrm>
          <a:prstGeom prst="rect">
            <a:avLst/>
          </a:prstGeom>
          <a:noFill/>
        </p:spPr>
        <p:txBody>
          <a:bodyPr wrap="square" rtlCol="0">
            <a:spAutoFit/>
          </a:bodyPr>
          <a:lstStyle>
            <a:defPPr>
              <a:defRPr lang="zh-CN"/>
            </a:defPPr>
            <a:lvl1pPr algn="just">
              <a:lnSpc>
                <a:spcPct val="125000"/>
              </a:lnSpc>
              <a:defRPr sz="1600">
                <a:solidFill>
                  <a:schemeClr val="accent1">
                    <a:lumMod val="50000"/>
                  </a:schemeClr>
                </a:solidFill>
                <a:latin typeface="华文细黑" panose="02010600040101010101" pitchFamily="2" charset="-122"/>
                <a:ea typeface="华文细黑" panose="02010600040101010101" pitchFamily="2" charset="-122"/>
              </a:defRPr>
            </a:lvl1pPr>
          </a:lstStyle>
          <a:p>
            <a:pPr marL="0" marR="0" lvl="0" indent="0" algn="just" defTabSz="914400" rtl="0" eaLnBrk="1" fontAlgn="auto" latinLnBrk="0" hangingPunct="1">
              <a:lnSpc>
                <a:spcPct val="125000"/>
              </a:lnSpc>
              <a:spcBef>
                <a:spcPts val="0"/>
              </a:spcBef>
              <a:spcAft>
                <a:spcPts val="0"/>
              </a:spcAft>
              <a:buClrTx/>
              <a:buSzTx/>
              <a:buFontTx/>
              <a:buNone/>
              <a:tabLst/>
              <a:defRPr/>
            </a:pPr>
            <a:r>
              <a:rPr kumimoji="0" lang="vi-VN" sz="2400" b="0" i="0" u="none" strike="noStrike" kern="1200" cap="none" spc="0" normalizeH="0" baseline="0" noProof="0">
                <a:ln>
                  <a:noFill/>
                </a:ln>
                <a:solidFill>
                  <a:prstClr val="black"/>
                </a:solidFill>
                <a:effectLst/>
                <a:uLnTx/>
                <a:uFillTx/>
                <a:latin typeface="Times New Roman" panose="02020603050405020304" pitchFamily="18" charset="0"/>
                <a:ea typeface="华文细黑" panose="02010600040101010101" pitchFamily="2" charset="-122"/>
                <a:cs typeface="+mn-cs"/>
              </a:rPr>
              <a:t>Diễn biến sự kiện thực tế (phần nội dung cơ bàn, ghi đẩy đủ ý kiến phát biểu các bên, lập luận các bên, ý kiến của chủ toạ,...).</a:t>
            </a:r>
            <a:endParaRPr kumimoji="0" lang="en-US" sz="2400" b="0" i="0" u="none" strike="noStrike" kern="1200" cap="none" spc="0" normalizeH="0" baseline="0" noProof="0">
              <a:ln>
                <a:noFill/>
              </a:ln>
              <a:solidFill>
                <a:prstClr val="black"/>
              </a:solidFill>
              <a:effectLst/>
              <a:uLnTx/>
              <a:uFillTx/>
              <a:latin typeface="Calibri Light"/>
              <a:ea typeface="华文细黑" panose="02010600040101010101" pitchFamily="2" charset="-122"/>
              <a:cs typeface="+mn-cs"/>
            </a:endParaRPr>
          </a:p>
        </p:txBody>
      </p:sp>
      <p:grpSp>
        <p:nvGrpSpPr>
          <p:cNvPr id="96" name="Group 44">
            <a:extLst>
              <a:ext uri="{FF2B5EF4-FFF2-40B4-BE49-F238E27FC236}">
                <a16:creationId xmlns:a16="http://schemas.microsoft.com/office/drawing/2014/main" id="{E1035937-53A3-487E-9A7F-C3E049C4DA3A}"/>
              </a:ext>
            </a:extLst>
          </p:cNvPr>
          <p:cNvGrpSpPr/>
          <p:nvPr/>
        </p:nvGrpSpPr>
        <p:grpSpPr>
          <a:xfrm>
            <a:off x="3814515" y="2264410"/>
            <a:ext cx="422469" cy="478419"/>
            <a:chOff x="0" y="0"/>
            <a:chExt cx="807366" cy="906807"/>
          </a:xfrm>
          <a:noFill/>
        </p:grpSpPr>
        <p:sp>
          <p:nvSpPr>
            <p:cNvPr id="97" name="Shape 42">
              <a:extLst>
                <a:ext uri="{FF2B5EF4-FFF2-40B4-BE49-F238E27FC236}">
                  <a16:creationId xmlns:a16="http://schemas.microsoft.com/office/drawing/2014/main" id="{1E480861-3821-42E9-AAB4-647344A44D6C}"/>
                </a:ext>
              </a:extLst>
            </p:cNvPr>
            <p:cNvSpPr/>
            <p:nvPr/>
          </p:nvSpPr>
          <p:spPr>
            <a:xfrm>
              <a:off x="-1" y="101600"/>
              <a:ext cx="792823" cy="805208"/>
            </a:xfrm>
            <a:custGeom>
              <a:avLst/>
              <a:gdLst/>
              <a:ahLst/>
              <a:cxnLst>
                <a:cxn ang="0">
                  <a:pos x="wd2" y="hd2"/>
                </a:cxn>
                <a:cxn ang="5400000">
                  <a:pos x="wd2" y="hd2"/>
                </a:cxn>
                <a:cxn ang="10800000">
                  <a:pos x="wd2" y="hd2"/>
                </a:cxn>
                <a:cxn ang="16200000">
                  <a:pos x="wd2" y="hd2"/>
                </a:cxn>
              </a:cxnLst>
              <a:rect l="0" t="0" r="r" b="b"/>
              <a:pathLst>
                <a:path w="19846" h="19829" extrusionOk="0">
                  <a:moveTo>
                    <a:pt x="13770" y="824"/>
                  </a:moveTo>
                  <a:cubicBezTo>
                    <a:pt x="8089" y="-376"/>
                    <a:pt x="1804" y="-1265"/>
                    <a:pt x="353" y="5681"/>
                  </a:cubicBezTo>
                  <a:cubicBezTo>
                    <a:pt x="-441" y="9482"/>
                    <a:pt x="-115" y="16268"/>
                    <a:pt x="3660" y="18583"/>
                  </a:cubicBezTo>
                  <a:cubicBezTo>
                    <a:pt x="6516" y="20335"/>
                    <a:pt x="12966" y="20052"/>
                    <a:pt x="15977" y="18892"/>
                  </a:cubicBezTo>
                  <a:cubicBezTo>
                    <a:pt x="21159" y="16897"/>
                    <a:pt x="19879" y="11191"/>
                    <a:pt x="19174" y="6766"/>
                  </a:cubicBezTo>
                </a:path>
              </a:pathLst>
            </a:custGeom>
            <a:grpFill/>
            <a:ln w="38100" cap="flat">
              <a:solidFill>
                <a:srgbClr val="262626"/>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a:ea typeface="+mn-ea"/>
                <a:cs typeface="+mn-cs"/>
              </a:endParaRPr>
            </a:p>
          </p:txBody>
        </p:sp>
        <p:sp>
          <p:nvSpPr>
            <p:cNvPr id="98" name="Shape 43">
              <a:extLst>
                <a:ext uri="{FF2B5EF4-FFF2-40B4-BE49-F238E27FC236}">
                  <a16:creationId xmlns:a16="http://schemas.microsoft.com/office/drawing/2014/main" id="{B96DD933-C8C5-4AB5-8C57-03913FE8827E}"/>
                </a:ext>
              </a:extLst>
            </p:cNvPr>
            <p:cNvSpPr/>
            <p:nvPr/>
          </p:nvSpPr>
          <p:spPr>
            <a:xfrm>
              <a:off x="165100" y="-1"/>
              <a:ext cx="642267" cy="718972"/>
            </a:xfrm>
            <a:custGeom>
              <a:avLst/>
              <a:gdLst/>
              <a:ahLst/>
              <a:cxnLst>
                <a:cxn ang="0">
                  <a:pos x="wd2" y="hd2"/>
                </a:cxn>
                <a:cxn ang="5400000">
                  <a:pos x="wd2" y="hd2"/>
                </a:cxn>
                <a:cxn ang="10800000">
                  <a:pos x="wd2" y="hd2"/>
                </a:cxn>
                <a:cxn ang="16200000">
                  <a:pos x="wd2" y="hd2"/>
                </a:cxn>
              </a:cxnLst>
              <a:rect l="0" t="0" r="r" b="b"/>
              <a:pathLst>
                <a:path w="21521" h="21116" extrusionOk="0">
                  <a:moveTo>
                    <a:pt x="21521" y="13"/>
                  </a:moveTo>
                  <a:cubicBezTo>
                    <a:pt x="21600" y="-484"/>
                    <a:pt x="8558" y="13479"/>
                    <a:pt x="8933" y="13772"/>
                  </a:cubicBezTo>
                  <a:cubicBezTo>
                    <a:pt x="6785" y="12126"/>
                    <a:pt x="2898" y="10471"/>
                    <a:pt x="0" y="10120"/>
                  </a:cubicBezTo>
                  <a:cubicBezTo>
                    <a:pt x="1254" y="12620"/>
                    <a:pt x="2166" y="14279"/>
                    <a:pt x="4430" y="16128"/>
                  </a:cubicBezTo>
                  <a:cubicBezTo>
                    <a:pt x="4883" y="16498"/>
                    <a:pt x="10336" y="20581"/>
                    <a:pt x="9763" y="21116"/>
                  </a:cubicBezTo>
                  <a:cubicBezTo>
                    <a:pt x="14957" y="16270"/>
                    <a:pt x="20402" y="7017"/>
                    <a:pt x="21521" y="13"/>
                  </a:cubicBezTo>
                  <a:close/>
                </a:path>
              </a:pathLst>
            </a:custGeom>
            <a:grpFill/>
            <a:ln w="38100" cap="flat">
              <a:solidFill>
                <a:srgbClr val="262626"/>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a:ea typeface="+mn-ea"/>
                <a:cs typeface="+mn-cs"/>
              </a:endParaRPr>
            </a:p>
          </p:txBody>
        </p:sp>
      </p:grpSp>
      <p:grpSp>
        <p:nvGrpSpPr>
          <p:cNvPr id="99" name="Group 44">
            <a:extLst>
              <a:ext uri="{FF2B5EF4-FFF2-40B4-BE49-F238E27FC236}">
                <a16:creationId xmlns:a16="http://schemas.microsoft.com/office/drawing/2014/main" id="{C8ECB71C-6D07-4C17-9DF9-645457576E6B}"/>
              </a:ext>
            </a:extLst>
          </p:cNvPr>
          <p:cNvGrpSpPr/>
          <p:nvPr/>
        </p:nvGrpSpPr>
        <p:grpSpPr>
          <a:xfrm>
            <a:off x="3857711" y="5951160"/>
            <a:ext cx="422469" cy="478419"/>
            <a:chOff x="0" y="0"/>
            <a:chExt cx="807366" cy="906807"/>
          </a:xfrm>
        </p:grpSpPr>
        <p:sp>
          <p:nvSpPr>
            <p:cNvPr id="100" name="Shape 42">
              <a:extLst>
                <a:ext uri="{FF2B5EF4-FFF2-40B4-BE49-F238E27FC236}">
                  <a16:creationId xmlns:a16="http://schemas.microsoft.com/office/drawing/2014/main" id="{51E9B48E-2149-4BEF-8DFE-BBABA705C183}"/>
                </a:ext>
              </a:extLst>
            </p:cNvPr>
            <p:cNvSpPr/>
            <p:nvPr/>
          </p:nvSpPr>
          <p:spPr>
            <a:xfrm>
              <a:off x="-1" y="101600"/>
              <a:ext cx="792823" cy="805208"/>
            </a:xfrm>
            <a:custGeom>
              <a:avLst/>
              <a:gdLst/>
              <a:ahLst/>
              <a:cxnLst>
                <a:cxn ang="0">
                  <a:pos x="wd2" y="hd2"/>
                </a:cxn>
                <a:cxn ang="5400000">
                  <a:pos x="wd2" y="hd2"/>
                </a:cxn>
                <a:cxn ang="10800000">
                  <a:pos x="wd2" y="hd2"/>
                </a:cxn>
                <a:cxn ang="16200000">
                  <a:pos x="wd2" y="hd2"/>
                </a:cxn>
              </a:cxnLst>
              <a:rect l="0" t="0" r="r" b="b"/>
              <a:pathLst>
                <a:path w="19846" h="19829" extrusionOk="0">
                  <a:moveTo>
                    <a:pt x="13770" y="824"/>
                  </a:moveTo>
                  <a:cubicBezTo>
                    <a:pt x="8089" y="-376"/>
                    <a:pt x="1804" y="-1265"/>
                    <a:pt x="353" y="5681"/>
                  </a:cubicBezTo>
                  <a:cubicBezTo>
                    <a:pt x="-441" y="9482"/>
                    <a:pt x="-115" y="16268"/>
                    <a:pt x="3660" y="18583"/>
                  </a:cubicBezTo>
                  <a:cubicBezTo>
                    <a:pt x="6516" y="20335"/>
                    <a:pt x="12966" y="20052"/>
                    <a:pt x="15977" y="18892"/>
                  </a:cubicBezTo>
                  <a:cubicBezTo>
                    <a:pt x="21159" y="16897"/>
                    <a:pt x="19879" y="11191"/>
                    <a:pt x="19174" y="6766"/>
                  </a:cubicBezTo>
                </a:path>
              </a:pathLst>
            </a:custGeom>
            <a:noFill/>
            <a:ln w="38100" cap="flat">
              <a:solidFill>
                <a:srgbClr val="262626"/>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a:ea typeface="+mn-ea"/>
                <a:cs typeface="+mn-cs"/>
              </a:endParaRPr>
            </a:p>
          </p:txBody>
        </p:sp>
        <p:sp>
          <p:nvSpPr>
            <p:cNvPr id="101" name="Shape 43">
              <a:extLst>
                <a:ext uri="{FF2B5EF4-FFF2-40B4-BE49-F238E27FC236}">
                  <a16:creationId xmlns:a16="http://schemas.microsoft.com/office/drawing/2014/main" id="{C65FC5F3-7A83-4E70-8FE0-1B215D1D6915}"/>
                </a:ext>
              </a:extLst>
            </p:cNvPr>
            <p:cNvSpPr/>
            <p:nvPr/>
          </p:nvSpPr>
          <p:spPr>
            <a:xfrm>
              <a:off x="165100" y="-1"/>
              <a:ext cx="642267" cy="718972"/>
            </a:xfrm>
            <a:custGeom>
              <a:avLst/>
              <a:gdLst/>
              <a:ahLst/>
              <a:cxnLst>
                <a:cxn ang="0">
                  <a:pos x="wd2" y="hd2"/>
                </a:cxn>
                <a:cxn ang="5400000">
                  <a:pos x="wd2" y="hd2"/>
                </a:cxn>
                <a:cxn ang="10800000">
                  <a:pos x="wd2" y="hd2"/>
                </a:cxn>
                <a:cxn ang="16200000">
                  <a:pos x="wd2" y="hd2"/>
                </a:cxn>
              </a:cxnLst>
              <a:rect l="0" t="0" r="r" b="b"/>
              <a:pathLst>
                <a:path w="21521" h="21116" extrusionOk="0">
                  <a:moveTo>
                    <a:pt x="21521" y="13"/>
                  </a:moveTo>
                  <a:cubicBezTo>
                    <a:pt x="21600" y="-484"/>
                    <a:pt x="8558" y="13479"/>
                    <a:pt x="8933" y="13772"/>
                  </a:cubicBezTo>
                  <a:cubicBezTo>
                    <a:pt x="6785" y="12126"/>
                    <a:pt x="2898" y="10471"/>
                    <a:pt x="0" y="10120"/>
                  </a:cubicBezTo>
                  <a:cubicBezTo>
                    <a:pt x="1254" y="12620"/>
                    <a:pt x="2166" y="14279"/>
                    <a:pt x="4430" y="16128"/>
                  </a:cubicBezTo>
                  <a:cubicBezTo>
                    <a:pt x="4883" y="16498"/>
                    <a:pt x="10336" y="20581"/>
                    <a:pt x="9763" y="21116"/>
                  </a:cubicBezTo>
                  <a:cubicBezTo>
                    <a:pt x="14957" y="16270"/>
                    <a:pt x="20402" y="7017"/>
                    <a:pt x="21521" y="13"/>
                  </a:cubicBezTo>
                  <a:close/>
                </a:path>
              </a:pathLst>
            </a:custGeom>
            <a:noFill/>
            <a:ln w="38100" cap="flat">
              <a:solidFill>
                <a:srgbClr val="262626"/>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a:ea typeface="+mn-ea"/>
                <a:cs typeface="+mn-cs"/>
              </a:endParaRPr>
            </a:p>
          </p:txBody>
        </p:sp>
      </p:grpSp>
      <p:grpSp>
        <p:nvGrpSpPr>
          <p:cNvPr id="102" name="Group 44">
            <a:extLst>
              <a:ext uri="{FF2B5EF4-FFF2-40B4-BE49-F238E27FC236}">
                <a16:creationId xmlns:a16="http://schemas.microsoft.com/office/drawing/2014/main" id="{6ACDFE29-13B4-4D17-B38C-06CE37FB9B85}"/>
              </a:ext>
            </a:extLst>
          </p:cNvPr>
          <p:cNvGrpSpPr/>
          <p:nvPr/>
        </p:nvGrpSpPr>
        <p:grpSpPr>
          <a:xfrm>
            <a:off x="3818322" y="3716568"/>
            <a:ext cx="422469" cy="478419"/>
            <a:chOff x="0" y="0"/>
            <a:chExt cx="807366" cy="906807"/>
          </a:xfrm>
        </p:grpSpPr>
        <p:sp>
          <p:nvSpPr>
            <p:cNvPr id="103" name="Shape 42">
              <a:extLst>
                <a:ext uri="{FF2B5EF4-FFF2-40B4-BE49-F238E27FC236}">
                  <a16:creationId xmlns:a16="http://schemas.microsoft.com/office/drawing/2014/main" id="{E1F95196-2184-479E-8B9A-64C1FAB35C2A}"/>
                </a:ext>
              </a:extLst>
            </p:cNvPr>
            <p:cNvSpPr/>
            <p:nvPr/>
          </p:nvSpPr>
          <p:spPr>
            <a:xfrm>
              <a:off x="-1" y="101600"/>
              <a:ext cx="792823" cy="805208"/>
            </a:xfrm>
            <a:custGeom>
              <a:avLst/>
              <a:gdLst/>
              <a:ahLst/>
              <a:cxnLst>
                <a:cxn ang="0">
                  <a:pos x="wd2" y="hd2"/>
                </a:cxn>
                <a:cxn ang="5400000">
                  <a:pos x="wd2" y="hd2"/>
                </a:cxn>
                <a:cxn ang="10800000">
                  <a:pos x="wd2" y="hd2"/>
                </a:cxn>
                <a:cxn ang="16200000">
                  <a:pos x="wd2" y="hd2"/>
                </a:cxn>
              </a:cxnLst>
              <a:rect l="0" t="0" r="r" b="b"/>
              <a:pathLst>
                <a:path w="19846" h="19829" extrusionOk="0">
                  <a:moveTo>
                    <a:pt x="13770" y="824"/>
                  </a:moveTo>
                  <a:cubicBezTo>
                    <a:pt x="8089" y="-376"/>
                    <a:pt x="1804" y="-1265"/>
                    <a:pt x="353" y="5681"/>
                  </a:cubicBezTo>
                  <a:cubicBezTo>
                    <a:pt x="-441" y="9482"/>
                    <a:pt x="-115" y="16268"/>
                    <a:pt x="3660" y="18583"/>
                  </a:cubicBezTo>
                  <a:cubicBezTo>
                    <a:pt x="6516" y="20335"/>
                    <a:pt x="12966" y="20052"/>
                    <a:pt x="15977" y="18892"/>
                  </a:cubicBezTo>
                  <a:cubicBezTo>
                    <a:pt x="21159" y="16897"/>
                    <a:pt x="19879" y="11191"/>
                    <a:pt x="19174" y="6766"/>
                  </a:cubicBezTo>
                </a:path>
              </a:pathLst>
            </a:custGeom>
            <a:noFill/>
            <a:ln w="38100" cap="flat">
              <a:solidFill>
                <a:srgbClr val="262626"/>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a:ea typeface="+mn-ea"/>
                <a:cs typeface="+mn-cs"/>
              </a:endParaRPr>
            </a:p>
          </p:txBody>
        </p:sp>
        <p:sp>
          <p:nvSpPr>
            <p:cNvPr id="104" name="Shape 43">
              <a:extLst>
                <a:ext uri="{FF2B5EF4-FFF2-40B4-BE49-F238E27FC236}">
                  <a16:creationId xmlns:a16="http://schemas.microsoft.com/office/drawing/2014/main" id="{4D777006-B55D-4DE1-8C40-5EC1FA66354D}"/>
                </a:ext>
              </a:extLst>
            </p:cNvPr>
            <p:cNvSpPr/>
            <p:nvPr/>
          </p:nvSpPr>
          <p:spPr>
            <a:xfrm>
              <a:off x="165100" y="-1"/>
              <a:ext cx="642267" cy="718972"/>
            </a:xfrm>
            <a:custGeom>
              <a:avLst/>
              <a:gdLst/>
              <a:ahLst/>
              <a:cxnLst>
                <a:cxn ang="0">
                  <a:pos x="wd2" y="hd2"/>
                </a:cxn>
                <a:cxn ang="5400000">
                  <a:pos x="wd2" y="hd2"/>
                </a:cxn>
                <a:cxn ang="10800000">
                  <a:pos x="wd2" y="hd2"/>
                </a:cxn>
                <a:cxn ang="16200000">
                  <a:pos x="wd2" y="hd2"/>
                </a:cxn>
              </a:cxnLst>
              <a:rect l="0" t="0" r="r" b="b"/>
              <a:pathLst>
                <a:path w="21521" h="21116" extrusionOk="0">
                  <a:moveTo>
                    <a:pt x="21521" y="13"/>
                  </a:moveTo>
                  <a:cubicBezTo>
                    <a:pt x="21600" y="-484"/>
                    <a:pt x="8558" y="13479"/>
                    <a:pt x="8933" y="13772"/>
                  </a:cubicBezTo>
                  <a:cubicBezTo>
                    <a:pt x="6785" y="12126"/>
                    <a:pt x="2898" y="10471"/>
                    <a:pt x="0" y="10120"/>
                  </a:cubicBezTo>
                  <a:cubicBezTo>
                    <a:pt x="1254" y="12620"/>
                    <a:pt x="2166" y="14279"/>
                    <a:pt x="4430" y="16128"/>
                  </a:cubicBezTo>
                  <a:cubicBezTo>
                    <a:pt x="4883" y="16498"/>
                    <a:pt x="10336" y="20581"/>
                    <a:pt x="9763" y="21116"/>
                  </a:cubicBezTo>
                  <a:cubicBezTo>
                    <a:pt x="14957" y="16270"/>
                    <a:pt x="20402" y="7017"/>
                    <a:pt x="21521" y="13"/>
                  </a:cubicBezTo>
                  <a:close/>
                </a:path>
              </a:pathLst>
            </a:custGeom>
            <a:noFill/>
            <a:ln w="38100" cap="flat">
              <a:solidFill>
                <a:srgbClr val="262626"/>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a:ea typeface="+mn-ea"/>
                <a:cs typeface="+mn-cs"/>
              </a:endParaRPr>
            </a:p>
          </p:txBody>
        </p:sp>
      </p:grpSp>
      <p:sp>
        <p:nvSpPr>
          <p:cNvPr id="105" name="文本框 24">
            <a:extLst>
              <a:ext uri="{FF2B5EF4-FFF2-40B4-BE49-F238E27FC236}">
                <a16:creationId xmlns:a16="http://schemas.microsoft.com/office/drawing/2014/main" id="{58583375-64F8-4AE1-93B2-B6DBF05F5191}"/>
              </a:ext>
            </a:extLst>
          </p:cNvPr>
          <p:cNvSpPr txBox="1"/>
          <p:nvPr/>
        </p:nvSpPr>
        <p:spPr>
          <a:xfrm>
            <a:off x="4501806" y="3655230"/>
            <a:ext cx="7317492" cy="517899"/>
          </a:xfrm>
          <a:prstGeom prst="rect">
            <a:avLst/>
          </a:prstGeom>
          <a:noFill/>
        </p:spPr>
        <p:txBody>
          <a:bodyPr wrap="square" rtlCol="0">
            <a:spAutoFit/>
          </a:bodyPr>
          <a:lstStyle>
            <a:defPPr>
              <a:defRPr lang="zh-CN"/>
            </a:defPPr>
            <a:lvl1pPr algn="just">
              <a:lnSpc>
                <a:spcPct val="125000"/>
              </a:lnSpc>
              <a:defRPr sz="1600">
                <a:solidFill>
                  <a:schemeClr val="accent1">
                    <a:lumMod val="50000"/>
                  </a:schemeClr>
                </a:solidFill>
                <a:latin typeface="华文细黑" panose="02010600040101010101" pitchFamily="2" charset="-122"/>
                <a:ea typeface="华文细黑" panose="02010600040101010101" pitchFamily="2" charset="-122"/>
              </a:defRPr>
            </a:lvl1pPr>
          </a:lstStyle>
          <a:p>
            <a:pPr marL="0" marR="0" lvl="0" indent="0" algn="just" defTabSz="914400" rtl="0" eaLnBrk="1" fontAlgn="auto" latinLnBrk="0" hangingPunct="1">
              <a:lnSpc>
                <a:spcPct val="125000"/>
              </a:lnSpc>
              <a:spcBef>
                <a:spcPts val="0"/>
              </a:spcBef>
              <a:spcAft>
                <a:spcPts val="0"/>
              </a:spcAft>
              <a:buClrTx/>
              <a:buSzTx/>
              <a:buFontTx/>
              <a:buNone/>
              <a:tabLst/>
              <a:defRPr/>
            </a:pPr>
            <a:r>
              <a:rPr kumimoji="0" lang="vi-VN" sz="2400" b="0" i="0" u="none" strike="noStrike" kern="1200" cap="none" spc="0" normalizeH="0" baseline="0" noProof="0">
                <a:ln>
                  <a:noFill/>
                </a:ln>
                <a:solidFill>
                  <a:prstClr val="black"/>
                </a:solidFill>
                <a:effectLst/>
                <a:uLnTx/>
                <a:uFillTx/>
                <a:latin typeface="Times New Roman" panose="02020603050405020304" pitchFamily="18" charset="0"/>
                <a:ea typeface="华文细黑" panose="02010600040101010101" pitchFamily="2" charset="-122"/>
                <a:cs typeface="+mn-cs"/>
              </a:rPr>
              <a:t>Thành phần tham dự, người chủ trì, người ghi biên bàn.</a:t>
            </a:r>
            <a:endParaRPr kumimoji="0" lang="en-US" sz="2400" b="0" i="0" u="none" strike="noStrike" kern="1200" cap="none" spc="0" normalizeH="0" baseline="0" noProof="0">
              <a:ln>
                <a:noFill/>
              </a:ln>
              <a:solidFill>
                <a:prstClr val="black"/>
              </a:solidFill>
              <a:effectLst/>
              <a:uLnTx/>
              <a:uFillTx/>
              <a:latin typeface="Calibri Light"/>
              <a:ea typeface="华文细黑" panose="02010600040101010101" pitchFamily="2" charset="-122"/>
              <a:cs typeface="+mn-cs"/>
            </a:endParaRPr>
          </a:p>
        </p:txBody>
      </p:sp>
      <p:sp>
        <p:nvSpPr>
          <p:cNvPr id="106" name="文本框 24">
            <a:extLst>
              <a:ext uri="{FF2B5EF4-FFF2-40B4-BE49-F238E27FC236}">
                <a16:creationId xmlns:a16="http://schemas.microsoft.com/office/drawing/2014/main" id="{C2AF3945-8163-4436-BC34-A87C6F6FDEB6}"/>
              </a:ext>
            </a:extLst>
          </p:cNvPr>
          <p:cNvSpPr txBox="1"/>
          <p:nvPr/>
        </p:nvSpPr>
        <p:spPr>
          <a:xfrm>
            <a:off x="4508663" y="3012069"/>
            <a:ext cx="7317492" cy="517899"/>
          </a:xfrm>
          <a:prstGeom prst="rect">
            <a:avLst/>
          </a:prstGeom>
          <a:noFill/>
        </p:spPr>
        <p:txBody>
          <a:bodyPr wrap="square" rtlCol="0">
            <a:spAutoFit/>
          </a:bodyPr>
          <a:lstStyle>
            <a:defPPr>
              <a:defRPr lang="zh-CN"/>
            </a:defPPr>
            <a:lvl1pPr algn="just">
              <a:lnSpc>
                <a:spcPct val="125000"/>
              </a:lnSpc>
              <a:defRPr sz="1600">
                <a:solidFill>
                  <a:schemeClr val="accent1">
                    <a:lumMod val="50000"/>
                  </a:schemeClr>
                </a:solidFill>
                <a:latin typeface="华文细黑" panose="02010600040101010101" pitchFamily="2" charset="-122"/>
                <a:ea typeface="华文细黑" panose="02010600040101010101" pitchFamily="2" charset="-122"/>
              </a:defRPr>
            </a:lvl1pPr>
          </a:lstStyle>
          <a:p>
            <a:pPr marL="0" marR="0" lvl="0" indent="0" algn="just" defTabSz="914400" rtl="0" eaLnBrk="1" fontAlgn="auto" latinLnBrk="0" hangingPunct="1">
              <a:lnSpc>
                <a:spcPct val="125000"/>
              </a:lnSpc>
              <a:spcBef>
                <a:spcPts val="0"/>
              </a:spcBef>
              <a:spcAft>
                <a:spcPts val="0"/>
              </a:spcAft>
              <a:buClrTx/>
              <a:buSzTx/>
              <a:buFontTx/>
              <a:buNone/>
              <a:tabLst/>
              <a:defRPr/>
            </a:pPr>
            <a:r>
              <a:rPr kumimoji="0" lang="vi-VN" sz="2400" b="0" i="0" u="none" strike="noStrike" kern="1200" cap="none" spc="0" normalizeH="0" baseline="0" noProof="0">
                <a:ln>
                  <a:noFill/>
                </a:ln>
                <a:solidFill>
                  <a:prstClr val="black"/>
                </a:solidFill>
                <a:effectLst/>
                <a:uLnTx/>
                <a:uFillTx/>
                <a:latin typeface="Times New Roman" panose="02020603050405020304" pitchFamily="18" charset="0"/>
                <a:ea typeface="华文细黑" panose="02010600040101010101" pitchFamily="2" charset="-122"/>
                <a:cs typeface="+mn-cs"/>
              </a:rPr>
              <a:t>Thời gian, địa điểm ghi biên bàn.</a:t>
            </a:r>
            <a:endParaRPr kumimoji="0" lang="en-US" sz="2400" b="0" i="0" u="none" strike="noStrike" kern="1200" cap="none" spc="0" normalizeH="0" baseline="0" noProof="0">
              <a:ln>
                <a:noFill/>
              </a:ln>
              <a:solidFill>
                <a:prstClr val="black"/>
              </a:solidFill>
              <a:effectLst/>
              <a:uLnTx/>
              <a:uFillTx/>
              <a:latin typeface="Calibri Light"/>
              <a:ea typeface="华文细黑" panose="02010600040101010101" pitchFamily="2" charset="-122"/>
              <a:cs typeface="+mn-cs"/>
            </a:endParaRPr>
          </a:p>
        </p:txBody>
      </p:sp>
      <p:sp>
        <p:nvSpPr>
          <p:cNvPr id="107" name="文本框 24">
            <a:extLst>
              <a:ext uri="{FF2B5EF4-FFF2-40B4-BE49-F238E27FC236}">
                <a16:creationId xmlns:a16="http://schemas.microsoft.com/office/drawing/2014/main" id="{08AC7422-3FE5-4C5F-A1A9-E00319DED83B}"/>
              </a:ext>
            </a:extLst>
          </p:cNvPr>
          <p:cNvSpPr txBox="1"/>
          <p:nvPr/>
        </p:nvSpPr>
        <p:spPr>
          <a:xfrm>
            <a:off x="4508663" y="5834577"/>
            <a:ext cx="7263660" cy="979564"/>
          </a:xfrm>
          <a:prstGeom prst="rect">
            <a:avLst/>
          </a:prstGeom>
          <a:noFill/>
        </p:spPr>
        <p:txBody>
          <a:bodyPr wrap="square" rtlCol="0">
            <a:spAutoFit/>
          </a:bodyPr>
          <a:lstStyle>
            <a:defPPr>
              <a:defRPr lang="zh-CN"/>
            </a:defPPr>
            <a:lvl1pPr algn="just">
              <a:lnSpc>
                <a:spcPct val="125000"/>
              </a:lnSpc>
              <a:defRPr sz="1600">
                <a:solidFill>
                  <a:schemeClr val="accent1">
                    <a:lumMod val="50000"/>
                  </a:schemeClr>
                </a:solidFill>
                <a:latin typeface="华文细黑" panose="02010600040101010101" pitchFamily="2" charset="-122"/>
                <a:ea typeface="华文细黑" panose="02010600040101010101" pitchFamily="2" charset="-122"/>
              </a:defRPr>
            </a:lvl1pPr>
          </a:lstStyle>
          <a:p>
            <a:pPr marL="0" marR="0" lvl="0" indent="0" algn="just" defTabSz="914400" rtl="0" eaLnBrk="1" fontAlgn="auto" latinLnBrk="0" hangingPunct="1">
              <a:lnSpc>
                <a:spcPct val="125000"/>
              </a:lnSpc>
              <a:spcBef>
                <a:spcPts val="0"/>
              </a:spcBef>
              <a:spcAft>
                <a:spcPts val="0"/>
              </a:spcAft>
              <a:buClrTx/>
              <a:buSzTx/>
              <a:buFontTx/>
              <a:buNone/>
              <a:tabLst/>
              <a:defRPr/>
            </a:pPr>
            <a:r>
              <a:rPr kumimoji="0" lang="vi-VN" sz="2400" b="0" i="0" u="none" strike="noStrike" kern="1200" cap="none" spc="0" normalizeH="0" baseline="0" noProof="0">
                <a:ln>
                  <a:noFill/>
                </a:ln>
                <a:solidFill>
                  <a:prstClr val="black"/>
                </a:solidFill>
                <a:effectLst/>
                <a:uLnTx/>
                <a:uFillTx/>
                <a:latin typeface="Times New Roman" panose="02020603050405020304" pitchFamily="18" charset="0"/>
                <a:ea typeface="华文细黑" panose="02010600040101010101" pitchFamily="2" charset="-122"/>
                <a:cs typeface="+mn-cs"/>
              </a:rPr>
              <a:t>Phẩn kết thúc (ghi thời gian cụ thể, chữ kí của thư kí và chủ toạ).</a:t>
            </a:r>
            <a:endParaRPr kumimoji="0" lang="en-US" sz="2400" b="0" i="0" u="none" strike="noStrike" kern="1200" cap="none" spc="0" normalizeH="0" baseline="0" noProof="0">
              <a:ln>
                <a:noFill/>
              </a:ln>
              <a:solidFill>
                <a:prstClr val="black"/>
              </a:solidFill>
              <a:effectLst/>
              <a:uLnTx/>
              <a:uFillTx/>
              <a:latin typeface="Calibri Light"/>
              <a:ea typeface="华文细黑" panose="02010600040101010101" pitchFamily="2" charset="-122"/>
              <a:cs typeface="+mn-cs"/>
            </a:endParaRPr>
          </a:p>
        </p:txBody>
      </p:sp>
    </p:spTree>
    <p:extLst>
      <p:ext uri="{BB962C8B-B14F-4D97-AF65-F5344CB8AC3E}">
        <p14:creationId xmlns:p14="http://schemas.microsoft.com/office/powerpoint/2010/main" val="22786558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dissolve">
                                      <p:cBhvr>
                                        <p:cTn id="7" dur="500"/>
                                        <p:tgtEl>
                                          <p:spTgt spid="3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Effect transition="in" filter="fade">
                                      <p:cBhvr>
                                        <p:cTn id="11" dur="1000"/>
                                        <p:tgtEl>
                                          <p:spTgt spid="80"/>
                                        </p:tgtEl>
                                      </p:cBhvr>
                                    </p:animEffect>
                                    <p:anim calcmode="lin" valueType="num">
                                      <p:cBhvr>
                                        <p:cTn id="12" dur="1000" fill="hold"/>
                                        <p:tgtEl>
                                          <p:spTgt spid="80"/>
                                        </p:tgtEl>
                                        <p:attrNameLst>
                                          <p:attrName>ppt_x</p:attrName>
                                        </p:attrNameLst>
                                      </p:cBhvr>
                                      <p:tavLst>
                                        <p:tav tm="0">
                                          <p:val>
                                            <p:strVal val="#ppt_x"/>
                                          </p:val>
                                        </p:tav>
                                        <p:tav tm="100000">
                                          <p:val>
                                            <p:strVal val="#ppt_x"/>
                                          </p:val>
                                        </p:tav>
                                      </p:tavLst>
                                    </p:anim>
                                    <p:anim calcmode="lin" valueType="num">
                                      <p:cBhvr>
                                        <p:cTn id="13" dur="1000" fill="hold"/>
                                        <p:tgtEl>
                                          <p:spTgt spid="80"/>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300"/>
                                  </p:stCondLst>
                                  <p:childTnLst>
                                    <p:set>
                                      <p:cBhvr>
                                        <p:cTn id="15" dur="1" fill="hold">
                                          <p:stCondLst>
                                            <p:cond delay="0"/>
                                          </p:stCondLst>
                                        </p:cTn>
                                        <p:tgtEl>
                                          <p:spTgt spid="81"/>
                                        </p:tgtEl>
                                        <p:attrNameLst>
                                          <p:attrName>style.visibility</p:attrName>
                                        </p:attrNameLst>
                                      </p:cBhvr>
                                      <p:to>
                                        <p:strVal val="visible"/>
                                      </p:to>
                                    </p:set>
                                    <p:animEffect transition="in" filter="fade">
                                      <p:cBhvr>
                                        <p:cTn id="16" dur="500"/>
                                        <p:tgtEl>
                                          <p:spTgt spid="81"/>
                                        </p:tgtEl>
                                      </p:cBhvr>
                                    </p:animEffect>
                                    <p:anim calcmode="lin" valueType="num">
                                      <p:cBhvr>
                                        <p:cTn id="17" dur="500" fill="hold"/>
                                        <p:tgtEl>
                                          <p:spTgt spid="81"/>
                                        </p:tgtEl>
                                        <p:attrNameLst>
                                          <p:attrName>ppt_x</p:attrName>
                                        </p:attrNameLst>
                                      </p:cBhvr>
                                      <p:tavLst>
                                        <p:tav tm="0">
                                          <p:val>
                                            <p:strVal val="#ppt_x"/>
                                          </p:val>
                                        </p:tav>
                                        <p:tav tm="100000">
                                          <p:val>
                                            <p:strVal val="#ppt_x"/>
                                          </p:val>
                                        </p:tav>
                                      </p:tavLst>
                                    </p:anim>
                                    <p:anim calcmode="lin" valueType="num">
                                      <p:cBhvr>
                                        <p:cTn id="18" dur="500" fill="hold"/>
                                        <p:tgtEl>
                                          <p:spTgt spid="81"/>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wipe(left)">
                                      <p:cBhvr>
                                        <p:cTn id="23" dur="500"/>
                                        <p:tgtEl>
                                          <p:spTgt spid="90"/>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6"/>
                                        </p:tgtEl>
                                        <p:attrNameLst>
                                          <p:attrName>style.visibility</p:attrName>
                                        </p:attrNameLst>
                                      </p:cBhvr>
                                      <p:to>
                                        <p:strVal val="visible"/>
                                      </p:to>
                                    </p:set>
                                    <p:animEffect transition="in" filter="fade">
                                      <p:cBhvr>
                                        <p:cTn id="28" dur="500"/>
                                        <p:tgtEl>
                                          <p:spTgt spid="96"/>
                                        </p:tgtEl>
                                      </p:cBhvr>
                                    </p:animEffect>
                                    <p:anim calcmode="lin" valueType="num">
                                      <p:cBhvr>
                                        <p:cTn id="29" dur="500" fill="hold"/>
                                        <p:tgtEl>
                                          <p:spTgt spid="96"/>
                                        </p:tgtEl>
                                        <p:attrNameLst>
                                          <p:attrName>ppt_x</p:attrName>
                                        </p:attrNameLst>
                                      </p:cBhvr>
                                      <p:tavLst>
                                        <p:tav tm="0">
                                          <p:val>
                                            <p:strVal val="#ppt_x"/>
                                          </p:val>
                                        </p:tav>
                                        <p:tav tm="100000">
                                          <p:val>
                                            <p:strVal val="#ppt_x"/>
                                          </p:val>
                                        </p:tav>
                                      </p:tavLst>
                                    </p:anim>
                                    <p:anim calcmode="lin" valueType="num">
                                      <p:cBhvr>
                                        <p:cTn id="30" dur="500" fill="hold"/>
                                        <p:tgtEl>
                                          <p:spTgt spid="96"/>
                                        </p:tgtEl>
                                        <p:attrNameLst>
                                          <p:attrName>ppt_y</p:attrName>
                                        </p:attrNameLst>
                                      </p:cBhvr>
                                      <p:tavLst>
                                        <p:tav tm="0">
                                          <p:val>
                                            <p:strVal val="#ppt_y+.1"/>
                                          </p:val>
                                        </p:tav>
                                        <p:tav tm="100000">
                                          <p:val>
                                            <p:strVal val="#ppt_y"/>
                                          </p:val>
                                        </p:tav>
                                      </p:tavLst>
                                    </p:anim>
                                  </p:childTnLst>
                                </p:cTn>
                              </p:par>
                              <p:par>
                                <p:cTn id="31" presetID="22" presetClass="entr" presetSubtype="8" fill="hold" grpId="0" nodeType="withEffect">
                                  <p:stCondLst>
                                    <p:cond delay="0"/>
                                  </p:stCondLst>
                                  <p:childTnLst>
                                    <p:set>
                                      <p:cBhvr>
                                        <p:cTn id="32" dur="1" fill="hold">
                                          <p:stCondLst>
                                            <p:cond delay="0"/>
                                          </p:stCondLst>
                                        </p:cTn>
                                        <p:tgtEl>
                                          <p:spTgt spid="91"/>
                                        </p:tgtEl>
                                        <p:attrNameLst>
                                          <p:attrName>style.visibility</p:attrName>
                                        </p:attrNameLst>
                                      </p:cBhvr>
                                      <p:to>
                                        <p:strVal val="visible"/>
                                      </p:to>
                                    </p:set>
                                    <p:animEffect transition="in" filter="wipe(left)">
                                      <p:cBhvr>
                                        <p:cTn id="33" dur="500"/>
                                        <p:tgtEl>
                                          <p:spTgt spid="91"/>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84"/>
                                        </p:tgtEl>
                                        <p:attrNameLst>
                                          <p:attrName>style.visibility</p:attrName>
                                        </p:attrNameLst>
                                      </p:cBhvr>
                                      <p:to>
                                        <p:strVal val="visible"/>
                                      </p:to>
                                    </p:set>
                                    <p:animEffect transition="in" filter="fade">
                                      <p:cBhvr>
                                        <p:cTn id="38" dur="500"/>
                                        <p:tgtEl>
                                          <p:spTgt spid="84"/>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wipe(left)">
                                      <p:cBhvr>
                                        <p:cTn id="41" dur="500"/>
                                        <p:tgtEl>
                                          <p:spTgt spid="106"/>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02"/>
                                        </p:tgtEl>
                                        <p:attrNameLst>
                                          <p:attrName>style.visibility</p:attrName>
                                        </p:attrNameLst>
                                      </p:cBhvr>
                                      <p:to>
                                        <p:strVal val="visible"/>
                                      </p:to>
                                    </p:set>
                                    <p:animEffect transition="in" filter="fade">
                                      <p:cBhvr>
                                        <p:cTn id="46" dur="500"/>
                                        <p:tgtEl>
                                          <p:spTgt spid="102"/>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05"/>
                                        </p:tgtEl>
                                        <p:attrNameLst>
                                          <p:attrName>style.visibility</p:attrName>
                                        </p:attrNameLst>
                                      </p:cBhvr>
                                      <p:to>
                                        <p:strVal val="visible"/>
                                      </p:to>
                                    </p:set>
                                    <p:animEffect transition="in" filter="wipe(left)">
                                      <p:cBhvr>
                                        <p:cTn id="49" dur="500"/>
                                        <p:tgtEl>
                                          <p:spTgt spid="105"/>
                                        </p:tgtEl>
                                      </p:cBhvr>
                                    </p:animEffect>
                                  </p:childTnLst>
                                </p:cTn>
                              </p:par>
                            </p:childTnLst>
                          </p:cTn>
                        </p:par>
                      </p:childTnLst>
                    </p:cTn>
                  </p:par>
                  <p:par>
                    <p:cTn id="50" fill="hold">
                      <p:stCondLst>
                        <p:cond delay="indefinite"/>
                      </p:stCondLst>
                      <p:childTnLst>
                        <p:par>
                          <p:cTn id="51" fill="hold">
                            <p:stCondLst>
                              <p:cond delay="0"/>
                            </p:stCondLst>
                            <p:childTnLst>
                              <p:par>
                                <p:cTn id="52" presetID="47" presetClass="entr" presetSubtype="0" fill="hold" nodeType="click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fade">
                                      <p:cBhvr>
                                        <p:cTn id="54" dur="500"/>
                                        <p:tgtEl>
                                          <p:spTgt spid="87"/>
                                        </p:tgtEl>
                                      </p:cBhvr>
                                    </p:animEffect>
                                    <p:anim calcmode="lin" valueType="num">
                                      <p:cBhvr>
                                        <p:cTn id="55" dur="500" fill="hold"/>
                                        <p:tgtEl>
                                          <p:spTgt spid="87"/>
                                        </p:tgtEl>
                                        <p:attrNameLst>
                                          <p:attrName>ppt_x</p:attrName>
                                        </p:attrNameLst>
                                      </p:cBhvr>
                                      <p:tavLst>
                                        <p:tav tm="0">
                                          <p:val>
                                            <p:strVal val="#ppt_x"/>
                                          </p:val>
                                        </p:tav>
                                        <p:tav tm="100000">
                                          <p:val>
                                            <p:strVal val="#ppt_x"/>
                                          </p:val>
                                        </p:tav>
                                      </p:tavLst>
                                    </p:anim>
                                    <p:anim calcmode="lin" valueType="num">
                                      <p:cBhvr>
                                        <p:cTn id="56" dur="500" fill="hold"/>
                                        <p:tgtEl>
                                          <p:spTgt spid="87"/>
                                        </p:tgtEl>
                                        <p:attrNameLst>
                                          <p:attrName>ppt_y</p:attrName>
                                        </p:attrNameLst>
                                      </p:cBhvr>
                                      <p:tavLst>
                                        <p:tav tm="0">
                                          <p:val>
                                            <p:strVal val="#ppt_y-.1"/>
                                          </p:val>
                                        </p:tav>
                                        <p:tav tm="100000">
                                          <p:val>
                                            <p:strVal val="#ppt_y"/>
                                          </p:val>
                                        </p:tav>
                                      </p:tavLst>
                                    </p:anim>
                                  </p:childTnLst>
                                </p:cTn>
                              </p:par>
                              <p:par>
                                <p:cTn id="57" presetID="22" presetClass="entr" presetSubtype="8" fill="hold" grpId="0" nodeType="withEffect">
                                  <p:stCondLst>
                                    <p:cond delay="0"/>
                                  </p:stCondLst>
                                  <p:childTnLst>
                                    <p:set>
                                      <p:cBhvr>
                                        <p:cTn id="58" dur="1" fill="hold">
                                          <p:stCondLst>
                                            <p:cond delay="0"/>
                                          </p:stCondLst>
                                        </p:cTn>
                                        <p:tgtEl>
                                          <p:spTgt spid="92"/>
                                        </p:tgtEl>
                                        <p:attrNameLst>
                                          <p:attrName>style.visibility</p:attrName>
                                        </p:attrNameLst>
                                      </p:cBhvr>
                                      <p:to>
                                        <p:strVal val="visible"/>
                                      </p:to>
                                    </p:set>
                                    <p:animEffect transition="in" filter="wipe(left)">
                                      <p:cBhvr>
                                        <p:cTn id="59" dur="500"/>
                                        <p:tgtEl>
                                          <p:spTgt spid="92"/>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99"/>
                                        </p:tgtEl>
                                        <p:attrNameLst>
                                          <p:attrName>style.visibility</p:attrName>
                                        </p:attrNameLst>
                                      </p:cBhvr>
                                      <p:to>
                                        <p:strVal val="visible"/>
                                      </p:to>
                                    </p:set>
                                    <p:animEffect transition="in" filter="fade">
                                      <p:cBhvr>
                                        <p:cTn id="64" dur="500"/>
                                        <p:tgtEl>
                                          <p:spTgt spid="99"/>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107"/>
                                        </p:tgtEl>
                                        <p:attrNameLst>
                                          <p:attrName>style.visibility</p:attrName>
                                        </p:attrNameLst>
                                      </p:cBhvr>
                                      <p:to>
                                        <p:strVal val="visible"/>
                                      </p:to>
                                    </p:set>
                                    <p:animEffect transition="in" filter="wipe(left)">
                                      <p:cBhvr>
                                        <p:cTn id="67"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P spid="90" grpId="0"/>
      <p:bldP spid="91" grpId="0"/>
      <p:bldP spid="92" grpId="0"/>
      <p:bldP spid="105" grpId="0"/>
      <p:bldP spid="106" grpId="0"/>
      <p:bldP spid="10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任意多边形: 形状 70">
            <a:extLst>
              <a:ext uri="{FF2B5EF4-FFF2-40B4-BE49-F238E27FC236}">
                <a16:creationId xmlns:a16="http://schemas.microsoft.com/office/drawing/2014/main" id="{3CDE505E-D16D-4E54-985F-43DAB6A292FC}"/>
              </a:ext>
            </a:extLst>
          </p:cNvPr>
          <p:cNvSpPr/>
          <p:nvPr/>
        </p:nvSpPr>
        <p:spPr>
          <a:xfrm>
            <a:off x="1472411" y="906840"/>
            <a:ext cx="7455726" cy="372151"/>
          </a:xfrm>
          <a:custGeom>
            <a:avLst/>
            <a:gdLst>
              <a:gd name="connsiteX0" fmla="*/ 0 w 9877777"/>
              <a:gd name="connsiteY0" fmla="*/ 284617 h 420929"/>
              <a:gd name="connsiteX1" fmla="*/ 620889 w 9877777"/>
              <a:gd name="connsiteY1" fmla="*/ 115284 h 420929"/>
              <a:gd name="connsiteX2" fmla="*/ 2302933 w 9877777"/>
              <a:gd name="connsiteY2" fmla="*/ 420084 h 420929"/>
              <a:gd name="connsiteX3" fmla="*/ 4696177 w 9877777"/>
              <a:gd name="connsiteY3" fmla="*/ 2395 h 420929"/>
              <a:gd name="connsiteX4" fmla="*/ 6886222 w 9877777"/>
              <a:gd name="connsiteY4" fmla="*/ 250751 h 420929"/>
              <a:gd name="connsiteX5" fmla="*/ 9098844 w 9877777"/>
              <a:gd name="connsiteY5" fmla="*/ 284617 h 420929"/>
              <a:gd name="connsiteX6" fmla="*/ 9877777 w 9877777"/>
              <a:gd name="connsiteY6" fmla="*/ 149151 h 420929"/>
              <a:gd name="connsiteX0" fmla="*/ 0 w 9877777"/>
              <a:gd name="connsiteY0" fmla="*/ 284617 h 431037"/>
              <a:gd name="connsiteX1" fmla="*/ 595855 w 9877777"/>
              <a:gd name="connsiteY1" fmla="*/ 307195 h 431037"/>
              <a:gd name="connsiteX2" fmla="*/ 2302933 w 9877777"/>
              <a:gd name="connsiteY2" fmla="*/ 420084 h 431037"/>
              <a:gd name="connsiteX3" fmla="*/ 4696177 w 9877777"/>
              <a:gd name="connsiteY3" fmla="*/ 2395 h 431037"/>
              <a:gd name="connsiteX4" fmla="*/ 6886222 w 9877777"/>
              <a:gd name="connsiteY4" fmla="*/ 250751 h 431037"/>
              <a:gd name="connsiteX5" fmla="*/ 9098844 w 9877777"/>
              <a:gd name="connsiteY5" fmla="*/ 284617 h 431037"/>
              <a:gd name="connsiteX6" fmla="*/ 9877777 w 9877777"/>
              <a:gd name="connsiteY6" fmla="*/ 149151 h 431037"/>
              <a:gd name="connsiteX0" fmla="*/ 0 w 9915328"/>
              <a:gd name="connsiteY0" fmla="*/ 194306 h 431977"/>
              <a:gd name="connsiteX1" fmla="*/ 633406 w 9915328"/>
              <a:gd name="connsiteY1" fmla="*/ 307195 h 431977"/>
              <a:gd name="connsiteX2" fmla="*/ 2340484 w 9915328"/>
              <a:gd name="connsiteY2" fmla="*/ 420084 h 431977"/>
              <a:gd name="connsiteX3" fmla="*/ 4733728 w 9915328"/>
              <a:gd name="connsiteY3" fmla="*/ 2395 h 431977"/>
              <a:gd name="connsiteX4" fmla="*/ 6923773 w 9915328"/>
              <a:gd name="connsiteY4" fmla="*/ 250751 h 431977"/>
              <a:gd name="connsiteX5" fmla="*/ 9136395 w 9915328"/>
              <a:gd name="connsiteY5" fmla="*/ 284617 h 431977"/>
              <a:gd name="connsiteX6" fmla="*/ 9915328 w 9915328"/>
              <a:gd name="connsiteY6" fmla="*/ 149151 h 431977"/>
              <a:gd name="connsiteX0" fmla="*/ 0 w 9915328"/>
              <a:gd name="connsiteY0" fmla="*/ 194306 h 431977"/>
              <a:gd name="connsiteX1" fmla="*/ 633406 w 9915328"/>
              <a:gd name="connsiteY1" fmla="*/ 307195 h 431977"/>
              <a:gd name="connsiteX2" fmla="*/ 2340484 w 9915328"/>
              <a:gd name="connsiteY2" fmla="*/ 420084 h 431977"/>
              <a:gd name="connsiteX3" fmla="*/ 4733728 w 9915328"/>
              <a:gd name="connsiteY3" fmla="*/ 2395 h 431977"/>
              <a:gd name="connsiteX4" fmla="*/ 6923773 w 9915328"/>
              <a:gd name="connsiteY4" fmla="*/ 250751 h 431977"/>
              <a:gd name="connsiteX5" fmla="*/ 9136395 w 9915328"/>
              <a:gd name="connsiteY5" fmla="*/ 284617 h 431977"/>
              <a:gd name="connsiteX6" fmla="*/ 9915328 w 9915328"/>
              <a:gd name="connsiteY6" fmla="*/ 149151 h 431977"/>
              <a:gd name="connsiteX0" fmla="*/ 0 w 9915328"/>
              <a:gd name="connsiteY0" fmla="*/ 60818 h 291409"/>
              <a:gd name="connsiteX1" fmla="*/ 633406 w 9915328"/>
              <a:gd name="connsiteY1" fmla="*/ 173707 h 291409"/>
              <a:gd name="connsiteX2" fmla="*/ 2340484 w 9915328"/>
              <a:gd name="connsiteY2" fmla="*/ 286596 h 291409"/>
              <a:gd name="connsiteX3" fmla="*/ 5071684 w 9915328"/>
              <a:gd name="connsiteY3" fmla="*/ 4374 h 291409"/>
              <a:gd name="connsiteX4" fmla="*/ 6923773 w 9915328"/>
              <a:gd name="connsiteY4" fmla="*/ 117263 h 291409"/>
              <a:gd name="connsiteX5" fmla="*/ 9136395 w 9915328"/>
              <a:gd name="connsiteY5" fmla="*/ 151129 h 291409"/>
              <a:gd name="connsiteX6" fmla="*/ 9915328 w 9915328"/>
              <a:gd name="connsiteY6" fmla="*/ 15663 h 291409"/>
              <a:gd name="connsiteX0" fmla="*/ 0 w 9915328"/>
              <a:gd name="connsiteY0" fmla="*/ 163495 h 394086"/>
              <a:gd name="connsiteX1" fmla="*/ 633406 w 9915328"/>
              <a:gd name="connsiteY1" fmla="*/ 276384 h 394086"/>
              <a:gd name="connsiteX2" fmla="*/ 2340484 w 9915328"/>
              <a:gd name="connsiteY2" fmla="*/ 389273 h 394086"/>
              <a:gd name="connsiteX3" fmla="*/ 5071684 w 9915328"/>
              <a:gd name="connsiteY3" fmla="*/ 107051 h 394086"/>
              <a:gd name="connsiteX4" fmla="*/ 6986358 w 9915328"/>
              <a:gd name="connsiteY4" fmla="*/ 5451 h 394086"/>
              <a:gd name="connsiteX5" fmla="*/ 9136395 w 9915328"/>
              <a:gd name="connsiteY5" fmla="*/ 253806 h 394086"/>
              <a:gd name="connsiteX6" fmla="*/ 9915328 w 9915328"/>
              <a:gd name="connsiteY6" fmla="*/ 118340 h 394086"/>
              <a:gd name="connsiteX0" fmla="*/ 0 w 9915328"/>
              <a:gd name="connsiteY0" fmla="*/ 179002 h 409593"/>
              <a:gd name="connsiteX1" fmla="*/ 633406 w 9915328"/>
              <a:gd name="connsiteY1" fmla="*/ 291891 h 409593"/>
              <a:gd name="connsiteX2" fmla="*/ 2340484 w 9915328"/>
              <a:gd name="connsiteY2" fmla="*/ 404780 h 409593"/>
              <a:gd name="connsiteX3" fmla="*/ 5071684 w 9915328"/>
              <a:gd name="connsiteY3" fmla="*/ 122558 h 409593"/>
              <a:gd name="connsiteX4" fmla="*/ 6986358 w 9915328"/>
              <a:gd name="connsiteY4" fmla="*/ 20958 h 409593"/>
              <a:gd name="connsiteX5" fmla="*/ 9136395 w 9915328"/>
              <a:gd name="connsiteY5" fmla="*/ 9669 h 409593"/>
              <a:gd name="connsiteX6" fmla="*/ 9915328 w 9915328"/>
              <a:gd name="connsiteY6" fmla="*/ 133847 h 409593"/>
              <a:gd name="connsiteX0" fmla="*/ 0 w 9915328"/>
              <a:gd name="connsiteY0" fmla="*/ 198509 h 429100"/>
              <a:gd name="connsiteX1" fmla="*/ 633406 w 9915328"/>
              <a:gd name="connsiteY1" fmla="*/ 311398 h 429100"/>
              <a:gd name="connsiteX2" fmla="*/ 2340484 w 9915328"/>
              <a:gd name="connsiteY2" fmla="*/ 424287 h 429100"/>
              <a:gd name="connsiteX3" fmla="*/ 5071684 w 9915328"/>
              <a:gd name="connsiteY3" fmla="*/ 142065 h 429100"/>
              <a:gd name="connsiteX4" fmla="*/ 6986358 w 9915328"/>
              <a:gd name="connsiteY4" fmla="*/ 40465 h 429100"/>
              <a:gd name="connsiteX5" fmla="*/ 9136395 w 9915328"/>
              <a:gd name="connsiteY5" fmla="*/ 29176 h 429100"/>
              <a:gd name="connsiteX6" fmla="*/ 9915328 w 9915328"/>
              <a:gd name="connsiteY6" fmla="*/ 153354 h 429100"/>
              <a:gd name="connsiteX0" fmla="*/ 0 w 9915328"/>
              <a:gd name="connsiteY0" fmla="*/ 158109 h 388700"/>
              <a:gd name="connsiteX1" fmla="*/ 633406 w 9915328"/>
              <a:gd name="connsiteY1" fmla="*/ 270998 h 388700"/>
              <a:gd name="connsiteX2" fmla="*/ 2340484 w 9915328"/>
              <a:gd name="connsiteY2" fmla="*/ 383887 h 388700"/>
              <a:gd name="connsiteX3" fmla="*/ 5071684 w 9915328"/>
              <a:gd name="connsiteY3" fmla="*/ 101665 h 388700"/>
              <a:gd name="connsiteX4" fmla="*/ 6986358 w 9915328"/>
              <a:gd name="connsiteY4" fmla="*/ 65 h 388700"/>
              <a:gd name="connsiteX5" fmla="*/ 8835990 w 9915328"/>
              <a:gd name="connsiteY5" fmla="*/ 112954 h 388700"/>
              <a:gd name="connsiteX6" fmla="*/ 9915328 w 9915328"/>
              <a:gd name="connsiteY6" fmla="*/ 112954 h 388700"/>
              <a:gd name="connsiteX0" fmla="*/ 0 w 9915328"/>
              <a:gd name="connsiteY0" fmla="*/ 158569 h 385714"/>
              <a:gd name="connsiteX1" fmla="*/ 633406 w 9915328"/>
              <a:gd name="connsiteY1" fmla="*/ 271458 h 385714"/>
              <a:gd name="connsiteX2" fmla="*/ 2340484 w 9915328"/>
              <a:gd name="connsiteY2" fmla="*/ 384347 h 385714"/>
              <a:gd name="connsiteX3" fmla="*/ 5270277 w 9915328"/>
              <a:gd name="connsiteY3" fmla="*/ 191025 h 385714"/>
              <a:gd name="connsiteX4" fmla="*/ 6986358 w 9915328"/>
              <a:gd name="connsiteY4" fmla="*/ 525 h 385714"/>
              <a:gd name="connsiteX5" fmla="*/ 8835990 w 9915328"/>
              <a:gd name="connsiteY5" fmla="*/ 113414 h 385714"/>
              <a:gd name="connsiteX6" fmla="*/ 9915328 w 9915328"/>
              <a:gd name="connsiteY6" fmla="*/ 113414 h 385714"/>
              <a:gd name="connsiteX0" fmla="*/ 0 w 9915328"/>
              <a:gd name="connsiteY0" fmla="*/ 158569 h 323756"/>
              <a:gd name="connsiteX1" fmla="*/ 633406 w 9915328"/>
              <a:gd name="connsiteY1" fmla="*/ 271458 h 323756"/>
              <a:gd name="connsiteX2" fmla="*/ 2340484 w 9915328"/>
              <a:gd name="connsiteY2" fmla="*/ 320847 h 323756"/>
              <a:gd name="connsiteX3" fmla="*/ 5270277 w 9915328"/>
              <a:gd name="connsiteY3" fmla="*/ 191025 h 323756"/>
              <a:gd name="connsiteX4" fmla="*/ 6986358 w 9915328"/>
              <a:gd name="connsiteY4" fmla="*/ 525 h 323756"/>
              <a:gd name="connsiteX5" fmla="*/ 8835990 w 9915328"/>
              <a:gd name="connsiteY5" fmla="*/ 113414 h 323756"/>
              <a:gd name="connsiteX6" fmla="*/ 9915328 w 9915328"/>
              <a:gd name="connsiteY6" fmla="*/ 113414 h 323756"/>
              <a:gd name="connsiteX0" fmla="*/ 0 w 9915328"/>
              <a:gd name="connsiteY0" fmla="*/ 95979 h 261166"/>
              <a:gd name="connsiteX1" fmla="*/ 633406 w 9915328"/>
              <a:gd name="connsiteY1" fmla="*/ 208868 h 261166"/>
              <a:gd name="connsiteX2" fmla="*/ 2340484 w 9915328"/>
              <a:gd name="connsiteY2" fmla="*/ 258257 h 261166"/>
              <a:gd name="connsiteX3" fmla="*/ 5270277 w 9915328"/>
              <a:gd name="connsiteY3" fmla="*/ 128435 h 261166"/>
              <a:gd name="connsiteX4" fmla="*/ 8835990 w 9915328"/>
              <a:gd name="connsiteY4" fmla="*/ 50824 h 261166"/>
              <a:gd name="connsiteX5" fmla="*/ 9915328 w 9915328"/>
              <a:gd name="connsiteY5" fmla="*/ 50824 h 261166"/>
              <a:gd name="connsiteX0" fmla="*/ 0 w 9915328"/>
              <a:gd name="connsiteY0" fmla="*/ 201048 h 366235"/>
              <a:gd name="connsiteX1" fmla="*/ 633406 w 9915328"/>
              <a:gd name="connsiteY1" fmla="*/ 313937 h 366235"/>
              <a:gd name="connsiteX2" fmla="*/ 2340484 w 9915328"/>
              <a:gd name="connsiteY2" fmla="*/ 363326 h 366235"/>
              <a:gd name="connsiteX3" fmla="*/ 5270277 w 9915328"/>
              <a:gd name="connsiteY3" fmla="*/ 233504 h 366235"/>
              <a:gd name="connsiteX4" fmla="*/ 7659714 w 9915328"/>
              <a:gd name="connsiteY4" fmla="*/ 28893 h 366235"/>
              <a:gd name="connsiteX5" fmla="*/ 9915328 w 9915328"/>
              <a:gd name="connsiteY5" fmla="*/ 155893 h 366235"/>
              <a:gd name="connsiteX0" fmla="*/ 0 w 9915328"/>
              <a:gd name="connsiteY0" fmla="*/ 173629 h 338816"/>
              <a:gd name="connsiteX1" fmla="*/ 633406 w 9915328"/>
              <a:gd name="connsiteY1" fmla="*/ 286518 h 338816"/>
              <a:gd name="connsiteX2" fmla="*/ 2340484 w 9915328"/>
              <a:gd name="connsiteY2" fmla="*/ 335907 h 338816"/>
              <a:gd name="connsiteX3" fmla="*/ 5270277 w 9915328"/>
              <a:gd name="connsiteY3" fmla="*/ 206085 h 338816"/>
              <a:gd name="connsiteX4" fmla="*/ 7659714 w 9915328"/>
              <a:gd name="connsiteY4" fmla="*/ 1474 h 338816"/>
              <a:gd name="connsiteX5" fmla="*/ 9915328 w 9915328"/>
              <a:gd name="connsiteY5" fmla="*/ 128474 h 338816"/>
              <a:gd name="connsiteX0" fmla="*/ 0 w 10190302"/>
              <a:gd name="connsiteY0" fmla="*/ 174097 h 339284"/>
              <a:gd name="connsiteX1" fmla="*/ 633406 w 10190302"/>
              <a:gd name="connsiteY1" fmla="*/ 286986 h 339284"/>
              <a:gd name="connsiteX2" fmla="*/ 2340484 w 10190302"/>
              <a:gd name="connsiteY2" fmla="*/ 336375 h 339284"/>
              <a:gd name="connsiteX3" fmla="*/ 5270277 w 10190302"/>
              <a:gd name="connsiteY3" fmla="*/ 206553 h 339284"/>
              <a:gd name="connsiteX4" fmla="*/ 7659714 w 10190302"/>
              <a:gd name="connsiteY4" fmla="*/ 1942 h 339284"/>
              <a:gd name="connsiteX5" fmla="*/ 10190302 w 10190302"/>
              <a:gd name="connsiteY5" fmla="*/ 103542 h 339284"/>
              <a:gd name="connsiteX0" fmla="*/ 0 w 10129197"/>
              <a:gd name="connsiteY0" fmla="*/ 85197 h 340405"/>
              <a:gd name="connsiteX1" fmla="*/ 572301 w 10129197"/>
              <a:gd name="connsiteY1" fmla="*/ 286986 h 340405"/>
              <a:gd name="connsiteX2" fmla="*/ 2279379 w 10129197"/>
              <a:gd name="connsiteY2" fmla="*/ 336375 h 340405"/>
              <a:gd name="connsiteX3" fmla="*/ 5209172 w 10129197"/>
              <a:gd name="connsiteY3" fmla="*/ 206553 h 340405"/>
              <a:gd name="connsiteX4" fmla="*/ 7598609 w 10129197"/>
              <a:gd name="connsiteY4" fmla="*/ 1942 h 340405"/>
              <a:gd name="connsiteX5" fmla="*/ 10129197 w 10129197"/>
              <a:gd name="connsiteY5" fmla="*/ 103542 h 340405"/>
              <a:gd name="connsiteX0" fmla="*/ 0 w 10129197"/>
              <a:gd name="connsiteY0" fmla="*/ 85197 h 340405"/>
              <a:gd name="connsiteX1" fmla="*/ 572301 w 10129197"/>
              <a:gd name="connsiteY1" fmla="*/ 286986 h 340405"/>
              <a:gd name="connsiteX2" fmla="*/ 2279379 w 10129197"/>
              <a:gd name="connsiteY2" fmla="*/ 336375 h 340405"/>
              <a:gd name="connsiteX3" fmla="*/ 5209172 w 10129197"/>
              <a:gd name="connsiteY3" fmla="*/ 206553 h 340405"/>
              <a:gd name="connsiteX4" fmla="*/ 7598609 w 10129197"/>
              <a:gd name="connsiteY4" fmla="*/ 1942 h 340405"/>
              <a:gd name="connsiteX5" fmla="*/ 10129197 w 10129197"/>
              <a:gd name="connsiteY5" fmla="*/ 103542 h 340405"/>
              <a:gd name="connsiteX0" fmla="*/ 0 w 10129197"/>
              <a:gd name="connsiteY0" fmla="*/ 85197 h 339169"/>
              <a:gd name="connsiteX1" fmla="*/ 2279379 w 10129197"/>
              <a:gd name="connsiteY1" fmla="*/ 336375 h 339169"/>
              <a:gd name="connsiteX2" fmla="*/ 5209172 w 10129197"/>
              <a:gd name="connsiteY2" fmla="*/ 206553 h 339169"/>
              <a:gd name="connsiteX3" fmla="*/ 7598609 w 10129197"/>
              <a:gd name="connsiteY3" fmla="*/ 1942 h 339169"/>
              <a:gd name="connsiteX4" fmla="*/ 10129197 w 10129197"/>
              <a:gd name="connsiteY4" fmla="*/ 103542 h 339169"/>
              <a:gd name="connsiteX0" fmla="*/ 0 w 10129197"/>
              <a:gd name="connsiteY0" fmla="*/ 85197 h 339169"/>
              <a:gd name="connsiteX1" fmla="*/ 2279379 w 10129197"/>
              <a:gd name="connsiteY1" fmla="*/ 336375 h 339169"/>
              <a:gd name="connsiteX2" fmla="*/ 5209172 w 10129197"/>
              <a:gd name="connsiteY2" fmla="*/ 206553 h 339169"/>
              <a:gd name="connsiteX3" fmla="*/ 7598609 w 10129197"/>
              <a:gd name="connsiteY3" fmla="*/ 1942 h 339169"/>
              <a:gd name="connsiteX4" fmla="*/ 10129197 w 10129197"/>
              <a:gd name="connsiteY4" fmla="*/ 103542 h 339169"/>
              <a:gd name="connsiteX0" fmla="*/ 0 w 10129197"/>
              <a:gd name="connsiteY0" fmla="*/ 118179 h 372151"/>
              <a:gd name="connsiteX1" fmla="*/ 2279379 w 10129197"/>
              <a:gd name="connsiteY1" fmla="*/ 369357 h 372151"/>
              <a:gd name="connsiteX2" fmla="*/ 5209172 w 10129197"/>
              <a:gd name="connsiteY2" fmla="*/ 239535 h 372151"/>
              <a:gd name="connsiteX3" fmla="*/ 7598609 w 10129197"/>
              <a:gd name="connsiteY3" fmla="*/ 34924 h 372151"/>
              <a:gd name="connsiteX4" fmla="*/ 10129197 w 10129197"/>
              <a:gd name="connsiteY4" fmla="*/ 9524 h 372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29197" h="372151">
                <a:moveTo>
                  <a:pt x="0" y="118179"/>
                </a:moveTo>
                <a:cubicBezTo>
                  <a:pt x="245726" y="411808"/>
                  <a:pt x="1411184" y="349131"/>
                  <a:pt x="2279379" y="369357"/>
                </a:cubicBezTo>
                <a:cubicBezTo>
                  <a:pt x="3147574" y="389583"/>
                  <a:pt x="4322634" y="295274"/>
                  <a:pt x="5209172" y="239535"/>
                </a:cubicBezTo>
                <a:cubicBezTo>
                  <a:pt x="6095710" y="183796"/>
                  <a:pt x="6778605" y="73259"/>
                  <a:pt x="7598609" y="34924"/>
                </a:cubicBezTo>
                <a:cubicBezTo>
                  <a:pt x="8418613" y="-3411"/>
                  <a:pt x="10029478" y="-7409"/>
                  <a:pt x="10129197" y="9524"/>
                </a:cubicBezTo>
              </a:path>
            </a:pathLst>
          </a:custGeom>
          <a:noFill/>
          <a:ln>
            <a:solidFill>
              <a:srgbClr val="AE7F4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AE7F4F"/>
              </a:solidFill>
              <a:effectLst/>
              <a:uLnTx/>
              <a:uFillTx/>
              <a:latin typeface="Calibri"/>
              <a:ea typeface="宋体" panose="02010600030101010101" pitchFamily="2" charset="-122"/>
              <a:cs typeface="+mn-cs"/>
            </a:endParaRPr>
          </a:p>
        </p:txBody>
      </p:sp>
      <p:sp>
        <p:nvSpPr>
          <p:cNvPr id="74" name="Freeform 34">
            <a:extLst>
              <a:ext uri="{FF2B5EF4-FFF2-40B4-BE49-F238E27FC236}">
                <a16:creationId xmlns:a16="http://schemas.microsoft.com/office/drawing/2014/main" id="{B31D67FB-E257-4041-9BE5-751D9179E931}"/>
              </a:ext>
            </a:extLst>
          </p:cNvPr>
          <p:cNvSpPr>
            <a:spLocks noEditPoints="1"/>
          </p:cNvSpPr>
          <p:nvPr/>
        </p:nvSpPr>
        <p:spPr bwMode="auto">
          <a:xfrm rot="21082951" flipH="1">
            <a:off x="335537" y="685005"/>
            <a:ext cx="903684" cy="523219"/>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rgbClr val="AE7F4F"/>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0" name="矩形 24">
            <a:extLst>
              <a:ext uri="{FF2B5EF4-FFF2-40B4-BE49-F238E27FC236}">
                <a16:creationId xmlns:a16="http://schemas.microsoft.com/office/drawing/2014/main" id="{B50076A3-D4F5-4D3C-BF03-109593E63D9E}"/>
              </a:ext>
            </a:extLst>
          </p:cNvPr>
          <p:cNvSpPr/>
          <p:nvPr/>
        </p:nvSpPr>
        <p:spPr>
          <a:xfrm flipH="1">
            <a:off x="-47766" y="4686089"/>
            <a:ext cx="3306067" cy="9541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Về nội dung, thông tin cần bảo đảm</a:t>
            </a:r>
          </a:p>
        </p:txBody>
      </p:sp>
      <p:grpSp>
        <p:nvGrpSpPr>
          <p:cNvPr id="48" name="组合 5">
            <a:extLst>
              <a:ext uri="{FF2B5EF4-FFF2-40B4-BE49-F238E27FC236}">
                <a16:creationId xmlns:a16="http://schemas.microsoft.com/office/drawing/2014/main" id="{AAB79BA3-49E7-467F-94A5-E2CE33F54BC8}"/>
              </a:ext>
            </a:extLst>
          </p:cNvPr>
          <p:cNvGrpSpPr/>
          <p:nvPr/>
        </p:nvGrpSpPr>
        <p:grpSpPr>
          <a:xfrm>
            <a:off x="139514" y="1330470"/>
            <a:ext cx="3118787" cy="3841198"/>
            <a:chOff x="1289955" y="1628061"/>
            <a:chExt cx="3941631" cy="5174701"/>
          </a:xfrm>
        </p:grpSpPr>
        <p:sp>
          <p:nvSpPr>
            <p:cNvPr id="49" name="Shape 209">
              <a:extLst>
                <a:ext uri="{FF2B5EF4-FFF2-40B4-BE49-F238E27FC236}">
                  <a16:creationId xmlns:a16="http://schemas.microsoft.com/office/drawing/2014/main" id="{144B8D28-F8B3-4B56-99DA-1EB1319F1396}"/>
                </a:ext>
              </a:extLst>
            </p:cNvPr>
            <p:cNvSpPr/>
            <p:nvPr/>
          </p:nvSpPr>
          <p:spPr>
            <a:xfrm rot="3758493">
              <a:off x="2721879" y="4293055"/>
              <a:ext cx="2954498" cy="2064916"/>
            </a:xfrm>
            <a:custGeom>
              <a:avLst/>
              <a:gdLst/>
              <a:ahLst/>
              <a:cxnLst>
                <a:cxn ang="0">
                  <a:pos x="wd2" y="hd2"/>
                </a:cxn>
                <a:cxn ang="5400000">
                  <a:pos x="wd2" y="hd2"/>
                </a:cxn>
                <a:cxn ang="10800000">
                  <a:pos x="wd2" y="hd2"/>
                </a:cxn>
                <a:cxn ang="16200000">
                  <a:pos x="wd2" y="hd2"/>
                </a:cxn>
              </a:cxnLst>
              <a:rect l="0" t="0" r="r" b="b"/>
              <a:pathLst>
                <a:path w="21600" h="21014" extrusionOk="0">
                  <a:moveTo>
                    <a:pt x="0" y="11730"/>
                  </a:moveTo>
                  <a:cubicBezTo>
                    <a:pt x="550" y="11385"/>
                    <a:pt x="818" y="11200"/>
                    <a:pt x="1446" y="10869"/>
                  </a:cubicBezTo>
                  <a:cubicBezTo>
                    <a:pt x="3278" y="9905"/>
                    <a:pt x="4075" y="10600"/>
                    <a:pt x="4893" y="12949"/>
                  </a:cubicBezTo>
                  <a:cubicBezTo>
                    <a:pt x="5476" y="14623"/>
                    <a:pt x="6411" y="21325"/>
                    <a:pt x="8440" y="21003"/>
                  </a:cubicBezTo>
                  <a:cubicBezTo>
                    <a:pt x="10807" y="20628"/>
                    <a:pt x="9528" y="13017"/>
                    <a:pt x="9431" y="11082"/>
                  </a:cubicBezTo>
                  <a:cubicBezTo>
                    <a:pt x="9316" y="8800"/>
                    <a:pt x="8806" y="3250"/>
                    <a:pt x="11582" y="4352"/>
                  </a:cubicBezTo>
                  <a:cubicBezTo>
                    <a:pt x="13589" y="5149"/>
                    <a:pt x="14535" y="10567"/>
                    <a:pt x="16445" y="10863"/>
                  </a:cubicBezTo>
                  <a:cubicBezTo>
                    <a:pt x="18644" y="11204"/>
                    <a:pt x="17737" y="6638"/>
                    <a:pt x="17704" y="4600"/>
                  </a:cubicBezTo>
                  <a:cubicBezTo>
                    <a:pt x="17639" y="584"/>
                    <a:pt x="18794" y="-275"/>
                    <a:pt x="21600" y="69"/>
                  </a:cubicBezTo>
                </a:path>
              </a:pathLst>
            </a:custGeom>
            <a:noFill/>
            <a:ln w="38100" cap="flat">
              <a:solidFill>
                <a:schemeClr val="tx1">
                  <a:lumMod val="65000"/>
                  <a:lumOff val="35000"/>
                </a:schemeClr>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a:ea typeface="+mn-ea"/>
                <a:cs typeface="+mn-cs"/>
              </a:endParaRPr>
            </a:p>
          </p:txBody>
        </p:sp>
        <p:grpSp>
          <p:nvGrpSpPr>
            <p:cNvPr id="50" name="组 13">
              <a:extLst>
                <a:ext uri="{FF2B5EF4-FFF2-40B4-BE49-F238E27FC236}">
                  <a16:creationId xmlns:a16="http://schemas.microsoft.com/office/drawing/2014/main" id="{CA3BF721-5DC8-4108-989D-C5AF9D11AD68}"/>
                </a:ext>
              </a:extLst>
            </p:cNvPr>
            <p:cNvGrpSpPr/>
            <p:nvPr/>
          </p:nvGrpSpPr>
          <p:grpSpPr>
            <a:xfrm>
              <a:off x="1289955" y="1628061"/>
              <a:ext cx="2187025" cy="2569107"/>
              <a:chOff x="5943842" y="1013911"/>
              <a:chExt cx="2187025" cy="2569107"/>
            </a:xfrm>
          </p:grpSpPr>
          <p:sp>
            <p:nvSpPr>
              <p:cNvPr id="51" name="Shape 202">
                <a:extLst>
                  <a:ext uri="{FF2B5EF4-FFF2-40B4-BE49-F238E27FC236}">
                    <a16:creationId xmlns:a16="http://schemas.microsoft.com/office/drawing/2014/main" id="{373CA067-C2F1-4E25-9108-062752932B64}"/>
                  </a:ext>
                </a:extLst>
              </p:cNvPr>
              <p:cNvSpPr/>
              <p:nvPr/>
            </p:nvSpPr>
            <p:spPr>
              <a:xfrm rot="3758493">
                <a:off x="6440283" y="1924630"/>
                <a:ext cx="1816414" cy="510440"/>
              </a:xfrm>
              <a:custGeom>
                <a:avLst/>
                <a:gdLst/>
                <a:ahLst/>
                <a:cxnLst>
                  <a:cxn ang="0">
                    <a:pos x="wd2" y="hd2"/>
                  </a:cxn>
                  <a:cxn ang="5400000">
                    <a:pos x="wd2" y="hd2"/>
                  </a:cxn>
                  <a:cxn ang="10800000">
                    <a:pos x="wd2" y="hd2"/>
                  </a:cxn>
                  <a:cxn ang="16200000">
                    <a:pos x="wd2" y="hd2"/>
                  </a:cxn>
                </a:cxnLst>
                <a:rect l="0" t="0" r="r" b="b"/>
                <a:pathLst>
                  <a:path w="21600" h="20522" extrusionOk="0">
                    <a:moveTo>
                      <a:pt x="21600" y="743"/>
                    </a:moveTo>
                    <a:cubicBezTo>
                      <a:pt x="19799" y="-786"/>
                      <a:pt x="18140" y="461"/>
                      <a:pt x="16279" y="823"/>
                    </a:cubicBezTo>
                    <a:cubicBezTo>
                      <a:pt x="10853" y="1876"/>
                      <a:pt x="5372" y="1461"/>
                      <a:pt x="0" y="4698"/>
                    </a:cubicBezTo>
                    <a:lnTo>
                      <a:pt x="0" y="20521"/>
                    </a:lnTo>
                    <a:lnTo>
                      <a:pt x="1843" y="19747"/>
                    </a:lnTo>
                    <a:cubicBezTo>
                      <a:pt x="4727" y="19759"/>
                      <a:pt x="13025" y="19305"/>
                      <a:pt x="15903" y="19016"/>
                    </a:cubicBezTo>
                    <a:cubicBezTo>
                      <a:pt x="17715" y="18834"/>
                      <a:pt x="19629" y="20814"/>
                      <a:pt x="21376" y="20485"/>
                    </a:cubicBezTo>
                  </a:path>
                </a:pathLst>
              </a:custGeom>
              <a:solidFill>
                <a:schemeClr val="bg1"/>
              </a:solidFill>
              <a:ln w="38100" cap="flat">
                <a:solidFill>
                  <a:schemeClr val="tx1">
                    <a:lumMod val="65000"/>
                    <a:lumOff val="35000"/>
                  </a:schemeClr>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a:ea typeface="+mn-ea"/>
                  <a:cs typeface="+mn-cs"/>
                </a:endParaRPr>
              </a:p>
            </p:txBody>
          </p:sp>
          <p:sp>
            <p:nvSpPr>
              <p:cNvPr id="52" name="Shape 203">
                <a:extLst>
                  <a:ext uri="{FF2B5EF4-FFF2-40B4-BE49-F238E27FC236}">
                    <a16:creationId xmlns:a16="http://schemas.microsoft.com/office/drawing/2014/main" id="{477A9970-9958-406F-81E5-D50977CC30E4}"/>
                  </a:ext>
                </a:extLst>
              </p:cNvPr>
              <p:cNvSpPr/>
              <p:nvPr/>
            </p:nvSpPr>
            <p:spPr>
              <a:xfrm rot="3758493">
                <a:off x="7743128" y="2715926"/>
                <a:ext cx="42879" cy="488621"/>
              </a:xfrm>
              <a:custGeom>
                <a:avLst/>
                <a:gdLst/>
                <a:ahLst/>
                <a:cxnLst>
                  <a:cxn ang="0">
                    <a:pos x="wd2" y="hd2"/>
                  </a:cxn>
                  <a:cxn ang="5400000">
                    <a:pos x="wd2" y="hd2"/>
                  </a:cxn>
                  <a:cxn ang="10800000">
                    <a:pos x="wd2" y="hd2"/>
                  </a:cxn>
                  <a:cxn ang="16200000">
                    <a:pos x="wd2" y="hd2"/>
                  </a:cxn>
                </a:cxnLst>
                <a:rect l="0" t="0" r="r" b="b"/>
                <a:pathLst>
                  <a:path w="17274" h="21600" extrusionOk="0">
                    <a:moveTo>
                      <a:pt x="0" y="0"/>
                    </a:moveTo>
                    <a:cubicBezTo>
                      <a:pt x="21600" y="2677"/>
                      <a:pt x="19974" y="16418"/>
                      <a:pt x="11161" y="21600"/>
                    </a:cubicBezTo>
                  </a:path>
                </a:pathLst>
              </a:custGeom>
              <a:noFill/>
              <a:ln w="38100" cap="flat">
                <a:solidFill>
                  <a:schemeClr val="tx1">
                    <a:lumMod val="65000"/>
                    <a:lumOff val="35000"/>
                  </a:schemeClr>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a:ea typeface="+mn-ea"/>
                  <a:cs typeface="+mn-cs"/>
                </a:endParaRPr>
              </a:p>
            </p:txBody>
          </p:sp>
          <p:sp>
            <p:nvSpPr>
              <p:cNvPr id="53" name="Shape 204">
                <a:extLst>
                  <a:ext uri="{FF2B5EF4-FFF2-40B4-BE49-F238E27FC236}">
                    <a16:creationId xmlns:a16="http://schemas.microsoft.com/office/drawing/2014/main" id="{FA2FB6EB-692D-45EA-986D-0134D076FDD0}"/>
                  </a:ext>
                </a:extLst>
              </p:cNvPr>
              <p:cNvSpPr/>
              <p:nvPr/>
            </p:nvSpPr>
            <p:spPr>
              <a:xfrm rot="3758493">
                <a:off x="6688919" y="1820269"/>
                <a:ext cx="124286" cy="34178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9761" y="15753"/>
                      <a:pt x="1840" y="7112"/>
                      <a:pt x="0" y="0"/>
                    </a:cubicBezTo>
                  </a:path>
                </a:pathLst>
              </a:custGeom>
              <a:noFill/>
              <a:ln w="38100" cap="flat">
                <a:solidFill>
                  <a:schemeClr val="tx1">
                    <a:lumMod val="65000"/>
                    <a:lumOff val="35000"/>
                  </a:schemeClr>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a:ea typeface="+mn-ea"/>
                  <a:cs typeface="+mn-cs"/>
                </a:endParaRPr>
              </a:p>
            </p:txBody>
          </p:sp>
          <p:sp>
            <p:nvSpPr>
              <p:cNvPr id="54" name="Shape 205">
                <a:extLst>
                  <a:ext uri="{FF2B5EF4-FFF2-40B4-BE49-F238E27FC236}">
                    <a16:creationId xmlns:a16="http://schemas.microsoft.com/office/drawing/2014/main" id="{EA1A2DBD-7191-4CA2-AC6D-CAAD6D727D8E}"/>
                  </a:ext>
                </a:extLst>
              </p:cNvPr>
              <p:cNvSpPr/>
              <p:nvPr/>
            </p:nvSpPr>
            <p:spPr>
              <a:xfrm rot="3758493">
                <a:off x="6847335" y="1900060"/>
                <a:ext cx="869668" cy="1031590"/>
              </a:xfrm>
              <a:custGeom>
                <a:avLst/>
                <a:gdLst/>
                <a:ahLst/>
                <a:cxnLst>
                  <a:cxn ang="0">
                    <a:pos x="wd2" y="hd2"/>
                  </a:cxn>
                  <a:cxn ang="5400000">
                    <a:pos x="wd2" y="hd2"/>
                  </a:cxn>
                  <a:cxn ang="10800000">
                    <a:pos x="wd2" y="hd2"/>
                  </a:cxn>
                  <a:cxn ang="16200000">
                    <a:pos x="wd2" y="hd2"/>
                  </a:cxn>
                </a:cxnLst>
                <a:rect l="0" t="0" r="r" b="b"/>
                <a:pathLst>
                  <a:path w="19469" h="16954" extrusionOk="0">
                    <a:moveTo>
                      <a:pt x="0" y="11121"/>
                    </a:moveTo>
                    <a:cubicBezTo>
                      <a:pt x="167" y="10786"/>
                      <a:pt x="-956" y="-4646"/>
                      <a:pt x="4852" y="2248"/>
                    </a:cubicBezTo>
                    <a:cubicBezTo>
                      <a:pt x="5261" y="461"/>
                      <a:pt x="6192" y="-121"/>
                      <a:pt x="7478" y="78"/>
                    </a:cubicBezTo>
                    <a:cubicBezTo>
                      <a:pt x="8279" y="78"/>
                      <a:pt x="9110" y="711"/>
                      <a:pt x="9174" y="2178"/>
                    </a:cubicBezTo>
                    <a:cubicBezTo>
                      <a:pt x="10318" y="734"/>
                      <a:pt x="10808" y="-213"/>
                      <a:pt x="12478" y="41"/>
                    </a:cubicBezTo>
                    <a:cubicBezTo>
                      <a:pt x="13434" y="0"/>
                      <a:pt x="13608" y="1386"/>
                      <a:pt x="13442" y="1960"/>
                    </a:cubicBezTo>
                    <a:cubicBezTo>
                      <a:pt x="19959" y="-3583"/>
                      <a:pt x="20644" y="13929"/>
                      <a:pt x="18086" y="16954"/>
                    </a:cubicBezTo>
                  </a:path>
                </a:pathLst>
              </a:custGeom>
              <a:solidFill>
                <a:schemeClr val="bg1"/>
              </a:solidFill>
              <a:ln w="38100" cap="flat">
                <a:solidFill>
                  <a:schemeClr val="tx1">
                    <a:lumMod val="65000"/>
                    <a:lumOff val="35000"/>
                  </a:schemeClr>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a:ea typeface="+mn-ea"/>
                  <a:cs typeface="+mn-cs"/>
                </a:endParaRPr>
              </a:p>
            </p:txBody>
          </p:sp>
          <p:sp>
            <p:nvSpPr>
              <p:cNvPr id="55" name="Shape 206">
                <a:extLst>
                  <a:ext uri="{FF2B5EF4-FFF2-40B4-BE49-F238E27FC236}">
                    <a16:creationId xmlns:a16="http://schemas.microsoft.com/office/drawing/2014/main" id="{C0286A2E-235E-442A-85F2-6FA73331436E}"/>
                  </a:ext>
                </a:extLst>
              </p:cNvPr>
              <p:cNvSpPr/>
              <p:nvPr/>
            </p:nvSpPr>
            <p:spPr>
              <a:xfrm rot="3758493">
                <a:off x="6164716" y="2541971"/>
                <a:ext cx="1046419" cy="281861"/>
              </a:xfrm>
              <a:custGeom>
                <a:avLst/>
                <a:gdLst/>
                <a:ahLst/>
                <a:cxnLst>
                  <a:cxn ang="0">
                    <a:pos x="wd2" y="hd2"/>
                  </a:cxn>
                  <a:cxn ang="5400000">
                    <a:pos x="wd2" y="hd2"/>
                  </a:cxn>
                  <a:cxn ang="10800000">
                    <a:pos x="wd2" y="hd2"/>
                  </a:cxn>
                  <a:cxn ang="16200000">
                    <a:pos x="wd2" y="hd2"/>
                  </a:cxn>
                </a:cxnLst>
                <a:rect l="0" t="0" r="r" b="b"/>
                <a:pathLst>
                  <a:path w="21600" h="21574" extrusionOk="0">
                    <a:moveTo>
                      <a:pt x="1076" y="12061"/>
                    </a:moveTo>
                    <a:cubicBezTo>
                      <a:pt x="497" y="8498"/>
                      <a:pt x="228" y="3669"/>
                      <a:pt x="0" y="0"/>
                    </a:cubicBezTo>
                    <a:cubicBezTo>
                      <a:pt x="6860" y="545"/>
                      <a:pt x="13608" y="-26"/>
                      <a:pt x="20206" y="3388"/>
                    </a:cubicBezTo>
                    <a:cubicBezTo>
                      <a:pt x="20298" y="9884"/>
                      <a:pt x="21430" y="15807"/>
                      <a:pt x="21600" y="21574"/>
                    </a:cubicBezTo>
                  </a:path>
                </a:pathLst>
              </a:custGeom>
              <a:solidFill>
                <a:srgbClr val="E7E4EA"/>
              </a:solidFill>
              <a:ln w="38100" cap="flat">
                <a:solidFill>
                  <a:schemeClr val="tx1">
                    <a:lumMod val="65000"/>
                    <a:lumOff val="35000"/>
                  </a:schemeClr>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a:ea typeface="+mn-ea"/>
                  <a:cs typeface="+mn-cs"/>
                </a:endParaRPr>
              </a:p>
            </p:txBody>
          </p:sp>
          <p:sp>
            <p:nvSpPr>
              <p:cNvPr id="56" name="Shape 207">
                <a:extLst>
                  <a:ext uri="{FF2B5EF4-FFF2-40B4-BE49-F238E27FC236}">
                    <a16:creationId xmlns:a16="http://schemas.microsoft.com/office/drawing/2014/main" id="{18E7FCA3-DE85-42B8-97DF-82E0811BE957}"/>
                  </a:ext>
                </a:extLst>
              </p:cNvPr>
              <p:cNvSpPr/>
              <p:nvPr/>
            </p:nvSpPr>
            <p:spPr>
              <a:xfrm rot="3758493">
                <a:off x="5742745" y="2584036"/>
                <a:ext cx="1200079" cy="797886"/>
              </a:xfrm>
              <a:custGeom>
                <a:avLst/>
                <a:gdLst/>
                <a:ahLst/>
                <a:cxnLst>
                  <a:cxn ang="0">
                    <a:pos x="wd2" y="hd2"/>
                  </a:cxn>
                  <a:cxn ang="5400000">
                    <a:pos x="wd2" y="hd2"/>
                  </a:cxn>
                  <a:cxn ang="10800000">
                    <a:pos x="wd2" y="hd2"/>
                  </a:cxn>
                  <a:cxn ang="16200000">
                    <a:pos x="wd2" y="hd2"/>
                  </a:cxn>
                </a:cxnLst>
                <a:rect l="0" t="0" r="r" b="b"/>
                <a:pathLst>
                  <a:path w="21600" h="20676" extrusionOk="0">
                    <a:moveTo>
                      <a:pt x="1467" y="19871"/>
                    </a:moveTo>
                    <a:cubicBezTo>
                      <a:pt x="2596" y="15187"/>
                      <a:pt x="1342" y="5194"/>
                      <a:pt x="0" y="486"/>
                    </a:cubicBezTo>
                    <a:cubicBezTo>
                      <a:pt x="6032" y="-924"/>
                      <a:pt x="11979" y="1155"/>
                      <a:pt x="18133" y="1422"/>
                    </a:cubicBezTo>
                    <a:cubicBezTo>
                      <a:pt x="19277" y="7634"/>
                      <a:pt x="21219" y="14259"/>
                      <a:pt x="21600" y="20676"/>
                    </a:cubicBezTo>
                  </a:path>
                </a:pathLst>
              </a:custGeom>
              <a:noFill/>
              <a:ln w="38100" cap="flat">
                <a:solidFill>
                  <a:schemeClr val="tx1">
                    <a:lumMod val="65000"/>
                    <a:lumOff val="35000"/>
                  </a:schemeClr>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a:ea typeface="+mn-ea"/>
                  <a:cs typeface="+mn-cs"/>
                </a:endParaRPr>
              </a:p>
            </p:txBody>
          </p:sp>
          <p:sp>
            <p:nvSpPr>
              <p:cNvPr id="57" name="Shape 208">
                <a:extLst>
                  <a:ext uri="{FF2B5EF4-FFF2-40B4-BE49-F238E27FC236}">
                    <a16:creationId xmlns:a16="http://schemas.microsoft.com/office/drawing/2014/main" id="{108EEF45-1736-40D4-B900-A2C608118B60}"/>
                  </a:ext>
                </a:extLst>
              </p:cNvPr>
              <p:cNvSpPr/>
              <p:nvPr/>
            </p:nvSpPr>
            <p:spPr>
              <a:xfrm rot="3758493">
                <a:off x="6601321" y="998391"/>
                <a:ext cx="383966" cy="415006"/>
              </a:xfrm>
              <a:custGeom>
                <a:avLst/>
                <a:gdLst/>
                <a:ahLst/>
                <a:cxnLst>
                  <a:cxn ang="0">
                    <a:pos x="wd2" y="hd2"/>
                  </a:cxn>
                  <a:cxn ang="5400000">
                    <a:pos x="wd2" y="hd2"/>
                  </a:cxn>
                  <a:cxn ang="10800000">
                    <a:pos x="wd2" y="hd2"/>
                  </a:cxn>
                  <a:cxn ang="16200000">
                    <a:pos x="wd2" y="hd2"/>
                  </a:cxn>
                </a:cxnLst>
                <a:rect l="0" t="0" r="r" b="b"/>
                <a:pathLst>
                  <a:path w="21399" h="21600" extrusionOk="0">
                    <a:moveTo>
                      <a:pt x="21399" y="0"/>
                    </a:moveTo>
                    <a:cubicBezTo>
                      <a:pt x="14641" y="0"/>
                      <a:pt x="6540" y="886"/>
                      <a:pt x="325" y="1003"/>
                    </a:cubicBezTo>
                    <a:cubicBezTo>
                      <a:pt x="-42" y="7726"/>
                      <a:pt x="-201" y="14997"/>
                      <a:pt x="411" y="21600"/>
                    </a:cubicBezTo>
                    <a:cubicBezTo>
                      <a:pt x="6724" y="20829"/>
                      <a:pt x="13779" y="19988"/>
                      <a:pt x="20126" y="20284"/>
                    </a:cubicBezTo>
                  </a:path>
                </a:pathLst>
              </a:custGeom>
              <a:noFill/>
              <a:ln w="38100" cap="flat">
                <a:solidFill>
                  <a:schemeClr val="tx1">
                    <a:lumMod val="65000"/>
                    <a:lumOff val="35000"/>
                  </a:schemeClr>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a:ea typeface="+mn-ea"/>
                  <a:cs typeface="+mn-cs"/>
                </a:endParaRPr>
              </a:p>
            </p:txBody>
          </p:sp>
          <p:sp>
            <p:nvSpPr>
              <p:cNvPr id="58" name="Shape 210">
                <a:extLst>
                  <a:ext uri="{FF2B5EF4-FFF2-40B4-BE49-F238E27FC236}">
                    <a16:creationId xmlns:a16="http://schemas.microsoft.com/office/drawing/2014/main" id="{C6A35D19-76B9-41C2-9348-FBD0D4202869}"/>
                  </a:ext>
                </a:extLst>
              </p:cNvPr>
              <p:cNvSpPr/>
              <p:nvPr/>
            </p:nvSpPr>
            <p:spPr>
              <a:xfrm rot="3758493">
                <a:off x="7598750" y="2950768"/>
                <a:ext cx="573187" cy="49104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302" y="21128"/>
                      <a:pt x="15635" y="15045"/>
                      <a:pt x="21600" y="9996"/>
                    </a:cubicBezTo>
                    <a:cubicBezTo>
                      <a:pt x="14594" y="7013"/>
                      <a:pt x="7961" y="2130"/>
                      <a:pt x="709" y="0"/>
                    </a:cubicBezTo>
                  </a:path>
                </a:pathLst>
              </a:custGeom>
              <a:noFill/>
              <a:ln w="38100" cap="flat">
                <a:solidFill>
                  <a:schemeClr val="tx1">
                    <a:lumMod val="65000"/>
                    <a:lumOff val="35000"/>
                  </a:schemeClr>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a:ea typeface="+mn-ea"/>
                  <a:cs typeface="+mn-cs"/>
                </a:endParaRPr>
              </a:p>
            </p:txBody>
          </p:sp>
        </p:grpSp>
      </p:grpSp>
      <p:sp>
        <p:nvSpPr>
          <p:cNvPr id="59" name="Freeform 34">
            <a:extLst>
              <a:ext uri="{FF2B5EF4-FFF2-40B4-BE49-F238E27FC236}">
                <a16:creationId xmlns:a16="http://schemas.microsoft.com/office/drawing/2014/main" id="{9FC45BCA-CC3C-4DC1-94ED-FDFC9BF15F7F}"/>
              </a:ext>
            </a:extLst>
          </p:cNvPr>
          <p:cNvSpPr>
            <a:spLocks noEditPoints="1"/>
          </p:cNvSpPr>
          <p:nvPr/>
        </p:nvSpPr>
        <p:spPr bwMode="auto">
          <a:xfrm>
            <a:off x="10926924" y="2117181"/>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0" name="任意多边形 18">
            <a:extLst>
              <a:ext uri="{FF2B5EF4-FFF2-40B4-BE49-F238E27FC236}">
                <a16:creationId xmlns:a16="http://schemas.microsoft.com/office/drawing/2014/main" id="{CB754451-956A-4DE1-8C0A-0A5F001FAD2E}"/>
              </a:ext>
            </a:extLst>
          </p:cNvPr>
          <p:cNvSpPr/>
          <p:nvPr/>
        </p:nvSpPr>
        <p:spPr>
          <a:xfrm>
            <a:off x="4168141" y="2268562"/>
            <a:ext cx="6727745" cy="307982"/>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tx1">
                <a:lumMod val="85000"/>
                <a:lumOff val="1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1" name="文本框 19">
            <a:extLst>
              <a:ext uri="{FF2B5EF4-FFF2-40B4-BE49-F238E27FC236}">
                <a16:creationId xmlns:a16="http://schemas.microsoft.com/office/drawing/2014/main" id="{2E06E1F2-FF7A-440D-AE00-E6001E23C083}"/>
              </a:ext>
            </a:extLst>
          </p:cNvPr>
          <p:cNvSpPr txBox="1"/>
          <p:nvPr/>
        </p:nvSpPr>
        <p:spPr>
          <a:xfrm>
            <a:off x="4704589" y="1997558"/>
            <a:ext cx="581134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prstClr val="black"/>
                </a:solidFill>
                <a:effectLst/>
                <a:uLnTx/>
                <a:uFillTx/>
                <a:latin typeface="方正静蕾简体" panose="02000000000000000000" pitchFamily="2" charset="-122"/>
                <a:ea typeface="方正静蕾简体" panose="02000000000000000000" pitchFamily="2" charset="-122"/>
                <a:cs typeface="+mn-cs"/>
              </a:rPr>
              <a:t>1</a:t>
            </a:r>
            <a:r>
              <a:rPr kumimoji="0" lang="en-US" altLang="zh-CN" sz="28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rPr>
              <a:t>. </a:t>
            </a:r>
            <a:r>
              <a:rPr kumimoji="0" lang="vi-VN"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Số liệu, sự kiện chính xác, cụ thể.</a:t>
            </a:r>
            <a:endParaRPr kumimoji="0" lang="zh-CN" altLang="en-US" sz="2800" b="0" i="0" u="none" strike="noStrike" kern="1200" cap="none" spc="0" normalizeH="0" baseline="0" noProof="0" dirty="0">
              <a:ln>
                <a:noFill/>
              </a:ln>
              <a:solidFill>
                <a:prstClr val="black"/>
              </a:solidFill>
              <a:effectLst/>
              <a:uLnTx/>
              <a:uFillTx/>
              <a:latin typeface="Calibri Light"/>
              <a:ea typeface="方正静蕾简体" panose="02000000000000000000" pitchFamily="2" charset="-122"/>
              <a:cs typeface="+mn-cs"/>
            </a:endParaRPr>
          </a:p>
        </p:txBody>
      </p:sp>
      <p:sp>
        <p:nvSpPr>
          <p:cNvPr id="62" name="Freeform 34">
            <a:extLst>
              <a:ext uri="{FF2B5EF4-FFF2-40B4-BE49-F238E27FC236}">
                <a16:creationId xmlns:a16="http://schemas.microsoft.com/office/drawing/2014/main" id="{EEAD79DE-9576-4CA0-A700-3FDBF94796ED}"/>
              </a:ext>
            </a:extLst>
          </p:cNvPr>
          <p:cNvSpPr>
            <a:spLocks noEditPoints="1"/>
          </p:cNvSpPr>
          <p:nvPr/>
        </p:nvSpPr>
        <p:spPr bwMode="auto">
          <a:xfrm>
            <a:off x="10957961" y="3546441"/>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3" name="任意多边形 21">
            <a:extLst>
              <a:ext uri="{FF2B5EF4-FFF2-40B4-BE49-F238E27FC236}">
                <a16:creationId xmlns:a16="http://schemas.microsoft.com/office/drawing/2014/main" id="{F7EFB8A9-D4D5-4D5B-90C8-ECB87D3F8A63}"/>
              </a:ext>
            </a:extLst>
          </p:cNvPr>
          <p:cNvSpPr/>
          <p:nvPr/>
        </p:nvSpPr>
        <p:spPr>
          <a:xfrm>
            <a:off x="4199178" y="3697822"/>
            <a:ext cx="6727745" cy="307982"/>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tx1">
                <a:lumMod val="85000"/>
                <a:lumOff val="1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4" name="文本框 22">
            <a:extLst>
              <a:ext uri="{FF2B5EF4-FFF2-40B4-BE49-F238E27FC236}">
                <a16:creationId xmlns:a16="http://schemas.microsoft.com/office/drawing/2014/main" id="{875EAC75-4604-43A3-96C2-7386261043F3}"/>
              </a:ext>
            </a:extLst>
          </p:cNvPr>
          <p:cNvSpPr txBox="1"/>
          <p:nvPr/>
        </p:nvSpPr>
        <p:spPr>
          <a:xfrm>
            <a:off x="4929785" y="3076775"/>
            <a:ext cx="6365746"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prstClr val="black"/>
                </a:solidFill>
                <a:effectLst/>
                <a:uLnTx/>
                <a:uFillTx/>
                <a:latin typeface="方正静蕾简体" panose="02000000000000000000" pitchFamily="2" charset="-122"/>
                <a:ea typeface="方正静蕾简体" panose="02000000000000000000" pitchFamily="2" charset="-122"/>
                <a:cs typeface="+mn-cs"/>
              </a:rPr>
              <a:t>2</a:t>
            </a:r>
            <a:r>
              <a:rPr kumimoji="0" lang="en-US" altLang="zh-CN" sz="28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rPr>
              <a:t>. </a:t>
            </a:r>
            <a:r>
              <a:rPr kumimoji="0" lang="vi-VN"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Ghi chép trung thực, đầy đủ không </a:t>
            </a:r>
            <a:endParaRPr kumimoji="0" lang="en-US" sz="2800" b="0" i="0" u="none" strike="noStrike" kern="1200" cap="none" spc="0" normalizeH="0" baseline="0" noProof="0">
              <a:ln>
                <a:noFill/>
              </a:ln>
              <a:solidFill>
                <a:prstClr val="black"/>
              </a:solidFill>
              <a:effectLst/>
              <a:uLnTx/>
              <a:uFillTx/>
              <a:latin typeface="Calibri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Light"/>
                <a:ea typeface="+mn-ea"/>
                <a:cs typeface="+mn-cs"/>
              </a:rPr>
              <a:t>     </a:t>
            </a:r>
            <a:r>
              <a:rPr kumimoji="0" lang="vi-VN"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suy diễn chủ quan.</a:t>
            </a:r>
            <a:endParaRPr kumimoji="0" lang="en-US" sz="2800" b="0" i="0" u="none" strike="noStrike" kern="1200" cap="none" spc="0" normalizeH="0" baseline="0" noProof="0">
              <a:ln>
                <a:noFill/>
              </a:ln>
              <a:solidFill>
                <a:prstClr val="black"/>
              </a:solidFill>
              <a:effectLst/>
              <a:uLnTx/>
              <a:uFillTx/>
              <a:latin typeface="Calibri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dirty="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5" name="Freeform 34">
            <a:extLst>
              <a:ext uri="{FF2B5EF4-FFF2-40B4-BE49-F238E27FC236}">
                <a16:creationId xmlns:a16="http://schemas.microsoft.com/office/drawing/2014/main" id="{337CA849-E127-4906-858D-46F9D69B4198}"/>
              </a:ext>
            </a:extLst>
          </p:cNvPr>
          <p:cNvSpPr>
            <a:spLocks noEditPoints="1"/>
          </p:cNvSpPr>
          <p:nvPr/>
        </p:nvSpPr>
        <p:spPr bwMode="auto">
          <a:xfrm>
            <a:off x="10946972" y="4965076"/>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3" name="任意多边形 24">
            <a:extLst>
              <a:ext uri="{FF2B5EF4-FFF2-40B4-BE49-F238E27FC236}">
                <a16:creationId xmlns:a16="http://schemas.microsoft.com/office/drawing/2014/main" id="{6CB9B2E5-9E9C-4E63-9F57-03CF63E5F714}"/>
              </a:ext>
            </a:extLst>
          </p:cNvPr>
          <p:cNvSpPr/>
          <p:nvPr/>
        </p:nvSpPr>
        <p:spPr>
          <a:xfrm>
            <a:off x="4188190" y="5220355"/>
            <a:ext cx="6707696" cy="204084"/>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tx1">
                <a:lumMod val="85000"/>
                <a:lumOff val="1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94" name="文本框 25">
            <a:extLst>
              <a:ext uri="{FF2B5EF4-FFF2-40B4-BE49-F238E27FC236}">
                <a16:creationId xmlns:a16="http://schemas.microsoft.com/office/drawing/2014/main" id="{F5D0C2D1-0095-4F58-94AA-886ABC9C029C}"/>
              </a:ext>
            </a:extLst>
          </p:cNvPr>
          <p:cNvSpPr txBox="1"/>
          <p:nvPr/>
        </p:nvSpPr>
        <p:spPr>
          <a:xfrm>
            <a:off x="4918233" y="4454382"/>
            <a:ext cx="6306602"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prstClr val="black"/>
                </a:solidFill>
                <a:effectLst/>
                <a:uLnTx/>
                <a:uFillTx/>
                <a:latin typeface="方正静蕾简体" panose="02000000000000000000" pitchFamily="2" charset="-122"/>
                <a:ea typeface="方正静蕾简体" panose="02000000000000000000" pitchFamily="2" charset="-122"/>
                <a:cs typeface="+mn-cs"/>
              </a:rPr>
              <a:t>3</a:t>
            </a:r>
            <a:r>
              <a:rPr kumimoji="0" lang="en-US" altLang="zh-CN" sz="28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rPr>
              <a:t>. </a:t>
            </a:r>
            <a:r>
              <a:rPr kumimoji="0" lang="vi-VN"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Nội dung ghi chép phải có trọng tâm, trọng điểm.</a:t>
            </a:r>
            <a:endParaRPr kumimoji="0" lang="zh-CN" altLang="en-US" sz="2800" b="0" i="0" u="none" strike="noStrike" kern="1200" cap="none" spc="0" normalizeH="0" baseline="0" noProof="0" dirty="0">
              <a:ln>
                <a:noFill/>
              </a:ln>
              <a:solidFill>
                <a:prstClr val="black"/>
              </a:solidFill>
              <a:effectLst/>
              <a:uLnTx/>
              <a:uFillTx/>
              <a:latin typeface="Calibri Light"/>
              <a:ea typeface="方正静蕾简体" panose="02000000000000000000" pitchFamily="2" charset="-122"/>
              <a:cs typeface="+mn-cs"/>
            </a:endParaRPr>
          </a:p>
        </p:txBody>
      </p:sp>
      <p:grpSp>
        <p:nvGrpSpPr>
          <p:cNvPr id="95" name="Group 4">
            <a:extLst>
              <a:ext uri="{FF2B5EF4-FFF2-40B4-BE49-F238E27FC236}">
                <a16:creationId xmlns:a16="http://schemas.microsoft.com/office/drawing/2014/main" id="{C517F7EC-0F7C-4DE6-80C6-7242EC21D523}"/>
              </a:ext>
            </a:extLst>
          </p:cNvPr>
          <p:cNvGrpSpPr>
            <a:grpSpLocks noChangeAspect="1"/>
          </p:cNvGrpSpPr>
          <p:nvPr/>
        </p:nvGrpSpPr>
        <p:grpSpPr bwMode="auto">
          <a:xfrm flipV="1">
            <a:off x="4105980" y="2911742"/>
            <a:ext cx="739929" cy="763583"/>
            <a:chOff x="1308" y="1009"/>
            <a:chExt cx="1001" cy="1033"/>
          </a:xfrm>
        </p:grpSpPr>
        <p:sp>
          <p:nvSpPr>
            <p:cNvPr id="108" name="Freeform 5">
              <a:extLst>
                <a:ext uri="{FF2B5EF4-FFF2-40B4-BE49-F238E27FC236}">
                  <a16:creationId xmlns:a16="http://schemas.microsoft.com/office/drawing/2014/main" id="{906D65E7-2096-4699-B883-877CEDD3473C}"/>
                </a:ext>
              </a:extLst>
            </p:cNvPr>
            <p:cNvSpPr/>
            <p:nvPr/>
          </p:nvSpPr>
          <p:spPr bwMode="auto">
            <a:xfrm>
              <a:off x="1533" y="1009"/>
              <a:ext cx="571" cy="830"/>
            </a:xfrm>
            <a:custGeom>
              <a:avLst/>
              <a:gdLst>
                <a:gd name="T0" fmla="*/ 404 w 439"/>
                <a:gd name="T1" fmla="*/ 298 h 638"/>
                <a:gd name="T2" fmla="*/ 321 w 439"/>
                <a:gd name="T3" fmla="*/ 223 h 638"/>
                <a:gd name="T4" fmla="*/ 321 w 439"/>
                <a:gd name="T5" fmla="*/ 50 h 638"/>
                <a:gd name="T6" fmla="*/ 318 w 439"/>
                <a:gd name="T7" fmla="*/ 41 h 638"/>
                <a:gd name="T8" fmla="*/ 221 w 439"/>
                <a:gd name="T9" fmla="*/ 0 h 638"/>
                <a:gd name="T10" fmla="*/ 118 w 439"/>
                <a:gd name="T11" fmla="*/ 40 h 638"/>
                <a:gd name="T12" fmla="*/ 114 w 439"/>
                <a:gd name="T13" fmla="*/ 50 h 638"/>
                <a:gd name="T14" fmla="*/ 114 w 439"/>
                <a:gd name="T15" fmla="*/ 225 h 638"/>
                <a:gd name="T16" fmla="*/ 34 w 439"/>
                <a:gd name="T17" fmla="*/ 300 h 638"/>
                <a:gd name="T18" fmla="*/ 0 w 439"/>
                <a:gd name="T19" fmla="*/ 418 h 638"/>
                <a:gd name="T20" fmla="*/ 220 w 439"/>
                <a:gd name="T21" fmla="*/ 638 h 638"/>
                <a:gd name="T22" fmla="*/ 439 w 439"/>
                <a:gd name="T23" fmla="*/ 418 h 638"/>
                <a:gd name="T24" fmla="*/ 404 w 439"/>
                <a:gd name="T25" fmla="*/ 29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38">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no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09" name="Freeform 6">
              <a:extLst>
                <a:ext uri="{FF2B5EF4-FFF2-40B4-BE49-F238E27FC236}">
                  <a16:creationId xmlns:a16="http://schemas.microsoft.com/office/drawing/2014/main" id="{F58D2BC2-11F1-4D4E-9C34-94FA099F4B68}"/>
                </a:ext>
              </a:extLst>
            </p:cNvPr>
            <p:cNvSpPr>
              <a:spLocks noEditPoints="1"/>
            </p:cNvSpPr>
            <p:nvPr/>
          </p:nvSpPr>
          <p:spPr bwMode="auto">
            <a:xfrm>
              <a:off x="1526" y="1009"/>
              <a:ext cx="573" cy="830"/>
            </a:xfrm>
            <a:custGeom>
              <a:avLst/>
              <a:gdLst>
                <a:gd name="T0" fmla="*/ 440 w 440"/>
                <a:gd name="T1" fmla="*/ 418 h 638"/>
                <a:gd name="T2" fmla="*/ 322 w 440"/>
                <a:gd name="T3" fmla="*/ 223 h 638"/>
                <a:gd name="T4" fmla="*/ 319 w 440"/>
                <a:gd name="T5" fmla="*/ 41 h 638"/>
                <a:gd name="T6" fmla="*/ 119 w 440"/>
                <a:gd name="T7" fmla="*/ 40 h 638"/>
                <a:gd name="T8" fmla="*/ 114 w 440"/>
                <a:gd name="T9" fmla="*/ 225 h 638"/>
                <a:gd name="T10" fmla="*/ 0 w 440"/>
                <a:gd name="T11" fmla="*/ 418 h 638"/>
                <a:gd name="T12" fmla="*/ 143 w 440"/>
                <a:gd name="T13" fmla="*/ 75 h 638"/>
                <a:gd name="T14" fmla="*/ 294 w 440"/>
                <a:gd name="T15" fmla="*/ 134 h 638"/>
                <a:gd name="T16" fmla="*/ 143 w 440"/>
                <a:gd name="T17" fmla="*/ 75 h 638"/>
                <a:gd name="T18" fmla="*/ 294 w 440"/>
                <a:gd name="T19" fmla="*/ 162 h 638"/>
                <a:gd name="T20" fmla="*/ 294 w 440"/>
                <a:gd name="T21" fmla="*/ 189 h 638"/>
                <a:gd name="T22" fmla="*/ 143 w 440"/>
                <a:gd name="T23" fmla="*/ 134 h 638"/>
                <a:gd name="T24" fmla="*/ 213 w 440"/>
                <a:gd name="T25" fmla="*/ 411 h 638"/>
                <a:gd name="T26" fmla="*/ 184 w 440"/>
                <a:gd name="T27" fmla="*/ 400 h 638"/>
                <a:gd name="T28" fmla="*/ 196 w 440"/>
                <a:gd name="T29" fmla="*/ 200 h 638"/>
                <a:gd name="T30" fmla="*/ 230 w 440"/>
                <a:gd name="T31" fmla="*/ 228 h 638"/>
                <a:gd name="T32" fmla="*/ 218 w 440"/>
                <a:gd name="T33" fmla="*/ 408 h 638"/>
                <a:gd name="T34" fmla="*/ 213 w 440"/>
                <a:gd name="T35" fmla="*/ 459 h 638"/>
                <a:gd name="T36" fmla="*/ 213 w 440"/>
                <a:gd name="T37" fmla="*/ 435 h 638"/>
                <a:gd name="T38" fmla="*/ 136 w 440"/>
                <a:gd name="T39" fmla="*/ 245 h 638"/>
                <a:gd name="T40" fmla="*/ 143 w 440"/>
                <a:gd name="T41" fmla="*/ 191 h 638"/>
                <a:gd name="T42" fmla="*/ 183 w 440"/>
                <a:gd name="T43" fmla="*/ 228 h 638"/>
                <a:gd name="T44" fmla="*/ 146 w 440"/>
                <a:gd name="T45" fmla="*/ 411 h 638"/>
                <a:gd name="T46" fmla="*/ 139 w 440"/>
                <a:gd name="T47" fmla="*/ 470 h 638"/>
                <a:gd name="T48" fmla="*/ 181 w 440"/>
                <a:gd name="T49" fmla="*/ 421 h 638"/>
                <a:gd name="T50" fmla="*/ 188 w 440"/>
                <a:gd name="T51" fmla="*/ 450 h 638"/>
                <a:gd name="T52" fmla="*/ 237 w 440"/>
                <a:gd name="T53" fmla="*/ 450 h 638"/>
                <a:gd name="T54" fmla="*/ 245 w 440"/>
                <a:gd name="T55" fmla="*/ 421 h 638"/>
                <a:gd name="T56" fmla="*/ 286 w 440"/>
                <a:gd name="T57" fmla="*/ 470 h 638"/>
                <a:gd name="T58" fmla="*/ 279 w 440"/>
                <a:gd name="T59" fmla="*/ 411 h 638"/>
                <a:gd name="T60" fmla="*/ 243 w 440"/>
                <a:gd name="T61" fmla="*/ 228 h 638"/>
                <a:gd name="T62" fmla="*/ 294 w 440"/>
                <a:gd name="T63" fmla="*/ 217 h 638"/>
                <a:gd name="T64" fmla="*/ 302 w 440"/>
                <a:gd name="T65" fmla="*/ 244 h 638"/>
                <a:gd name="T66" fmla="*/ 220 w 440"/>
                <a:gd name="T67" fmla="*/ 610 h 638"/>
                <a:gd name="T68" fmla="*/ 136 w 440"/>
                <a:gd name="T69" fmla="*/ 245 h 638"/>
                <a:gd name="T70" fmla="*/ 160 w 440"/>
                <a:gd name="T71" fmla="*/ 443 h 638"/>
                <a:gd name="T72" fmla="*/ 143 w 440"/>
                <a:gd name="T73" fmla="*/ 447 h 638"/>
                <a:gd name="T74" fmla="*/ 168 w 440"/>
                <a:gd name="T75" fmla="*/ 422 h 638"/>
                <a:gd name="T76" fmla="*/ 273 w 440"/>
                <a:gd name="T77" fmla="*/ 429 h 638"/>
                <a:gd name="T78" fmla="*/ 280 w 440"/>
                <a:gd name="T79" fmla="*/ 452 h 638"/>
                <a:gd name="T80" fmla="*/ 258 w 440"/>
                <a:gd name="T81" fmla="*/ 422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0" h="638">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10" name="Freeform 7">
              <a:extLst>
                <a:ext uri="{FF2B5EF4-FFF2-40B4-BE49-F238E27FC236}">
                  <a16:creationId xmlns:a16="http://schemas.microsoft.com/office/drawing/2014/main" id="{F7DF2C61-EE5D-49FB-8D5F-3B2111B0EAA1}"/>
                </a:ext>
              </a:extLst>
            </p:cNvPr>
            <p:cNvSpPr/>
            <p:nvPr/>
          </p:nvSpPr>
          <p:spPr bwMode="auto">
            <a:xfrm>
              <a:off x="2145" y="1578"/>
              <a:ext cx="164" cy="42"/>
            </a:xfrm>
            <a:custGeom>
              <a:avLst/>
              <a:gdLst>
                <a:gd name="T0" fmla="*/ 0 w 126"/>
                <a:gd name="T1" fmla="*/ 16 h 33"/>
                <a:gd name="T2" fmla="*/ 17 w 126"/>
                <a:gd name="T3" fmla="*/ 33 h 33"/>
                <a:gd name="T4" fmla="*/ 109 w 126"/>
                <a:gd name="T5" fmla="*/ 33 h 33"/>
                <a:gd name="T6" fmla="*/ 126 w 126"/>
                <a:gd name="T7" fmla="*/ 16 h 33"/>
                <a:gd name="T8" fmla="*/ 109 w 126"/>
                <a:gd name="T9" fmla="*/ 0 h 33"/>
                <a:gd name="T10" fmla="*/ 17 w 126"/>
                <a:gd name="T11" fmla="*/ 0 h 33"/>
                <a:gd name="T12" fmla="*/ 0 w 126"/>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126" h="33">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11" name="Freeform 8">
              <a:extLst>
                <a:ext uri="{FF2B5EF4-FFF2-40B4-BE49-F238E27FC236}">
                  <a16:creationId xmlns:a16="http://schemas.microsoft.com/office/drawing/2014/main" id="{0C2393BF-890C-48BF-9EFF-E81F43E668F7}"/>
                </a:ext>
              </a:extLst>
            </p:cNvPr>
            <p:cNvSpPr/>
            <p:nvPr/>
          </p:nvSpPr>
          <p:spPr bwMode="auto">
            <a:xfrm>
              <a:off x="1763" y="1882"/>
              <a:ext cx="44" cy="160"/>
            </a:xfrm>
            <a:custGeom>
              <a:avLst/>
              <a:gdLst>
                <a:gd name="T0" fmla="*/ 17 w 34"/>
                <a:gd name="T1" fmla="*/ 0 h 123"/>
                <a:gd name="T2" fmla="*/ 0 w 34"/>
                <a:gd name="T3" fmla="*/ 16 h 123"/>
                <a:gd name="T4" fmla="*/ 0 w 34"/>
                <a:gd name="T5" fmla="*/ 106 h 123"/>
                <a:gd name="T6" fmla="*/ 17 w 34"/>
                <a:gd name="T7" fmla="*/ 123 h 123"/>
                <a:gd name="T8" fmla="*/ 34 w 34"/>
                <a:gd name="T9" fmla="*/ 106 h 123"/>
                <a:gd name="T10" fmla="*/ 34 w 34"/>
                <a:gd name="T11" fmla="*/ 16 h 123"/>
                <a:gd name="T12" fmla="*/ 17 w 34"/>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34" h="123">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12" name="Freeform 9">
              <a:extLst>
                <a:ext uri="{FF2B5EF4-FFF2-40B4-BE49-F238E27FC236}">
                  <a16:creationId xmlns:a16="http://schemas.microsoft.com/office/drawing/2014/main" id="{768A055D-3F56-4DC7-B162-8CD2ADF39D0E}"/>
                </a:ext>
              </a:extLst>
            </p:cNvPr>
            <p:cNvSpPr/>
            <p:nvPr/>
          </p:nvSpPr>
          <p:spPr bwMode="auto">
            <a:xfrm>
              <a:off x="1308" y="1557"/>
              <a:ext cx="165" cy="44"/>
            </a:xfrm>
            <a:custGeom>
              <a:avLst/>
              <a:gdLst>
                <a:gd name="T0" fmla="*/ 17 w 127"/>
                <a:gd name="T1" fmla="*/ 34 h 34"/>
                <a:gd name="T2" fmla="*/ 110 w 127"/>
                <a:gd name="T3" fmla="*/ 34 h 34"/>
                <a:gd name="T4" fmla="*/ 127 w 127"/>
                <a:gd name="T5" fmla="*/ 17 h 34"/>
                <a:gd name="T6" fmla="*/ 110 w 127"/>
                <a:gd name="T7" fmla="*/ 0 h 34"/>
                <a:gd name="T8" fmla="*/ 17 w 127"/>
                <a:gd name="T9" fmla="*/ 0 h 34"/>
                <a:gd name="T10" fmla="*/ 0 w 127"/>
                <a:gd name="T11" fmla="*/ 17 h 34"/>
                <a:gd name="T12" fmla="*/ 17 w 127"/>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27" h="34">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13" name="Freeform 10">
              <a:extLst>
                <a:ext uri="{FF2B5EF4-FFF2-40B4-BE49-F238E27FC236}">
                  <a16:creationId xmlns:a16="http://schemas.microsoft.com/office/drawing/2014/main" id="{EE34543E-C0CC-46C9-B729-7155AF253F3D}"/>
                </a:ext>
              </a:extLst>
            </p:cNvPr>
            <p:cNvSpPr/>
            <p:nvPr/>
          </p:nvSpPr>
          <p:spPr bwMode="auto">
            <a:xfrm>
              <a:off x="1403" y="1231"/>
              <a:ext cx="145" cy="117"/>
            </a:xfrm>
            <a:custGeom>
              <a:avLst/>
              <a:gdLst>
                <a:gd name="T0" fmla="*/ 9 w 112"/>
                <a:gd name="T1" fmla="*/ 30 h 90"/>
                <a:gd name="T2" fmla="*/ 83 w 112"/>
                <a:gd name="T3" fmla="*/ 84 h 90"/>
                <a:gd name="T4" fmla="*/ 107 w 112"/>
                <a:gd name="T5" fmla="*/ 81 h 90"/>
                <a:gd name="T6" fmla="*/ 103 w 112"/>
                <a:gd name="T7" fmla="*/ 58 h 90"/>
                <a:gd name="T8" fmla="*/ 30 w 112"/>
                <a:gd name="T9" fmla="*/ 3 h 90"/>
                <a:gd name="T10" fmla="*/ 20 w 112"/>
                <a:gd name="T11" fmla="*/ 0 h 90"/>
                <a:gd name="T12" fmla="*/ 6 w 112"/>
                <a:gd name="T13" fmla="*/ 7 h 90"/>
                <a:gd name="T14" fmla="*/ 9 w 112"/>
                <a:gd name="T15" fmla="*/ 3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14" name="Freeform 11">
              <a:extLst>
                <a:ext uri="{FF2B5EF4-FFF2-40B4-BE49-F238E27FC236}">
                  <a16:creationId xmlns:a16="http://schemas.microsoft.com/office/drawing/2014/main" id="{074D9234-C0A4-4292-AEF1-A9C54729216B}"/>
                </a:ext>
              </a:extLst>
            </p:cNvPr>
            <p:cNvSpPr/>
            <p:nvPr/>
          </p:nvSpPr>
          <p:spPr bwMode="auto">
            <a:xfrm>
              <a:off x="2073" y="1231"/>
              <a:ext cx="145" cy="117"/>
            </a:xfrm>
            <a:custGeom>
              <a:avLst/>
              <a:gdLst>
                <a:gd name="T0" fmla="*/ 29 w 112"/>
                <a:gd name="T1" fmla="*/ 84 h 90"/>
                <a:gd name="T2" fmla="*/ 103 w 112"/>
                <a:gd name="T3" fmla="*/ 30 h 90"/>
                <a:gd name="T4" fmla="*/ 106 w 112"/>
                <a:gd name="T5" fmla="*/ 7 h 90"/>
                <a:gd name="T6" fmla="*/ 92 w 112"/>
                <a:gd name="T7" fmla="*/ 0 h 90"/>
                <a:gd name="T8" fmla="*/ 82 w 112"/>
                <a:gd name="T9" fmla="*/ 3 h 90"/>
                <a:gd name="T10" fmla="*/ 9 w 112"/>
                <a:gd name="T11" fmla="*/ 58 h 90"/>
                <a:gd name="T12" fmla="*/ 5 w 112"/>
                <a:gd name="T13" fmla="*/ 81 h 90"/>
                <a:gd name="T14" fmla="*/ 29 w 112"/>
                <a:gd name="T15" fmla="*/ 8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15" name="Freeform 12">
              <a:extLst>
                <a:ext uri="{FF2B5EF4-FFF2-40B4-BE49-F238E27FC236}">
                  <a16:creationId xmlns:a16="http://schemas.microsoft.com/office/drawing/2014/main" id="{FBA2B376-78B1-42BD-B418-3769A177D473}"/>
                </a:ext>
              </a:extLst>
            </p:cNvPr>
            <p:cNvSpPr/>
            <p:nvPr/>
          </p:nvSpPr>
          <p:spPr bwMode="auto">
            <a:xfrm>
              <a:off x="1431" y="1813"/>
              <a:ext cx="134" cy="128"/>
            </a:xfrm>
            <a:custGeom>
              <a:avLst/>
              <a:gdLst>
                <a:gd name="T0" fmla="*/ 84 w 103"/>
                <a:gd name="T1" fmla="*/ 0 h 98"/>
                <a:gd name="T2" fmla="*/ 72 w 103"/>
                <a:gd name="T3" fmla="*/ 4 h 98"/>
                <a:gd name="T4" fmla="*/ 7 w 103"/>
                <a:gd name="T5" fmla="*/ 68 h 98"/>
                <a:gd name="T6" fmla="*/ 7 w 103"/>
                <a:gd name="T7" fmla="*/ 91 h 98"/>
                <a:gd name="T8" fmla="*/ 31 w 103"/>
                <a:gd name="T9" fmla="*/ 91 h 98"/>
                <a:gd name="T10" fmla="*/ 96 w 103"/>
                <a:gd name="T11" fmla="*/ 28 h 98"/>
                <a:gd name="T12" fmla="*/ 96 w 103"/>
                <a:gd name="T13" fmla="*/ 4 h 98"/>
                <a:gd name="T14" fmla="*/ 84 w 103"/>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98">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16" name="Freeform 13">
              <a:extLst>
                <a:ext uri="{FF2B5EF4-FFF2-40B4-BE49-F238E27FC236}">
                  <a16:creationId xmlns:a16="http://schemas.microsoft.com/office/drawing/2014/main" id="{4E0CF648-81A4-4DB8-83DD-D6787F0A5C47}"/>
                </a:ext>
              </a:extLst>
            </p:cNvPr>
            <p:cNvSpPr/>
            <p:nvPr/>
          </p:nvSpPr>
          <p:spPr bwMode="auto">
            <a:xfrm>
              <a:off x="2043" y="1813"/>
              <a:ext cx="132" cy="128"/>
            </a:xfrm>
            <a:custGeom>
              <a:avLst/>
              <a:gdLst>
                <a:gd name="T0" fmla="*/ 31 w 102"/>
                <a:gd name="T1" fmla="*/ 4 h 98"/>
                <a:gd name="T2" fmla="*/ 19 w 102"/>
                <a:gd name="T3" fmla="*/ 0 h 98"/>
                <a:gd name="T4" fmla="*/ 7 w 102"/>
                <a:gd name="T5" fmla="*/ 4 h 98"/>
                <a:gd name="T6" fmla="*/ 7 w 102"/>
                <a:gd name="T7" fmla="*/ 28 h 98"/>
                <a:gd name="T8" fmla="*/ 72 w 102"/>
                <a:gd name="T9" fmla="*/ 91 h 98"/>
                <a:gd name="T10" fmla="*/ 96 w 102"/>
                <a:gd name="T11" fmla="*/ 91 h 98"/>
                <a:gd name="T12" fmla="*/ 96 w 102"/>
                <a:gd name="T13" fmla="*/ 68 h 98"/>
                <a:gd name="T14" fmla="*/ 31 w 102"/>
                <a:gd name="T15" fmla="*/ 4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8">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nvGrpSpPr>
          <p:cNvPr id="117" name="Group 4">
            <a:extLst>
              <a:ext uri="{FF2B5EF4-FFF2-40B4-BE49-F238E27FC236}">
                <a16:creationId xmlns:a16="http://schemas.microsoft.com/office/drawing/2014/main" id="{AA3A3DD5-5DD9-4270-8BB6-FE13CC9669A0}"/>
              </a:ext>
            </a:extLst>
          </p:cNvPr>
          <p:cNvGrpSpPr>
            <a:grpSpLocks noChangeAspect="1"/>
          </p:cNvGrpSpPr>
          <p:nvPr/>
        </p:nvGrpSpPr>
        <p:grpSpPr bwMode="auto">
          <a:xfrm flipV="1">
            <a:off x="4118990" y="4336506"/>
            <a:ext cx="739929" cy="763583"/>
            <a:chOff x="1308" y="1009"/>
            <a:chExt cx="1001" cy="1033"/>
          </a:xfrm>
        </p:grpSpPr>
        <p:sp>
          <p:nvSpPr>
            <p:cNvPr id="118" name="Freeform 5">
              <a:extLst>
                <a:ext uri="{FF2B5EF4-FFF2-40B4-BE49-F238E27FC236}">
                  <a16:creationId xmlns:a16="http://schemas.microsoft.com/office/drawing/2014/main" id="{43DA7534-29A8-4937-A6B6-C1C0C788F061}"/>
                </a:ext>
              </a:extLst>
            </p:cNvPr>
            <p:cNvSpPr/>
            <p:nvPr/>
          </p:nvSpPr>
          <p:spPr bwMode="auto">
            <a:xfrm>
              <a:off x="1533" y="1009"/>
              <a:ext cx="571" cy="830"/>
            </a:xfrm>
            <a:custGeom>
              <a:avLst/>
              <a:gdLst>
                <a:gd name="T0" fmla="*/ 404 w 439"/>
                <a:gd name="T1" fmla="*/ 298 h 638"/>
                <a:gd name="T2" fmla="*/ 321 w 439"/>
                <a:gd name="T3" fmla="*/ 223 h 638"/>
                <a:gd name="T4" fmla="*/ 321 w 439"/>
                <a:gd name="T5" fmla="*/ 50 h 638"/>
                <a:gd name="T6" fmla="*/ 318 w 439"/>
                <a:gd name="T7" fmla="*/ 41 h 638"/>
                <a:gd name="T8" fmla="*/ 221 w 439"/>
                <a:gd name="T9" fmla="*/ 0 h 638"/>
                <a:gd name="T10" fmla="*/ 118 w 439"/>
                <a:gd name="T11" fmla="*/ 40 h 638"/>
                <a:gd name="T12" fmla="*/ 114 w 439"/>
                <a:gd name="T13" fmla="*/ 50 h 638"/>
                <a:gd name="T14" fmla="*/ 114 w 439"/>
                <a:gd name="T15" fmla="*/ 225 h 638"/>
                <a:gd name="T16" fmla="*/ 34 w 439"/>
                <a:gd name="T17" fmla="*/ 300 h 638"/>
                <a:gd name="T18" fmla="*/ 0 w 439"/>
                <a:gd name="T19" fmla="*/ 418 h 638"/>
                <a:gd name="T20" fmla="*/ 220 w 439"/>
                <a:gd name="T21" fmla="*/ 638 h 638"/>
                <a:gd name="T22" fmla="*/ 439 w 439"/>
                <a:gd name="T23" fmla="*/ 418 h 638"/>
                <a:gd name="T24" fmla="*/ 404 w 439"/>
                <a:gd name="T25" fmla="*/ 29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38">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no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19" name="Freeform 6">
              <a:extLst>
                <a:ext uri="{FF2B5EF4-FFF2-40B4-BE49-F238E27FC236}">
                  <a16:creationId xmlns:a16="http://schemas.microsoft.com/office/drawing/2014/main" id="{CD813369-9339-4FC4-8F10-7F5D3A00348A}"/>
                </a:ext>
              </a:extLst>
            </p:cNvPr>
            <p:cNvSpPr>
              <a:spLocks noEditPoints="1"/>
            </p:cNvSpPr>
            <p:nvPr/>
          </p:nvSpPr>
          <p:spPr bwMode="auto">
            <a:xfrm>
              <a:off x="1526" y="1009"/>
              <a:ext cx="573" cy="830"/>
            </a:xfrm>
            <a:custGeom>
              <a:avLst/>
              <a:gdLst>
                <a:gd name="T0" fmla="*/ 440 w 440"/>
                <a:gd name="T1" fmla="*/ 418 h 638"/>
                <a:gd name="T2" fmla="*/ 322 w 440"/>
                <a:gd name="T3" fmla="*/ 223 h 638"/>
                <a:gd name="T4" fmla="*/ 319 w 440"/>
                <a:gd name="T5" fmla="*/ 41 h 638"/>
                <a:gd name="T6" fmla="*/ 119 w 440"/>
                <a:gd name="T7" fmla="*/ 40 h 638"/>
                <a:gd name="T8" fmla="*/ 114 w 440"/>
                <a:gd name="T9" fmla="*/ 225 h 638"/>
                <a:gd name="T10" fmla="*/ 0 w 440"/>
                <a:gd name="T11" fmla="*/ 418 h 638"/>
                <a:gd name="T12" fmla="*/ 143 w 440"/>
                <a:gd name="T13" fmla="*/ 75 h 638"/>
                <a:gd name="T14" fmla="*/ 294 w 440"/>
                <a:gd name="T15" fmla="*/ 134 h 638"/>
                <a:gd name="T16" fmla="*/ 143 w 440"/>
                <a:gd name="T17" fmla="*/ 75 h 638"/>
                <a:gd name="T18" fmla="*/ 294 w 440"/>
                <a:gd name="T19" fmla="*/ 162 h 638"/>
                <a:gd name="T20" fmla="*/ 294 w 440"/>
                <a:gd name="T21" fmla="*/ 189 h 638"/>
                <a:gd name="T22" fmla="*/ 143 w 440"/>
                <a:gd name="T23" fmla="*/ 134 h 638"/>
                <a:gd name="T24" fmla="*/ 213 w 440"/>
                <a:gd name="T25" fmla="*/ 411 h 638"/>
                <a:gd name="T26" fmla="*/ 184 w 440"/>
                <a:gd name="T27" fmla="*/ 400 h 638"/>
                <a:gd name="T28" fmla="*/ 196 w 440"/>
                <a:gd name="T29" fmla="*/ 200 h 638"/>
                <a:gd name="T30" fmla="*/ 230 w 440"/>
                <a:gd name="T31" fmla="*/ 228 h 638"/>
                <a:gd name="T32" fmla="*/ 218 w 440"/>
                <a:gd name="T33" fmla="*/ 408 h 638"/>
                <a:gd name="T34" fmla="*/ 213 w 440"/>
                <a:gd name="T35" fmla="*/ 459 h 638"/>
                <a:gd name="T36" fmla="*/ 213 w 440"/>
                <a:gd name="T37" fmla="*/ 435 h 638"/>
                <a:gd name="T38" fmla="*/ 136 w 440"/>
                <a:gd name="T39" fmla="*/ 245 h 638"/>
                <a:gd name="T40" fmla="*/ 143 w 440"/>
                <a:gd name="T41" fmla="*/ 191 h 638"/>
                <a:gd name="T42" fmla="*/ 183 w 440"/>
                <a:gd name="T43" fmla="*/ 228 h 638"/>
                <a:gd name="T44" fmla="*/ 146 w 440"/>
                <a:gd name="T45" fmla="*/ 411 h 638"/>
                <a:gd name="T46" fmla="*/ 139 w 440"/>
                <a:gd name="T47" fmla="*/ 470 h 638"/>
                <a:gd name="T48" fmla="*/ 181 w 440"/>
                <a:gd name="T49" fmla="*/ 421 h 638"/>
                <a:gd name="T50" fmla="*/ 188 w 440"/>
                <a:gd name="T51" fmla="*/ 450 h 638"/>
                <a:gd name="T52" fmla="*/ 237 w 440"/>
                <a:gd name="T53" fmla="*/ 450 h 638"/>
                <a:gd name="T54" fmla="*/ 245 w 440"/>
                <a:gd name="T55" fmla="*/ 421 h 638"/>
                <a:gd name="T56" fmla="*/ 286 w 440"/>
                <a:gd name="T57" fmla="*/ 470 h 638"/>
                <a:gd name="T58" fmla="*/ 279 w 440"/>
                <a:gd name="T59" fmla="*/ 411 h 638"/>
                <a:gd name="T60" fmla="*/ 243 w 440"/>
                <a:gd name="T61" fmla="*/ 228 h 638"/>
                <a:gd name="T62" fmla="*/ 294 w 440"/>
                <a:gd name="T63" fmla="*/ 217 h 638"/>
                <a:gd name="T64" fmla="*/ 302 w 440"/>
                <a:gd name="T65" fmla="*/ 244 h 638"/>
                <a:gd name="T66" fmla="*/ 220 w 440"/>
                <a:gd name="T67" fmla="*/ 610 h 638"/>
                <a:gd name="T68" fmla="*/ 136 w 440"/>
                <a:gd name="T69" fmla="*/ 245 h 638"/>
                <a:gd name="T70" fmla="*/ 160 w 440"/>
                <a:gd name="T71" fmla="*/ 443 h 638"/>
                <a:gd name="T72" fmla="*/ 143 w 440"/>
                <a:gd name="T73" fmla="*/ 447 h 638"/>
                <a:gd name="T74" fmla="*/ 168 w 440"/>
                <a:gd name="T75" fmla="*/ 422 h 638"/>
                <a:gd name="T76" fmla="*/ 273 w 440"/>
                <a:gd name="T77" fmla="*/ 429 h 638"/>
                <a:gd name="T78" fmla="*/ 280 w 440"/>
                <a:gd name="T79" fmla="*/ 452 h 638"/>
                <a:gd name="T80" fmla="*/ 258 w 440"/>
                <a:gd name="T81" fmla="*/ 422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0" h="638">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20" name="Freeform 7">
              <a:extLst>
                <a:ext uri="{FF2B5EF4-FFF2-40B4-BE49-F238E27FC236}">
                  <a16:creationId xmlns:a16="http://schemas.microsoft.com/office/drawing/2014/main" id="{9117C3F2-B497-41D2-941F-37A348202AC3}"/>
                </a:ext>
              </a:extLst>
            </p:cNvPr>
            <p:cNvSpPr/>
            <p:nvPr/>
          </p:nvSpPr>
          <p:spPr bwMode="auto">
            <a:xfrm>
              <a:off x="2145" y="1578"/>
              <a:ext cx="164" cy="42"/>
            </a:xfrm>
            <a:custGeom>
              <a:avLst/>
              <a:gdLst>
                <a:gd name="T0" fmla="*/ 0 w 126"/>
                <a:gd name="T1" fmla="*/ 16 h 33"/>
                <a:gd name="T2" fmla="*/ 17 w 126"/>
                <a:gd name="T3" fmla="*/ 33 h 33"/>
                <a:gd name="T4" fmla="*/ 109 w 126"/>
                <a:gd name="T5" fmla="*/ 33 h 33"/>
                <a:gd name="T6" fmla="*/ 126 w 126"/>
                <a:gd name="T7" fmla="*/ 16 h 33"/>
                <a:gd name="T8" fmla="*/ 109 w 126"/>
                <a:gd name="T9" fmla="*/ 0 h 33"/>
                <a:gd name="T10" fmla="*/ 17 w 126"/>
                <a:gd name="T11" fmla="*/ 0 h 33"/>
                <a:gd name="T12" fmla="*/ 0 w 126"/>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126" h="33">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21" name="Freeform 8">
              <a:extLst>
                <a:ext uri="{FF2B5EF4-FFF2-40B4-BE49-F238E27FC236}">
                  <a16:creationId xmlns:a16="http://schemas.microsoft.com/office/drawing/2014/main" id="{ECD575C2-A817-4C02-910F-ED2AB98825B1}"/>
                </a:ext>
              </a:extLst>
            </p:cNvPr>
            <p:cNvSpPr/>
            <p:nvPr/>
          </p:nvSpPr>
          <p:spPr bwMode="auto">
            <a:xfrm>
              <a:off x="1763" y="1882"/>
              <a:ext cx="44" cy="160"/>
            </a:xfrm>
            <a:custGeom>
              <a:avLst/>
              <a:gdLst>
                <a:gd name="T0" fmla="*/ 17 w 34"/>
                <a:gd name="T1" fmla="*/ 0 h 123"/>
                <a:gd name="T2" fmla="*/ 0 w 34"/>
                <a:gd name="T3" fmla="*/ 16 h 123"/>
                <a:gd name="T4" fmla="*/ 0 w 34"/>
                <a:gd name="T5" fmla="*/ 106 h 123"/>
                <a:gd name="T6" fmla="*/ 17 w 34"/>
                <a:gd name="T7" fmla="*/ 123 h 123"/>
                <a:gd name="T8" fmla="*/ 34 w 34"/>
                <a:gd name="T9" fmla="*/ 106 h 123"/>
                <a:gd name="T10" fmla="*/ 34 w 34"/>
                <a:gd name="T11" fmla="*/ 16 h 123"/>
                <a:gd name="T12" fmla="*/ 17 w 34"/>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34" h="123">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22" name="Freeform 9">
              <a:extLst>
                <a:ext uri="{FF2B5EF4-FFF2-40B4-BE49-F238E27FC236}">
                  <a16:creationId xmlns:a16="http://schemas.microsoft.com/office/drawing/2014/main" id="{B7F1D0EE-FA53-4934-91AF-66564B819A49}"/>
                </a:ext>
              </a:extLst>
            </p:cNvPr>
            <p:cNvSpPr/>
            <p:nvPr/>
          </p:nvSpPr>
          <p:spPr bwMode="auto">
            <a:xfrm>
              <a:off x="1308" y="1557"/>
              <a:ext cx="165" cy="44"/>
            </a:xfrm>
            <a:custGeom>
              <a:avLst/>
              <a:gdLst>
                <a:gd name="T0" fmla="*/ 17 w 127"/>
                <a:gd name="T1" fmla="*/ 34 h 34"/>
                <a:gd name="T2" fmla="*/ 110 w 127"/>
                <a:gd name="T3" fmla="*/ 34 h 34"/>
                <a:gd name="T4" fmla="*/ 127 w 127"/>
                <a:gd name="T5" fmla="*/ 17 h 34"/>
                <a:gd name="T6" fmla="*/ 110 w 127"/>
                <a:gd name="T7" fmla="*/ 0 h 34"/>
                <a:gd name="T8" fmla="*/ 17 w 127"/>
                <a:gd name="T9" fmla="*/ 0 h 34"/>
                <a:gd name="T10" fmla="*/ 0 w 127"/>
                <a:gd name="T11" fmla="*/ 17 h 34"/>
                <a:gd name="T12" fmla="*/ 17 w 127"/>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27" h="34">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23" name="Freeform 10">
              <a:extLst>
                <a:ext uri="{FF2B5EF4-FFF2-40B4-BE49-F238E27FC236}">
                  <a16:creationId xmlns:a16="http://schemas.microsoft.com/office/drawing/2014/main" id="{7AC2F3E8-8754-4826-993E-2D19F16AF4F8}"/>
                </a:ext>
              </a:extLst>
            </p:cNvPr>
            <p:cNvSpPr/>
            <p:nvPr/>
          </p:nvSpPr>
          <p:spPr bwMode="auto">
            <a:xfrm>
              <a:off x="1403" y="1231"/>
              <a:ext cx="145" cy="117"/>
            </a:xfrm>
            <a:custGeom>
              <a:avLst/>
              <a:gdLst>
                <a:gd name="T0" fmla="*/ 9 w 112"/>
                <a:gd name="T1" fmla="*/ 30 h 90"/>
                <a:gd name="T2" fmla="*/ 83 w 112"/>
                <a:gd name="T3" fmla="*/ 84 h 90"/>
                <a:gd name="T4" fmla="*/ 107 w 112"/>
                <a:gd name="T5" fmla="*/ 81 h 90"/>
                <a:gd name="T6" fmla="*/ 103 w 112"/>
                <a:gd name="T7" fmla="*/ 58 h 90"/>
                <a:gd name="T8" fmla="*/ 30 w 112"/>
                <a:gd name="T9" fmla="*/ 3 h 90"/>
                <a:gd name="T10" fmla="*/ 20 w 112"/>
                <a:gd name="T11" fmla="*/ 0 h 90"/>
                <a:gd name="T12" fmla="*/ 6 w 112"/>
                <a:gd name="T13" fmla="*/ 7 h 90"/>
                <a:gd name="T14" fmla="*/ 9 w 112"/>
                <a:gd name="T15" fmla="*/ 3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24" name="Freeform 11">
              <a:extLst>
                <a:ext uri="{FF2B5EF4-FFF2-40B4-BE49-F238E27FC236}">
                  <a16:creationId xmlns:a16="http://schemas.microsoft.com/office/drawing/2014/main" id="{DCF0D447-359D-4776-BB4D-7FF388FCE0E2}"/>
                </a:ext>
              </a:extLst>
            </p:cNvPr>
            <p:cNvSpPr/>
            <p:nvPr/>
          </p:nvSpPr>
          <p:spPr bwMode="auto">
            <a:xfrm>
              <a:off x="2073" y="1231"/>
              <a:ext cx="145" cy="117"/>
            </a:xfrm>
            <a:custGeom>
              <a:avLst/>
              <a:gdLst>
                <a:gd name="T0" fmla="*/ 29 w 112"/>
                <a:gd name="T1" fmla="*/ 84 h 90"/>
                <a:gd name="T2" fmla="*/ 103 w 112"/>
                <a:gd name="T3" fmla="*/ 30 h 90"/>
                <a:gd name="T4" fmla="*/ 106 w 112"/>
                <a:gd name="T5" fmla="*/ 7 h 90"/>
                <a:gd name="T6" fmla="*/ 92 w 112"/>
                <a:gd name="T7" fmla="*/ 0 h 90"/>
                <a:gd name="T8" fmla="*/ 82 w 112"/>
                <a:gd name="T9" fmla="*/ 3 h 90"/>
                <a:gd name="T10" fmla="*/ 9 w 112"/>
                <a:gd name="T11" fmla="*/ 58 h 90"/>
                <a:gd name="T12" fmla="*/ 5 w 112"/>
                <a:gd name="T13" fmla="*/ 81 h 90"/>
                <a:gd name="T14" fmla="*/ 29 w 112"/>
                <a:gd name="T15" fmla="*/ 8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25" name="Freeform 12">
              <a:extLst>
                <a:ext uri="{FF2B5EF4-FFF2-40B4-BE49-F238E27FC236}">
                  <a16:creationId xmlns:a16="http://schemas.microsoft.com/office/drawing/2014/main" id="{D8A04672-B147-4CEB-A565-BBF43FC39D82}"/>
                </a:ext>
              </a:extLst>
            </p:cNvPr>
            <p:cNvSpPr/>
            <p:nvPr/>
          </p:nvSpPr>
          <p:spPr bwMode="auto">
            <a:xfrm>
              <a:off x="1431" y="1813"/>
              <a:ext cx="134" cy="128"/>
            </a:xfrm>
            <a:custGeom>
              <a:avLst/>
              <a:gdLst>
                <a:gd name="T0" fmla="*/ 84 w 103"/>
                <a:gd name="T1" fmla="*/ 0 h 98"/>
                <a:gd name="T2" fmla="*/ 72 w 103"/>
                <a:gd name="T3" fmla="*/ 4 h 98"/>
                <a:gd name="T4" fmla="*/ 7 w 103"/>
                <a:gd name="T5" fmla="*/ 68 h 98"/>
                <a:gd name="T6" fmla="*/ 7 w 103"/>
                <a:gd name="T7" fmla="*/ 91 h 98"/>
                <a:gd name="T8" fmla="*/ 31 w 103"/>
                <a:gd name="T9" fmla="*/ 91 h 98"/>
                <a:gd name="T10" fmla="*/ 96 w 103"/>
                <a:gd name="T11" fmla="*/ 28 h 98"/>
                <a:gd name="T12" fmla="*/ 96 w 103"/>
                <a:gd name="T13" fmla="*/ 4 h 98"/>
                <a:gd name="T14" fmla="*/ 84 w 103"/>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98">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26" name="Freeform 13">
              <a:extLst>
                <a:ext uri="{FF2B5EF4-FFF2-40B4-BE49-F238E27FC236}">
                  <a16:creationId xmlns:a16="http://schemas.microsoft.com/office/drawing/2014/main" id="{AD85FAE1-F31F-4C8F-8CAD-2719655C85AD}"/>
                </a:ext>
              </a:extLst>
            </p:cNvPr>
            <p:cNvSpPr/>
            <p:nvPr/>
          </p:nvSpPr>
          <p:spPr bwMode="auto">
            <a:xfrm>
              <a:off x="2043" y="1813"/>
              <a:ext cx="132" cy="128"/>
            </a:xfrm>
            <a:custGeom>
              <a:avLst/>
              <a:gdLst>
                <a:gd name="T0" fmla="*/ 31 w 102"/>
                <a:gd name="T1" fmla="*/ 4 h 98"/>
                <a:gd name="T2" fmla="*/ 19 w 102"/>
                <a:gd name="T3" fmla="*/ 0 h 98"/>
                <a:gd name="T4" fmla="*/ 7 w 102"/>
                <a:gd name="T5" fmla="*/ 4 h 98"/>
                <a:gd name="T6" fmla="*/ 7 w 102"/>
                <a:gd name="T7" fmla="*/ 28 h 98"/>
                <a:gd name="T8" fmla="*/ 72 w 102"/>
                <a:gd name="T9" fmla="*/ 91 h 98"/>
                <a:gd name="T10" fmla="*/ 96 w 102"/>
                <a:gd name="T11" fmla="*/ 91 h 98"/>
                <a:gd name="T12" fmla="*/ 96 w 102"/>
                <a:gd name="T13" fmla="*/ 68 h 98"/>
                <a:gd name="T14" fmla="*/ 31 w 102"/>
                <a:gd name="T15" fmla="*/ 4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8">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nvGrpSpPr>
          <p:cNvPr id="127" name="Group 4">
            <a:extLst>
              <a:ext uri="{FF2B5EF4-FFF2-40B4-BE49-F238E27FC236}">
                <a16:creationId xmlns:a16="http://schemas.microsoft.com/office/drawing/2014/main" id="{BFCFBEFF-410F-4457-BD7F-1BB5A4FD2CEB}"/>
              </a:ext>
            </a:extLst>
          </p:cNvPr>
          <p:cNvGrpSpPr>
            <a:grpSpLocks noChangeAspect="1"/>
          </p:cNvGrpSpPr>
          <p:nvPr/>
        </p:nvGrpSpPr>
        <p:grpSpPr bwMode="auto">
          <a:xfrm flipV="1">
            <a:off x="4066224" y="1487589"/>
            <a:ext cx="739929" cy="763583"/>
            <a:chOff x="1308" y="1009"/>
            <a:chExt cx="1001" cy="1033"/>
          </a:xfrm>
        </p:grpSpPr>
        <p:sp>
          <p:nvSpPr>
            <p:cNvPr id="128" name="Freeform 5">
              <a:extLst>
                <a:ext uri="{FF2B5EF4-FFF2-40B4-BE49-F238E27FC236}">
                  <a16:creationId xmlns:a16="http://schemas.microsoft.com/office/drawing/2014/main" id="{68008620-1D29-4019-B54B-0FAD58E8D362}"/>
                </a:ext>
              </a:extLst>
            </p:cNvPr>
            <p:cNvSpPr/>
            <p:nvPr/>
          </p:nvSpPr>
          <p:spPr bwMode="auto">
            <a:xfrm>
              <a:off x="1533" y="1009"/>
              <a:ext cx="571" cy="830"/>
            </a:xfrm>
            <a:custGeom>
              <a:avLst/>
              <a:gdLst>
                <a:gd name="T0" fmla="*/ 404 w 439"/>
                <a:gd name="T1" fmla="*/ 298 h 638"/>
                <a:gd name="T2" fmla="*/ 321 w 439"/>
                <a:gd name="T3" fmla="*/ 223 h 638"/>
                <a:gd name="T4" fmla="*/ 321 w 439"/>
                <a:gd name="T5" fmla="*/ 50 h 638"/>
                <a:gd name="T6" fmla="*/ 318 w 439"/>
                <a:gd name="T7" fmla="*/ 41 h 638"/>
                <a:gd name="T8" fmla="*/ 221 w 439"/>
                <a:gd name="T9" fmla="*/ 0 h 638"/>
                <a:gd name="T10" fmla="*/ 118 w 439"/>
                <a:gd name="T11" fmla="*/ 40 h 638"/>
                <a:gd name="T12" fmla="*/ 114 w 439"/>
                <a:gd name="T13" fmla="*/ 50 h 638"/>
                <a:gd name="T14" fmla="*/ 114 w 439"/>
                <a:gd name="T15" fmla="*/ 225 h 638"/>
                <a:gd name="T16" fmla="*/ 34 w 439"/>
                <a:gd name="T17" fmla="*/ 300 h 638"/>
                <a:gd name="T18" fmla="*/ 0 w 439"/>
                <a:gd name="T19" fmla="*/ 418 h 638"/>
                <a:gd name="T20" fmla="*/ 220 w 439"/>
                <a:gd name="T21" fmla="*/ 638 h 638"/>
                <a:gd name="T22" fmla="*/ 439 w 439"/>
                <a:gd name="T23" fmla="*/ 418 h 638"/>
                <a:gd name="T24" fmla="*/ 404 w 439"/>
                <a:gd name="T25" fmla="*/ 29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38">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no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29" name="Freeform 6">
              <a:extLst>
                <a:ext uri="{FF2B5EF4-FFF2-40B4-BE49-F238E27FC236}">
                  <a16:creationId xmlns:a16="http://schemas.microsoft.com/office/drawing/2014/main" id="{23A78542-9929-4EE2-8F28-B40BB8A8C23B}"/>
                </a:ext>
              </a:extLst>
            </p:cNvPr>
            <p:cNvSpPr>
              <a:spLocks noEditPoints="1"/>
            </p:cNvSpPr>
            <p:nvPr/>
          </p:nvSpPr>
          <p:spPr bwMode="auto">
            <a:xfrm>
              <a:off x="1526" y="1009"/>
              <a:ext cx="573" cy="830"/>
            </a:xfrm>
            <a:custGeom>
              <a:avLst/>
              <a:gdLst>
                <a:gd name="T0" fmla="*/ 440 w 440"/>
                <a:gd name="T1" fmla="*/ 418 h 638"/>
                <a:gd name="T2" fmla="*/ 322 w 440"/>
                <a:gd name="T3" fmla="*/ 223 h 638"/>
                <a:gd name="T4" fmla="*/ 319 w 440"/>
                <a:gd name="T5" fmla="*/ 41 h 638"/>
                <a:gd name="T6" fmla="*/ 119 w 440"/>
                <a:gd name="T7" fmla="*/ 40 h 638"/>
                <a:gd name="T8" fmla="*/ 114 w 440"/>
                <a:gd name="T9" fmla="*/ 225 h 638"/>
                <a:gd name="T10" fmla="*/ 0 w 440"/>
                <a:gd name="T11" fmla="*/ 418 h 638"/>
                <a:gd name="T12" fmla="*/ 143 w 440"/>
                <a:gd name="T13" fmla="*/ 75 h 638"/>
                <a:gd name="T14" fmla="*/ 294 w 440"/>
                <a:gd name="T15" fmla="*/ 134 h 638"/>
                <a:gd name="T16" fmla="*/ 143 w 440"/>
                <a:gd name="T17" fmla="*/ 75 h 638"/>
                <a:gd name="T18" fmla="*/ 294 w 440"/>
                <a:gd name="T19" fmla="*/ 162 h 638"/>
                <a:gd name="T20" fmla="*/ 294 w 440"/>
                <a:gd name="T21" fmla="*/ 189 h 638"/>
                <a:gd name="T22" fmla="*/ 143 w 440"/>
                <a:gd name="T23" fmla="*/ 134 h 638"/>
                <a:gd name="T24" fmla="*/ 213 w 440"/>
                <a:gd name="T25" fmla="*/ 411 h 638"/>
                <a:gd name="T26" fmla="*/ 184 w 440"/>
                <a:gd name="T27" fmla="*/ 400 h 638"/>
                <a:gd name="T28" fmla="*/ 196 w 440"/>
                <a:gd name="T29" fmla="*/ 200 h 638"/>
                <a:gd name="T30" fmla="*/ 230 w 440"/>
                <a:gd name="T31" fmla="*/ 228 h 638"/>
                <a:gd name="T32" fmla="*/ 218 w 440"/>
                <a:gd name="T33" fmla="*/ 408 h 638"/>
                <a:gd name="T34" fmla="*/ 213 w 440"/>
                <a:gd name="T35" fmla="*/ 459 h 638"/>
                <a:gd name="T36" fmla="*/ 213 w 440"/>
                <a:gd name="T37" fmla="*/ 435 h 638"/>
                <a:gd name="T38" fmla="*/ 136 w 440"/>
                <a:gd name="T39" fmla="*/ 245 h 638"/>
                <a:gd name="T40" fmla="*/ 143 w 440"/>
                <a:gd name="T41" fmla="*/ 191 h 638"/>
                <a:gd name="T42" fmla="*/ 183 w 440"/>
                <a:gd name="T43" fmla="*/ 228 h 638"/>
                <a:gd name="T44" fmla="*/ 146 w 440"/>
                <a:gd name="T45" fmla="*/ 411 h 638"/>
                <a:gd name="T46" fmla="*/ 139 w 440"/>
                <a:gd name="T47" fmla="*/ 470 h 638"/>
                <a:gd name="T48" fmla="*/ 181 w 440"/>
                <a:gd name="T49" fmla="*/ 421 h 638"/>
                <a:gd name="T50" fmla="*/ 188 w 440"/>
                <a:gd name="T51" fmla="*/ 450 h 638"/>
                <a:gd name="T52" fmla="*/ 237 w 440"/>
                <a:gd name="T53" fmla="*/ 450 h 638"/>
                <a:gd name="T54" fmla="*/ 245 w 440"/>
                <a:gd name="T55" fmla="*/ 421 h 638"/>
                <a:gd name="T56" fmla="*/ 286 w 440"/>
                <a:gd name="T57" fmla="*/ 470 h 638"/>
                <a:gd name="T58" fmla="*/ 279 w 440"/>
                <a:gd name="T59" fmla="*/ 411 h 638"/>
                <a:gd name="T60" fmla="*/ 243 w 440"/>
                <a:gd name="T61" fmla="*/ 228 h 638"/>
                <a:gd name="T62" fmla="*/ 294 w 440"/>
                <a:gd name="T63" fmla="*/ 217 h 638"/>
                <a:gd name="T64" fmla="*/ 302 w 440"/>
                <a:gd name="T65" fmla="*/ 244 h 638"/>
                <a:gd name="T66" fmla="*/ 220 w 440"/>
                <a:gd name="T67" fmla="*/ 610 h 638"/>
                <a:gd name="T68" fmla="*/ 136 w 440"/>
                <a:gd name="T69" fmla="*/ 245 h 638"/>
                <a:gd name="T70" fmla="*/ 160 w 440"/>
                <a:gd name="T71" fmla="*/ 443 h 638"/>
                <a:gd name="T72" fmla="*/ 143 w 440"/>
                <a:gd name="T73" fmla="*/ 447 h 638"/>
                <a:gd name="T74" fmla="*/ 168 w 440"/>
                <a:gd name="T75" fmla="*/ 422 h 638"/>
                <a:gd name="T76" fmla="*/ 273 w 440"/>
                <a:gd name="T77" fmla="*/ 429 h 638"/>
                <a:gd name="T78" fmla="*/ 280 w 440"/>
                <a:gd name="T79" fmla="*/ 452 h 638"/>
                <a:gd name="T80" fmla="*/ 258 w 440"/>
                <a:gd name="T81" fmla="*/ 422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0" h="638">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30" name="Freeform 7">
              <a:extLst>
                <a:ext uri="{FF2B5EF4-FFF2-40B4-BE49-F238E27FC236}">
                  <a16:creationId xmlns:a16="http://schemas.microsoft.com/office/drawing/2014/main" id="{DA7BECCE-3E47-4257-9F66-C0D86C46288E}"/>
                </a:ext>
              </a:extLst>
            </p:cNvPr>
            <p:cNvSpPr/>
            <p:nvPr/>
          </p:nvSpPr>
          <p:spPr bwMode="auto">
            <a:xfrm>
              <a:off x="2145" y="1578"/>
              <a:ext cx="164" cy="42"/>
            </a:xfrm>
            <a:custGeom>
              <a:avLst/>
              <a:gdLst>
                <a:gd name="T0" fmla="*/ 0 w 126"/>
                <a:gd name="T1" fmla="*/ 16 h 33"/>
                <a:gd name="T2" fmla="*/ 17 w 126"/>
                <a:gd name="T3" fmla="*/ 33 h 33"/>
                <a:gd name="T4" fmla="*/ 109 w 126"/>
                <a:gd name="T5" fmla="*/ 33 h 33"/>
                <a:gd name="T6" fmla="*/ 126 w 126"/>
                <a:gd name="T7" fmla="*/ 16 h 33"/>
                <a:gd name="T8" fmla="*/ 109 w 126"/>
                <a:gd name="T9" fmla="*/ 0 h 33"/>
                <a:gd name="T10" fmla="*/ 17 w 126"/>
                <a:gd name="T11" fmla="*/ 0 h 33"/>
                <a:gd name="T12" fmla="*/ 0 w 126"/>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126" h="33">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31" name="Freeform 8">
              <a:extLst>
                <a:ext uri="{FF2B5EF4-FFF2-40B4-BE49-F238E27FC236}">
                  <a16:creationId xmlns:a16="http://schemas.microsoft.com/office/drawing/2014/main" id="{C9E9FA84-20C4-4571-8AE6-93340D9B2EFD}"/>
                </a:ext>
              </a:extLst>
            </p:cNvPr>
            <p:cNvSpPr/>
            <p:nvPr/>
          </p:nvSpPr>
          <p:spPr bwMode="auto">
            <a:xfrm>
              <a:off x="1763" y="1882"/>
              <a:ext cx="44" cy="160"/>
            </a:xfrm>
            <a:custGeom>
              <a:avLst/>
              <a:gdLst>
                <a:gd name="T0" fmla="*/ 17 w 34"/>
                <a:gd name="T1" fmla="*/ 0 h 123"/>
                <a:gd name="T2" fmla="*/ 0 w 34"/>
                <a:gd name="T3" fmla="*/ 16 h 123"/>
                <a:gd name="T4" fmla="*/ 0 w 34"/>
                <a:gd name="T5" fmla="*/ 106 h 123"/>
                <a:gd name="T6" fmla="*/ 17 w 34"/>
                <a:gd name="T7" fmla="*/ 123 h 123"/>
                <a:gd name="T8" fmla="*/ 34 w 34"/>
                <a:gd name="T9" fmla="*/ 106 h 123"/>
                <a:gd name="T10" fmla="*/ 34 w 34"/>
                <a:gd name="T11" fmla="*/ 16 h 123"/>
                <a:gd name="T12" fmla="*/ 17 w 34"/>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34" h="123">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32" name="Freeform 9">
              <a:extLst>
                <a:ext uri="{FF2B5EF4-FFF2-40B4-BE49-F238E27FC236}">
                  <a16:creationId xmlns:a16="http://schemas.microsoft.com/office/drawing/2014/main" id="{2BC6127F-F2DE-4403-89C4-E427EB242D7B}"/>
                </a:ext>
              </a:extLst>
            </p:cNvPr>
            <p:cNvSpPr/>
            <p:nvPr/>
          </p:nvSpPr>
          <p:spPr bwMode="auto">
            <a:xfrm>
              <a:off x="1308" y="1557"/>
              <a:ext cx="165" cy="44"/>
            </a:xfrm>
            <a:custGeom>
              <a:avLst/>
              <a:gdLst>
                <a:gd name="T0" fmla="*/ 17 w 127"/>
                <a:gd name="T1" fmla="*/ 34 h 34"/>
                <a:gd name="T2" fmla="*/ 110 w 127"/>
                <a:gd name="T3" fmla="*/ 34 h 34"/>
                <a:gd name="T4" fmla="*/ 127 w 127"/>
                <a:gd name="T5" fmla="*/ 17 h 34"/>
                <a:gd name="T6" fmla="*/ 110 w 127"/>
                <a:gd name="T7" fmla="*/ 0 h 34"/>
                <a:gd name="T8" fmla="*/ 17 w 127"/>
                <a:gd name="T9" fmla="*/ 0 h 34"/>
                <a:gd name="T10" fmla="*/ 0 w 127"/>
                <a:gd name="T11" fmla="*/ 17 h 34"/>
                <a:gd name="T12" fmla="*/ 17 w 127"/>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27" h="34">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33" name="Freeform 10">
              <a:extLst>
                <a:ext uri="{FF2B5EF4-FFF2-40B4-BE49-F238E27FC236}">
                  <a16:creationId xmlns:a16="http://schemas.microsoft.com/office/drawing/2014/main" id="{6D81F3CD-B6B9-4F97-BC5B-35725171BFC9}"/>
                </a:ext>
              </a:extLst>
            </p:cNvPr>
            <p:cNvSpPr/>
            <p:nvPr/>
          </p:nvSpPr>
          <p:spPr bwMode="auto">
            <a:xfrm>
              <a:off x="1403" y="1231"/>
              <a:ext cx="145" cy="117"/>
            </a:xfrm>
            <a:custGeom>
              <a:avLst/>
              <a:gdLst>
                <a:gd name="T0" fmla="*/ 9 w 112"/>
                <a:gd name="T1" fmla="*/ 30 h 90"/>
                <a:gd name="T2" fmla="*/ 83 w 112"/>
                <a:gd name="T3" fmla="*/ 84 h 90"/>
                <a:gd name="T4" fmla="*/ 107 w 112"/>
                <a:gd name="T5" fmla="*/ 81 h 90"/>
                <a:gd name="T6" fmla="*/ 103 w 112"/>
                <a:gd name="T7" fmla="*/ 58 h 90"/>
                <a:gd name="T8" fmla="*/ 30 w 112"/>
                <a:gd name="T9" fmla="*/ 3 h 90"/>
                <a:gd name="T10" fmla="*/ 20 w 112"/>
                <a:gd name="T11" fmla="*/ 0 h 90"/>
                <a:gd name="T12" fmla="*/ 6 w 112"/>
                <a:gd name="T13" fmla="*/ 7 h 90"/>
                <a:gd name="T14" fmla="*/ 9 w 112"/>
                <a:gd name="T15" fmla="*/ 3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34" name="Freeform 11">
              <a:extLst>
                <a:ext uri="{FF2B5EF4-FFF2-40B4-BE49-F238E27FC236}">
                  <a16:creationId xmlns:a16="http://schemas.microsoft.com/office/drawing/2014/main" id="{101ACF23-BF8E-4CFC-8F38-6E9214C300E1}"/>
                </a:ext>
              </a:extLst>
            </p:cNvPr>
            <p:cNvSpPr/>
            <p:nvPr/>
          </p:nvSpPr>
          <p:spPr bwMode="auto">
            <a:xfrm>
              <a:off x="2073" y="1231"/>
              <a:ext cx="145" cy="117"/>
            </a:xfrm>
            <a:custGeom>
              <a:avLst/>
              <a:gdLst>
                <a:gd name="T0" fmla="*/ 29 w 112"/>
                <a:gd name="T1" fmla="*/ 84 h 90"/>
                <a:gd name="T2" fmla="*/ 103 w 112"/>
                <a:gd name="T3" fmla="*/ 30 h 90"/>
                <a:gd name="T4" fmla="*/ 106 w 112"/>
                <a:gd name="T5" fmla="*/ 7 h 90"/>
                <a:gd name="T6" fmla="*/ 92 w 112"/>
                <a:gd name="T7" fmla="*/ 0 h 90"/>
                <a:gd name="T8" fmla="*/ 82 w 112"/>
                <a:gd name="T9" fmla="*/ 3 h 90"/>
                <a:gd name="T10" fmla="*/ 9 w 112"/>
                <a:gd name="T11" fmla="*/ 58 h 90"/>
                <a:gd name="T12" fmla="*/ 5 w 112"/>
                <a:gd name="T13" fmla="*/ 81 h 90"/>
                <a:gd name="T14" fmla="*/ 29 w 112"/>
                <a:gd name="T15" fmla="*/ 8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35" name="Freeform 12">
              <a:extLst>
                <a:ext uri="{FF2B5EF4-FFF2-40B4-BE49-F238E27FC236}">
                  <a16:creationId xmlns:a16="http://schemas.microsoft.com/office/drawing/2014/main" id="{2EF693C2-BBB8-496A-BA4D-955143FBE48E}"/>
                </a:ext>
              </a:extLst>
            </p:cNvPr>
            <p:cNvSpPr/>
            <p:nvPr/>
          </p:nvSpPr>
          <p:spPr bwMode="auto">
            <a:xfrm>
              <a:off x="1431" y="1813"/>
              <a:ext cx="134" cy="128"/>
            </a:xfrm>
            <a:custGeom>
              <a:avLst/>
              <a:gdLst>
                <a:gd name="T0" fmla="*/ 84 w 103"/>
                <a:gd name="T1" fmla="*/ 0 h 98"/>
                <a:gd name="T2" fmla="*/ 72 w 103"/>
                <a:gd name="T3" fmla="*/ 4 h 98"/>
                <a:gd name="T4" fmla="*/ 7 w 103"/>
                <a:gd name="T5" fmla="*/ 68 h 98"/>
                <a:gd name="T6" fmla="*/ 7 w 103"/>
                <a:gd name="T7" fmla="*/ 91 h 98"/>
                <a:gd name="T8" fmla="*/ 31 w 103"/>
                <a:gd name="T9" fmla="*/ 91 h 98"/>
                <a:gd name="T10" fmla="*/ 96 w 103"/>
                <a:gd name="T11" fmla="*/ 28 h 98"/>
                <a:gd name="T12" fmla="*/ 96 w 103"/>
                <a:gd name="T13" fmla="*/ 4 h 98"/>
                <a:gd name="T14" fmla="*/ 84 w 103"/>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98">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36" name="Freeform 13">
              <a:extLst>
                <a:ext uri="{FF2B5EF4-FFF2-40B4-BE49-F238E27FC236}">
                  <a16:creationId xmlns:a16="http://schemas.microsoft.com/office/drawing/2014/main" id="{B7607FC0-1D4F-4C8D-B9D0-6CC091A17646}"/>
                </a:ext>
              </a:extLst>
            </p:cNvPr>
            <p:cNvSpPr/>
            <p:nvPr/>
          </p:nvSpPr>
          <p:spPr bwMode="auto">
            <a:xfrm>
              <a:off x="2043" y="1813"/>
              <a:ext cx="132" cy="128"/>
            </a:xfrm>
            <a:custGeom>
              <a:avLst/>
              <a:gdLst>
                <a:gd name="T0" fmla="*/ 31 w 102"/>
                <a:gd name="T1" fmla="*/ 4 h 98"/>
                <a:gd name="T2" fmla="*/ 19 w 102"/>
                <a:gd name="T3" fmla="*/ 0 h 98"/>
                <a:gd name="T4" fmla="*/ 7 w 102"/>
                <a:gd name="T5" fmla="*/ 4 h 98"/>
                <a:gd name="T6" fmla="*/ 7 w 102"/>
                <a:gd name="T7" fmla="*/ 28 h 98"/>
                <a:gd name="T8" fmla="*/ 72 w 102"/>
                <a:gd name="T9" fmla="*/ 91 h 98"/>
                <a:gd name="T10" fmla="*/ 96 w 102"/>
                <a:gd name="T11" fmla="*/ 91 h 98"/>
                <a:gd name="T12" fmla="*/ 96 w 102"/>
                <a:gd name="T13" fmla="*/ 68 h 98"/>
                <a:gd name="T14" fmla="*/ 31 w 102"/>
                <a:gd name="T15" fmla="*/ 4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8">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spTree>
    <p:extLst>
      <p:ext uri="{BB962C8B-B14F-4D97-AF65-F5344CB8AC3E}">
        <p14:creationId xmlns:p14="http://schemas.microsoft.com/office/powerpoint/2010/main" val="40930472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fade">
                                      <p:cBhvr>
                                        <p:cTn id="7" dur="1000"/>
                                        <p:tgtEl>
                                          <p:spTgt spid="80"/>
                                        </p:tgtEl>
                                      </p:cBhvr>
                                    </p:animEffect>
                                    <p:anim calcmode="lin" valueType="num">
                                      <p:cBhvr>
                                        <p:cTn id="8" dur="1000" fill="hold"/>
                                        <p:tgtEl>
                                          <p:spTgt spid="80"/>
                                        </p:tgtEl>
                                        <p:attrNameLst>
                                          <p:attrName>ppt_x</p:attrName>
                                        </p:attrNameLst>
                                      </p:cBhvr>
                                      <p:tavLst>
                                        <p:tav tm="0">
                                          <p:val>
                                            <p:strVal val="#ppt_x"/>
                                          </p:val>
                                        </p:tav>
                                        <p:tav tm="100000">
                                          <p:val>
                                            <p:strVal val="#ppt_x"/>
                                          </p:val>
                                        </p:tav>
                                      </p:tavLst>
                                    </p:anim>
                                    <p:anim calcmode="lin" valueType="num">
                                      <p:cBhvr>
                                        <p:cTn id="9" dur="1000" fill="hold"/>
                                        <p:tgtEl>
                                          <p:spTgt spid="80"/>
                                        </p:tgtEl>
                                        <p:attrNameLst>
                                          <p:attrName>ppt_y</p:attrName>
                                        </p:attrNameLst>
                                      </p:cBhvr>
                                      <p:tavLst>
                                        <p:tav tm="0">
                                          <p:val>
                                            <p:strVal val="#ppt_y+.1"/>
                                          </p:val>
                                        </p:tav>
                                        <p:tav tm="100000">
                                          <p:val>
                                            <p:strVal val="#ppt_y"/>
                                          </p:val>
                                        </p:tav>
                                      </p:tavLst>
                                    </p:anim>
                                  </p:childTnLst>
                                </p:cTn>
                              </p:par>
                              <p:par>
                                <p:cTn id="10" presetID="14" presetClass="entr" presetSubtype="10" fill="hold" nodeType="with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randombar(horizontal)">
                                      <p:cBhvr>
                                        <p:cTn id="12" dur="500"/>
                                        <p:tgtEl>
                                          <p:spTgt spid="48"/>
                                        </p:tgtEl>
                                      </p:cBhvr>
                                    </p:animEffect>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additive="base">
                                        <p:cTn id="16" dur="1000" fill="hold"/>
                                        <p:tgtEl>
                                          <p:spTgt spid="59"/>
                                        </p:tgtEl>
                                        <p:attrNameLst>
                                          <p:attrName>ppt_x</p:attrName>
                                        </p:attrNameLst>
                                      </p:cBhvr>
                                      <p:tavLst>
                                        <p:tav tm="0">
                                          <p:val>
                                            <p:strVal val="0-#ppt_w/2"/>
                                          </p:val>
                                        </p:tav>
                                        <p:tav tm="100000">
                                          <p:val>
                                            <p:strVal val="#ppt_x"/>
                                          </p:val>
                                        </p:tav>
                                      </p:tavLst>
                                    </p:anim>
                                    <p:anim calcmode="lin" valueType="num">
                                      <p:cBhvr additive="base">
                                        <p:cTn id="17" dur="1000" fill="hold"/>
                                        <p:tgtEl>
                                          <p:spTgt spid="59"/>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0"/>
                                  </p:stCondLst>
                                  <p:childTnLst>
                                    <p:set>
                                      <p:cBhvr>
                                        <p:cTn id="19" dur="1" fill="hold">
                                          <p:stCondLst>
                                            <p:cond delay="0"/>
                                          </p:stCondLst>
                                        </p:cTn>
                                        <p:tgtEl>
                                          <p:spTgt spid="62"/>
                                        </p:tgtEl>
                                        <p:attrNameLst>
                                          <p:attrName>style.visibility</p:attrName>
                                        </p:attrNameLst>
                                      </p:cBhvr>
                                      <p:to>
                                        <p:strVal val="visible"/>
                                      </p:to>
                                    </p:set>
                                    <p:anim calcmode="lin" valueType="num">
                                      <p:cBhvr additive="base">
                                        <p:cTn id="20" dur="1000" fill="hold"/>
                                        <p:tgtEl>
                                          <p:spTgt spid="62"/>
                                        </p:tgtEl>
                                        <p:attrNameLst>
                                          <p:attrName>ppt_x</p:attrName>
                                        </p:attrNameLst>
                                      </p:cBhvr>
                                      <p:tavLst>
                                        <p:tav tm="0">
                                          <p:val>
                                            <p:strVal val="0-#ppt_w/2"/>
                                          </p:val>
                                        </p:tav>
                                        <p:tav tm="100000">
                                          <p:val>
                                            <p:strVal val="#ppt_x"/>
                                          </p:val>
                                        </p:tav>
                                      </p:tavLst>
                                    </p:anim>
                                    <p:anim calcmode="lin" valueType="num">
                                      <p:cBhvr additive="base">
                                        <p:cTn id="21" dur="1000" fill="hold"/>
                                        <p:tgtEl>
                                          <p:spTgt spid="62"/>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0"/>
                                  </p:stCondLst>
                                  <p:childTnLst>
                                    <p:set>
                                      <p:cBhvr>
                                        <p:cTn id="23" dur="1" fill="hold">
                                          <p:stCondLst>
                                            <p:cond delay="0"/>
                                          </p:stCondLst>
                                        </p:cTn>
                                        <p:tgtEl>
                                          <p:spTgt spid="65"/>
                                        </p:tgtEl>
                                        <p:attrNameLst>
                                          <p:attrName>style.visibility</p:attrName>
                                        </p:attrNameLst>
                                      </p:cBhvr>
                                      <p:to>
                                        <p:strVal val="visible"/>
                                      </p:to>
                                    </p:set>
                                    <p:anim calcmode="lin" valueType="num">
                                      <p:cBhvr additive="base">
                                        <p:cTn id="24" dur="1000" fill="hold"/>
                                        <p:tgtEl>
                                          <p:spTgt spid="65"/>
                                        </p:tgtEl>
                                        <p:attrNameLst>
                                          <p:attrName>ppt_x</p:attrName>
                                        </p:attrNameLst>
                                      </p:cBhvr>
                                      <p:tavLst>
                                        <p:tav tm="0">
                                          <p:val>
                                            <p:strVal val="0-#ppt_w/2"/>
                                          </p:val>
                                        </p:tav>
                                        <p:tav tm="100000">
                                          <p:val>
                                            <p:strVal val="#ppt_x"/>
                                          </p:val>
                                        </p:tav>
                                      </p:tavLst>
                                    </p:anim>
                                    <p:anim calcmode="lin" valueType="num">
                                      <p:cBhvr additive="base">
                                        <p:cTn id="25" dur="1000" fill="hold"/>
                                        <p:tgtEl>
                                          <p:spTgt spid="65"/>
                                        </p:tgtEl>
                                        <p:attrNameLst>
                                          <p:attrName>ppt_y</p:attrName>
                                        </p:attrNameLst>
                                      </p:cBhvr>
                                      <p:tavLst>
                                        <p:tav tm="0">
                                          <p:val>
                                            <p:strVal val="#ppt_y"/>
                                          </p:val>
                                        </p:tav>
                                        <p:tav tm="100000">
                                          <p:val>
                                            <p:strVal val="#ppt_y"/>
                                          </p:val>
                                        </p:tav>
                                      </p:tavLst>
                                    </p:anim>
                                  </p:childTnLst>
                                </p:cTn>
                              </p:par>
                              <p:par>
                                <p:cTn id="26" presetID="22" presetClass="entr" presetSubtype="8" fill="hold" grpId="0" nodeType="withEffect">
                                  <p:stCondLst>
                                    <p:cond delay="500"/>
                                  </p:stCondLst>
                                  <p:childTnLst>
                                    <p:set>
                                      <p:cBhvr>
                                        <p:cTn id="27" dur="1" fill="hold">
                                          <p:stCondLst>
                                            <p:cond delay="0"/>
                                          </p:stCondLst>
                                        </p:cTn>
                                        <p:tgtEl>
                                          <p:spTgt spid="60"/>
                                        </p:tgtEl>
                                        <p:attrNameLst>
                                          <p:attrName>style.visibility</p:attrName>
                                        </p:attrNameLst>
                                      </p:cBhvr>
                                      <p:to>
                                        <p:strVal val="visible"/>
                                      </p:to>
                                    </p:set>
                                    <p:animEffect transition="in" filter="wipe(left)">
                                      <p:cBhvr>
                                        <p:cTn id="28" dur="500"/>
                                        <p:tgtEl>
                                          <p:spTgt spid="60"/>
                                        </p:tgtEl>
                                      </p:cBhvr>
                                    </p:animEffect>
                                  </p:childTnLst>
                                </p:cTn>
                              </p:par>
                              <p:par>
                                <p:cTn id="29" presetID="22" presetClass="entr" presetSubtype="8" fill="hold" grpId="0" nodeType="withEffect">
                                  <p:stCondLst>
                                    <p:cond delay="500"/>
                                  </p:stCondLst>
                                  <p:childTnLst>
                                    <p:set>
                                      <p:cBhvr>
                                        <p:cTn id="30" dur="1" fill="hold">
                                          <p:stCondLst>
                                            <p:cond delay="0"/>
                                          </p:stCondLst>
                                        </p:cTn>
                                        <p:tgtEl>
                                          <p:spTgt spid="63"/>
                                        </p:tgtEl>
                                        <p:attrNameLst>
                                          <p:attrName>style.visibility</p:attrName>
                                        </p:attrNameLst>
                                      </p:cBhvr>
                                      <p:to>
                                        <p:strVal val="visible"/>
                                      </p:to>
                                    </p:set>
                                    <p:animEffect transition="in" filter="wipe(left)">
                                      <p:cBhvr>
                                        <p:cTn id="31" dur="500"/>
                                        <p:tgtEl>
                                          <p:spTgt spid="63"/>
                                        </p:tgtEl>
                                      </p:cBhvr>
                                    </p:animEffect>
                                  </p:childTnLst>
                                </p:cTn>
                              </p:par>
                              <p:par>
                                <p:cTn id="32" presetID="22" presetClass="entr" presetSubtype="8" fill="hold" grpId="0" nodeType="withEffect">
                                  <p:stCondLst>
                                    <p:cond delay="500"/>
                                  </p:stCondLst>
                                  <p:childTnLst>
                                    <p:set>
                                      <p:cBhvr>
                                        <p:cTn id="33" dur="1" fill="hold">
                                          <p:stCondLst>
                                            <p:cond delay="0"/>
                                          </p:stCondLst>
                                        </p:cTn>
                                        <p:tgtEl>
                                          <p:spTgt spid="93"/>
                                        </p:tgtEl>
                                        <p:attrNameLst>
                                          <p:attrName>style.visibility</p:attrName>
                                        </p:attrNameLst>
                                      </p:cBhvr>
                                      <p:to>
                                        <p:strVal val="visible"/>
                                      </p:to>
                                    </p:set>
                                    <p:animEffect transition="in" filter="wipe(left)">
                                      <p:cBhvr>
                                        <p:cTn id="34" dur="500"/>
                                        <p:tgtEl>
                                          <p:spTgt spid="93"/>
                                        </p:tgtEl>
                                      </p:cBhvr>
                                    </p:animEffect>
                                  </p:childTnLst>
                                </p:cTn>
                              </p:par>
                            </p:childTnLst>
                          </p:cTn>
                        </p:par>
                        <p:par>
                          <p:cTn id="35" fill="hold">
                            <p:stCondLst>
                              <p:cond delay="2000"/>
                            </p:stCondLst>
                            <p:childTnLst>
                              <p:par>
                                <p:cTn id="36" presetID="10" presetClass="entr" presetSubtype="0"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Effect transition="in" filter="fade">
                                      <p:cBhvr>
                                        <p:cTn id="38" dur="500"/>
                                        <p:tgtEl>
                                          <p:spTgt spid="127"/>
                                        </p:tgtEl>
                                      </p:cBhvr>
                                    </p:animEffect>
                                  </p:childTnLst>
                                </p:cTn>
                              </p:par>
                              <p:par>
                                <p:cTn id="39" presetID="10" presetClass="entr" presetSubtype="0" fill="hold" nodeType="withEffect">
                                  <p:stCondLst>
                                    <p:cond delay="250"/>
                                  </p:stCondLst>
                                  <p:childTnLst>
                                    <p:set>
                                      <p:cBhvr>
                                        <p:cTn id="40" dur="1" fill="hold">
                                          <p:stCondLst>
                                            <p:cond delay="0"/>
                                          </p:stCondLst>
                                        </p:cTn>
                                        <p:tgtEl>
                                          <p:spTgt spid="95"/>
                                        </p:tgtEl>
                                        <p:attrNameLst>
                                          <p:attrName>style.visibility</p:attrName>
                                        </p:attrNameLst>
                                      </p:cBhvr>
                                      <p:to>
                                        <p:strVal val="visible"/>
                                      </p:to>
                                    </p:set>
                                    <p:animEffect transition="in" filter="fade">
                                      <p:cBhvr>
                                        <p:cTn id="41" dur="500"/>
                                        <p:tgtEl>
                                          <p:spTgt spid="95"/>
                                        </p:tgtEl>
                                      </p:cBhvr>
                                    </p:animEffect>
                                  </p:childTnLst>
                                </p:cTn>
                              </p:par>
                              <p:par>
                                <p:cTn id="42" presetID="10" presetClass="entr" presetSubtype="0" fill="hold" nodeType="withEffect">
                                  <p:stCondLst>
                                    <p:cond delay="500"/>
                                  </p:stCondLst>
                                  <p:childTnLst>
                                    <p:set>
                                      <p:cBhvr>
                                        <p:cTn id="43" dur="1" fill="hold">
                                          <p:stCondLst>
                                            <p:cond delay="0"/>
                                          </p:stCondLst>
                                        </p:cTn>
                                        <p:tgtEl>
                                          <p:spTgt spid="117"/>
                                        </p:tgtEl>
                                        <p:attrNameLst>
                                          <p:attrName>style.visibility</p:attrName>
                                        </p:attrNameLst>
                                      </p:cBhvr>
                                      <p:to>
                                        <p:strVal val="visible"/>
                                      </p:to>
                                    </p:set>
                                    <p:animEffect transition="in" filter="fade">
                                      <p:cBhvr>
                                        <p:cTn id="44" dur="500"/>
                                        <p:tgtEl>
                                          <p:spTgt spid="117"/>
                                        </p:tgtEl>
                                      </p:cBhvr>
                                    </p:animEffect>
                                  </p:childTnLst>
                                </p:cTn>
                              </p:par>
                            </p:childTnLst>
                          </p:cTn>
                        </p:par>
                      </p:childTnLst>
                    </p:cTn>
                  </p:par>
                  <p:par>
                    <p:cTn id="45" fill="hold">
                      <p:stCondLst>
                        <p:cond delay="indefinite"/>
                      </p:stCondLst>
                      <p:childTnLst>
                        <p:par>
                          <p:cTn id="46" fill="hold">
                            <p:stCondLst>
                              <p:cond delay="0"/>
                            </p:stCondLst>
                            <p:childTnLst>
                              <p:par>
                                <p:cTn id="47" presetID="50" presetClass="entr" presetSubtype="0" decel="100000" fill="hold" grpId="0" nodeType="clickEffect">
                                  <p:stCondLst>
                                    <p:cond delay="0"/>
                                  </p:stCondLst>
                                  <p:childTnLst>
                                    <p:set>
                                      <p:cBhvr>
                                        <p:cTn id="48" dur="1" fill="hold">
                                          <p:stCondLst>
                                            <p:cond delay="0"/>
                                          </p:stCondLst>
                                        </p:cTn>
                                        <p:tgtEl>
                                          <p:spTgt spid="61"/>
                                        </p:tgtEl>
                                        <p:attrNameLst>
                                          <p:attrName>style.visibility</p:attrName>
                                        </p:attrNameLst>
                                      </p:cBhvr>
                                      <p:to>
                                        <p:strVal val="visible"/>
                                      </p:to>
                                    </p:set>
                                    <p:anim calcmode="lin" valueType="num">
                                      <p:cBhvr>
                                        <p:cTn id="49" dur="1000" fill="hold"/>
                                        <p:tgtEl>
                                          <p:spTgt spid="61"/>
                                        </p:tgtEl>
                                        <p:attrNameLst>
                                          <p:attrName>ppt_w</p:attrName>
                                        </p:attrNameLst>
                                      </p:cBhvr>
                                      <p:tavLst>
                                        <p:tav tm="0">
                                          <p:val>
                                            <p:strVal val="#ppt_w+.3"/>
                                          </p:val>
                                        </p:tav>
                                        <p:tav tm="100000">
                                          <p:val>
                                            <p:strVal val="#ppt_w"/>
                                          </p:val>
                                        </p:tav>
                                      </p:tavLst>
                                    </p:anim>
                                    <p:anim calcmode="lin" valueType="num">
                                      <p:cBhvr>
                                        <p:cTn id="50" dur="1000" fill="hold"/>
                                        <p:tgtEl>
                                          <p:spTgt spid="61"/>
                                        </p:tgtEl>
                                        <p:attrNameLst>
                                          <p:attrName>ppt_h</p:attrName>
                                        </p:attrNameLst>
                                      </p:cBhvr>
                                      <p:tavLst>
                                        <p:tav tm="0">
                                          <p:val>
                                            <p:strVal val="#ppt_h"/>
                                          </p:val>
                                        </p:tav>
                                        <p:tav tm="100000">
                                          <p:val>
                                            <p:strVal val="#ppt_h"/>
                                          </p:val>
                                        </p:tav>
                                      </p:tavLst>
                                    </p:anim>
                                    <p:animEffect transition="in" filter="fade">
                                      <p:cBhvr>
                                        <p:cTn id="51" dur="1000"/>
                                        <p:tgtEl>
                                          <p:spTgt spid="61"/>
                                        </p:tgtEl>
                                      </p:cBhvr>
                                    </p:animEffect>
                                  </p:childTnLst>
                                </p:cTn>
                              </p:par>
                            </p:childTnLst>
                          </p:cTn>
                        </p:par>
                      </p:childTnLst>
                    </p:cTn>
                  </p:par>
                  <p:par>
                    <p:cTn id="52" fill="hold">
                      <p:stCondLst>
                        <p:cond delay="indefinite"/>
                      </p:stCondLst>
                      <p:childTnLst>
                        <p:par>
                          <p:cTn id="53" fill="hold">
                            <p:stCondLst>
                              <p:cond delay="0"/>
                            </p:stCondLst>
                            <p:childTnLst>
                              <p:par>
                                <p:cTn id="54" presetID="50" presetClass="entr" presetSubtype="0" decel="100000" fill="hold" grpId="0" nodeType="clickEffect">
                                  <p:stCondLst>
                                    <p:cond delay="0"/>
                                  </p:stCondLst>
                                  <p:childTnLst>
                                    <p:set>
                                      <p:cBhvr>
                                        <p:cTn id="55" dur="1" fill="hold">
                                          <p:stCondLst>
                                            <p:cond delay="0"/>
                                          </p:stCondLst>
                                        </p:cTn>
                                        <p:tgtEl>
                                          <p:spTgt spid="64"/>
                                        </p:tgtEl>
                                        <p:attrNameLst>
                                          <p:attrName>style.visibility</p:attrName>
                                        </p:attrNameLst>
                                      </p:cBhvr>
                                      <p:to>
                                        <p:strVal val="visible"/>
                                      </p:to>
                                    </p:set>
                                    <p:anim calcmode="lin" valueType="num">
                                      <p:cBhvr>
                                        <p:cTn id="56" dur="1000" fill="hold"/>
                                        <p:tgtEl>
                                          <p:spTgt spid="64"/>
                                        </p:tgtEl>
                                        <p:attrNameLst>
                                          <p:attrName>ppt_w</p:attrName>
                                        </p:attrNameLst>
                                      </p:cBhvr>
                                      <p:tavLst>
                                        <p:tav tm="0">
                                          <p:val>
                                            <p:strVal val="#ppt_w+.3"/>
                                          </p:val>
                                        </p:tav>
                                        <p:tav tm="100000">
                                          <p:val>
                                            <p:strVal val="#ppt_w"/>
                                          </p:val>
                                        </p:tav>
                                      </p:tavLst>
                                    </p:anim>
                                    <p:anim calcmode="lin" valueType="num">
                                      <p:cBhvr>
                                        <p:cTn id="57" dur="1000" fill="hold"/>
                                        <p:tgtEl>
                                          <p:spTgt spid="64"/>
                                        </p:tgtEl>
                                        <p:attrNameLst>
                                          <p:attrName>ppt_h</p:attrName>
                                        </p:attrNameLst>
                                      </p:cBhvr>
                                      <p:tavLst>
                                        <p:tav tm="0">
                                          <p:val>
                                            <p:strVal val="#ppt_h"/>
                                          </p:val>
                                        </p:tav>
                                        <p:tav tm="100000">
                                          <p:val>
                                            <p:strVal val="#ppt_h"/>
                                          </p:val>
                                        </p:tav>
                                      </p:tavLst>
                                    </p:anim>
                                    <p:animEffect transition="in" filter="fade">
                                      <p:cBhvr>
                                        <p:cTn id="58" dur="1000"/>
                                        <p:tgtEl>
                                          <p:spTgt spid="64"/>
                                        </p:tgtEl>
                                      </p:cBhvr>
                                    </p:animEffect>
                                  </p:childTnLst>
                                </p:cTn>
                              </p:par>
                            </p:childTnLst>
                          </p:cTn>
                        </p:par>
                      </p:childTnLst>
                    </p:cTn>
                  </p:par>
                  <p:par>
                    <p:cTn id="59" fill="hold">
                      <p:stCondLst>
                        <p:cond delay="indefinite"/>
                      </p:stCondLst>
                      <p:childTnLst>
                        <p:par>
                          <p:cTn id="60" fill="hold">
                            <p:stCondLst>
                              <p:cond delay="0"/>
                            </p:stCondLst>
                            <p:childTnLst>
                              <p:par>
                                <p:cTn id="61" presetID="50" presetClass="entr" presetSubtype="0" decel="100000" fill="hold" grpId="0" nodeType="clickEffect">
                                  <p:stCondLst>
                                    <p:cond delay="0"/>
                                  </p:stCondLst>
                                  <p:childTnLst>
                                    <p:set>
                                      <p:cBhvr>
                                        <p:cTn id="62" dur="1" fill="hold">
                                          <p:stCondLst>
                                            <p:cond delay="0"/>
                                          </p:stCondLst>
                                        </p:cTn>
                                        <p:tgtEl>
                                          <p:spTgt spid="94"/>
                                        </p:tgtEl>
                                        <p:attrNameLst>
                                          <p:attrName>style.visibility</p:attrName>
                                        </p:attrNameLst>
                                      </p:cBhvr>
                                      <p:to>
                                        <p:strVal val="visible"/>
                                      </p:to>
                                    </p:set>
                                    <p:anim calcmode="lin" valueType="num">
                                      <p:cBhvr>
                                        <p:cTn id="63" dur="1000" fill="hold"/>
                                        <p:tgtEl>
                                          <p:spTgt spid="94"/>
                                        </p:tgtEl>
                                        <p:attrNameLst>
                                          <p:attrName>ppt_w</p:attrName>
                                        </p:attrNameLst>
                                      </p:cBhvr>
                                      <p:tavLst>
                                        <p:tav tm="0">
                                          <p:val>
                                            <p:strVal val="#ppt_w+.3"/>
                                          </p:val>
                                        </p:tav>
                                        <p:tav tm="100000">
                                          <p:val>
                                            <p:strVal val="#ppt_w"/>
                                          </p:val>
                                        </p:tav>
                                      </p:tavLst>
                                    </p:anim>
                                    <p:anim calcmode="lin" valueType="num">
                                      <p:cBhvr>
                                        <p:cTn id="64" dur="1000" fill="hold"/>
                                        <p:tgtEl>
                                          <p:spTgt spid="94"/>
                                        </p:tgtEl>
                                        <p:attrNameLst>
                                          <p:attrName>ppt_h</p:attrName>
                                        </p:attrNameLst>
                                      </p:cBhvr>
                                      <p:tavLst>
                                        <p:tav tm="0">
                                          <p:val>
                                            <p:strVal val="#ppt_h"/>
                                          </p:val>
                                        </p:tav>
                                        <p:tav tm="100000">
                                          <p:val>
                                            <p:strVal val="#ppt_h"/>
                                          </p:val>
                                        </p:tav>
                                      </p:tavLst>
                                    </p:anim>
                                    <p:animEffect transition="in" filter="fade">
                                      <p:cBhvr>
                                        <p:cTn id="65" dur="10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P spid="59" grpId="0" animBg="1"/>
      <p:bldP spid="60" grpId="0" animBg="1"/>
      <p:bldP spid="61" grpId="0"/>
      <p:bldP spid="62" grpId="0" animBg="1"/>
      <p:bldP spid="63" grpId="0" animBg="1"/>
      <p:bldP spid="64" grpId="0"/>
      <p:bldP spid="65" grpId="0" animBg="1"/>
      <p:bldP spid="93" grpId="0" animBg="1"/>
      <p:bldP spid="94"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5" name="组合 44">
            <a:extLst>
              <a:ext uri="{FF2B5EF4-FFF2-40B4-BE49-F238E27FC236}">
                <a16:creationId xmlns:a16="http://schemas.microsoft.com/office/drawing/2014/main" id="{0A9E9097-822C-41D0-87B4-B3A8B0F6B0FB}"/>
              </a:ext>
            </a:extLst>
          </p:cNvPr>
          <p:cNvGrpSpPr/>
          <p:nvPr/>
        </p:nvGrpSpPr>
        <p:grpSpPr>
          <a:xfrm>
            <a:off x="4443894" y="4288808"/>
            <a:ext cx="4357581" cy="324358"/>
            <a:chOff x="4531763" y="904319"/>
            <a:chExt cx="3274666" cy="206375"/>
          </a:xfrm>
        </p:grpSpPr>
        <p:sp>
          <p:nvSpPr>
            <p:cNvPr id="46" name="Freeform 139">
              <a:extLst>
                <a:ext uri="{FF2B5EF4-FFF2-40B4-BE49-F238E27FC236}">
                  <a16:creationId xmlns:a16="http://schemas.microsoft.com/office/drawing/2014/main" id="{4B1454A8-65BF-44E2-BEC0-49BE3A4FDA72}"/>
                </a:ext>
              </a:extLst>
            </p:cNvPr>
            <p:cNvSpPr>
              <a:spLocks/>
            </p:cNvSpPr>
            <p:nvPr/>
          </p:nvSpPr>
          <p:spPr bwMode="auto">
            <a:xfrm rot="18376794">
              <a:off x="4548432"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7" name="Freeform 139">
              <a:extLst>
                <a:ext uri="{FF2B5EF4-FFF2-40B4-BE49-F238E27FC236}">
                  <a16:creationId xmlns:a16="http://schemas.microsoft.com/office/drawing/2014/main" id="{E7EC73A7-FE8B-4EA2-973A-762E2A16EB8E}"/>
                </a:ext>
              </a:extLst>
            </p:cNvPr>
            <p:cNvSpPr>
              <a:spLocks/>
            </p:cNvSpPr>
            <p:nvPr/>
          </p:nvSpPr>
          <p:spPr bwMode="auto">
            <a:xfrm rot="18376794">
              <a:off x="4885649"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8" name="Freeform 139">
              <a:extLst>
                <a:ext uri="{FF2B5EF4-FFF2-40B4-BE49-F238E27FC236}">
                  <a16:creationId xmlns:a16="http://schemas.microsoft.com/office/drawing/2014/main" id="{1941277B-8FD2-4D0E-AA78-AA770188C27E}"/>
                </a:ext>
              </a:extLst>
            </p:cNvPr>
            <p:cNvSpPr>
              <a:spLocks/>
            </p:cNvSpPr>
            <p:nvPr/>
          </p:nvSpPr>
          <p:spPr bwMode="auto">
            <a:xfrm rot="18376794">
              <a:off x="5222866"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9" name="Freeform 139">
              <a:extLst>
                <a:ext uri="{FF2B5EF4-FFF2-40B4-BE49-F238E27FC236}">
                  <a16:creationId xmlns:a16="http://schemas.microsoft.com/office/drawing/2014/main" id="{129D9DB2-B4B8-46C1-A7DE-880941514261}"/>
                </a:ext>
              </a:extLst>
            </p:cNvPr>
            <p:cNvSpPr>
              <a:spLocks/>
            </p:cNvSpPr>
            <p:nvPr/>
          </p:nvSpPr>
          <p:spPr bwMode="auto">
            <a:xfrm rot="18376794">
              <a:off x="5560083"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0" name="Freeform 139">
              <a:extLst>
                <a:ext uri="{FF2B5EF4-FFF2-40B4-BE49-F238E27FC236}">
                  <a16:creationId xmlns:a16="http://schemas.microsoft.com/office/drawing/2014/main" id="{08828E92-5E2C-4BAF-9AF1-E3A9FD0F2465}"/>
                </a:ext>
              </a:extLst>
            </p:cNvPr>
            <p:cNvSpPr>
              <a:spLocks/>
            </p:cNvSpPr>
            <p:nvPr/>
          </p:nvSpPr>
          <p:spPr bwMode="auto">
            <a:xfrm rot="18376794">
              <a:off x="5897300"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1" name="Freeform 139">
              <a:extLst>
                <a:ext uri="{FF2B5EF4-FFF2-40B4-BE49-F238E27FC236}">
                  <a16:creationId xmlns:a16="http://schemas.microsoft.com/office/drawing/2014/main" id="{3F7B4E2C-E9DD-47F1-8351-3D9B51B55E9E}"/>
                </a:ext>
              </a:extLst>
            </p:cNvPr>
            <p:cNvSpPr>
              <a:spLocks/>
            </p:cNvSpPr>
            <p:nvPr/>
          </p:nvSpPr>
          <p:spPr bwMode="auto">
            <a:xfrm rot="18376794">
              <a:off x="6234517"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2" name="Freeform 139">
              <a:extLst>
                <a:ext uri="{FF2B5EF4-FFF2-40B4-BE49-F238E27FC236}">
                  <a16:creationId xmlns:a16="http://schemas.microsoft.com/office/drawing/2014/main" id="{4755A21F-9DC6-4F3E-A3E1-9C53AF138259}"/>
                </a:ext>
              </a:extLst>
            </p:cNvPr>
            <p:cNvSpPr>
              <a:spLocks/>
            </p:cNvSpPr>
            <p:nvPr/>
          </p:nvSpPr>
          <p:spPr bwMode="auto">
            <a:xfrm rot="18376794">
              <a:off x="6571734"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3" name="Freeform 139">
              <a:extLst>
                <a:ext uri="{FF2B5EF4-FFF2-40B4-BE49-F238E27FC236}">
                  <a16:creationId xmlns:a16="http://schemas.microsoft.com/office/drawing/2014/main" id="{B4B86D21-2123-416E-AB4D-B870A586E14B}"/>
                </a:ext>
              </a:extLst>
            </p:cNvPr>
            <p:cNvSpPr>
              <a:spLocks/>
            </p:cNvSpPr>
            <p:nvPr/>
          </p:nvSpPr>
          <p:spPr bwMode="auto">
            <a:xfrm rot="18376794">
              <a:off x="6908951"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4" name="Freeform 139">
              <a:extLst>
                <a:ext uri="{FF2B5EF4-FFF2-40B4-BE49-F238E27FC236}">
                  <a16:creationId xmlns:a16="http://schemas.microsoft.com/office/drawing/2014/main" id="{31030AE4-C629-4270-9BC5-9FF3EAAEA9A3}"/>
                </a:ext>
              </a:extLst>
            </p:cNvPr>
            <p:cNvSpPr>
              <a:spLocks/>
            </p:cNvSpPr>
            <p:nvPr/>
          </p:nvSpPr>
          <p:spPr bwMode="auto">
            <a:xfrm rot="18376794">
              <a:off x="7246168"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5" name="Freeform 139">
              <a:extLst>
                <a:ext uri="{FF2B5EF4-FFF2-40B4-BE49-F238E27FC236}">
                  <a16:creationId xmlns:a16="http://schemas.microsoft.com/office/drawing/2014/main" id="{73737199-6866-49F6-BA8C-9760D0547A21}"/>
                </a:ext>
              </a:extLst>
            </p:cNvPr>
            <p:cNvSpPr>
              <a:spLocks/>
            </p:cNvSpPr>
            <p:nvPr/>
          </p:nvSpPr>
          <p:spPr bwMode="auto">
            <a:xfrm rot="18376794">
              <a:off x="7583385"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pic>
        <p:nvPicPr>
          <p:cNvPr id="69" name="图片 68">
            <a:extLst>
              <a:ext uri="{FF2B5EF4-FFF2-40B4-BE49-F238E27FC236}">
                <a16:creationId xmlns:a16="http://schemas.microsoft.com/office/drawing/2014/main" id="{95DE8B06-7978-460E-AA20-FF40D6C6F708}"/>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32071" y="1152742"/>
            <a:ext cx="3168402" cy="5152000"/>
          </a:xfrm>
          <a:prstGeom prst="rect">
            <a:avLst/>
          </a:prstGeom>
        </p:spPr>
      </p:pic>
      <p:pic>
        <p:nvPicPr>
          <p:cNvPr id="12" name="图片 11">
            <a:extLst>
              <a:ext uri="{FF2B5EF4-FFF2-40B4-BE49-F238E27FC236}">
                <a16:creationId xmlns:a16="http://schemas.microsoft.com/office/drawing/2014/main" id="{AC532A9B-2335-47B6-ACF9-919552F8CEB9}"/>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8096420" y="6161353"/>
            <a:ext cx="1778001" cy="683759"/>
          </a:xfrm>
          <a:prstGeom prst="rect">
            <a:avLst/>
          </a:prstGeom>
        </p:spPr>
      </p:pic>
      <p:pic>
        <p:nvPicPr>
          <p:cNvPr id="13" name="图片 12">
            <a:extLst>
              <a:ext uri="{FF2B5EF4-FFF2-40B4-BE49-F238E27FC236}">
                <a16:creationId xmlns:a16="http://schemas.microsoft.com/office/drawing/2014/main" id="{14FA2D53-D5EB-4057-8AC5-F60661FD3675}"/>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523943" y="6145230"/>
            <a:ext cx="1778001" cy="683759"/>
          </a:xfrm>
          <a:prstGeom prst="rect">
            <a:avLst/>
          </a:prstGeom>
        </p:spPr>
      </p:pic>
      <p:pic>
        <p:nvPicPr>
          <p:cNvPr id="14" name="图片 13">
            <a:extLst>
              <a:ext uri="{FF2B5EF4-FFF2-40B4-BE49-F238E27FC236}">
                <a16:creationId xmlns:a16="http://schemas.microsoft.com/office/drawing/2014/main" id="{4E5A7DB2-14AD-4B65-BFA6-BBE0BEBF10F8}"/>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0" y="6145229"/>
            <a:ext cx="1778001" cy="683759"/>
          </a:xfrm>
          <a:prstGeom prst="rect">
            <a:avLst/>
          </a:prstGeom>
        </p:spPr>
      </p:pic>
      <p:pic>
        <p:nvPicPr>
          <p:cNvPr id="15" name="图片 14">
            <a:extLst>
              <a:ext uri="{FF2B5EF4-FFF2-40B4-BE49-F238E27FC236}">
                <a16:creationId xmlns:a16="http://schemas.microsoft.com/office/drawing/2014/main" id="{31FDDC01-90B3-4862-86F3-176251973F91}"/>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0226263" y="2320828"/>
            <a:ext cx="1566018" cy="1108172"/>
          </a:xfrm>
          <a:prstGeom prst="rect">
            <a:avLst/>
          </a:prstGeom>
        </p:spPr>
      </p:pic>
      <p:grpSp>
        <p:nvGrpSpPr>
          <p:cNvPr id="16" name="组合 15">
            <a:extLst>
              <a:ext uri="{FF2B5EF4-FFF2-40B4-BE49-F238E27FC236}">
                <a16:creationId xmlns:a16="http://schemas.microsoft.com/office/drawing/2014/main" id="{3CAB10D5-A676-425B-A3E9-63A08C9B2EAB}"/>
              </a:ext>
            </a:extLst>
          </p:cNvPr>
          <p:cNvGrpSpPr/>
          <p:nvPr/>
        </p:nvGrpSpPr>
        <p:grpSpPr>
          <a:xfrm rot="1359389">
            <a:off x="9312337" y="152147"/>
            <a:ext cx="1827856" cy="1765542"/>
            <a:chOff x="10101876" y="4297860"/>
            <a:chExt cx="1826037" cy="1763786"/>
          </a:xfrm>
        </p:grpSpPr>
        <p:sp>
          <p:nvSpPr>
            <p:cNvPr id="17" name="Freeform 26">
              <a:extLst>
                <a:ext uri="{FF2B5EF4-FFF2-40B4-BE49-F238E27FC236}">
                  <a16:creationId xmlns:a16="http://schemas.microsoft.com/office/drawing/2014/main" id="{76DEE696-B2DE-4DF1-816E-A8FBAC78840D}"/>
                </a:ext>
              </a:extLst>
            </p:cNvPr>
            <p:cNvSpPr>
              <a:spLocks noEditPoints="1"/>
            </p:cNvSpPr>
            <p:nvPr/>
          </p:nvSpPr>
          <p:spPr bwMode="auto">
            <a:xfrm>
              <a:off x="10122627" y="4297860"/>
              <a:ext cx="1745111" cy="1763786"/>
            </a:xfrm>
            <a:custGeom>
              <a:avLst/>
              <a:gdLst>
                <a:gd name="T0" fmla="*/ 341 w 356"/>
                <a:gd name="T1" fmla="*/ 95 h 359"/>
                <a:gd name="T2" fmla="*/ 210 w 356"/>
                <a:gd name="T3" fmla="*/ 14 h 359"/>
                <a:gd name="T4" fmla="*/ 60 w 356"/>
                <a:gd name="T5" fmla="*/ 72 h 359"/>
                <a:gd name="T6" fmla="*/ 43 w 356"/>
                <a:gd name="T7" fmla="*/ 111 h 359"/>
                <a:gd name="T8" fmla="*/ 37 w 356"/>
                <a:gd name="T9" fmla="*/ 119 h 359"/>
                <a:gd name="T10" fmla="*/ 13 w 356"/>
                <a:gd name="T11" fmla="*/ 165 h 359"/>
                <a:gd name="T12" fmla="*/ 41 w 356"/>
                <a:gd name="T13" fmla="*/ 301 h 359"/>
                <a:gd name="T14" fmla="*/ 213 w 356"/>
                <a:gd name="T15" fmla="*/ 343 h 359"/>
                <a:gd name="T16" fmla="*/ 337 w 356"/>
                <a:gd name="T17" fmla="*/ 217 h 359"/>
                <a:gd name="T18" fmla="*/ 341 w 356"/>
                <a:gd name="T19" fmla="*/ 95 h 359"/>
                <a:gd name="T20" fmla="*/ 278 w 356"/>
                <a:gd name="T21" fmla="*/ 170 h 359"/>
                <a:gd name="T22" fmla="*/ 278 w 356"/>
                <a:gd name="T23" fmla="*/ 159 h 359"/>
                <a:gd name="T24" fmla="*/ 279 w 356"/>
                <a:gd name="T25" fmla="*/ 153 h 359"/>
                <a:gd name="T26" fmla="*/ 280 w 356"/>
                <a:gd name="T27" fmla="*/ 144 h 359"/>
                <a:gd name="T28" fmla="*/ 278 w 356"/>
                <a:gd name="T29" fmla="*/ 170 h 359"/>
                <a:gd name="T30" fmla="*/ 274 w 356"/>
                <a:gd name="T31" fmla="*/ 226 h 359"/>
                <a:gd name="T32" fmla="*/ 276 w 356"/>
                <a:gd name="T33" fmla="*/ 220 h 359"/>
                <a:gd name="T34" fmla="*/ 278 w 356"/>
                <a:gd name="T35" fmla="*/ 211 h 359"/>
                <a:gd name="T36" fmla="*/ 297 w 356"/>
                <a:gd name="T37" fmla="*/ 179 h 359"/>
                <a:gd name="T38" fmla="*/ 298 w 356"/>
                <a:gd name="T39" fmla="*/ 175 h 359"/>
                <a:gd name="T40" fmla="*/ 291 w 356"/>
                <a:gd name="T41" fmla="*/ 199 h 359"/>
                <a:gd name="T42" fmla="*/ 274 w 356"/>
                <a:gd name="T43" fmla="*/ 226 h 359"/>
                <a:gd name="T44" fmla="*/ 325 w 356"/>
                <a:gd name="T45" fmla="*/ 117 h 359"/>
                <a:gd name="T46" fmla="*/ 281 w 356"/>
                <a:gd name="T47" fmla="*/ 54 h 359"/>
                <a:gd name="T48" fmla="*/ 325 w 356"/>
                <a:gd name="T49" fmla="*/ 117 h 359"/>
                <a:gd name="T50" fmla="*/ 31 w 356"/>
                <a:gd name="T51" fmla="*/ 188 h 359"/>
                <a:gd name="T52" fmla="*/ 34 w 356"/>
                <a:gd name="T53" fmla="*/ 188 h 359"/>
                <a:gd name="T54" fmla="*/ 34 w 356"/>
                <a:gd name="T55" fmla="*/ 189 h 359"/>
                <a:gd name="T56" fmla="*/ 42 w 356"/>
                <a:gd name="T57" fmla="*/ 198 h 359"/>
                <a:gd name="T58" fmla="*/ 43 w 356"/>
                <a:gd name="T59" fmla="*/ 198 h 359"/>
                <a:gd name="T60" fmla="*/ 31 w 356"/>
                <a:gd name="T61" fmla="*/ 235 h 359"/>
                <a:gd name="T62" fmla="*/ 31 w 356"/>
                <a:gd name="T63" fmla="*/ 188 h 359"/>
                <a:gd name="T64" fmla="*/ 66 w 356"/>
                <a:gd name="T65" fmla="*/ 296 h 359"/>
                <a:gd name="T66" fmla="*/ 44 w 356"/>
                <a:gd name="T67" fmla="*/ 270 h 359"/>
                <a:gd name="T68" fmla="*/ 50 w 356"/>
                <a:gd name="T69" fmla="*/ 270 h 359"/>
                <a:gd name="T70" fmla="*/ 67 w 356"/>
                <a:gd name="T71" fmla="*/ 285 h 359"/>
                <a:gd name="T72" fmla="*/ 132 w 356"/>
                <a:gd name="T73" fmla="*/ 310 h 359"/>
                <a:gd name="T74" fmla="*/ 159 w 356"/>
                <a:gd name="T75" fmla="*/ 313 h 359"/>
                <a:gd name="T76" fmla="*/ 165 w 356"/>
                <a:gd name="T77" fmla="*/ 313 h 359"/>
                <a:gd name="T78" fmla="*/ 262 w 356"/>
                <a:gd name="T79" fmla="*/ 296 h 359"/>
                <a:gd name="T80" fmla="*/ 253 w 356"/>
                <a:gd name="T81" fmla="*/ 303 h 359"/>
                <a:gd name="T82" fmla="*/ 66 w 356"/>
                <a:gd name="T83" fmla="*/ 296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6" h="359">
                  <a:moveTo>
                    <a:pt x="341" y="95"/>
                  </a:moveTo>
                  <a:cubicBezTo>
                    <a:pt x="320" y="41"/>
                    <a:pt x="266" y="14"/>
                    <a:pt x="210" y="14"/>
                  </a:cubicBezTo>
                  <a:cubicBezTo>
                    <a:pt x="154" y="0"/>
                    <a:pt x="92" y="22"/>
                    <a:pt x="60" y="72"/>
                  </a:cubicBezTo>
                  <a:cubicBezTo>
                    <a:pt x="52" y="84"/>
                    <a:pt x="47" y="97"/>
                    <a:pt x="43" y="111"/>
                  </a:cubicBezTo>
                  <a:cubicBezTo>
                    <a:pt x="41" y="114"/>
                    <a:pt x="39" y="116"/>
                    <a:pt x="37" y="119"/>
                  </a:cubicBezTo>
                  <a:cubicBezTo>
                    <a:pt x="25" y="133"/>
                    <a:pt x="13" y="149"/>
                    <a:pt x="13" y="165"/>
                  </a:cubicBezTo>
                  <a:cubicBezTo>
                    <a:pt x="0" y="211"/>
                    <a:pt x="9" y="264"/>
                    <a:pt x="41" y="301"/>
                  </a:cubicBezTo>
                  <a:cubicBezTo>
                    <a:pt x="82" y="349"/>
                    <a:pt x="155" y="359"/>
                    <a:pt x="213" y="343"/>
                  </a:cubicBezTo>
                  <a:cubicBezTo>
                    <a:pt x="276" y="327"/>
                    <a:pt x="325" y="279"/>
                    <a:pt x="337" y="217"/>
                  </a:cubicBezTo>
                  <a:cubicBezTo>
                    <a:pt x="354" y="179"/>
                    <a:pt x="356" y="136"/>
                    <a:pt x="341" y="95"/>
                  </a:cubicBezTo>
                  <a:close/>
                  <a:moveTo>
                    <a:pt x="278" y="170"/>
                  </a:moveTo>
                  <a:cubicBezTo>
                    <a:pt x="278" y="166"/>
                    <a:pt x="278" y="163"/>
                    <a:pt x="278" y="159"/>
                  </a:cubicBezTo>
                  <a:cubicBezTo>
                    <a:pt x="279" y="157"/>
                    <a:pt x="279" y="155"/>
                    <a:pt x="279" y="153"/>
                  </a:cubicBezTo>
                  <a:cubicBezTo>
                    <a:pt x="280" y="150"/>
                    <a:pt x="280" y="147"/>
                    <a:pt x="280" y="144"/>
                  </a:cubicBezTo>
                  <a:cubicBezTo>
                    <a:pt x="281" y="153"/>
                    <a:pt x="280" y="162"/>
                    <a:pt x="278" y="170"/>
                  </a:cubicBezTo>
                  <a:close/>
                  <a:moveTo>
                    <a:pt x="274" y="226"/>
                  </a:moveTo>
                  <a:cubicBezTo>
                    <a:pt x="275" y="224"/>
                    <a:pt x="276" y="222"/>
                    <a:pt x="276" y="220"/>
                  </a:cubicBezTo>
                  <a:cubicBezTo>
                    <a:pt x="277" y="217"/>
                    <a:pt x="277" y="214"/>
                    <a:pt x="278" y="211"/>
                  </a:cubicBezTo>
                  <a:cubicBezTo>
                    <a:pt x="286" y="202"/>
                    <a:pt x="293" y="191"/>
                    <a:pt x="297" y="179"/>
                  </a:cubicBezTo>
                  <a:cubicBezTo>
                    <a:pt x="298" y="178"/>
                    <a:pt x="298" y="176"/>
                    <a:pt x="298" y="175"/>
                  </a:cubicBezTo>
                  <a:cubicBezTo>
                    <a:pt x="297" y="183"/>
                    <a:pt x="295" y="191"/>
                    <a:pt x="291" y="199"/>
                  </a:cubicBezTo>
                  <a:cubicBezTo>
                    <a:pt x="287" y="209"/>
                    <a:pt x="281" y="218"/>
                    <a:pt x="274" y="226"/>
                  </a:cubicBezTo>
                  <a:close/>
                  <a:moveTo>
                    <a:pt x="325" y="117"/>
                  </a:moveTo>
                  <a:cubicBezTo>
                    <a:pt x="315" y="93"/>
                    <a:pt x="299" y="71"/>
                    <a:pt x="281" y="54"/>
                  </a:cubicBezTo>
                  <a:cubicBezTo>
                    <a:pt x="304" y="69"/>
                    <a:pt x="318" y="91"/>
                    <a:pt x="325" y="117"/>
                  </a:cubicBezTo>
                  <a:close/>
                  <a:moveTo>
                    <a:pt x="31" y="188"/>
                  </a:moveTo>
                  <a:cubicBezTo>
                    <a:pt x="32" y="188"/>
                    <a:pt x="33" y="188"/>
                    <a:pt x="34" y="188"/>
                  </a:cubicBezTo>
                  <a:cubicBezTo>
                    <a:pt x="34" y="189"/>
                    <a:pt x="34" y="189"/>
                    <a:pt x="34" y="189"/>
                  </a:cubicBezTo>
                  <a:cubicBezTo>
                    <a:pt x="34" y="193"/>
                    <a:pt x="38" y="197"/>
                    <a:pt x="42" y="198"/>
                  </a:cubicBezTo>
                  <a:cubicBezTo>
                    <a:pt x="43" y="198"/>
                    <a:pt x="43" y="198"/>
                    <a:pt x="43" y="198"/>
                  </a:cubicBezTo>
                  <a:cubicBezTo>
                    <a:pt x="36" y="210"/>
                    <a:pt x="32" y="223"/>
                    <a:pt x="31" y="235"/>
                  </a:cubicBezTo>
                  <a:cubicBezTo>
                    <a:pt x="28" y="220"/>
                    <a:pt x="28" y="204"/>
                    <a:pt x="31" y="188"/>
                  </a:cubicBezTo>
                  <a:close/>
                  <a:moveTo>
                    <a:pt x="66" y="296"/>
                  </a:moveTo>
                  <a:cubicBezTo>
                    <a:pt x="57" y="289"/>
                    <a:pt x="50" y="280"/>
                    <a:pt x="44" y="270"/>
                  </a:cubicBezTo>
                  <a:cubicBezTo>
                    <a:pt x="46" y="270"/>
                    <a:pt x="48" y="270"/>
                    <a:pt x="50" y="270"/>
                  </a:cubicBezTo>
                  <a:cubicBezTo>
                    <a:pt x="55" y="275"/>
                    <a:pt x="61" y="280"/>
                    <a:pt x="67" y="285"/>
                  </a:cubicBezTo>
                  <a:cubicBezTo>
                    <a:pt x="84" y="298"/>
                    <a:pt x="109" y="314"/>
                    <a:pt x="132" y="310"/>
                  </a:cubicBezTo>
                  <a:cubicBezTo>
                    <a:pt x="139" y="315"/>
                    <a:pt x="150" y="315"/>
                    <a:pt x="159" y="313"/>
                  </a:cubicBezTo>
                  <a:cubicBezTo>
                    <a:pt x="161" y="313"/>
                    <a:pt x="163" y="313"/>
                    <a:pt x="165" y="313"/>
                  </a:cubicBezTo>
                  <a:cubicBezTo>
                    <a:pt x="198" y="318"/>
                    <a:pt x="232" y="312"/>
                    <a:pt x="262" y="296"/>
                  </a:cubicBezTo>
                  <a:cubicBezTo>
                    <a:pt x="259" y="298"/>
                    <a:pt x="256" y="301"/>
                    <a:pt x="253" y="303"/>
                  </a:cubicBezTo>
                  <a:cubicBezTo>
                    <a:pt x="198" y="338"/>
                    <a:pt x="117" y="340"/>
                    <a:pt x="66" y="296"/>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8" name="Freeform 27">
              <a:extLst>
                <a:ext uri="{FF2B5EF4-FFF2-40B4-BE49-F238E27FC236}">
                  <a16:creationId xmlns:a16="http://schemas.microsoft.com/office/drawing/2014/main" id="{7BD54D3D-8B04-447B-A530-FD2BE2BA7B56}"/>
                </a:ext>
              </a:extLst>
            </p:cNvPr>
            <p:cNvSpPr>
              <a:spLocks noEditPoints="1"/>
            </p:cNvSpPr>
            <p:nvPr/>
          </p:nvSpPr>
          <p:spPr bwMode="auto">
            <a:xfrm>
              <a:off x="10809465" y="5343682"/>
              <a:ext cx="377658" cy="354833"/>
            </a:xfrm>
            <a:custGeom>
              <a:avLst/>
              <a:gdLst>
                <a:gd name="T0" fmla="*/ 75 w 77"/>
                <a:gd name="T1" fmla="*/ 21 h 72"/>
                <a:gd name="T2" fmla="*/ 77 w 77"/>
                <a:gd name="T3" fmla="*/ 14 h 72"/>
                <a:gd name="T4" fmla="*/ 73 w 77"/>
                <a:gd name="T5" fmla="*/ 8 h 72"/>
                <a:gd name="T6" fmla="*/ 36 w 77"/>
                <a:gd name="T7" fmla="*/ 12 h 72"/>
                <a:gd name="T8" fmla="*/ 28 w 77"/>
                <a:gd name="T9" fmla="*/ 17 h 72"/>
                <a:gd name="T10" fmla="*/ 28 w 77"/>
                <a:gd name="T11" fmla="*/ 17 h 72"/>
                <a:gd name="T12" fmla="*/ 27 w 77"/>
                <a:gd name="T13" fmla="*/ 16 h 72"/>
                <a:gd name="T14" fmla="*/ 22 w 77"/>
                <a:gd name="T15" fmla="*/ 13 h 72"/>
                <a:gd name="T16" fmla="*/ 21 w 77"/>
                <a:gd name="T17" fmla="*/ 12 h 72"/>
                <a:gd name="T18" fmla="*/ 10 w 77"/>
                <a:gd name="T19" fmla="*/ 12 h 72"/>
                <a:gd name="T20" fmla="*/ 1 w 77"/>
                <a:gd name="T21" fmla="*/ 18 h 72"/>
                <a:gd name="T22" fmla="*/ 14 w 77"/>
                <a:gd name="T23" fmla="*/ 56 h 72"/>
                <a:gd name="T24" fmla="*/ 30 w 77"/>
                <a:gd name="T25" fmla="*/ 70 h 72"/>
                <a:gd name="T26" fmla="*/ 36 w 77"/>
                <a:gd name="T27" fmla="*/ 69 h 72"/>
                <a:gd name="T28" fmla="*/ 36 w 77"/>
                <a:gd name="T29" fmla="*/ 70 h 72"/>
                <a:gd name="T30" fmla="*/ 43 w 77"/>
                <a:gd name="T31" fmla="*/ 69 h 72"/>
                <a:gd name="T32" fmla="*/ 53 w 77"/>
                <a:gd name="T33" fmla="*/ 69 h 72"/>
                <a:gd name="T34" fmla="*/ 68 w 77"/>
                <a:gd name="T35" fmla="*/ 42 h 72"/>
                <a:gd name="T36" fmla="*/ 73 w 77"/>
                <a:gd name="T37" fmla="*/ 34 h 72"/>
                <a:gd name="T38" fmla="*/ 73 w 77"/>
                <a:gd name="T39" fmla="*/ 29 h 72"/>
                <a:gd name="T40" fmla="*/ 73 w 77"/>
                <a:gd name="T41" fmla="*/ 29 h 72"/>
                <a:gd name="T42" fmla="*/ 75 w 77"/>
                <a:gd name="T43" fmla="*/ 21 h 72"/>
                <a:gd name="T44" fmla="*/ 55 w 77"/>
                <a:gd name="T45" fmla="*/ 23 h 72"/>
                <a:gd name="T46" fmla="*/ 55 w 77"/>
                <a:gd name="T47" fmla="*/ 22 h 72"/>
                <a:gd name="T48" fmla="*/ 48 w 77"/>
                <a:gd name="T49" fmla="*/ 17 h 72"/>
                <a:gd name="T50" fmla="*/ 52 w 77"/>
                <a:gd name="T51" fmla="*/ 16 h 72"/>
                <a:gd name="T52" fmla="*/ 66 w 77"/>
                <a:gd name="T53" fmla="*/ 17 h 72"/>
                <a:gd name="T54" fmla="*/ 65 w 77"/>
                <a:gd name="T55" fmla="*/ 20 h 72"/>
                <a:gd name="T56" fmla="*/ 55 w 77"/>
                <a:gd name="T57" fmla="*/ 23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7" h="72">
                  <a:moveTo>
                    <a:pt x="75" y="21"/>
                  </a:moveTo>
                  <a:cubicBezTo>
                    <a:pt x="76" y="19"/>
                    <a:pt x="77" y="17"/>
                    <a:pt x="77" y="14"/>
                  </a:cubicBezTo>
                  <a:cubicBezTo>
                    <a:pt x="77" y="11"/>
                    <a:pt x="76" y="9"/>
                    <a:pt x="73" y="8"/>
                  </a:cubicBezTo>
                  <a:cubicBezTo>
                    <a:pt x="64" y="4"/>
                    <a:pt x="40" y="0"/>
                    <a:pt x="36" y="12"/>
                  </a:cubicBezTo>
                  <a:cubicBezTo>
                    <a:pt x="32" y="11"/>
                    <a:pt x="29" y="12"/>
                    <a:pt x="28" y="17"/>
                  </a:cubicBezTo>
                  <a:cubicBezTo>
                    <a:pt x="28" y="17"/>
                    <a:pt x="28" y="17"/>
                    <a:pt x="28" y="17"/>
                  </a:cubicBezTo>
                  <a:cubicBezTo>
                    <a:pt x="27" y="17"/>
                    <a:pt x="27" y="16"/>
                    <a:pt x="27" y="16"/>
                  </a:cubicBezTo>
                  <a:cubicBezTo>
                    <a:pt x="27" y="12"/>
                    <a:pt x="24" y="11"/>
                    <a:pt x="22" y="13"/>
                  </a:cubicBezTo>
                  <a:cubicBezTo>
                    <a:pt x="21" y="12"/>
                    <a:pt x="21" y="12"/>
                    <a:pt x="21" y="12"/>
                  </a:cubicBezTo>
                  <a:cubicBezTo>
                    <a:pt x="18" y="8"/>
                    <a:pt x="13" y="8"/>
                    <a:pt x="10" y="12"/>
                  </a:cubicBezTo>
                  <a:cubicBezTo>
                    <a:pt x="6" y="11"/>
                    <a:pt x="2" y="13"/>
                    <a:pt x="1" y="18"/>
                  </a:cubicBezTo>
                  <a:cubicBezTo>
                    <a:pt x="0" y="33"/>
                    <a:pt x="3" y="47"/>
                    <a:pt x="14" y="56"/>
                  </a:cubicBezTo>
                  <a:cubicBezTo>
                    <a:pt x="17" y="62"/>
                    <a:pt x="22" y="67"/>
                    <a:pt x="30" y="70"/>
                  </a:cubicBezTo>
                  <a:cubicBezTo>
                    <a:pt x="32" y="71"/>
                    <a:pt x="34" y="70"/>
                    <a:pt x="36" y="69"/>
                  </a:cubicBezTo>
                  <a:cubicBezTo>
                    <a:pt x="36" y="70"/>
                    <a:pt x="36" y="70"/>
                    <a:pt x="36" y="70"/>
                  </a:cubicBezTo>
                  <a:cubicBezTo>
                    <a:pt x="38" y="71"/>
                    <a:pt x="41" y="71"/>
                    <a:pt x="43" y="69"/>
                  </a:cubicBezTo>
                  <a:cubicBezTo>
                    <a:pt x="46" y="72"/>
                    <a:pt x="50" y="71"/>
                    <a:pt x="53" y="69"/>
                  </a:cubicBezTo>
                  <a:cubicBezTo>
                    <a:pt x="61" y="62"/>
                    <a:pt x="66" y="52"/>
                    <a:pt x="68" y="42"/>
                  </a:cubicBezTo>
                  <a:cubicBezTo>
                    <a:pt x="71" y="40"/>
                    <a:pt x="73" y="37"/>
                    <a:pt x="73" y="34"/>
                  </a:cubicBezTo>
                  <a:cubicBezTo>
                    <a:pt x="74" y="32"/>
                    <a:pt x="73" y="30"/>
                    <a:pt x="73" y="29"/>
                  </a:cubicBezTo>
                  <a:cubicBezTo>
                    <a:pt x="73" y="29"/>
                    <a:pt x="73" y="29"/>
                    <a:pt x="73" y="29"/>
                  </a:cubicBezTo>
                  <a:cubicBezTo>
                    <a:pt x="74" y="26"/>
                    <a:pt x="75" y="23"/>
                    <a:pt x="75" y="21"/>
                  </a:cubicBezTo>
                  <a:close/>
                  <a:moveTo>
                    <a:pt x="55" y="23"/>
                  </a:moveTo>
                  <a:cubicBezTo>
                    <a:pt x="55" y="22"/>
                    <a:pt x="55" y="22"/>
                    <a:pt x="55" y="22"/>
                  </a:cubicBezTo>
                  <a:cubicBezTo>
                    <a:pt x="53" y="19"/>
                    <a:pt x="51" y="17"/>
                    <a:pt x="48" y="17"/>
                  </a:cubicBezTo>
                  <a:cubicBezTo>
                    <a:pt x="49" y="16"/>
                    <a:pt x="50" y="16"/>
                    <a:pt x="52" y="16"/>
                  </a:cubicBezTo>
                  <a:cubicBezTo>
                    <a:pt x="56" y="15"/>
                    <a:pt x="61" y="16"/>
                    <a:pt x="66" y="17"/>
                  </a:cubicBezTo>
                  <a:cubicBezTo>
                    <a:pt x="66" y="18"/>
                    <a:pt x="65" y="19"/>
                    <a:pt x="65" y="20"/>
                  </a:cubicBezTo>
                  <a:cubicBezTo>
                    <a:pt x="62" y="18"/>
                    <a:pt x="57" y="19"/>
                    <a:pt x="55" y="23"/>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9" name="Freeform 118">
              <a:extLst>
                <a:ext uri="{FF2B5EF4-FFF2-40B4-BE49-F238E27FC236}">
                  <a16:creationId xmlns:a16="http://schemas.microsoft.com/office/drawing/2014/main" id="{A6306F66-9DEE-4F3A-A081-82026CAF4831}"/>
                </a:ext>
              </a:extLst>
            </p:cNvPr>
            <p:cNvSpPr>
              <a:spLocks noEditPoints="1"/>
            </p:cNvSpPr>
            <p:nvPr/>
          </p:nvSpPr>
          <p:spPr bwMode="auto">
            <a:xfrm>
              <a:off x="10101876" y="4316535"/>
              <a:ext cx="1826037" cy="1740961"/>
            </a:xfrm>
            <a:custGeom>
              <a:avLst/>
              <a:gdLst>
                <a:gd name="T0" fmla="*/ 256 w 372"/>
                <a:gd name="T1" fmla="*/ 37 h 354"/>
                <a:gd name="T2" fmla="*/ 123 w 372"/>
                <a:gd name="T3" fmla="*/ 21 h 354"/>
                <a:gd name="T4" fmla="*/ 17 w 372"/>
                <a:gd name="T5" fmla="*/ 149 h 354"/>
                <a:gd name="T6" fmla="*/ 66 w 372"/>
                <a:gd name="T7" fmla="*/ 301 h 354"/>
                <a:gd name="T8" fmla="*/ 249 w 372"/>
                <a:gd name="T9" fmla="*/ 333 h 354"/>
                <a:gd name="T10" fmla="*/ 369 w 372"/>
                <a:gd name="T11" fmla="*/ 167 h 354"/>
                <a:gd name="T12" fmla="*/ 256 w 372"/>
                <a:gd name="T13" fmla="*/ 37 h 354"/>
                <a:gd name="T14" fmla="*/ 302 w 372"/>
                <a:gd name="T15" fmla="*/ 275 h 354"/>
                <a:gd name="T16" fmla="*/ 141 w 372"/>
                <a:gd name="T17" fmla="*/ 316 h 354"/>
                <a:gd name="T18" fmla="*/ 30 w 372"/>
                <a:gd name="T19" fmla="*/ 175 h 354"/>
                <a:gd name="T20" fmla="*/ 116 w 372"/>
                <a:gd name="T21" fmla="*/ 42 h 354"/>
                <a:gd name="T22" fmla="*/ 239 w 372"/>
                <a:gd name="T23" fmla="*/ 38 h 354"/>
                <a:gd name="T24" fmla="*/ 237 w 372"/>
                <a:gd name="T25" fmla="*/ 38 h 354"/>
                <a:gd name="T26" fmla="*/ 235 w 372"/>
                <a:gd name="T27" fmla="*/ 54 h 354"/>
                <a:gd name="T28" fmla="*/ 268 w 372"/>
                <a:gd name="T29" fmla="*/ 59 h 354"/>
                <a:gd name="T30" fmla="*/ 270 w 372"/>
                <a:gd name="T31" fmla="*/ 61 h 354"/>
                <a:gd name="T32" fmla="*/ 276 w 372"/>
                <a:gd name="T33" fmla="*/ 61 h 354"/>
                <a:gd name="T34" fmla="*/ 312 w 372"/>
                <a:gd name="T35" fmla="*/ 79 h 354"/>
                <a:gd name="T36" fmla="*/ 346 w 372"/>
                <a:gd name="T37" fmla="*/ 136 h 354"/>
                <a:gd name="T38" fmla="*/ 302 w 372"/>
                <a:gd name="T39" fmla="*/ 275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2" h="354">
                  <a:moveTo>
                    <a:pt x="256" y="37"/>
                  </a:moveTo>
                  <a:cubicBezTo>
                    <a:pt x="218" y="8"/>
                    <a:pt x="170" y="0"/>
                    <a:pt x="123" y="21"/>
                  </a:cubicBezTo>
                  <a:cubicBezTo>
                    <a:pt x="71" y="44"/>
                    <a:pt x="32" y="95"/>
                    <a:pt x="17" y="149"/>
                  </a:cubicBezTo>
                  <a:cubicBezTo>
                    <a:pt x="0" y="207"/>
                    <a:pt x="19" y="264"/>
                    <a:pt x="66" y="301"/>
                  </a:cubicBezTo>
                  <a:cubicBezTo>
                    <a:pt x="116" y="339"/>
                    <a:pt x="189" y="354"/>
                    <a:pt x="249" y="333"/>
                  </a:cubicBezTo>
                  <a:cubicBezTo>
                    <a:pt x="318" y="309"/>
                    <a:pt x="365" y="239"/>
                    <a:pt x="369" y="167"/>
                  </a:cubicBezTo>
                  <a:cubicBezTo>
                    <a:pt x="372" y="99"/>
                    <a:pt x="323" y="39"/>
                    <a:pt x="256" y="37"/>
                  </a:cubicBezTo>
                  <a:close/>
                  <a:moveTo>
                    <a:pt x="302" y="275"/>
                  </a:moveTo>
                  <a:cubicBezTo>
                    <a:pt x="260" y="320"/>
                    <a:pt x="199" y="332"/>
                    <a:pt x="141" y="316"/>
                  </a:cubicBezTo>
                  <a:cubicBezTo>
                    <a:pt x="75" y="296"/>
                    <a:pt x="23" y="248"/>
                    <a:pt x="30" y="175"/>
                  </a:cubicBezTo>
                  <a:cubicBezTo>
                    <a:pt x="35" y="122"/>
                    <a:pt x="72" y="71"/>
                    <a:pt x="116" y="42"/>
                  </a:cubicBezTo>
                  <a:cubicBezTo>
                    <a:pt x="157" y="17"/>
                    <a:pt x="201" y="17"/>
                    <a:pt x="239" y="38"/>
                  </a:cubicBezTo>
                  <a:cubicBezTo>
                    <a:pt x="238" y="38"/>
                    <a:pt x="238" y="38"/>
                    <a:pt x="237" y="38"/>
                  </a:cubicBezTo>
                  <a:cubicBezTo>
                    <a:pt x="229" y="39"/>
                    <a:pt x="225" y="52"/>
                    <a:pt x="235" y="54"/>
                  </a:cubicBezTo>
                  <a:cubicBezTo>
                    <a:pt x="246" y="55"/>
                    <a:pt x="257" y="57"/>
                    <a:pt x="268" y="59"/>
                  </a:cubicBezTo>
                  <a:cubicBezTo>
                    <a:pt x="269" y="60"/>
                    <a:pt x="269" y="61"/>
                    <a:pt x="270" y="61"/>
                  </a:cubicBezTo>
                  <a:cubicBezTo>
                    <a:pt x="272" y="63"/>
                    <a:pt x="274" y="63"/>
                    <a:pt x="276" y="61"/>
                  </a:cubicBezTo>
                  <a:cubicBezTo>
                    <a:pt x="289" y="65"/>
                    <a:pt x="301" y="70"/>
                    <a:pt x="312" y="79"/>
                  </a:cubicBezTo>
                  <a:cubicBezTo>
                    <a:pt x="331" y="93"/>
                    <a:pt x="341" y="113"/>
                    <a:pt x="346" y="136"/>
                  </a:cubicBezTo>
                  <a:cubicBezTo>
                    <a:pt x="356" y="185"/>
                    <a:pt x="335" y="239"/>
                    <a:pt x="302" y="27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0" name="Freeform 119">
              <a:extLst>
                <a:ext uri="{FF2B5EF4-FFF2-40B4-BE49-F238E27FC236}">
                  <a16:creationId xmlns:a16="http://schemas.microsoft.com/office/drawing/2014/main" id="{55540D63-4D34-4115-A79C-EF73E98F40B3}"/>
                </a:ext>
              </a:extLst>
            </p:cNvPr>
            <p:cNvSpPr>
              <a:spLocks noEditPoints="1"/>
            </p:cNvSpPr>
            <p:nvPr/>
          </p:nvSpPr>
          <p:spPr bwMode="auto">
            <a:xfrm>
              <a:off x="10469158" y="5078076"/>
              <a:ext cx="1006396" cy="688914"/>
            </a:xfrm>
            <a:custGeom>
              <a:avLst/>
              <a:gdLst>
                <a:gd name="T0" fmla="*/ 193 w 205"/>
                <a:gd name="T1" fmla="*/ 4 h 140"/>
                <a:gd name="T2" fmla="*/ 163 w 205"/>
                <a:gd name="T3" fmla="*/ 36 h 140"/>
                <a:gd name="T4" fmla="*/ 150 w 205"/>
                <a:gd name="T5" fmla="*/ 43 h 140"/>
                <a:gd name="T6" fmla="*/ 144 w 205"/>
                <a:gd name="T7" fmla="*/ 45 h 140"/>
                <a:gd name="T8" fmla="*/ 110 w 205"/>
                <a:gd name="T9" fmla="*/ 52 h 140"/>
                <a:gd name="T10" fmla="*/ 12 w 205"/>
                <a:gd name="T11" fmla="*/ 19 h 140"/>
                <a:gd name="T12" fmla="*/ 3 w 205"/>
                <a:gd name="T13" fmla="*/ 26 h 140"/>
                <a:gd name="T14" fmla="*/ 64 w 205"/>
                <a:gd name="T15" fmla="*/ 65 h 140"/>
                <a:gd name="T16" fmla="*/ 114 w 205"/>
                <a:gd name="T17" fmla="*/ 139 h 140"/>
                <a:gd name="T18" fmla="*/ 158 w 205"/>
                <a:gd name="T19" fmla="*/ 58 h 140"/>
                <a:gd name="T20" fmla="*/ 172 w 205"/>
                <a:gd name="T21" fmla="*/ 51 h 140"/>
                <a:gd name="T22" fmla="*/ 205 w 205"/>
                <a:gd name="T23" fmla="*/ 9 h 140"/>
                <a:gd name="T24" fmla="*/ 193 w 205"/>
                <a:gd name="T25" fmla="*/ 4 h 140"/>
                <a:gd name="T26" fmla="*/ 115 w 205"/>
                <a:gd name="T27" fmla="*/ 123 h 140"/>
                <a:gd name="T28" fmla="*/ 73 w 205"/>
                <a:gd name="T29" fmla="*/ 67 h 140"/>
                <a:gd name="T30" fmla="*/ 108 w 205"/>
                <a:gd name="T31" fmla="*/ 69 h 140"/>
                <a:gd name="T32" fmla="*/ 106 w 205"/>
                <a:gd name="T33" fmla="*/ 105 h 140"/>
                <a:gd name="T34" fmla="*/ 114 w 205"/>
                <a:gd name="T35" fmla="*/ 105 h 140"/>
                <a:gd name="T36" fmla="*/ 112 w 205"/>
                <a:gd name="T37" fmla="*/ 69 h 140"/>
                <a:gd name="T38" fmla="*/ 142 w 205"/>
                <a:gd name="T39" fmla="*/ 64 h 140"/>
                <a:gd name="T40" fmla="*/ 115 w 205"/>
                <a:gd name="T41" fmla="*/ 123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5" h="140">
                  <a:moveTo>
                    <a:pt x="193" y="4"/>
                  </a:moveTo>
                  <a:cubicBezTo>
                    <a:pt x="182" y="14"/>
                    <a:pt x="177" y="28"/>
                    <a:pt x="163" y="36"/>
                  </a:cubicBezTo>
                  <a:cubicBezTo>
                    <a:pt x="159" y="39"/>
                    <a:pt x="155" y="41"/>
                    <a:pt x="150" y="43"/>
                  </a:cubicBezTo>
                  <a:cubicBezTo>
                    <a:pt x="148" y="43"/>
                    <a:pt x="146" y="44"/>
                    <a:pt x="144" y="45"/>
                  </a:cubicBezTo>
                  <a:cubicBezTo>
                    <a:pt x="133" y="49"/>
                    <a:pt x="122" y="51"/>
                    <a:pt x="110" y="52"/>
                  </a:cubicBezTo>
                  <a:cubicBezTo>
                    <a:pt x="76" y="54"/>
                    <a:pt x="37" y="44"/>
                    <a:pt x="12" y="19"/>
                  </a:cubicBezTo>
                  <a:cubicBezTo>
                    <a:pt x="8" y="15"/>
                    <a:pt x="0" y="20"/>
                    <a:pt x="3" y="26"/>
                  </a:cubicBezTo>
                  <a:cubicBezTo>
                    <a:pt x="17" y="47"/>
                    <a:pt x="40" y="59"/>
                    <a:pt x="64" y="65"/>
                  </a:cubicBezTo>
                  <a:cubicBezTo>
                    <a:pt x="61" y="97"/>
                    <a:pt x="75" y="140"/>
                    <a:pt x="114" y="139"/>
                  </a:cubicBezTo>
                  <a:cubicBezTo>
                    <a:pt x="152" y="137"/>
                    <a:pt x="158" y="89"/>
                    <a:pt x="158" y="58"/>
                  </a:cubicBezTo>
                  <a:cubicBezTo>
                    <a:pt x="163" y="56"/>
                    <a:pt x="167" y="54"/>
                    <a:pt x="172" y="51"/>
                  </a:cubicBezTo>
                  <a:cubicBezTo>
                    <a:pt x="185" y="43"/>
                    <a:pt x="205" y="26"/>
                    <a:pt x="205" y="9"/>
                  </a:cubicBezTo>
                  <a:cubicBezTo>
                    <a:pt x="205" y="3"/>
                    <a:pt x="198" y="0"/>
                    <a:pt x="193" y="4"/>
                  </a:cubicBezTo>
                  <a:close/>
                  <a:moveTo>
                    <a:pt x="115" y="123"/>
                  </a:moveTo>
                  <a:cubicBezTo>
                    <a:pt x="87" y="130"/>
                    <a:pt x="77" y="90"/>
                    <a:pt x="73" y="67"/>
                  </a:cubicBezTo>
                  <a:cubicBezTo>
                    <a:pt x="85" y="68"/>
                    <a:pt x="97" y="69"/>
                    <a:pt x="108" y="69"/>
                  </a:cubicBezTo>
                  <a:cubicBezTo>
                    <a:pt x="107" y="81"/>
                    <a:pt x="106" y="93"/>
                    <a:pt x="106" y="105"/>
                  </a:cubicBezTo>
                  <a:cubicBezTo>
                    <a:pt x="106" y="110"/>
                    <a:pt x="114" y="110"/>
                    <a:pt x="114" y="105"/>
                  </a:cubicBezTo>
                  <a:cubicBezTo>
                    <a:pt x="115" y="93"/>
                    <a:pt x="113" y="81"/>
                    <a:pt x="112" y="69"/>
                  </a:cubicBezTo>
                  <a:cubicBezTo>
                    <a:pt x="122" y="68"/>
                    <a:pt x="132" y="67"/>
                    <a:pt x="142" y="64"/>
                  </a:cubicBezTo>
                  <a:cubicBezTo>
                    <a:pt x="141" y="87"/>
                    <a:pt x="138" y="117"/>
                    <a:pt x="115" y="12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1" name="Freeform 120">
              <a:extLst>
                <a:ext uri="{FF2B5EF4-FFF2-40B4-BE49-F238E27FC236}">
                  <a16:creationId xmlns:a16="http://schemas.microsoft.com/office/drawing/2014/main" id="{509AD7CA-4B66-48B3-8DB2-19C2008C783B}"/>
                </a:ext>
              </a:extLst>
            </p:cNvPr>
            <p:cNvSpPr>
              <a:spLocks/>
            </p:cNvSpPr>
            <p:nvPr/>
          </p:nvSpPr>
          <p:spPr bwMode="auto">
            <a:xfrm>
              <a:off x="10601961" y="4995074"/>
              <a:ext cx="83002" cy="107902"/>
            </a:xfrm>
            <a:custGeom>
              <a:avLst/>
              <a:gdLst>
                <a:gd name="T0" fmla="*/ 17 w 17"/>
                <a:gd name="T1" fmla="*/ 5 h 22"/>
                <a:gd name="T2" fmla="*/ 14 w 17"/>
                <a:gd name="T3" fmla="*/ 2 h 22"/>
                <a:gd name="T4" fmla="*/ 12 w 17"/>
                <a:gd name="T5" fmla="*/ 1 h 22"/>
                <a:gd name="T6" fmla="*/ 8 w 17"/>
                <a:gd name="T7" fmla="*/ 0 h 22"/>
                <a:gd name="T8" fmla="*/ 7 w 17"/>
                <a:gd name="T9" fmla="*/ 1 h 22"/>
                <a:gd name="T10" fmla="*/ 5 w 17"/>
                <a:gd name="T11" fmla="*/ 1 h 22"/>
                <a:gd name="T12" fmla="*/ 1 w 17"/>
                <a:gd name="T13" fmla="*/ 4 h 22"/>
                <a:gd name="T14" fmla="*/ 0 w 17"/>
                <a:gd name="T15" fmla="*/ 12 h 22"/>
                <a:gd name="T16" fmla="*/ 2 w 17"/>
                <a:gd name="T17" fmla="*/ 19 h 22"/>
                <a:gd name="T18" fmla="*/ 4 w 17"/>
                <a:gd name="T19" fmla="*/ 21 h 22"/>
                <a:gd name="T20" fmla="*/ 7 w 17"/>
                <a:gd name="T21" fmla="*/ 22 h 22"/>
                <a:gd name="T22" fmla="*/ 10 w 17"/>
                <a:gd name="T23" fmla="*/ 21 h 22"/>
                <a:gd name="T24" fmla="*/ 13 w 17"/>
                <a:gd name="T25" fmla="*/ 19 h 22"/>
                <a:gd name="T26" fmla="*/ 14 w 17"/>
                <a:gd name="T27" fmla="*/ 17 h 22"/>
                <a:gd name="T28" fmla="*/ 16 w 17"/>
                <a:gd name="T29" fmla="*/ 13 h 22"/>
                <a:gd name="T30" fmla="*/ 17 w 17"/>
                <a:gd name="T31" fmla="*/ 5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22">
                  <a:moveTo>
                    <a:pt x="17" y="5"/>
                  </a:moveTo>
                  <a:cubicBezTo>
                    <a:pt x="17" y="4"/>
                    <a:pt x="15" y="2"/>
                    <a:pt x="14" y="2"/>
                  </a:cubicBezTo>
                  <a:cubicBezTo>
                    <a:pt x="13" y="1"/>
                    <a:pt x="13" y="1"/>
                    <a:pt x="12" y="1"/>
                  </a:cubicBezTo>
                  <a:cubicBezTo>
                    <a:pt x="11" y="0"/>
                    <a:pt x="10" y="0"/>
                    <a:pt x="8" y="0"/>
                  </a:cubicBezTo>
                  <a:cubicBezTo>
                    <a:pt x="8" y="0"/>
                    <a:pt x="7" y="1"/>
                    <a:pt x="7" y="1"/>
                  </a:cubicBezTo>
                  <a:cubicBezTo>
                    <a:pt x="6" y="1"/>
                    <a:pt x="6" y="1"/>
                    <a:pt x="5" y="1"/>
                  </a:cubicBezTo>
                  <a:cubicBezTo>
                    <a:pt x="3" y="2"/>
                    <a:pt x="2" y="3"/>
                    <a:pt x="1" y="4"/>
                  </a:cubicBezTo>
                  <a:cubicBezTo>
                    <a:pt x="0" y="7"/>
                    <a:pt x="0" y="9"/>
                    <a:pt x="0" y="12"/>
                  </a:cubicBezTo>
                  <a:cubicBezTo>
                    <a:pt x="0" y="14"/>
                    <a:pt x="0" y="17"/>
                    <a:pt x="2" y="19"/>
                  </a:cubicBezTo>
                  <a:cubicBezTo>
                    <a:pt x="2" y="20"/>
                    <a:pt x="3" y="21"/>
                    <a:pt x="4" y="21"/>
                  </a:cubicBezTo>
                  <a:cubicBezTo>
                    <a:pt x="5" y="21"/>
                    <a:pt x="6" y="22"/>
                    <a:pt x="7" y="22"/>
                  </a:cubicBezTo>
                  <a:cubicBezTo>
                    <a:pt x="8" y="22"/>
                    <a:pt x="9" y="21"/>
                    <a:pt x="10" y="21"/>
                  </a:cubicBezTo>
                  <a:cubicBezTo>
                    <a:pt x="12" y="20"/>
                    <a:pt x="13" y="20"/>
                    <a:pt x="13" y="19"/>
                  </a:cubicBezTo>
                  <a:cubicBezTo>
                    <a:pt x="14" y="17"/>
                    <a:pt x="14" y="17"/>
                    <a:pt x="14" y="17"/>
                  </a:cubicBezTo>
                  <a:cubicBezTo>
                    <a:pt x="15" y="16"/>
                    <a:pt x="15" y="14"/>
                    <a:pt x="16" y="13"/>
                  </a:cubicBezTo>
                  <a:cubicBezTo>
                    <a:pt x="17" y="10"/>
                    <a:pt x="17" y="8"/>
                    <a:pt x="17"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2" name="Freeform 121">
              <a:extLst>
                <a:ext uri="{FF2B5EF4-FFF2-40B4-BE49-F238E27FC236}">
                  <a16:creationId xmlns:a16="http://schemas.microsoft.com/office/drawing/2014/main" id="{101A6FCE-D346-40C9-BD09-66550228607D}"/>
                </a:ext>
              </a:extLst>
            </p:cNvPr>
            <p:cNvSpPr>
              <a:spLocks/>
            </p:cNvSpPr>
            <p:nvPr/>
          </p:nvSpPr>
          <p:spPr bwMode="auto">
            <a:xfrm>
              <a:off x="11126947" y="4872646"/>
              <a:ext cx="265605" cy="215804"/>
            </a:xfrm>
            <a:custGeom>
              <a:avLst/>
              <a:gdLst>
                <a:gd name="T0" fmla="*/ 52 w 54"/>
                <a:gd name="T1" fmla="*/ 33 h 44"/>
                <a:gd name="T2" fmla="*/ 34 w 54"/>
                <a:gd name="T3" fmla="*/ 26 h 44"/>
                <a:gd name="T4" fmla="*/ 20 w 54"/>
                <a:gd name="T5" fmla="*/ 25 h 44"/>
                <a:gd name="T6" fmla="*/ 44 w 54"/>
                <a:gd name="T7" fmla="*/ 9 h 44"/>
                <a:gd name="T8" fmla="*/ 41 w 54"/>
                <a:gd name="T9" fmla="*/ 1 h 44"/>
                <a:gd name="T10" fmla="*/ 2 w 54"/>
                <a:gd name="T11" fmla="*/ 28 h 44"/>
                <a:gd name="T12" fmla="*/ 8 w 54"/>
                <a:gd name="T13" fmla="*/ 38 h 44"/>
                <a:gd name="T14" fmla="*/ 30 w 54"/>
                <a:gd name="T15" fmla="*/ 40 h 44"/>
                <a:gd name="T16" fmla="*/ 49 w 54"/>
                <a:gd name="T17" fmla="*/ 42 h 44"/>
                <a:gd name="T18" fmla="*/ 52 w 54"/>
                <a:gd name="T19" fmla="*/ 3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44">
                  <a:moveTo>
                    <a:pt x="52" y="33"/>
                  </a:moveTo>
                  <a:cubicBezTo>
                    <a:pt x="48" y="28"/>
                    <a:pt x="40" y="27"/>
                    <a:pt x="34" y="26"/>
                  </a:cubicBezTo>
                  <a:cubicBezTo>
                    <a:pt x="29" y="25"/>
                    <a:pt x="25" y="25"/>
                    <a:pt x="20" y="25"/>
                  </a:cubicBezTo>
                  <a:cubicBezTo>
                    <a:pt x="26" y="17"/>
                    <a:pt x="35" y="12"/>
                    <a:pt x="44" y="9"/>
                  </a:cubicBezTo>
                  <a:cubicBezTo>
                    <a:pt x="49" y="7"/>
                    <a:pt x="45" y="0"/>
                    <a:pt x="41" y="1"/>
                  </a:cubicBezTo>
                  <a:cubicBezTo>
                    <a:pt x="25" y="4"/>
                    <a:pt x="10" y="12"/>
                    <a:pt x="2" y="28"/>
                  </a:cubicBezTo>
                  <a:cubicBezTo>
                    <a:pt x="0" y="32"/>
                    <a:pt x="3" y="37"/>
                    <a:pt x="8" y="38"/>
                  </a:cubicBezTo>
                  <a:cubicBezTo>
                    <a:pt x="15" y="38"/>
                    <a:pt x="23" y="39"/>
                    <a:pt x="30" y="40"/>
                  </a:cubicBezTo>
                  <a:cubicBezTo>
                    <a:pt x="36" y="41"/>
                    <a:pt x="43" y="44"/>
                    <a:pt x="49" y="42"/>
                  </a:cubicBezTo>
                  <a:cubicBezTo>
                    <a:pt x="54" y="41"/>
                    <a:pt x="54" y="36"/>
                    <a:pt x="52" y="3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pic>
        <p:nvPicPr>
          <p:cNvPr id="23" name="图片 22">
            <a:extLst>
              <a:ext uri="{FF2B5EF4-FFF2-40B4-BE49-F238E27FC236}">
                <a16:creationId xmlns:a16="http://schemas.microsoft.com/office/drawing/2014/main" id="{E477AD2A-CD3C-4BB3-9A34-82EC978AE24A}"/>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8442647" y="626511"/>
            <a:ext cx="646843" cy="457729"/>
          </a:xfrm>
          <a:prstGeom prst="rect">
            <a:avLst/>
          </a:prstGeom>
        </p:spPr>
      </p:pic>
      <p:grpSp>
        <p:nvGrpSpPr>
          <p:cNvPr id="24" name="组合 23">
            <a:extLst>
              <a:ext uri="{FF2B5EF4-FFF2-40B4-BE49-F238E27FC236}">
                <a16:creationId xmlns:a16="http://schemas.microsoft.com/office/drawing/2014/main" id="{6CFB01D5-B8E8-47DD-84E5-00D9BC58E775}"/>
              </a:ext>
            </a:extLst>
          </p:cNvPr>
          <p:cNvGrpSpPr/>
          <p:nvPr/>
        </p:nvGrpSpPr>
        <p:grpSpPr>
          <a:xfrm rot="1211024">
            <a:off x="8573401" y="4416537"/>
            <a:ext cx="608732" cy="866270"/>
            <a:chOff x="10766636" y="3941730"/>
            <a:chExt cx="1047922" cy="1352954"/>
          </a:xfrm>
        </p:grpSpPr>
        <p:sp>
          <p:nvSpPr>
            <p:cNvPr id="25" name="Freeform 108">
              <a:extLst>
                <a:ext uri="{FF2B5EF4-FFF2-40B4-BE49-F238E27FC236}">
                  <a16:creationId xmlns:a16="http://schemas.microsoft.com/office/drawing/2014/main" id="{623A2940-849C-424B-9373-1E088541B94B}"/>
                </a:ext>
              </a:extLst>
            </p:cNvPr>
            <p:cNvSpPr>
              <a:spLocks/>
            </p:cNvSpPr>
            <p:nvPr/>
          </p:nvSpPr>
          <p:spPr bwMode="auto">
            <a:xfrm>
              <a:off x="10766636" y="4209862"/>
              <a:ext cx="664177" cy="1084822"/>
            </a:xfrm>
            <a:custGeom>
              <a:avLst/>
              <a:gdLst>
                <a:gd name="T0" fmla="*/ 96 w 114"/>
                <a:gd name="T1" fmla="*/ 11 h 186"/>
                <a:gd name="T2" fmla="*/ 91 w 114"/>
                <a:gd name="T3" fmla="*/ 11 h 186"/>
                <a:gd name="T4" fmla="*/ 79 w 114"/>
                <a:gd name="T5" fmla="*/ 8 h 186"/>
                <a:gd name="T6" fmla="*/ 78 w 114"/>
                <a:gd name="T7" fmla="*/ 8 h 186"/>
                <a:gd name="T8" fmla="*/ 2 w 114"/>
                <a:gd name="T9" fmla="*/ 87 h 186"/>
                <a:gd name="T10" fmla="*/ 12 w 114"/>
                <a:gd name="T11" fmla="*/ 98 h 186"/>
                <a:gd name="T12" fmla="*/ 48 w 114"/>
                <a:gd name="T13" fmla="*/ 83 h 186"/>
                <a:gd name="T14" fmla="*/ 11 w 114"/>
                <a:gd name="T15" fmla="*/ 170 h 186"/>
                <a:gd name="T16" fmla="*/ 27 w 114"/>
                <a:gd name="T17" fmla="*/ 177 h 186"/>
                <a:gd name="T18" fmla="*/ 28 w 114"/>
                <a:gd name="T19" fmla="*/ 175 h 186"/>
                <a:gd name="T20" fmla="*/ 32 w 114"/>
                <a:gd name="T21" fmla="*/ 172 h 186"/>
                <a:gd name="T22" fmla="*/ 105 w 114"/>
                <a:gd name="T23" fmla="*/ 71 h 186"/>
                <a:gd name="T24" fmla="*/ 96 w 114"/>
                <a:gd name="T25" fmla="*/ 58 h 186"/>
                <a:gd name="T26" fmla="*/ 89 w 114"/>
                <a:gd name="T27" fmla="*/ 60 h 186"/>
                <a:gd name="T28" fmla="*/ 88 w 114"/>
                <a:gd name="T29" fmla="*/ 62 h 186"/>
                <a:gd name="T30" fmla="*/ 86 w 114"/>
                <a:gd name="T31" fmla="*/ 64 h 186"/>
                <a:gd name="T32" fmla="*/ 85 w 114"/>
                <a:gd name="T33" fmla="*/ 65 h 186"/>
                <a:gd name="T34" fmla="*/ 85 w 114"/>
                <a:gd name="T35" fmla="*/ 65 h 186"/>
                <a:gd name="T36" fmla="*/ 84 w 114"/>
                <a:gd name="T37" fmla="*/ 66 h 186"/>
                <a:gd name="T38" fmla="*/ 84 w 114"/>
                <a:gd name="T39" fmla="*/ 66 h 186"/>
                <a:gd name="T40" fmla="*/ 84 w 114"/>
                <a:gd name="T41" fmla="*/ 66 h 186"/>
                <a:gd name="T42" fmla="*/ 82 w 114"/>
                <a:gd name="T43" fmla="*/ 67 h 186"/>
                <a:gd name="T44" fmla="*/ 80 w 114"/>
                <a:gd name="T45" fmla="*/ 71 h 186"/>
                <a:gd name="T46" fmla="*/ 74 w 114"/>
                <a:gd name="T47" fmla="*/ 79 h 186"/>
                <a:gd name="T48" fmla="*/ 84 w 114"/>
                <a:gd name="T49" fmla="*/ 64 h 186"/>
                <a:gd name="T50" fmla="*/ 85 w 114"/>
                <a:gd name="T51" fmla="*/ 55 h 186"/>
                <a:gd name="T52" fmla="*/ 109 w 114"/>
                <a:gd name="T53" fmla="*/ 20 h 186"/>
                <a:gd name="T54" fmla="*/ 96 w 114"/>
                <a:gd name="T55" fmla="*/ 1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4" h="186">
                  <a:moveTo>
                    <a:pt x="96" y="11"/>
                  </a:moveTo>
                  <a:cubicBezTo>
                    <a:pt x="94" y="10"/>
                    <a:pt x="93" y="10"/>
                    <a:pt x="91" y="11"/>
                  </a:cubicBezTo>
                  <a:cubicBezTo>
                    <a:pt x="89" y="7"/>
                    <a:pt x="82" y="4"/>
                    <a:pt x="79" y="8"/>
                  </a:cubicBezTo>
                  <a:cubicBezTo>
                    <a:pt x="78" y="8"/>
                    <a:pt x="78" y="8"/>
                    <a:pt x="78" y="8"/>
                  </a:cubicBezTo>
                  <a:cubicBezTo>
                    <a:pt x="34" y="0"/>
                    <a:pt x="14" y="52"/>
                    <a:pt x="2" y="87"/>
                  </a:cubicBezTo>
                  <a:cubicBezTo>
                    <a:pt x="0" y="94"/>
                    <a:pt x="6" y="99"/>
                    <a:pt x="12" y="98"/>
                  </a:cubicBezTo>
                  <a:cubicBezTo>
                    <a:pt x="25" y="95"/>
                    <a:pt x="37" y="89"/>
                    <a:pt x="48" y="83"/>
                  </a:cubicBezTo>
                  <a:cubicBezTo>
                    <a:pt x="33" y="111"/>
                    <a:pt x="18" y="139"/>
                    <a:pt x="11" y="170"/>
                  </a:cubicBezTo>
                  <a:cubicBezTo>
                    <a:pt x="9" y="180"/>
                    <a:pt x="22" y="186"/>
                    <a:pt x="27" y="177"/>
                  </a:cubicBezTo>
                  <a:cubicBezTo>
                    <a:pt x="27" y="176"/>
                    <a:pt x="27" y="175"/>
                    <a:pt x="28" y="175"/>
                  </a:cubicBezTo>
                  <a:cubicBezTo>
                    <a:pt x="29" y="174"/>
                    <a:pt x="31" y="174"/>
                    <a:pt x="32" y="172"/>
                  </a:cubicBezTo>
                  <a:cubicBezTo>
                    <a:pt x="59" y="141"/>
                    <a:pt x="89" y="109"/>
                    <a:pt x="105" y="71"/>
                  </a:cubicBezTo>
                  <a:cubicBezTo>
                    <a:pt x="108" y="64"/>
                    <a:pt x="103" y="57"/>
                    <a:pt x="96" y="58"/>
                  </a:cubicBezTo>
                  <a:cubicBezTo>
                    <a:pt x="94" y="58"/>
                    <a:pt x="91" y="58"/>
                    <a:pt x="89" y="60"/>
                  </a:cubicBezTo>
                  <a:cubicBezTo>
                    <a:pt x="89" y="61"/>
                    <a:pt x="88" y="62"/>
                    <a:pt x="88" y="62"/>
                  </a:cubicBezTo>
                  <a:cubicBezTo>
                    <a:pt x="87" y="63"/>
                    <a:pt x="86" y="64"/>
                    <a:pt x="86" y="64"/>
                  </a:cubicBezTo>
                  <a:cubicBezTo>
                    <a:pt x="85" y="65"/>
                    <a:pt x="85" y="65"/>
                    <a:pt x="85" y="65"/>
                  </a:cubicBezTo>
                  <a:cubicBezTo>
                    <a:pt x="85" y="65"/>
                    <a:pt x="85" y="65"/>
                    <a:pt x="85" y="65"/>
                  </a:cubicBezTo>
                  <a:cubicBezTo>
                    <a:pt x="84" y="66"/>
                    <a:pt x="84" y="66"/>
                    <a:pt x="84" y="66"/>
                  </a:cubicBezTo>
                  <a:cubicBezTo>
                    <a:pt x="84" y="66"/>
                    <a:pt x="84" y="66"/>
                    <a:pt x="84" y="66"/>
                  </a:cubicBezTo>
                  <a:cubicBezTo>
                    <a:pt x="84" y="66"/>
                    <a:pt x="84" y="66"/>
                    <a:pt x="84" y="66"/>
                  </a:cubicBezTo>
                  <a:cubicBezTo>
                    <a:pt x="84" y="66"/>
                    <a:pt x="83" y="67"/>
                    <a:pt x="82" y="67"/>
                  </a:cubicBezTo>
                  <a:cubicBezTo>
                    <a:pt x="81" y="68"/>
                    <a:pt x="80" y="70"/>
                    <a:pt x="80" y="71"/>
                  </a:cubicBezTo>
                  <a:cubicBezTo>
                    <a:pt x="78" y="74"/>
                    <a:pt x="76" y="76"/>
                    <a:pt x="74" y="79"/>
                  </a:cubicBezTo>
                  <a:cubicBezTo>
                    <a:pt x="77" y="74"/>
                    <a:pt x="81" y="69"/>
                    <a:pt x="84" y="64"/>
                  </a:cubicBezTo>
                  <a:cubicBezTo>
                    <a:pt x="87" y="61"/>
                    <a:pt x="86" y="58"/>
                    <a:pt x="85" y="55"/>
                  </a:cubicBezTo>
                  <a:cubicBezTo>
                    <a:pt x="94" y="44"/>
                    <a:pt x="102" y="32"/>
                    <a:pt x="109" y="20"/>
                  </a:cubicBezTo>
                  <a:cubicBezTo>
                    <a:pt x="114" y="11"/>
                    <a:pt x="102" y="4"/>
                    <a:pt x="96" y="11"/>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26" name="Freeform 109">
              <a:extLst>
                <a:ext uri="{FF2B5EF4-FFF2-40B4-BE49-F238E27FC236}">
                  <a16:creationId xmlns:a16="http://schemas.microsoft.com/office/drawing/2014/main" id="{312E6477-886C-4CCF-8FE8-8EE888D0A38D}"/>
                </a:ext>
              </a:extLst>
            </p:cNvPr>
            <p:cNvSpPr>
              <a:spLocks noEditPoints="1"/>
            </p:cNvSpPr>
            <p:nvPr/>
          </p:nvSpPr>
          <p:spPr bwMode="auto">
            <a:xfrm>
              <a:off x="10783856" y="4209862"/>
              <a:ext cx="693695" cy="1067602"/>
            </a:xfrm>
            <a:custGeom>
              <a:avLst/>
              <a:gdLst>
                <a:gd name="T0" fmla="*/ 112 w 119"/>
                <a:gd name="T1" fmla="*/ 52 h 183"/>
                <a:gd name="T2" fmla="*/ 91 w 119"/>
                <a:gd name="T3" fmla="*/ 53 h 183"/>
                <a:gd name="T4" fmla="*/ 115 w 119"/>
                <a:gd name="T5" fmla="*/ 9 h 183"/>
                <a:gd name="T6" fmla="*/ 110 w 119"/>
                <a:gd name="T7" fmla="*/ 2 h 183"/>
                <a:gd name="T8" fmla="*/ 49 w 119"/>
                <a:gd name="T9" fmla="*/ 15 h 183"/>
                <a:gd name="T10" fmla="*/ 24 w 119"/>
                <a:gd name="T11" fmla="*/ 55 h 183"/>
                <a:gd name="T12" fmla="*/ 2 w 119"/>
                <a:gd name="T13" fmla="*/ 88 h 183"/>
                <a:gd name="T14" fmla="*/ 8 w 119"/>
                <a:gd name="T15" fmla="*/ 94 h 183"/>
                <a:gd name="T16" fmla="*/ 43 w 119"/>
                <a:gd name="T17" fmla="*/ 87 h 183"/>
                <a:gd name="T18" fmla="*/ 5 w 119"/>
                <a:gd name="T19" fmla="*/ 176 h 183"/>
                <a:gd name="T20" fmla="*/ 12 w 119"/>
                <a:gd name="T21" fmla="*/ 181 h 183"/>
                <a:gd name="T22" fmla="*/ 70 w 119"/>
                <a:gd name="T23" fmla="*/ 126 h 183"/>
                <a:gd name="T24" fmla="*/ 117 w 119"/>
                <a:gd name="T25" fmla="*/ 58 h 183"/>
                <a:gd name="T26" fmla="*/ 112 w 119"/>
                <a:gd name="T27" fmla="*/ 52 h 183"/>
                <a:gd name="T28" fmla="*/ 66 w 119"/>
                <a:gd name="T29" fmla="*/ 116 h 183"/>
                <a:gd name="T30" fmla="*/ 19 w 119"/>
                <a:gd name="T31" fmla="*/ 165 h 183"/>
                <a:gd name="T32" fmla="*/ 56 w 119"/>
                <a:gd name="T33" fmla="*/ 81 h 183"/>
                <a:gd name="T34" fmla="*/ 50 w 119"/>
                <a:gd name="T35" fmla="*/ 75 h 183"/>
                <a:gd name="T36" fmla="*/ 16 w 119"/>
                <a:gd name="T37" fmla="*/ 82 h 183"/>
                <a:gd name="T38" fmla="*/ 18 w 119"/>
                <a:gd name="T39" fmla="*/ 79 h 183"/>
                <a:gd name="T40" fmla="*/ 23 w 119"/>
                <a:gd name="T41" fmla="*/ 78 h 183"/>
                <a:gd name="T42" fmla="*/ 53 w 119"/>
                <a:gd name="T43" fmla="*/ 25 h 183"/>
                <a:gd name="T44" fmla="*/ 103 w 119"/>
                <a:gd name="T45" fmla="*/ 12 h 183"/>
                <a:gd name="T46" fmla="*/ 75 w 119"/>
                <a:gd name="T47" fmla="*/ 56 h 183"/>
                <a:gd name="T48" fmla="*/ 80 w 119"/>
                <a:gd name="T49" fmla="*/ 64 h 183"/>
                <a:gd name="T50" fmla="*/ 106 w 119"/>
                <a:gd name="T51" fmla="*/ 61 h 183"/>
                <a:gd name="T52" fmla="*/ 66 w 119"/>
                <a:gd name="T53" fmla="*/ 116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9" h="183">
                  <a:moveTo>
                    <a:pt x="112" y="52"/>
                  </a:moveTo>
                  <a:cubicBezTo>
                    <a:pt x="105" y="53"/>
                    <a:pt x="98" y="53"/>
                    <a:pt x="91" y="53"/>
                  </a:cubicBezTo>
                  <a:cubicBezTo>
                    <a:pt x="101" y="40"/>
                    <a:pt x="109" y="25"/>
                    <a:pt x="115" y="9"/>
                  </a:cubicBezTo>
                  <a:cubicBezTo>
                    <a:pt x="116" y="5"/>
                    <a:pt x="113" y="2"/>
                    <a:pt x="110" y="2"/>
                  </a:cubicBezTo>
                  <a:cubicBezTo>
                    <a:pt x="89" y="1"/>
                    <a:pt x="66" y="0"/>
                    <a:pt x="49" y="15"/>
                  </a:cubicBezTo>
                  <a:cubicBezTo>
                    <a:pt x="38" y="24"/>
                    <a:pt x="30" y="39"/>
                    <a:pt x="24" y="55"/>
                  </a:cubicBezTo>
                  <a:cubicBezTo>
                    <a:pt x="16" y="65"/>
                    <a:pt x="9" y="76"/>
                    <a:pt x="2" y="88"/>
                  </a:cubicBezTo>
                  <a:cubicBezTo>
                    <a:pt x="0" y="92"/>
                    <a:pt x="4" y="96"/>
                    <a:pt x="8" y="94"/>
                  </a:cubicBezTo>
                  <a:cubicBezTo>
                    <a:pt x="19" y="89"/>
                    <a:pt x="31" y="90"/>
                    <a:pt x="43" y="87"/>
                  </a:cubicBezTo>
                  <a:cubicBezTo>
                    <a:pt x="31" y="117"/>
                    <a:pt x="15" y="145"/>
                    <a:pt x="5" y="176"/>
                  </a:cubicBezTo>
                  <a:cubicBezTo>
                    <a:pt x="4" y="180"/>
                    <a:pt x="8" y="183"/>
                    <a:pt x="12" y="181"/>
                  </a:cubicBezTo>
                  <a:cubicBezTo>
                    <a:pt x="35" y="168"/>
                    <a:pt x="53" y="146"/>
                    <a:pt x="70" y="126"/>
                  </a:cubicBezTo>
                  <a:cubicBezTo>
                    <a:pt x="87" y="105"/>
                    <a:pt x="105" y="83"/>
                    <a:pt x="117" y="58"/>
                  </a:cubicBezTo>
                  <a:cubicBezTo>
                    <a:pt x="119" y="54"/>
                    <a:pt x="116" y="51"/>
                    <a:pt x="112" y="52"/>
                  </a:cubicBezTo>
                  <a:close/>
                  <a:moveTo>
                    <a:pt x="66" y="116"/>
                  </a:moveTo>
                  <a:cubicBezTo>
                    <a:pt x="52" y="133"/>
                    <a:pt x="37" y="151"/>
                    <a:pt x="19" y="165"/>
                  </a:cubicBezTo>
                  <a:cubicBezTo>
                    <a:pt x="30" y="136"/>
                    <a:pt x="46" y="110"/>
                    <a:pt x="56" y="81"/>
                  </a:cubicBezTo>
                  <a:cubicBezTo>
                    <a:pt x="57" y="78"/>
                    <a:pt x="53" y="74"/>
                    <a:pt x="50" y="75"/>
                  </a:cubicBezTo>
                  <a:cubicBezTo>
                    <a:pt x="39" y="79"/>
                    <a:pt x="27" y="79"/>
                    <a:pt x="16" y="82"/>
                  </a:cubicBezTo>
                  <a:cubicBezTo>
                    <a:pt x="17" y="81"/>
                    <a:pt x="17" y="80"/>
                    <a:pt x="18" y="79"/>
                  </a:cubicBezTo>
                  <a:cubicBezTo>
                    <a:pt x="19" y="80"/>
                    <a:pt x="22" y="80"/>
                    <a:pt x="23" y="78"/>
                  </a:cubicBezTo>
                  <a:cubicBezTo>
                    <a:pt x="35" y="62"/>
                    <a:pt x="39" y="41"/>
                    <a:pt x="53" y="25"/>
                  </a:cubicBezTo>
                  <a:cubicBezTo>
                    <a:pt x="64" y="11"/>
                    <a:pt x="85" y="11"/>
                    <a:pt x="103" y="12"/>
                  </a:cubicBezTo>
                  <a:cubicBezTo>
                    <a:pt x="96" y="28"/>
                    <a:pt x="88" y="43"/>
                    <a:pt x="75" y="56"/>
                  </a:cubicBezTo>
                  <a:cubicBezTo>
                    <a:pt x="72" y="59"/>
                    <a:pt x="75" y="65"/>
                    <a:pt x="80" y="64"/>
                  </a:cubicBezTo>
                  <a:cubicBezTo>
                    <a:pt x="89" y="62"/>
                    <a:pt x="97" y="62"/>
                    <a:pt x="106" y="61"/>
                  </a:cubicBezTo>
                  <a:cubicBezTo>
                    <a:pt x="96" y="81"/>
                    <a:pt x="81" y="100"/>
                    <a:pt x="66" y="11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27" name="Freeform 110">
              <a:extLst>
                <a:ext uri="{FF2B5EF4-FFF2-40B4-BE49-F238E27FC236}">
                  <a16:creationId xmlns:a16="http://schemas.microsoft.com/office/drawing/2014/main" id="{F7419DE1-8A8A-4C32-BB88-2F697A8FBF69}"/>
                </a:ext>
              </a:extLst>
            </p:cNvPr>
            <p:cNvSpPr>
              <a:spLocks/>
            </p:cNvSpPr>
            <p:nvPr/>
          </p:nvSpPr>
          <p:spPr bwMode="auto">
            <a:xfrm>
              <a:off x="10766636" y="4089326"/>
              <a:ext cx="169734" cy="179575"/>
            </a:xfrm>
            <a:custGeom>
              <a:avLst/>
              <a:gdLst>
                <a:gd name="T0" fmla="*/ 28 w 29"/>
                <a:gd name="T1" fmla="*/ 26 h 31"/>
                <a:gd name="T2" fmla="*/ 12 w 29"/>
                <a:gd name="T3" fmla="*/ 4 h 31"/>
                <a:gd name="T4" fmla="*/ 6 w 29"/>
                <a:gd name="T5" fmla="*/ 0 h 31"/>
                <a:gd name="T6" fmla="*/ 2 w 29"/>
                <a:gd name="T7" fmla="*/ 1 h 31"/>
                <a:gd name="T8" fmla="*/ 1 w 29"/>
                <a:gd name="T9" fmla="*/ 7 h 31"/>
                <a:gd name="T10" fmla="*/ 10 w 29"/>
                <a:gd name="T11" fmla="*/ 23 h 31"/>
                <a:gd name="T12" fmla="*/ 26 w 29"/>
                <a:gd name="T13" fmla="*/ 30 h 31"/>
                <a:gd name="T14" fmla="*/ 28 w 29"/>
                <a:gd name="T15" fmla="*/ 26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31">
                  <a:moveTo>
                    <a:pt x="28" y="26"/>
                  </a:moveTo>
                  <a:cubicBezTo>
                    <a:pt x="20" y="21"/>
                    <a:pt x="15" y="12"/>
                    <a:pt x="12" y="4"/>
                  </a:cubicBezTo>
                  <a:cubicBezTo>
                    <a:pt x="11" y="1"/>
                    <a:pt x="9" y="0"/>
                    <a:pt x="6" y="0"/>
                  </a:cubicBezTo>
                  <a:cubicBezTo>
                    <a:pt x="4" y="0"/>
                    <a:pt x="3" y="0"/>
                    <a:pt x="2" y="1"/>
                  </a:cubicBezTo>
                  <a:cubicBezTo>
                    <a:pt x="1" y="3"/>
                    <a:pt x="0" y="5"/>
                    <a:pt x="1" y="7"/>
                  </a:cubicBezTo>
                  <a:cubicBezTo>
                    <a:pt x="3" y="13"/>
                    <a:pt x="6" y="18"/>
                    <a:pt x="10" y="23"/>
                  </a:cubicBezTo>
                  <a:cubicBezTo>
                    <a:pt x="15" y="28"/>
                    <a:pt x="20" y="30"/>
                    <a:pt x="26" y="30"/>
                  </a:cubicBezTo>
                  <a:cubicBezTo>
                    <a:pt x="29" y="31"/>
                    <a:pt x="29" y="27"/>
                    <a:pt x="28" y="2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28" name="Freeform 111">
              <a:extLst>
                <a:ext uri="{FF2B5EF4-FFF2-40B4-BE49-F238E27FC236}">
                  <a16:creationId xmlns:a16="http://schemas.microsoft.com/office/drawing/2014/main" id="{8E8BC364-D778-4E50-AF95-03FB104D6679}"/>
                </a:ext>
              </a:extLst>
            </p:cNvPr>
            <p:cNvSpPr>
              <a:spLocks/>
            </p:cNvSpPr>
            <p:nvPr/>
          </p:nvSpPr>
          <p:spPr bwMode="auto">
            <a:xfrm>
              <a:off x="10941291" y="3941730"/>
              <a:ext cx="76258" cy="233693"/>
            </a:xfrm>
            <a:custGeom>
              <a:avLst/>
              <a:gdLst>
                <a:gd name="T0" fmla="*/ 11 w 13"/>
                <a:gd name="T1" fmla="*/ 18 h 40"/>
                <a:gd name="T2" fmla="*/ 11 w 13"/>
                <a:gd name="T3" fmla="*/ 4 h 40"/>
                <a:gd name="T4" fmla="*/ 3 w 13"/>
                <a:gd name="T5" fmla="*/ 4 h 40"/>
                <a:gd name="T6" fmla="*/ 8 w 13"/>
                <a:gd name="T7" fmla="*/ 37 h 40"/>
                <a:gd name="T8" fmla="*/ 13 w 13"/>
                <a:gd name="T9" fmla="*/ 35 h 40"/>
                <a:gd name="T10" fmla="*/ 11 w 13"/>
                <a:gd name="T11" fmla="*/ 18 h 40"/>
              </a:gdLst>
              <a:ahLst/>
              <a:cxnLst>
                <a:cxn ang="0">
                  <a:pos x="T0" y="T1"/>
                </a:cxn>
                <a:cxn ang="0">
                  <a:pos x="T2" y="T3"/>
                </a:cxn>
                <a:cxn ang="0">
                  <a:pos x="T4" y="T5"/>
                </a:cxn>
                <a:cxn ang="0">
                  <a:pos x="T6" y="T7"/>
                </a:cxn>
                <a:cxn ang="0">
                  <a:pos x="T8" y="T9"/>
                </a:cxn>
                <a:cxn ang="0">
                  <a:pos x="T10" y="T11"/>
                </a:cxn>
              </a:cxnLst>
              <a:rect l="0" t="0" r="r" b="b"/>
              <a:pathLst>
                <a:path w="13" h="40">
                  <a:moveTo>
                    <a:pt x="11" y="18"/>
                  </a:moveTo>
                  <a:cubicBezTo>
                    <a:pt x="11" y="13"/>
                    <a:pt x="12" y="8"/>
                    <a:pt x="11" y="4"/>
                  </a:cubicBezTo>
                  <a:cubicBezTo>
                    <a:pt x="10" y="0"/>
                    <a:pt x="4" y="0"/>
                    <a:pt x="3" y="4"/>
                  </a:cubicBezTo>
                  <a:cubicBezTo>
                    <a:pt x="0" y="14"/>
                    <a:pt x="3" y="28"/>
                    <a:pt x="8" y="37"/>
                  </a:cubicBezTo>
                  <a:cubicBezTo>
                    <a:pt x="9" y="40"/>
                    <a:pt x="13" y="38"/>
                    <a:pt x="13" y="35"/>
                  </a:cubicBezTo>
                  <a:cubicBezTo>
                    <a:pt x="12" y="30"/>
                    <a:pt x="12" y="24"/>
                    <a:pt x="11" y="1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29" name="Freeform 112">
              <a:extLst>
                <a:ext uri="{FF2B5EF4-FFF2-40B4-BE49-F238E27FC236}">
                  <a16:creationId xmlns:a16="http://schemas.microsoft.com/office/drawing/2014/main" id="{B0BD912F-0010-4BB8-958C-79BFBE113374}"/>
                </a:ext>
              </a:extLst>
            </p:cNvPr>
            <p:cNvSpPr>
              <a:spLocks/>
            </p:cNvSpPr>
            <p:nvPr/>
          </p:nvSpPr>
          <p:spPr bwMode="auto">
            <a:xfrm>
              <a:off x="11115943" y="3941730"/>
              <a:ext cx="76258" cy="216472"/>
            </a:xfrm>
            <a:custGeom>
              <a:avLst/>
              <a:gdLst>
                <a:gd name="T0" fmla="*/ 11 w 13"/>
                <a:gd name="T1" fmla="*/ 4 h 37"/>
                <a:gd name="T2" fmla="*/ 4 w 13"/>
                <a:gd name="T3" fmla="*/ 4 h 37"/>
                <a:gd name="T4" fmla="*/ 2 w 13"/>
                <a:gd name="T5" fmla="*/ 32 h 37"/>
                <a:gd name="T6" fmla="*/ 7 w 13"/>
                <a:gd name="T7" fmla="*/ 34 h 37"/>
                <a:gd name="T8" fmla="*/ 11 w 13"/>
                <a:gd name="T9" fmla="*/ 4 h 37"/>
              </a:gdLst>
              <a:ahLst/>
              <a:cxnLst>
                <a:cxn ang="0">
                  <a:pos x="T0" y="T1"/>
                </a:cxn>
                <a:cxn ang="0">
                  <a:pos x="T2" y="T3"/>
                </a:cxn>
                <a:cxn ang="0">
                  <a:pos x="T4" y="T5"/>
                </a:cxn>
                <a:cxn ang="0">
                  <a:pos x="T6" y="T7"/>
                </a:cxn>
                <a:cxn ang="0">
                  <a:pos x="T8" y="T9"/>
                </a:cxn>
              </a:cxnLst>
              <a:rect l="0" t="0" r="r" b="b"/>
              <a:pathLst>
                <a:path w="13" h="37">
                  <a:moveTo>
                    <a:pt x="11" y="4"/>
                  </a:moveTo>
                  <a:cubicBezTo>
                    <a:pt x="11" y="0"/>
                    <a:pt x="5" y="0"/>
                    <a:pt x="4" y="4"/>
                  </a:cubicBezTo>
                  <a:cubicBezTo>
                    <a:pt x="3" y="13"/>
                    <a:pt x="5" y="23"/>
                    <a:pt x="2" y="32"/>
                  </a:cubicBezTo>
                  <a:cubicBezTo>
                    <a:pt x="0" y="35"/>
                    <a:pt x="6" y="37"/>
                    <a:pt x="7" y="34"/>
                  </a:cubicBezTo>
                  <a:cubicBezTo>
                    <a:pt x="12" y="25"/>
                    <a:pt x="13" y="13"/>
                    <a:pt x="11"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30" name="Freeform 113">
              <a:extLst>
                <a:ext uri="{FF2B5EF4-FFF2-40B4-BE49-F238E27FC236}">
                  <a16:creationId xmlns:a16="http://schemas.microsoft.com/office/drawing/2014/main" id="{67160412-3511-49A2-86D9-72482F9D4548}"/>
                </a:ext>
              </a:extLst>
            </p:cNvPr>
            <p:cNvSpPr>
              <a:spLocks/>
            </p:cNvSpPr>
            <p:nvPr/>
          </p:nvSpPr>
          <p:spPr bwMode="auto">
            <a:xfrm>
              <a:off x="11598086" y="4682166"/>
              <a:ext cx="216472" cy="199254"/>
            </a:xfrm>
            <a:custGeom>
              <a:avLst/>
              <a:gdLst>
                <a:gd name="T0" fmla="*/ 28 w 37"/>
                <a:gd name="T1" fmla="*/ 7 h 34"/>
                <a:gd name="T2" fmla="*/ 21 w 37"/>
                <a:gd name="T3" fmla="*/ 8 h 34"/>
                <a:gd name="T4" fmla="*/ 19 w 37"/>
                <a:gd name="T5" fmla="*/ 4 h 34"/>
                <a:gd name="T6" fmla="*/ 13 w 37"/>
                <a:gd name="T7" fmla="*/ 5 h 34"/>
                <a:gd name="T8" fmla="*/ 13 w 37"/>
                <a:gd name="T9" fmla="*/ 10 h 34"/>
                <a:gd name="T10" fmla="*/ 2 w 37"/>
                <a:gd name="T11" fmla="*/ 14 h 34"/>
                <a:gd name="T12" fmla="*/ 4 w 37"/>
                <a:gd name="T13" fmla="*/ 19 h 34"/>
                <a:gd name="T14" fmla="*/ 15 w 37"/>
                <a:gd name="T15" fmla="*/ 19 h 34"/>
                <a:gd name="T16" fmla="*/ 17 w 37"/>
                <a:gd name="T17" fmla="*/ 28 h 34"/>
                <a:gd name="T18" fmla="*/ 25 w 37"/>
                <a:gd name="T19" fmla="*/ 26 h 34"/>
                <a:gd name="T20" fmla="*/ 23 w 37"/>
                <a:gd name="T21" fmla="*/ 18 h 34"/>
                <a:gd name="T22" fmla="*/ 31 w 37"/>
                <a:gd name="T23" fmla="*/ 16 h 34"/>
                <a:gd name="T24" fmla="*/ 28 w 37"/>
                <a:gd name="T25"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34">
                  <a:moveTo>
                    <a:pt x="28" y="7"/>
                  </a:moveTo>
                  <a:cubicBezTo>
                    <a:pt x="26" y="7"/>
                    <a:pt x="23" y="8"/>
                    <a:pt x="21" y="8"/>
                  </a:cubicBezTo>
                  <a:cubicBezTo>
                    <a:pt x="20" y="7"/>
                    <a:pt x="19" y="5"/>
                    <a:pt x="19" y="4"/>
                  </a:cubicBezTo>
                  <a:cubicBezTo>
                    <a:pt x="18" y="0"/>
                    <a:pt x="12" y="1"/>
                    <a:pt x="13" y="5"/>
                  </a:cubicBezTo>
                  <a:cubicBezTo>
                    <a:pt x="13" y="7"/>
                    <a:pt x="13" y="9"/>
                    <a:pt x="13" y="10"/>
                  </a:cubicBezTo>
                  <a:cubicBezTo>
                    <a:pt x="10" y="11"/>
                    <a:pt x="6" y="13"/>
                    <a:pt x="2" y="14"/>
                  </a:cubicBezTo>
                  <a:cubicBezTo>
                    <a:pt x="0" y="15"/>
                    <a:pt x="1" y="19"/>
                    <a:pt x="4" y="19"/>
                  </a:cubicBezTo>
                  <a:cubicBezTo>
                    <a:pt x="7" y="20"/>
                    <a:pt x="11" y="19"/>
                    <a:pt x="15" y="19"/>
                  </a:cubicBezTo>
                  <a:cubicBezTo>
                    <a:pt x="15" y="22"/>
                    <a:pt x="16" y="25"/>
                    <a:pt x="17" y="28"/>
                  </a:cubicBezTo>
                  <a:cubicBezTo>
                    <a:pt x="18" y="34"/>
                    <a:pt x="27" y="31"/>
                    <a:pt x="25" y="26"/>
                  </a:cubicBezTo>
                  <a:cubicBezTo>
                    <a:pt x="25" y="23"/>
                    <a:pt x="24" y="21"/>
                    <a:pt x="23" y="18"/>
                  </a:cubicBezTo>
                  <a:cubicBezTo>
                    <a:pt x="26" y="17"/>
                    <a:pt x="28" y="17"/>
                    <a:pt x="31" y="16"/>
                  </a:cubicBezTo>
                  <a:cubicBezTo>
                    <a:pt x="37" y="14"/>
                    <a:pt x="34" y="6"/>
                    <a:pt x="28" y="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grpSp>
      <p:sp>
        <p:nvSpPr>
          <p:cNvPr id="31" name="Freeform 123">
            <a:extLst>
              <a:ext uri="{FF2B5EF4-FFF2-40B4-BE49-F238E27FC236}">
                <a16:creationId xmlns:a16="http://schemas.microsoft.com/office/drawing/2014/main" id="{F9C4D151-51B3-4AFC-AA3C-B84BF0AE11B7}"/>
              </a:ext>
            </a:extLst>
          </p:cNvPr>
          <p:cNvSpPr>
            <a:spLocks noEditPoints="1"/>
          </p:cNvSpPr>
          <p:nvPr/>
        </p:nvSpPr>
        <p:spPr bwMode="auto">
          <a:xfrm rot="3896716" flipH="1">
            <a:off x="10253264" y="5061653"/>
            <a:ext cx="422010" cy="1258406"/>
          </a:xfrm>
          <a:custGeom>
            <a:avLst/>
            <a:gdLst>
              <a:gd name="T0" fmla="*/ 64 w 70"/>
              <a:gd name="T1" fmla="*/ 114 h 209"/>
              <a:gd name="T2" fmla="*/ 24 w 70"/>
              <a:gd name="T3" fmla="*/ 125 h 209"/>
              <a:gd name="T4" fmla="*/ 19 w 70"/>
              <a:gd name="T5" fmla="*/ 109 h 209"/>
              <a:gd name="T6" fmla="*/ 22 w 70"/>
              <a:gd name="T7" fmla="*/ 81 h 209"/>
              <a:gd name="T8" fmla="*/ 62 w 70"/>
              <a:gd name="T9" fmla="*/ 58 h 209"/>
              <a:gd name="T10" fmla="*/ 57 w 70"/>
              <a:gd name="T11" fmla="*/ 50 h 209"/>
              <a:gd name="T12" fmla="*/ 21 w 70"/>
              <a:gd name="T13" fmla="*/ 62 h 209"/>
              <a:gd name="T14" fmla="*/ 20 w 70"/>
              <a:gd name="T15" fmla="*/ 59 h 209"/>
              <a:gd name="T16" fmla="*/ 48 w 70"/>
              <a:gd name="T17" fmla="*/ 8 h 209"/>
              <a:gd name="T18" fmla="*/ 45 w 70"/>
              <a:gd name="T19" fmla="*/ 2 h 209"/>
              <a:gd name="T20" fmla="*/ 14 w 70"/>
              <a:gd name="T21" fmla="*/ 71 h 209"/>
              <a:gd name="T22" fmla="*/ 14 w 70"/>
              <a:gd name="T23" fmla="*/ 72 h 209"/>
              <a:gd name="T24" fmla="*/ 7 w 70"/>
              <a:gd name="T25" fmla="*/ 115 h 209"/>
              <a:gd name="T26" fmla="*/ 16 w 70"/>
              <a:gd name="T27" fmla="*/ 135 h 209"/>
              <a:gd name="T28" fmla="*/ 32 w 70"/>
              <a:gd name="T29" fmla="*/ 208 h 209"/>
              <a:gd name="T30" fmla="*/ 36 w 70"/>
              <a:gd name="T31" fmla="*/ 197 h 209"/>
              <a:gd name="T32" fmla="*/ 22 w 70"/>
              <a:gd name="T33" fmla="*/ 154 h 209"/>
              <a:gd name="T34" fmla="*/ 27 w 70"/>
              <a:gd name="T35" fmla="*/ 143 h 209"/>
              <a:gd name="T36" fmla="*/ 30 w 70"/>
              <a:gd name="T37" fmla="*/ 145 h 209"/>
              <a:gd name="T38" fmla="*/ 68 w 70"/>
              <a:gd name="T39" fmla="*/ 123 h 209"/>
              <a:gd name="T40" fmla="*/ 64 w 70"/>
              <a:gd name="T41" fmla="*/ 114 h 209"/>
              <a:gd name="T42" fmla="*/ 47 w 70"/>
              <a:gd name="T43" fmla="*/ 62 h 209"/>
              <a:gd name="T44" fmla="*/ 28 w 70"/>
              <a:gd name="T45" fmla="*/ 71 h 209"/>
              <a:gd name="T46" fmla="*/ 47 w 70"/>
              <a:gd name="T47" fmla="*/ 62 h 209"/>
              <a:gd name="T48" fmla="*/ 34 w 70"/>
              <a:gd name="T49" fmla="*/ 132 h 209"/>
              <a:gd name="T50" fmla="*/ 52 w 70"/>
              <a:gd name="T51" fmla="*/ 123 h 209"/>
              <a:gd name="T52" fmla="*/ 34 w 70"/>
              <a:gd name="T53" fmla="*/ 13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209">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pic>
        <p:nvPicPr>
          <p:cNvPr id="33" name="图片 32">
            <a:extLst>
              <a:ext uri="{FF2B5EF4-FFF2-40B4-BE49-F238E27FC236}">
                <a16:creationId xmlns:a16="http://schemas.microsoft.com/office/drawing/2014/main" id="{293B2520-92F7-4D14-80D6-5A5511A538FC}"/>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9716675" y="5867805"/>
            <a:ext cx="2574839" cy="990196"/>
          </a:xfrm>
          <a:prstGeom prst="rect">
            <a:avLst/>
          </a:prstGeom>
        </p:spPr>
      </p:pic>
      <p:grpSp>
        <p:nvGrpSpPr>
          <p:cNvPr id="34" name="组合 33">
            <a:extLst>
              <a:ext uri="{FF2B5EF4-FFF2-40B4-BE49-F238E27FC236}">
                <a16:creationId xmlns:a16="http://schemas.microsoft.com/office/drawing/2014/main" id="{2D7FE238-D3BF-42FB-A6C6-6BE941D8823D}"/>
              </a:ext>
            </a:extLst>
          </p:cNvPr>
          <p:cNvGrpSpPr/>
          <p:nvPr/>
        </p:nvGrpSpPr>
        <p:grpSpPr>
          <a:xfrm rot="19663740">
            <a:off x="819357" y="4171119"/>
            <a:ext cx="654790" cy="845387"/>
            <a:chOff x="10766636" y="3941730"/>
            <a:chExt cx="1047922" cy="1352954"/>
          </a:xfrm>
        </p:grpSpPr>
        <p:sp>
          <p:nvSpPr>
            <p:cNvPr id="35" name="Freeform 108">
              <a:extLst>
                <a:ext uri="{FF2B5EF4-FFF2-40B4-BE49-F238E27FC236}">
                  <a16:creationId xmlns:a16="http://schemas.microsoft.com/office/drawing/2014/main" id="{711C2607-EFF6-4334-AB34-401120411487}"/>
                </a:ext>
              </a:extLst>
            </p:cNvPr>
            <p:cNvSpPr>
              <a:spLocks/>
            </p:cNvSpPr>
            <p:nvPr/>
          </p:nvSpPr>
          <p:spPr bwMode="auto">
            <a:xfrm>
              <a:off x="10766636" y="4209862"/>
              <a:ext cx="664177" cy="1084822"/>
            </a:xfrm>
            <a:custGeom>
              <a:avLst/>
              <a:gdLst>
                <a:gd name="T0" fmla="*/ 96 w 114"/>
                <a:gd name="T1" fmla="*/ 11 h 186"/>
                <a:gd name="T2" fmla="*/ 91 w 114"/>
                <a:gd name="T3" fmla="*/ 11 h 186"/>
                <a:gd name="T4" fmla="*/ 79 w 114"/>
                <a:gd name="T5" fmla="*/ 8 h 186"/>
                <a:gd name="T6" fmla="*/ 78 w 114"/>
                <a:gd name="T7" fmla="*/ 8 h 186"/>
                <a:gd name="T8" fmla="*/ 2 w 114"/>
                <a:gd name="T9" fmla="*/ 87 h 186"/>
                <a:gd name="T10" fmla="*/ 12 w 114"/>
                <a:gd name="T11" fmla="*/ 98 h 186"/>
                <a:gd name="T12" fmla="*/ 48 w 114"/>
                <a:gd name="T13" fmla="*/ 83 h 186"/>
                <a:gd name="T14" fmla="*/ 11 w 114"/>
                <a:gd name="T15" fmla="*/ 170 h 186"/>
                <a:gd name="T16" fmla="*/ 27 w 114"/>
                <a:gd name="T17" fmla="*/ 177 h 186"/>
                <a:gd name="T18" fmla="*/ 28 w 114"/>
                <a:gd name="T19" fmla="*/ 175 h 186"/>
                <a:gd name="T20" fmla="*/ 32 w 114"/>
                <a:gd name="T21" fmla="*/ 172 h 186"/>
                <a:gd name="T22" fmla="*/ 105 w 114"/>
                <a:gd name="T23" fmla="*/ 71 h 186"/>
                <a:gd name="T24" fmla="*/ 96 w 114"/>
                <a:gd name="T25" fmla="*/ 58 h 186"/>
                <a:gd name="T26" fmla="*/ 89 w 114"/>
                <a:gd name="T27" fmla="*/ 60 h 186"/>
                <a:gd name="T28" fmla="*/ 88 w 114"/>
                <a:gd name="T29" fmla="*/ 62 h 186"/>
                <a:gd name="T30" fmla="*/ 86 w 114"/>
                <a:gd name="T31" fmla="*/ 64 h 186"/>
                <a:gd name="T32" fmla="*/ 85 w 114"/>
                <a:gd name="T33" fmla="*/ 65 h 186"/>
                <a:gd name="T34" fmla="*/ 85 w 114"/>
                <a:gd name="T35" fmla="*/ 65 h 186"/>
                <a:gd name="T36" fmla="*/ 84 w 114"/>
                <a:gd name="T37" fmla="*/ 66 h 186"/>
                <a:gd name="T38" fmla="*/ 84 w 114"/>
                <a:gd name="T39" fmla="*/ 66 h 186"/>
                <a:gd name="T40" fmla="*/ 84 w 114"/>
                <a:gd name="T41" fmla="*/ 66 h 186"/>
                <a:gd name="T42" fmla="*/ 82 w 114"/>
                <a:gd name="T43" fmla="*/ 67 h 186"/>
                <a:gd name="T44" fmla="*/ 80 w 114"/>
                <a:gd name="T45" fmla="*/ 71 h 186"/>
                <a:gd name="T46" fmla="*/ 74 w 114"/>
                <a:gd name="T47" fmla="*/ 79 h 186"/>
                <a:gd name="T48" fmla="*/ 84 w 114"/>
                <a:gd name="T49" fmla="*/ 64 h 186"/>
                <a:gd name="T50" fmla="*/ 85 w 114"/>
                <a:gd name="T51" fmla="*/ 55 h 186"/>
                <a:gd name="T52" fmla="*/ 109 w 114"/>
                <a:gd name="T53" fmla="*/ 20 h 186"/>
                <a:gd name="T54" fmla="*/ 96 w 114"/>
                <a:gd name="T55" fmla="*/ 1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4" h="186">
                  <a:moveTo>
                    <a:pt x="96" y="11"/>
                  </a:moveTo>
                  <a:cubicBezTo>
                    <a:pt x="94" y="10"/>
                    <a:pt x="93" y="10"/>
                    <a:pt x="91" y="11"/>
                  </a:cubicBezTo>
                  <a:cubicBezTo>
                    <a:pt x="89" y="7"/>
                    <a:pt x="82" y="4"/>
                    <a:pt x="79" y="8"/>
                  </a:cubicBezTo>
                  <a:cubicBezTo>
                    <a:pt x="78" y="8"/>
                    <a:pt x="78" y="8"/>
                    <a:pt x="78" y="8"/>
                  </a:cubicBezTo>
                  <a:cubicBezTo>
                    <a:pt x="34" y="0"/>
                    <a:pt x="14" y="52"/>
                    <a:pt x="2" y="87"/>
                  </a:cubicBezTo>
                  <a:cubicBezTo>
                    <a:pt x="0" y="94"/>
                    <a:pt x="6" y="99"/>
                    <a:pt x="12" y="98"/>
                  </a:cubicBezTo>
                  <a:cubicBezTo>
                    <a:pt x="25" y="95"/>
                    <a:pt x="37" y="89"/>
                    <a:pt x="48" y="83"/>
                  </a:cubicBezTo>
                  <a:cubicBezTo>
                    <a:pt x="33" y="111"/>
                    <a:pt x="18" y="139"/>
                    <a:pt x="11" y="170"/>
                  </a:cubicBezTo>
                  <a:cubicBezTo>
                    <a:pt x="9" y="180"/>
                    <a:pt x="22" y="186"/>
                    <a:pt x="27" y="177"/>
                  </a:cubicBezTo>
                  <a:cubicBezTo>
                    <a:pt x="27" y="176"/>
                    <a:pt x="27" y="175"/>
                    <a:pt x="28" y="175"/>
                  </a:cubicBezTo>
                  <a:cubicBezTo>
                    <a:pt x="29" y="174"/>
                    <a:pt x="31" y="174"/>
                    <a:pt x="32" y="172"/>
                  </a:cubicBezTo>
                  <a:cubicBezTo>
                    <a:pt x="59" y="141"/>
                    <a:pt x="89" y="109"/>
                    <a:pt x="105" y="71"/>
                  </a:cubicBezTo>
                  <a:cubicBezTo>
                    <a:pt x="108" y="64"/>
                    <a:pt x="103" y="57"/>
                    <a:pt x="96" y="58"/>
                  </a:cubicBezTo>
                  <a:cubicBezTo>
                    <a:pt x="94" y="58"/>
                    <a:pt x="91" y="58"/>
                    <a:pt x="89" y="60"/>
                  </a:cubicBezTo>
                  <a:cubicBezTo>
                    <a:pt x="89" y="61"/>
                    <a:pt x="88" y="62"/>
                    <a:pt x="88" y="62"/>
                  </a:cubicBezTo>
                  <a:cubicBezTo>
                    <a:pt x="87" y="63"/>
                    <a:pt x="86" y="64"/>
                    <a:pt x="86" y="64"/>
                  </a:cubicBezTo>
                  <a:cubicBezTo>
                    <a:pt x="85" y="65"/>
                    <a:pt x="85" y="65"/>
                    <a:pt x="85" y="65"/>
                  </a:cubicBezTo>
                  <a:cubicBezTo>
                    <a:pt x="85" y="65"/>
                    <a:pt x="85" y="65"/>
                    <a:pt x="85" y="65"/>
                  </a:cubicBezTo>
                  <a:cubicBezTo>
                    <a:pt x="84" y="66"/>
                    <a:pt x="84" y="66"/>
                    <a:pt x="84" y="66"/>
                  </a:cubicBezTo>
                  <a:cubicBezTo>
                    <a:pt x="84" y="66"/>
                    <a:pt x="84" y="66"/>
                    <a:pt x="84" y="66"/>
                  </a:cubicBezTo>
                  <a:cubicBezTo>
                    <a:pt x="84" y="66"/>
                    <a:pt x="84" y="66"/>
                    <a:pt x="84" y="66"/>
                  </a:cubicBezTo>
                  <a:cubicBezTo>
                    <a:pt x="84" y="66"/>
                    <a:pt x="83" y="67"/>
                    <a:pt x="82" y="67"/>
                  </a:cubicBezTo>
                  <a:cubicBezTo>
                    <a:pt x="81" y="68"/>
                    <a:pt x="80" y="70"/>
                    <a:pt x="80" y="71"/>
                  </a:cubicBezTo>
                  <a:cubicBezTo>
                    <a:pt x="78" y="74"/>
                    <a:pt x="76" y="76"/>
                    <a:pt x="74" y="79"/>
                  </a:cubicBezTo>
                  <a:cubicBezTo>
                    <a:pt x="77" y="74"/>
                    <a:pt x="81" y="69"/>
                    <a:pt x="84" y="64"/>
                  </a:cubicBezTo>
                  <a:cubicBezTo>
                    <a:pt x="87" y="61"/>
                    <a:pt x="86" y="58"/>
                    <a:pt x="85" y="55"/>
                  </a:cubicBezTo>
                  <a:cubicBezTo>
                    <a:pt x="94" y="44"/>
                    <a:pt x="102" y="32"/>
                    <a:pt x="109" y="20"/>
                  </a:cubicBezTo>
                  <a:cubicBezTo>
                    <a:pt x="114" y="11"/>
                    <a:pt x="102" y="4"/>
                    <a:pt x="96" y="11"/>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36" name="Freeform 109">
              <a:extLst>
                <a:ext uri="{FF2B5EF4-FFF2-40B4-BE49-F238E27FC236}">
                  <a16:creationId xmlns:a16="http://schemas.microsoft.com/office/drawing/2014/main" id="{ACCAB13C-8D27-4FB1-9156-5391F2429831}"/>
                </a:ext>
              </a:extLst>
            </p:cNvPr>
            <p:cNvSpPr>
              <a:spLocks noEditPoints="1"/>
            </p:cNvSpPr>
            <p:nvPr/>
          </p:nvSpPr>
          <p:spPr bwMode="auto">
            <a:xfrm>
              <a:off x="10783856" y="4209862"/>
              <a:ext cx="693695" cy="1067602"/>
            </a:xfrm>
            <a:custGeom>
              <a:avLst/>
              <a:gdLst>
                <a:gd name="T0" fmla="*/ 112 w 119"/>
                <a:gd name="T1" fmla="*/ 52 h 183"/>
                <a:gd name="T2" fmla="*/ 91 w 119"/>
                <a:gd name="T3" fmla="*/ 53 h 183"/>
                <a:gd name="T4" fmla="*/ 115 w 119"/>
                <a:gd name="T5" fmla="*/ 9 h 183"/>
                <a:gd name="T6" fmla="*/ 110 w 119"/>
                <a:gd name="T7" fmla="*/ 2 h 183"/>
                <a:gd name="T8" fmla="*/ 49 w 119"/>
                <a:gd name="T9" fmla="*/ 15 h 183"/>
                <a:gd name="T10" fmla="*/ 24 w 119"/>
                <a:gd name="T11" fmla="*/ 55 h 183"/>
                <a:gd name="T12" fmla="*/ 2 w 119"/>
                <a:gd name="T13" fmla="*/ 88 h 183"/>
                <a:gd name="T14" fmla="*/ 8 w 119"/>
                <a:gd name="T15" fmla="*/ 94 h 183"/>
                <a:gd name="T16" fmla="*/ 43 w 119"/>
                <a:gd name="T17" fmla="*/ 87 h 183"/>
                <a:gd name="T18" fmla="*/ 5 w 119"/>
                <a:gd name="T19" fmla="*/ 176 h 183"/>
                <a:gd name="T20" fmla="*/ 12 w 119"/>
                <a:gd name="T21" fmla="*/ 181 h 183"/>
                <a:gd name="T22" fmla="*/ 70 w 119"/>
                <a:gd name="T23" fmla="*/ 126 h 183"/>
                <a:gd name="T24" fmla="*/ 117 w 119"/>
                <a:gd name="T25" fmla="*/ 58 h 183"/>
                <a:gd name="T26" fmla="*/ 112 w 119"/>
                <a:gd name="T27" fmla="*/ 52 h 183"/>
                <a:gd name="T28" fmla="*/ 66 w 119"/>
                <a:gd name="T29" fmla="*/ 116 h 183"/>
                <a:gd name="T30" fmla="*/ 19 w 119"/>
                <a:gd name="T31" fmla="*/ 165 h 183"/>
                <a:gd name="T32" fmla="*/ 56 w 119"/>
                <a:gd name="T33" fmla="*/ 81 h 183"/>
                <a:gd name="T34" fmla="*/ 50 w 119"/>
                <a:gd name="T35" fmla="*/ 75 h 183"/>
                <a:gd name="T36" fmla="*/ 16 w 119"/>
                <a:gd name="T37" fmla="*/ 82 h 183"/>
                <a:gd name="T38" fmla="*/ 18 w 119"/>
                <a:gd name="T39" fmla="*/ 79 h 183"/>
                <a:gd name="T40" fmla="*/ 23 w 119"/>
                <a:gd name="T41" fmla="*/ 78 h 183"/>
                <a:gd name="T42" fmla="*/ 53 w 119"/>
                <a:gd name="T43" fmla="*/ 25 h 183"/>
                <a:gd name="T44" fmla="*/ 103 w 119"/>
                <a:gd name="T45" fmla="*/ 12 h 183"/>
                <a:gd name="T46" fmla="*/ 75 w 119"/>
                <a:gd name="T47" fmla="*/ 56 h 183"/>
                <a:gd name="T48" fmla="*/ 80 w 119"/>
                <a:gd name="T49" fmla="*/ 64 h 183"/>
                <a:gd name="T50" fmla="*/ 106 w 119"/>
                <a:gd name="T51" fmla="*/ 61 h 183"/>
                <a:gd name="T52" fmla="*/ 66 w 119"/>
                <a:gd name="T53" fmla="*/ 116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9" h="183">
                  <a:moveTo>
                    <a:pt x="112" y="52"/>
                  </a:moveTo>
                  <a:cubicBezTo>
                    <a:pt x="105" y="53"/>
                    <a:pt x="98" y="53"/>
                    <a:pt x="91" y="53"/>
                  </a:cubicBezTo>
                  <a:cubicBezTo>
                    <a:pt x="101" y="40"/>
                    <a:pt x="109" y="25"/>
                    <a:pt x="115" y="9"/>
                  </a:cubicBezTo>
                  <a:cubicBezTo>
                    <a:pt x="116" y="5"/>
                    <a:pt x="113" y="2"/>
                    <a:pt x="110" y="2"/>
                  </a:cubicBezTo>
                  <a:cubicBezTo>
                    <a:pt x="89" y="1"/>
                    <a:pt x="66" y="0"/>
                    <a:pt x="49" y="15"/>
                  </a:cubicBezTo>
                  <a:cubicBezTo>
                    <a:pt x="38" y="24"/>
                    <a:pt x="30" y="39"/>
                    <a:pt x="24" y="55"/>
                  </a:cubicBezTo>
                  <a:cubicBezTo>
                    <a:pt x="16" y="65"/>
                    <a:pt x="9" y="76"/>
                    <a:pt x="2" y="88"/>
                  </a:cubicBezTo>
                  <a:cubicBezTo>
                    <a:pt x="0" y="92"/>
                    <a:pt x="4" y="96"/>
                    <a:pt x="8" y="94"/>
                  </a:cubicBezTo>
                  <a:cubicBezTo>
                    <a:pt x="19" y="89"/>
                    <a:pt x="31" y="90"/>
                    <a:pt x="43" y="87"/>
                  </a:cubicBezTo>
                  <a:cubicBezTo>
                    <a:pt x="31" y="117"/>
                    <a:pt x="15" y="145"/>
                    <a:pt x="5" y="176"/>
                  </a:cubicBezTo>
                  <a:cubicBezTo>
                    <a:pt x="4" y="180"/>
                    <a:pt x="8" y="183"/>
                    <a:pt x="12" y="181"/>
                  </a:cubicBezTo>
                  <a:cubicBezTo>
                    <a:pt x="35" y="168"/>
                    <a:pt x="53" y="146"/>
                    <a:pt x="70" y="126"/>
                  </a:cubicBezTo>
                  <a:cubicBezTo>
                    <a:pt x="87" y="105"/>
                    <a:pt x="105" y="83"/>
                    <a:pt x="117" y="58"/>
                  </a:cubicBezTo>
                  <a:cubicBezTo>
                    <a:pt x="119" y="54"/>
                    <a:pt x="116" y="51"/>
                    <a:pt x="112" y="52"/>
                  </a:cubicBezTo>
                  <a:close/>
                  <a:moveTo>
                    <a:pt x="66" y="116"/>
                  </a:moveTo>
                  <a:cubicBezTo>
                    <a:pt x="52" y="133"/>
                    <a:pt x="37" y="151"/>
                    <a:pt x="19" y="165"/>
                  </a:cubicBezTo>
                  <a:cubicBezTo>
                    <a:pt x="30" y="136"/>
                    <a:pt x="46" y="110"/>
                    <a:pt x="56" y="81"/>
                  </a:cubicBezTo>
                  <a:cubicBezTo>
                    <a:pt x="57" y="78"/>
                    <a:pt x="53" y="74"/>
                    <a:pt x="50" y="75"/>
                  </a:cubicBezTo>
                  <a:cubicBezTo>
                    <a:pt x="39" y="79"/>
                    <a:pt x="27" y="79"/>
                    <a:pt x="16" y="82"/>
                  </a:cubicBezTo>
                  <a:cubicBezTo>
                    <a:pt x="17" y="81"/>
                    <a:pt x="17" y="80"/>
                    <a:pt x="18" y="79"/>
                  </a:cubicBezTo>
                  <a:cubicBezTo>
                    <a:pt x="19" y="80"/>
                    <a:pt x="22" y="80"/>
                    <a:pt x="23" y="78"/>
                  </a:cubicBezTo>
                  <a:cubicBezTo>
                    <a:pt x="35" y="62"/>
                    <a:pt x="39" y="41"/>
                    <a:pt x="53" y="25"/>
                  </a:cubicBezTo>
                  <a:cubicBezTo>
                    <a:pt x="64" y="11"/>
                    <a:pt x="85" y="11"/>
                    <a:pt x="103" y="12"/>
                  </a:cubicBezTo>
                  <a:cubicBezTo>
                    <a:pt x="96" y="28"/>
                    <a:pt x="88" y="43"/>
                    <a:pt x="75" y="56"/>
                  </a:cubicBezTo>
                  <a:cubicBezTo>
                    <a:pt x="72" y="59"/>
                    <a:pt x="75" y="65"/>
                    <a:pt x="80" y="64"/>
                  </a:cubicBezTo>
                  <a:cubicBezTo>
                    <a:pt x="89" y="62"/>
                    <a:pt x="97" y="62"/>
                    <a:pt x="106" y="61"/>
                  </a:cubicBezTo>
                  <a:cubicBezTo>
                    <a:pt x="96" y="81"/>
                    <a:pt x="81" y="100"/>
                    <a:pt x="66" y="11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37" name="Freeform 110">
              <a:extLst>
                <a:ext uri="{FF2B5EF4-FFF2-40B4-BE49-F238E27FC236}">
                  <a16:creationId xmlns:a16="http://schemas.microsoft.com/office/drawing/2014/main" id="{80D18F98-992D-4058-8D38-34EDB2DDB8BC}"/>
                </a:ext>
              </a:extLst>
            </p:cNvPr>
            <p:cNvSpPr>
              <a:spLocks/>
            </p:cNvSpPr>
            <p:nvPr/>
          </p:nvSpPr>
          <p:spPr bwMode="auto">
            <a:xfrm>
              <a:off x="10766636" y="4089326"/>
              <a:ext cx="169734" cy="179575"/>
            </a:xfrm>
            <a:custGeom>
              <a:avLst/>
              <a:gdLst>
                <a:gd name="T0" fmla="*/ 28 w 29"/>
                <a:gd name="T1" fmla="*/ 26 h 31"/>
                <a:gd name="T2" fmla="*/ 12 w 29"/>
                <a:gd name="T3" fmla="*/ 4 h 31"/>
                <a:gd name="T4" fmla="*/ 6 w 29"/>
                <a:gd name="T5" fmla="*/ 0 h 31"/>
                <a:gd name="T6" fmla="*/ 2 w 29"/>
                <a:gd name="T7" fmla="*/ 1 h 31"/>
                <a:gd name="T8" fmla="*/ 1 w 29"/>
                <a:gd name="T9" fmla="*/ 7 h 31"/>
                <a:gd name="T10" fmla="*/ 10 w 29"/>
                <a:gd name="T11" fmla="*/ 23 h 31"/>
                <a:gd name="T12" fmla="*/ 26 w 29"/>
                <a:gd name="T13" fmla="*/ 30 h 31"/>
                <a:gd name="T14" fmla="*/ 28 w 29"/>
                <a:gd name="T15" fmla="*/ 26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31">
                  <a:moveTo>
                    <a:pt x="28" y="26"/>
                  </a:moveTo>
                  <a:cubicBezTo>
                    <a:pt x="20" y="21"/>
                    <a:pt x="15" y="12"/>
                    <a:pt x="12" y="4"/>
                  </a:cubicBezTo>
                  <a:cubicBezTo>
                    <a:pt x="11" y="1"/>
                    <a:pt x="9" y="0"/>
                    <a:pt x="6" y="0"/>
                  </a:cubicBezTo>
                  <a:cubicBezTo>
                    <a:pt x="4" y="0"/>
                    <a:pt x="3" y="0"/>
                    <a:pt x="2" y="1"/>
                  </a:cubicBezTo>
                  <a:cubicBezTo>
                    <a:pt x="1" y="3"/>
                    <a:pt x="0" y="5"/>
                    <a:pt x="1" y="7"/>
                  </a:cubicBezTo>
                  <a:cubicBezTo>
                    <a:pt x="3" y="13"/>
                    <a:pt x="6" y="18"/>
                    <a:pt x="10" y="23"/>
                  </a:cubicBezTo>
                  <a:cubicBezTo>
                    <a:pt x="15" y="28"/>
                    <a:pt x="20" y="30"/>
                    <a:pt x="26" y="30"/>
                  </a:cubicBezTo>
                  <a:cubicBezTo>
                    <a:pt x="29" y="31"/>
                    <a:pt x="29" y="27"/>
                    <a:pt x="28" y="2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38" name="Freeform 111">
              <a:extLst>
                <a:ext uri="{FF2B5EF4-FFF2-40B4-BE49-F238E27FC236}">
                  <a16:creationId xmlns:a16="http://schemas.microsoft.com/office/drawing/2014/main" id="{1C9882D0-E005-49E2-A779-3F4A53FDB086}"/>
                </a:ext>
              </a:extLst>
            </p:cNvPr>
            <p:cNvSpPr>
              <a:spLocks/>
            </p:cNvSpPr>
            <p:nvPr/>
          </p:nvSpPr>
          <p:spPr bwMode="auto">
            <a:xfrm>
              <a:off x="10941291" y="3941730"/>
              <a:ext cx="76258" cy="233693"/>
            </a:xfrm>
            <a:custGeom>
              <a:avLst/>
              <a:gdLst>
                <a:gd name="T0" fmla="*/ 11 w 13"/>
                <a:gd name="T1" fmla="*/ 18 h 40"/>
                <a:gd name="T2" fmla="*/ 11 w 13"/>
                <a:gd name="T3" fmla="*/ 4 h 40"/>
                <a:gd name="T4" fmla="*/ 3 w 13"/>
                <a:gd name="T5" fmla="*/ 4 h 40"/>
                <a:gd name="T6" fmla="*/ 8 w 13"/>
                <a:gd name="T7" fmla="*/ 37 h 40"/>
                <a:gd name="T8" fmla="*/ 13 w 13"/>
                <a:gd name="T9" fmla="*/ 35 h 40"/>
                <a:gd name="T10" fmla="*/ 11 w 13"/>
                <a:gd name="T11" fmla="*/ 18 h 40"/>
              </a:gdLst>
              <a:ahLst/>
              <a:cxnLst>
                <a:cxn ang="0">
                  <a:pos x="T0" y="T1"/>
                </a:cxn>
                <a:cxn ang="0">
                  <a:pos x="T2" y="T3"/>
                </a:cxn>
                <a:cxn ang="0">
                  <a:pos x="T4" y="T5"/>
                </a:cxn>
                <a:cxn ang="0">
                  <a:pos x="T6" y="T7"/>
                </a:cxn>
                <a:cxn ang="0">
                  <a:pos x="T8" y="T9"/>
                </a:cxn>
                <a:cxn ang="0">
                  <a:pos x="T10" y="T11"/>
                </a:cxn>
              </a:cxnLst>
              <a:rect l="0" t="0" r="r" b="b"/>
              <a:pathLst>
                <a:path w="13" h="40">
                  <a:moveTo>
                    <a:pt x="11" y="18"/>
                  </a:moveTo>
                  <a:cubicBezTo>
                    <a:pt x="11" y="13"/>
                    <a:pt x="12" y="8"/>
                    <a:pt x="11" y="4"/>
                  </a:cubicBezTo>
                  <a:cubicBezTo>
                    <a:pt x="10" y="0"/>
                    <a:pt x="4" y="0"/>
                    <a:pt x="3" y="4"/>
                  </a:cubicBezTo>
                  <a:cubicBezTo>
                    <a:pt x="0" y="14"/>
                    <a:pt x="3" y="28"/>
                    <a:pt x="8" y="37"/>
                  </a:cubicBezTo>
                  <a:cubicBezTo>
                    <a:pt x="9" y="40"/>
                    <a:pt x="13" y="38"/>
                    <a:pt x="13" y="35"/>
                  </a:cubicBezTo>
                  <a:cubicBezTo>
                    <a:pt x="12" y="30"/>
                    <a:pt x="12" y="24"/>
                    <a:pt x="11" y="1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39" name="Freeform 112">
              <a:extLst>
                <a:ext uri="{FF2B5EF4-FFF2-40B4-BE49-F238E27FC236}">
                  <a16:creationId xmlns:a16="http://schemas.microsoft.com/office/drawing/2014/main" id="{D5407BD6-1B08-42B8-93FF-D29F7BD3EA0D}"/>
                </a:ext>
              </a:extLst>
            </p:cNvPr>
            <p:cNvSpPr>
              <a:spLocks/>
            </p:cNvSpPr>
            <p:nvPr/>
          </p:nvSpPr>
          <p:spPr bwMode="auto">
            <a:xfrm>
              <a:off x="11115943" y="3941730"/>
              <a:ext cx="76258" cy="216472"/>
            </a:xfrm>
            <a:custGeom>
              <a:avLst/>
              <a:gdLst>
                <a:gd name="T0" fmla="*/ 11 w 13"/>
                <a:gd name="T1" fmla="*/ 4 h 37"/>
                <a:gd name="T2" fmla="*/ 4 w 13"/>
                <a:gd name="T3" fmla="*/ 4 h 37"/>
                <a:gd name="T4" fmla="*/ 2 w 13"/>
                <a:gd name="T5" fmla="*/ 32 h 37"/>
                <a:gd name="T6" fmla="*/ 7 w 13"/>
                <a:gd name="T7" fmla="*/ 34 h 37"/>
                <a:gd name="T8" fmla="*/ 11 w 13"/>
                <a:gd name="T9" fmla="*/ 4 h 37"/>
              </a:gdLst>
              <a:ahLst/>
              <a:cxnLst>
                <a:cxn ang="0">
                  <a:pos x="T0" y="T1"/>
                </a:cxn>
                <a:cxn ang="0">
                  <a:pos x="T2" y="T3"/>
                </a:cxn>
                <a:cxn ang="0">
                  <a:pos x="T4" y="T5"/>
                </a:cxn>
                <a:cxn ang="0">
                  <a:pos x="T6" y="T7"/>
                </a:cxn>
                <a:cxn ang="0">
                  <a:pos x="T8" y="T9"/>
                </a:cxn>
              </a:cxnLst>
              <a:rect l="0" t="0" r="r" b="b"/>
              <a:pathLst>
                <a:path w="13" h="37">
                  <a:moveTo>
                    <a:pt x="11" y="4"/>
                  </a:moveTo>
                  <a:cubicBezTo>
                    <a:pt x="11" y="0"/>
                    <a:pt x="5" y="0"/>
                    <a:pt x="4" y="4"/>
                  </a:cubicBezTo>
                  <a:cubicBezTo>
                    <a:pt x="3" y="13"/>
                    <a:pt x="5" y="23"/>
                    <a:pt x="2" y="32"/>
                  </a:cubicBezTo>
                  <a:cubicBezTo>
                    <a:pt x="0" y="35"/>
                    <a:pt x="6" y="37"/>
                    <a:pt x="7" y="34"/>
                  </a:cubicBezTo>
                  <a:cubicBezTo>
                    <a:pt x="12" y="25"/>
                    <a:pt x="13" y="13"/>
                    <a:pt x="11"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40" name="Freeform 113">
              <a:extLst>
                <a:ext uri="{FF2B5EF4-FFF2-40B4-BE49-F238E27FC236}">
                  <a16:creationId xmlns:a16="http://schemas.microsoft.com/office/drawing/2014/main" id="{889F9037-4875-4E9C-A5DA-713EDB3CF28A}"/>
                </a:ext>
              </a:extLst>
            </p:cNvPr>
            <p:cNvSpPr>
              <a:spLocks/>
            </p:cNvSpPr>
            <p:nvPr/>
          </p:nvSpPr>
          <p:spPr bwMode="auto">
            <a:xfrm>
              <a:off x="11598086" y="4682166"/>
              <a:ext cx="216472" cy="199254"/>
            </a:xfrm>
            <a:custGeom>
              <a:avLst/>
              <a:gdLst>
                <a:gd name="T0" fmla="*/ 28 w 37"/>
                <a:gd name="T1" fmla="*/ 7 h 34"/>
                <a:gd name="T2" fmla="*/ 21 w 37"/>
                <a:gd name="T3" fmla="*/ 8 h 34"/>
                <a:gd name="T4" fmla="*/ 19 w 37"/>
                <a:gd name="T5" fmla="*/ 4 h 34"/>
                <a:gd name="T6" fmla="*/ 13 w 37"/>
                <a:gd name="T7" fmla="*/ 5 h 34"/>
                <a:gd name="T8" fmla="*/ 13 w 37"/>
                <a:gd name="T9" fmla="*/ 10 h 34"/>
                <a:gd name="T10" fmla="*/ 2 w 37"/>
                <a:gd name="T11" fmla="*/ 14 h 34"/>
                <a:gd name="T12" fmla="*/ 4 w 37"/>
                <a:gd name="T13" fmla="*/ 19 h 34"/>
                <a:gd name="T14" fmla="*/ 15 w 37"/>
                <a:gd name="T15" fmla="*/ 19 h 34"/>
                <a:gd name="T16" fmla="*/ 17 w 37"/>
                <a:gd name="T17" fmla="*/ 28 h 34"/>
                <a:gd name="T18" fmla="*/ 25 w 37"/>
                <a:gd name="T19" fmla="*/ 26 h 34"/>
                <a:gd name="T20" fmla="*/ 23 w 37"/>
                <a:gd name="T21" fmla="*/ 18 h 34"/>
                <a:gd name="T22" fmla="*/ 31 w 37"/>
                <a:gd name="T23" fmla="*/ 16 h 34"/>
                <a:gd name="T24" fmla="*/ 28 w 37"/>
                <a:gd name="T25"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34">
                  <a:moveTo>
                    <a:pt x="28" y="7"/>
                  </a:moveTo>
                  <a:cubicBezTo>
                    <a:pt x="26" y="7"/>
                    <a:pt x="23" y="8"/>
                    <a:pt x="21" y="8"/>
                  </a:cubicBezTo>
                  <a:cubicBezTo>
                    <a:pt x="20" y="7"/>
                    <a:pt x="19" y="5"/>
                    <a:pt x="19" y="4"/>
                  </a:cubicBezTo>
                  <a:cubicBezTo>
                    <a:pt x="18" y="0"/>
                    <a:pt x="12" y="1"/>
                    <a:pt x="13" y="5"/>
                  </a:cubicBezTo>
                  <a:cubicBezTo>
                    <a:pt x="13" y="7"/>
                    <a:pt x="13" y="9"/>
                    <a:pt x="13" y="10"/>
                  </a:cubicBezTo>
                  <a:cubicBezTo>
                    <a:pt x="10" y="11"/>
                    <a:pt x="6" y="13"/>
                    <a:pt x="2" y="14"/>
                  </a:cubicBezTo>
                  <a:cubicBezTo>
                    <a:pt x="0" y="15"/>
                    <a:pt x="1" y="19"/>
                    <a:pt x="4" y="19"/>
                  </a:cubicBezTo>
                  <a:cubicBezTo>
                    <a:pt x="7" y="20"/>
                    <a:pt x="11" y="19"/>
                    <a:pt x="15" y="19"/>
                  </a:cubicBezTo>
                  <a:cubicBezTo>
                    <a:pt x="15" y="22"/>
                    <a:pt x="16" y="25"/>
                    <a:pt x="17" y="28"/>
                  </a:cubicBezTo>
                  <a:cubicBezTo>
                    <a:pt x="18" y="34"/>
                    <a:pt x="27" y="31"/>
                    <a:pt x="25" y="26"/>
                  </a:cubicBezTo>
                  <a:cubicBezTo>
                    <a:pt x="25" y="23"/>
                    <a:pt x="24" y="21"/>
                    <a:pt x="23" y="18"/>
                  </a:cubicBezTo>
                  <a:cubicBezTo>
                    <a:pt x="26" y="17"/>
                    <a:pt x="28" y="17"/>
                    <a:pt x="31" y="16"/>
                  </a:cubicBezTo>
                  <a:cubicBezTo>
                    <a:pt x="37" y="14"/>
                    <a:pt x="34" y="6"/>
                    <a:pt x="28" y="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grpSp>
      <p:pic>
        <p:nvPicPr>
          <p:cNvPr id="41" name="图片 40">
            <a:extLst>
              <a:ext uri="{FF2B5EF4-FFF2-40B4-BE49-F238E27FC236}">
                <a16:creationId xmlns:a16="http://schemas.microsoft.com/office/drawing/2014/main" id="{1FA3B205-EC63-4DA8-B315-BC04B9091A69}"/>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780193" y="1107137"/>
            <a:ext cx="930827" cy="658686"/>
          </a:xfrm>
          <a:prstGeom prst="rect">
            <a:avLst/>
          </a:prstGeom>
        </p:spPr>
      </p:pic>
      <p:pic>
        <p:nvPicPr>
          <p:cNvPr id="66" name="图片 65">
            <a:extLst>
              <a:ext uri="{FF2B5EF4-FFF2-40B4-BE49-F238E27FC236}">
                <a16:creationId xmlns:a16="http://schemas.microsoft.com/office/drawing/2014/main" id="{0AE46414-98AD-494A-B672-366FD8775ADA}"/>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3290134" y="6353420"/>
            <a:ext cx="1278560" cy="491691"/>
          </a:xfrm>
          <a:prstGeom prst="rect">
            <a:avLst/>
          </a:prstGeom>
        </p:spPr>
      </p:pic>
      <p:pic>
        <p:nvPicPr>
          <p:cNvPr id="67" name="图片 66">
            <a:extLst>
              <a:ext uri="{FF2B5EF4-FFF2-40B4-BE49-F238E27FC236}">
                <a16:creationId xmlns:a16="http://schemas.microsoft.com/office/drawing/2014/main" id="{66B48E2F-FF01-4248-902B-97EF74703744}"/>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4589781" y="6027003"/>
            <a:ext cx="2160868" cy="830997"/>
          </a:xfrm>
          <a:prstGeom prst="rect">
            <a:avLst/>
          </a:prstGeom>
        </p:spPr>
      </p:pic>
      <p:pic>
        <p:nvPicPr>
          <p:cNvPr id="68" name="图片 67">
            <a:extLst>
              <a:ext uri="{FF2B5EF4-FFF2-40B4-BE49-F238E27FC236}">
                <a16:creationId xmlns:a16="http://schemas.microsoft.com/office/drawing/2014/main" id="{EDB7A16B-DA71-44C0-9C4D-809A34279487}"/>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6845235" y="6304742"/>
            <a:ext cx="1326871" cy="510270"/>
          </a:xfrm>
          <a:prstGeom prst="rect">
            <a:avLst/>
          </a:prstGeom>
        </p:spPr>
      </p:pic>
      <p:sp>
        <p:nvSpPr>
          <p:cNvPr id="56" name="文本框 41">
            <a:extLst>
              <a:ext uri="{FF2B5EF4-FFF2-40B4-BE49-F238E27FC236}">
                <a16:creationId xmlns:a16="http://schemas.microsoft.com/office/drawing/2014/main" id="{9455C562-94EB-4730-B4EE-D0D41B98F0F3}"/>
              </a:ext>
            </a:extLst>
          </p:cNvPr>
          <p:cNvSpPr txBox="1"/>
          <p:nvPr/>
        </p:nvSpPr>
        <p:spPr>
          <a:xfrm>
            <a:off x="3834948" y="2698794"/>
            <a:ext cx="5314365" cy="1569660"/>
          </a:xfrm>
          <a:prstGeom prst="rect">
            <a:avLst/>
          </a:prstGeom>
          <a:noFill/>
        </p:spPr>
        <p:txBody>
          <a:bodyPr vert="horz"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4800" b="1" i="0" u="none" strike="noStrike" kern="1200" cap="none" spc="0" normalizeH="0" baseline="0" noProof="0">
                <a:ln w="12700">
                  <a:noFill/>
                </a:ln>
                <a:solidFill>
                  <a:srgbClr val="00206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II. Phân tích ví dụ tham khảo</a:t>
            </a:r>
            <a:endParaRPr kumimoji="0" lang="zh-CN" altLang="en-US" sz="4800" b="1" i="0" u="none" strike="noStrike" kern="1200" cap="none" spc="0" normalizeH="0" baseline="0" noProof="0" dirty="0">
              <a:ln w="12700">
                <a:noFill/>
              </a:ln>
              <a:solidFill>
                <a:srgbClr val="002060"/>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240293198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par>
                                <p:cTn id="8" presetID="14" presetClass="entr" presetSubtype="1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randombar(horizontal)">
                                      <p:cBhvr>
                                        <p:cTn id="10" dur="500"/>
                                        <p:tgtEl>
                                          <p:spTgt spid="13"/>
                                        </p:tgtEl>
                                      </p:cBhvr>
                                    </p:animEffect>
                                  </p:childTnLst>
                                </p:cTn>
                              </p:par>
                              <p:par>
                                <p:cTn id="11" presetID="14" presetClass="entr" presetSubtype="1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randombar(horizontal)">
                                      <p:cBhvr>
                                        <p:cTn id="13" dur="500"/>
                                        <p:tgtEl>
                                          <p:spTgt spid="14"/>
                                        </p:tgtEl>
                                      </p:cBhvr>
                                    </p:animEffect>
                                  </p:childTnLst>
                                </p:cTn>
                              </p:par>
                              <p:par>
                                <p:cTn id="14" presetID="14" presetClass="entr" presetSubtype="1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randombar(horizontal)">
                                      <p:cBhvr>
                                        <p:cTn id="16" dur="500"/>
                                        <p:tgtEl>
                                          <p:spTgt spid="15"/>
                                        </p:tgtEl>
                                      </p:cBhvr>
                                    </p:animEffect>
                                  </p:childTnLst>
                                </p:cTn>
                              </p:par>
                              <p:par>
                                <p:cTn id="17" presetID="14" presetClass="entr" presetSubtype="1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randombar(horizontal)">
                                      <p:cBhvr>
                                        <p:cTn id="19" dur="500"/>
                                        <p:tgtEl>
                                          <p:spTgt spid="16"/>
                                        </p:tgtEl>
                                      </p:cBhvr>
                                    </p:animEffect>
                                  </p:childTnLst>
                                </p:cTn>
                              </p:par>
                              <p:par>
                                <p:cTn id="20" presetID="14" presetClass="entr" presetSubtype="10"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randombar(horizontal)">
                                      <p:cBhvr>
                                        <p:cTn id="22" dur="500"/>
                                        <p:tgtEl>
                                          <p:spTgt spid="23"/>
                                        </p:tgtEl>
                                      </p:cBhvr>
                                    </p:animEffect>
                                  </p:childTnLst>
                                </p:cTn>
                              </p:par>
                              <p:par>
                                <p:cTn id="23" presetID="14" presetClass="entr" presetSubtype="1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randombar(horizontal)">
                                      <p:cBhvr>
                                        <p:cTn id="25" dur="500"/>
                                        <p:tgtEl>
                                          <p:spTgt spid="24"/>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randombar(horizontal)">
                                      <p:cBhvr>
                                        <p:cTn id="28" dur="500"/>
                                        <p:tgtEl>
                                          <p:spTgt spid="31"/>
                                        </p:tgtEl>
                                      </p:cBhvr>
                                    </p:animEffect>
                                  </p:childTnLst>
                                </p:cTn>
                              </p:par>
                              <p:par>
                                <p:cTn id="29" presetID="14" presetClass="entr" presetSubtype="10" fill="hold" nodeType="with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500"/>
                                        <p:tgtEl>
                                          <p:spTgt spid="33"/>
                                        </p:tgtEl>
                                      </p:cBhvr>
                                    </p:animEffect>
                                  </p:childTnLst>
                                </p:cTn>
                              </p:par>
                              <p:par>
                                <p:cTn id="32" presetID="14" presetClass="entr" presetSubtype="10" fill="hold" nodeType="with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randombar(horizontal)">
                                      <p:cBhvr>
                                        <p:cTn id="34" dur="500"/>
                                        <p:tgtEl>
                                          <p:spTgt spid="34"/>
                                        </p:tgtEl>
                                      </p:cBhvr>
                                    </p:animEffect>
                                  </p:childTnLst>
                                </p:cTn>
                              </p:par>
                              <p:par>
                                <p:cTn id="35" presetID="14" presetClass="entr" presetSubtype="10" fill="hold" nodeType="with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randombar(horizontal)">
                                      <p:cBhvr>
                                        <p:cTn id="37" dur="500"/>
                                        <p:tgtEl>
                                          <p:spTgt spid="41"/>
                                        </p:tgtEl>
                                      </p:cBhvr>
                                    </p:animEffect>
                                  </p:childTnLst>
                                </p:cTn>
                              </p:par>
                              <p:par>
                                <p:cTn id="38" presetID="14" presetClass="entr" presetSubtype="10" fill="hold" nodeType="withEffect">
                                  <p:stCondLst>
                                    <p:cond delay="0"/>
                                  </p:stCondLst>
                                  <p:childTnLst>
                                    <p:set>
                                      <p:cBhvr>
                                        <p:cTn id="39" dur="1" fill="hold">
                                          <p:stCondLst>
                                            <p:cond delay="0"/>
                                          </p:stCondLst>
                                        </p:cTn>
                                        <p:tgtEl>
                                          <p:spTgt spid="66"/>
                                        </p:tgtEl>
                                        <p:attrNameLst>
                                          <p:attrName>style.visibility</p:attrName>
                                        </p:attrNameLst>
                                      </p:cBhvr>
                                      <p:to>
                                        <p:strVal val="visible"/>
                                      </p:to>
                                    </p:set>
                                    <p:animEffect transition="in" filter="randombar(horizontal)">
                                      <p:cBhvr>
                                        <p:cTn id="40" dur="500"/>
                                        <p:tgtEl>
                                          <p:spTgt spid="66"/>
                                        </p:tgtEl>
                                      </p:cBhvr>
                                    </p:animEffect>
                                  </p:childTnLst>
                                </p:cTn>
                              </p:par>
                              <p:par>
                                <p:cTn id="41" presetID="14" presetClass="entr" presetSubtype="10" fill="hold" nodeType="withEffect">
                                  <p:stCondLst>
                                    <p:cond delay="0"/>
                                  </p:stCondLst>
                                  <p:childTnLst>
                                    <p:set>
                                      <p:cBhvr>
                                        <p:cTn id="42" dur="1" fill="hold">
                                          <p:stCondLst>
                                            <p:cond delay="0"/>
                                          </p:stCondLst>
                                        </p:cTn>
                                        <p:tgtEl>
                                          <p:spTgt spid="67"/>
                                        </p:tgtEl>
                                        <p:attrNameLst>
                                          <p:attrName>style.visibility</p:attrName>
                                        </p:attrNameLst>
                                      </p:cBhvr>
                                      <p:to>
                                        <p:strVal val="visible"/>
                                      </p:to>
                                    </p:set>
                                    <p:animEffect transition="in" filter="randombar(horizontal)">
                                      <p:cBhvr>
                                        <p:cTn id="43" dur="500"/>
                                        <p:tgtEl>
                                          <p:spTgt spid="67"/>
                                        </p:tgtEl>
                                      </p:cBhvr>
                                    </p:animEffect>
                                  </p:childTnLst>
                                </p:cTn>
                              </p:par>
                              <p:par>
                                <p:cTn id="44" presetID="14" presetClass="entr" presetSubtype="10" fill="hold" nodeType="withEffect">
                                  <p:stCondLst>
                                    <p:cond delay="0"/>
                                  </p:stCondLst>
                                  <p:childTnLst>
                                    <p:set>
                                      <p:cBhvr>
                                        <p:cTn id="45" dur="1" fill="hold">
                                          <p:stCondLst>
                                            <p:cond delay="0"/>
                                          </p:stCondLst>
                                        </p:cTn>
                                        <p:tgtEl>
                                          <p:spTgt spid="68"/>
                                        </p:tgtEl>
                                        <p:attrNameLst>
                                          <p:attrName>style.visibility</p:attrName>
                                        </p:attrNameLst>
                                      </p:cBhvr>
                                      <p:to>
                                        <p:strVal val="visible"/>
                                      </p:to>
                                    </p:set>
                                    <p:animEffect transition="in" filter="randombar(horizontal)">
                                      <p:cBhvr>
                                        <p:cTn id="46" dur="500"/>
                                        <p:tgtEl>
                                          <p:spTgt spid="68"/>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barn(inVertical)">
                                      <p:cBhvr>
                                        <p:cTn id="51"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5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任意多边形: 形状 70">
            <a:extLst>
              <a:ext uri="{FF2B5EF4-FFF2-40B4-BE49-F238E27FC236}">
                <a16:creationId xmlns:a16="http://schemas.microsoft.com/office/drawing/2014/main" id="{3CDE505E-D16D-4E54-985F-43DAB6A292FC}"/>
              </a:ext>
            </a:extLst>
          </p:cNvPr>
          <p:cNvSpPr/>
          <p:nvPr/>
        </p:nvSpPr>
        <p:spPr>
          <a:xfrm>
            <a:off x="1436241" y="963495"/>
            <a:ext cx="7455726" cy="372151"/>
          </a:xfrm>
          <a:custGeom>
            <a:avLst/>
            <a:gdLst>
              <a:gd name="connsiteX0" fmla="*/ 0 w 9877777"/>
              <a:gd name="connsiteY0" fmla="*/ 284617 h 420929"/>
              <a:gd name="connsiteX1" fmla="*/ 620889 w 9877777"/>
              <a:gd name="connsiteY1" fmla="*/ 115284 h 420929"/>
              <a:gd name="connsiteX2" fmla="*/ 2302933 w 9877777"/>
              <a:gd name="connsiteY2" fmla="*/ 420084 h 420929"/>
              <a:gd name="connsiteX3" fmla="*/ 4696177 w 9877777"/>
              <a:gd name="connsiteY3" fmla="*/ 2395 h 420929"/>
              <a:gd name="connsiteX4" fmla="*/ 6886222 w 9877777"/>
              <a:gd name="connsiteY4" fmla="*/ 250751 h 420929"/>
              <a:gd name="connsiteX5" fmla="*/ 9098844 w 9877777"/>
              <a:gd name="connsiteY5" fmla="*/ 284617 h 420929"/>
              <a:gd name="connsiteX6" fmla="*/ 9877777 w 9877777"/>
              <a:gd name="connsiteY6" fmla="*/ 149151 h 420929"/>
              <a:gd name="connsiteX0" fmla="*/ 0 w 9877777"/>
              <a:gd name="connsiteY0" fmla="*/ 284617 h 431037"/>
              <a:gd name="connsiteX1" fmla="*/ 595855 w 9877777"/>
              <a:gd name="connsiteY1" fmla="*/ 307195 h 431037"/>
              <a:gd name="connsiteX2" fmla="*/ 2302933 w 9877777"/>
              <a:gd name="connsiteY2" fmla="*/ 420084 h 431037"/>
              <a:gd name="connsiteX3" fmla="*/ 4696177 w 9877777"/>
              <a:gd name="connsiteY3" fmla="*/ 2395 h 431037"/>
              <a:gd name="connsiteX4" fmla="*/ 6886222 w 9877777"/>
              <a:gd name="connsiteY4" fmla="*/ 250751 h 431037"/>
              <a:gd name="connsiteX5" fmla="*/ 9098844 w 9877777"/>
              <a:gd name="connsiteY5" fmla="*/ 284617 h 431037"/>
              <a:gd name="connsiteX6" fmla="*/ 9877777 w 9877777"/>
              <a:gd name="connsiteY6" fmla="*/ 149151 h 431037"/>
              <a:gd name="connsiteX0" fmla="*/ 0 w 9915328"/>
              <a:gd name="connsiteY0" fmla="*/ 194306 h 431977"/>
              <a:gd name="connsiteX1" fmla="*/ 633406 w 9915328"/>
              <a:gd name="connsiteY1" fmla="*/ 307195 h 431977"/>
              <a:gd name="connsiteX2" fmla="*/ 2340484 w 9915328"/>
              <a:gd name="connsiteY2" fmla="*/ 420084 h 431977"/>
              <a:gd name="connsiteX3" fmla="*/ 4733728 w 9915328"/>
              <a:gd name="connsiteY3" fmla="*/ 2395 h 431977"/>
              <a:gd name="connsiteX4" fmla="*/ 6923773 w 9915328"/>
              <a:gd name="connsiteY4" fmla="*/ 250751 h 431977"/>
              <a:gd name="connsiteX5" fmla="*/ 9136395 w 9915328"/>
              <a:gd name="connsiteY5" fmla="*/ 284617 h 431977"/>
              <a:gd name="connsiteX6" fmla="*/ 9915328 w 9915328"/>
              <a:gd name="connsiteY6" fmla="*/ 149151 h 431977"/>
              <a:gd name="connsiteX0" fmla="*/ 0 w 9915328"/>
              <a:gd name="connsiteY0" fmla="*/ 194306 h 431977"/>
              <a:gd name="connsiteX1" fmla="*/ 633406 w 9915328"/>
              <a:gd name="connsiteY1" fmla="*/ 307195 h 431977"/>
              <a:gd name="connsiteX2" fmla="*/ 2340484 w 9915328"/>
              <a:gd name="connsiteY2" fmla="*/ 420084 h 431977"/>
              <a:gd name="connsiteX3" fmla="*/ 4733728 w 9915328"/>
              <a:gd name="connsiteY3" fmla="*/ 2395 h 431977"/>
              <a:gd name="connsiteX4" fmla="*/ 6923773 w 9915328"/>
              <a:gd name="connsiteY4" fmla="*/ 250751 h 431977"/>
              <a:gd name="connsiteX5" fmla="*/ 9136395 w 9915328"/>
              <a:gd name="connsiteY5" fmla="*/ 284617 h 431977"/>
              <a:gd name="connsiteX6" fmla="*/ 9915328 w 9915328"/>
              <a:gd name="connsiteY6" fmla="*/ 149151 h 431977"/>
              <a:gd name="connsiteX0" fmla="*/ 0 w 9915328"/>
              <a:gd name="connsiteY0" fmla="*/ 60818 h 291409"/>
              <a:gd name="connsiteX1" fmla="*/ 633406 w 9915328"/>
              <a:gd name="connsiteY1" fmla="*/ 173707 h 291409"/>
              <a:gd name="connsiteX2" fmla="*/ 2340484 w 9915328"/>
              <a:gd name="connsiteY2" fmla="*/ 286596 h 291409"/>
              <a:gd name="connsiteX3" fmla="*/ 5071684 w 9915328"/>
              <a:gd name="connsiteY3" fmla="*/ 4374 h 291409"/>
              <a:gd name="connsiteX4" fmla="*/ 6923773 w 9915328"/>
              <a:gd name="connsiteY4" fmla="*/ 117263 h 291409"/>
              <a:gd name="connsiteX5" fmla="*/ 9136395 w 9915328"/>
              <a:gd name="connsiteY5" fmla="*/ 151129 h 291409"/>
              <a:gd name="connsiteX6" fmla="*/ 9915328 w 9915328"/>
              <a:gd name="connsiteY6" fmla="*/ 15663 h 291409"/>
              <a:gd name="connsiteX0" fmla="*/ 0 w 9915328"/>
              <a:gd name="connsiteY0" fmla="*/ 163495 h 394086"/>
              <a:gd name="connsiteX1" fmla="*/ 633406 w 9915328"/>
              <a:gd name="connsiteY1" fmla="*/ 276384 h 394086"/>
              <a:gd name="connsiteX2" fmla="*/ 2340484 w 9915328"/>
              <a:gd name="connsiteY2" fmla="*/ 389273 h 394086"/>
              <a:gd name="connsiteX3" fmla="*/ 5071684 w 9915328"/>
              <a:gd name="connsiteY3" fmla="*/ 107051 h 394086"/>
              <a:gd name="connsiteX4" fmla="*/ 6986358 w 9915328"/>
              <a:gd name="connsiteY4" fmla="*/ 5451 h 394086"/>
              <a:gd name="connsiteX5" fmla="*/ 9136395 w 9915328"/>
              <a:gd name="connsiteY5" fmla="*/ 253806 h 394086"/>
              <a:gd name="connsiteX6" fmla="*/ 9915328 w 9915328"/>
              <a:gd name="connsiteY6" fmla="*/ 118340 h 394086"/>
              <a:gd name="connsiteX0" fmla="*/ 0 w 9915328"/>
              <a:gd name="connsiteY0" fmla="*/ 179002 h 409593"/>
              <a:gd name="connsiteX1" fmla="*/ 633406 w 9915328"/>
              <a:gd name="connsiteY1" fmla="*/ 291891 h 409593"/>
              <a:gd name="connsiteX2" fmla="*/ 2340484 w 9915328"/>
              <a:gd name="connsiteY2" fmla="*/ 404780 h 409593"/>
              <a:gd name="connsiteX3" fmla="*/ 5071684 w 9915328"/>
              <a:gd name="connsiteY3" fmla="*/ 122558 h 409593"/>
              <a:gd name="connsiteX4" fmla="*/ 6986358 w 9915328"/>
              <a:gd name="connsiteY4" fmla="*/ 20958 h 409593"/>
              <a:gd name="connsiteX5" fmla="*/ 9136395 w 9915328"/>
              <a:gd name="connsiteY5" fmla="*/ 9669 h 409593"/>
              <a:gd name="connsiteX6" fmla="*/ 9915328 w 9915328"/>
              <a:gd name="connsiteY6" fmla="*/ 133847 h 409593"/>
              <a:gd name="connsiteX0" fmla="*/ 0 w 9915328"/>
              <a:gd name="connsiteY0" fmla="*/ 198509 h 429100"/>
              <a:gd name="connsiteX1" fmla="*/ 633406 w 9915328"/>
              <a:gd name="connsiteY1" fmla="*/ 311398 h 429100"/>
              <a:gd name="connsiteX2" fmla="*/ 2340484 w 9915328"/>
              <a:gd name="connsiteY2" fmla="*/ 424287 h 429100"/>
              <a:gd name="connsiteX3" fmla="*/ 5071684 w 9915328"/>
              <a:gd name="connsiteY3" fmla="*/ 142065 h 429100"/>
              <a:gd name="connsiteX4" fmla="*/ 6986358 w 9915328"/>
              <a:gd name="connsiteY4" fmla="*/ 40465 h 429100"/>
              <a:gd name="connsiteX5" fmla="*/ 9136395 w 9915328"/>
              <a:gd name="connsiteY5" fmla="*/ 29176 h 429100"/>
              <a:gd name="connsiteX6" fmla="*/ 9915328 w 9915328"/>
              <a:gd name="connsiteY6" fmla="*/ 153354 h 429100"/>
              <a:gd name="connsiteX0" fmla="*/ 0 w 9915328"/>
              <a:gd name="connsiteY0" fmla="*/ 158109 h 388700"/>
              <a:gd name="connsiteX1" fmla="*/ 633406 w 9915328"/>
              <a:gd name="connsiteY1" fmla="*/ 270998 h 388700"/>
              <a:gd name="connsiteX2" fmla="*/ 2340484 w 9915328"/>
              <a:gd name="connsiteY2" fmla="*/ 383887 h 388700"/>
              <a:gd name="connsiteX3" fmla="*/ 5071684 w 9915328"/>
              <a:gd name="connsiteY3" fmla="*/ 101665 h 388700"/>
              <a:gd name="connsiteX4" fmla="*/ 6986358 w 9915328"/>
              <a:gd name="connsiteY4" fmla="*/ 65 h 388700"/>
              <a:gd name="connsiteX5" fmla="*/ 8835990 w 9915328"/>
              <a:gd name="connsiteY5" fmla="*/ 112954 h 388700"/>
              <a:gd name="connsiteX6" fmla="*/ 9915328 w 9915328"/>
              <a:gd name="connsiteY6" fmla="*/ 112954 h 388700"/>
              <a:gd name="connsiteX0" fmla="*/ 0 w 9915328"/>
              <a:gd name="connsiteY0" fmla="*/ 158569 h 385714"/>
              <a:gd name="connsiteX1" fmla="*/ 633406 w 9915328"/>
              <a:gd name="connsiteY1" fmla="*/ 271458 h 385714"/>
              <a:gd name="connsiteX2" fmla="*/ 2340484 w 9915328"/>
              <a:gd name="connsiteY2" fmla="*/ 384347 h 385714"/>
              <a:gd name="connsiteX3" fmla="*/ 5270277 w 9915328"/>
              <a:gd name="connsiteY3" fmla="*/ 191025 h 385714"/>
              <a:gd name="connsiteX4" fmla="*/ 6986358 w 9915328"/>
              <a:gd name="connsiteY4" fmla="*/ 525 h 385714"/>
              <a:gd name="connsiteX5" fmla="*/ 8835990 w 9915328"/>
              <a:gd name="connsiteY5" fmla="*/ 113414 h 385714"/>
              <a:gd name="connsiteX6" fmla="*/ 9915328 w 9915328"/>
              <a:gd name="connsiteY6" fmla="*/ 113414 h 385714"/>
              <a:gd name="connsiteX0" fmla="*/ 0 w 9915328"/>
              <a:gd name="connsiteY0" fmla="*/ 158569 h 323756"/>
              <a:gd name="connsiteX1" fmla="*/ 633406 w 9915328"/>
              <a:gd name="connsiteY1" fmla="*/ 271458 h 323756"/>
              <a:gd name="connsiteX2" fmla="*/ 2340484 w 9915328"/>
              <a:gd name="connsiteY2" fmla="*/ 320847 h 323756"/>
              <a:gd name="connsiteX3" fmla="*/ 5270277 w 9915328"/>
              <a:gd name="connsiteY3" fmla="*/ 191025 h 323756"/>
              <a:gd name="connsiteX4" fmla="*/ 6986358 w 9915328"/>
              <a:gd name="connsiteY4" fmla="*/ 525 h 323756"/>
              <a:gd name="connsiteX5" fmla="*/ 8835990 w 9915328"/>
              <a:gd name="connsiteY5" fmla="*/ 113414 h 323756"/>
              <a:gd name="connsiteX6" fmla="*/ 9915328 w 9915328"/>
              <a:gd name="connsiteY6" fmla="*/ 113414 h 323756"/>
              <a:gd name="connsiteX0" fmla="*/ 0 w 9915328"/>
              <a:gd name="connsiteY0" fmla="*/ 95979 h 261166"/>
              <a:gd name="connsiteX1" fmla="*/ 633406 w 9915328"/>
              <a:gd name="connsiteY1" fmla="*/ 208868 h 261166"/>
              <a:gd name="connsiteX2" fmla="*/ 2340484 w 9915328"/>
              <a:gd name="connsiteY2" fmla="*/ 258257 h 261166"/>
              <a:gd name="connsiteX3" fmla="*/ 5270277 w 9915328"/>
              <a:gd name="connsiteY3" fmla="*/ 128435 h 261166"/>
              <a:gd name="connsiteX4" fmla="*/ 8835990 w 9915328"/>
              <a:gd name="connsiteY4" fmla="*/ 50824 h 261166"/>
              <a:gd name="connsiteX5" fmla="*/ 9915328 w 9915328"/>
              <a:gd name="connsiteY5" fmla="*/ 50824 h 261166"/>
              <a:gd name="connsiteX0" fmla="*/ 0 w 9915328"/>
              <a:gd name="connsiteY0" fmla="*/ 201048 h 366235"/>
              <a:gd name="connsiteX1" fmla="*/ 633406 w 9915328"/>
              <a:gd name="connsiteY1" fmla="*/ 313937 h 366235"/>
              <a:gd name="connsiteX2" fmla="*/ 2340484 w 9915328"/>
              <a:gd name="connsiteY2" fmla="*/ 363326 h 366235"/>
              <a:gd name="connsiteX3" fmla="*/ 5270277 w 9915328"/>
              <a:gd name="connsiteY3" fmla="*/ 233504 h 366235"/>
              <a:gd name="connsiteX4" fmla="*/ 7659714 w 9915328"/>
              <a:gd name="connsiteY4" fmla="*/ 28893 h 366235"/>
              <a:gd name="connsiteX5" fmla="*/ 9915328 w 9915328"/>
              <a:gd name="connsiteY5" fmla="*/ 155893 h 366235"/>
              <a:gd name="connsiteX0" fmla="*/ 0 w 9915328"/>
              <a:gd name="connsiteY0" fmla="*/ 173629 h 338816"/>
              <a:gd name="connsiteX1" fmla="*/ 633406 w 9915328"/>
              <a:gd name="connsiteY1" fmla="*/ 286518 h 338816"/>
              <a:gd name="connsiteX2" fmla="*/ 2340484 w 9915328"/>
              <a:gd name="connsiteY2" fmla="*/ 335907 h 338816"/>
              <a:gd name="connsiteX3" fmla="*/ 5270277 w 9915328"/>
              <a:gd name="connsiteY3" fmla="*/ 206085 h 338816"/>
              <a:gd name="connsiteX4" fmla="*/ 7659714 w 9915328"/>
              <a:gd name="connsiteY4" fmla="*/ 1474 h 338816"/>
              <a:gd name="connsiteX5" fmla="*/ 9915328 w 9915328"/>
              <a:gd name="connsiteY5" fmla="*/ 128474 h 338816"/>
              <a:gd name="connsiteX0" fmla="*/ 0 w 10190302"/>
              <a:gd name="connsiteY0" fmla="*/ 174097 h 339284"/>
              <a:gd name="connsiteX1" fmla="*/ 633406 w 10190302"/>
              <a:gd name="connsiteY1" fmla="*/ 286986 h 339284"/>
              <a:gd name="connsiteX2" fmla="*/ 2340484 w 10190302"/>
              <a:gd name="connsiteY2" fmla="*/ 336375 h 339284"/>
              <a:gd name="connsiteX3" fmla="*/ 5270277 w 10190302"/>
              <a:gd name="connsiteY3" fmla="*/ 206553 h 339284"/>
              <a:gd name="connsiteX4" fmla="*/ 7659714 w 10190302"/>
              <a:gd name="connsiteY4" fmla="*/ 1942 h 339284"/>
              <a:gd name="connsiteX5" fmla="*/ 10190302 w 10190302"/>
              <a:gd name="connsiteY5" fmla="*/ 103542 h 339284"/>
              <a:gd name="connsiteX0" fmla="*/ 0 w 10129197"/>
              <a:gd name="connsiteY0" fmla="*/ 85197 h 340405"/>
              <a:gd name="connsiteX1" fmla="*/ 572301 w 10129197"/>
              <a:gd name="connsiteY1" fmla="*/ 286986 h 340405"/>
              <a:gd name="connsiteX2" fmla="*/ 2279379 w 10129197"/>
              <a:gd name="connsiteY2" fmla="*/ 336375 h 340405"/>
              <a:gd name="connsiteX3" fmla="*/ 5209172 w 10129197"/>
              <a:gd name="connsiteY3" fmla="*/ 206553 h 340405"/>
              <a:gd name="connsiteX4" fmla="*/ 7598609 w 10129197"/>
              <a:gd name="connsiteY4" fmla="*/ 1942 h 340405"/>
              <a:gd name="connsiteX5" fmla="*/ 10129197 w 10129197"/>
              <a:gd name="connsiteY5" fmla="*/ 103542 h 340405"/>
              <a:gd name="connsiteX0" fmla="*/ 0 w 10129197"/>
              <a:gd name="connsiteY0" fmla="*/ 85197 h 340405"/>
              <a:gd name="connsiteX1" fmla="*/ 572301 w 10129197"/>
              <a:gd name="connsiteY1" fmla="*/ 286986 h 340405"/>
              <a:gd name="connsiteX2" fmla="*/ 2279379 w 10129197"/>
              <a:gd name="connsiteY2" fmla="*/ 336375 h 340405"/>
              <a:gd name="connsiteX3" fmla="*/ 5209172 w 10129197"/>
              <a:gd name="connsiteY3" fmla="*/ 206553 h 340405"/>
              <a:gd name="connsiteX4" fmla="*/ 7598609 w 10129197"/>
              <a:gd name="connsiteY4" fmla="*/ 1942 h 340405"/>
              <a:gd name="connsiteX5" fmla="*/ 10129197 w 10129197"/>
              <a:gd name="connsiteY5" fmla="*/ 103542 h 340405"/>
              <a:gd name="connsiteX0" fmla="*/ 0 w 10129197"/>
              <a:gd name="connsiteY0" fmla="*/ 85197 h 339169"/>
              <a:gd name="connsiteX1" fmla="*/ 2279379 w 10129197"/>
              <a:gd name="connsiteY1" fmla="*/ 336375 h 339169"/>
              <a:gd name="connsiteX2" fmla="*/ 5209172 w 10129197"/>
              <a:gd name="connsiteY2" fmla="*/ 206553 h 339169"/>
              <a:gd name="connsiteX3" fmla="*/ 7598609 w 10129197"/>
              <a:gd name="connsiteY3" fmla="*/ 1942 h 339169"/>
              <a:gd name="connsiteX4" fmla="*/ 10129197 w 10129197"/>
              <a:gd name="connsiteY4" fmla="*/ 103542 h 339169"/>
              <a:gd name="connsiteX0" fmla="*/ 0 w 10129197"/>
              <a:gd name="connsiteY0" fmla="*/ 85197 h 339169"/>
              <a:gd name="connsiteX1" fmla="*/ 2279379 w 10129197"/>
              <a:gd name="connsiteY1" fmla="*/ 336375 h 339169"/>
              <a:gd name="connsiteX2" fmla="*/ 5209172 w 10129197"/>
              <a:gd name="connsiteY2" fmla="*/ 206553 h 339169"/>
              <a:gd name="connsiteX3" fmla="*/ 7598609 w 10129197"/>
              <a:gd name="connsiteY3" fmla="*/ 1942 h 339169"/>
              <a:gd name="connsiteX4" fmla="*/ 10129197 w 10129197"/>
              <a:gd name="connsiteY4" fmla="*/ 103542 h 339169"/>
              <a:gd name="connsiteX0" fmla="*/ 0 w 10129197"/>
              <a:gd name="connsiteY0" fmla="*/ 118179 h 372151"/>
              <a:gd name="connsiteX1" fmla="*/ 2279379 w 10129197"/>
              <a:gd name="connsiteY1" fmla="*/ 369357 h 372151"/>
              <a:gd name="connsiteX2" fmla="*/ 5209172 w 10129197"/>
              <a:gd name="connsiteY2" fmla="*/ 239535 h 372151"/>
              <a:gd name="connsiteX3" fmla="*/ 7598609 w 10129197"/>
              <a:gd name="connsiteY3" fmla="*/ 34924 h 372151"/>
              <a:gd name="connsiteX4" fmla="*/ 10129197 w 10129197"/>
              <a:gd name="connsiteY4" fmla="*/ 9524 h 372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29197" h="372151">
                <a:moveTo>
                  <a:pt x="0" y="118179"/>
                </a:moveTo>
                <a:cubicBezTo>
                  <a:pt x="245726" y="411808"/>
                  <a:pt x="1411184" y="349131"/>
                  <a:pt x="2279379" y="369357"/>
                </a:cubicBezTo>
                <a:cubicBezTo>
                  <a:pt x="3147574" y="389583"/>
                  <a:pt x="4322634" y="295274"/>
                  <a:pt x="5209172" y="239535"/>
                </a:cubicBezTo>
                <a:cubicBezTo>
                  <a:pt x="6095710" y="183796"/>
                  <a:pt x="6778605" y="73259"/>
                  <a:pt x="7598609" y="34924"/>
                </a:cubicBezTo>
                <a:cubicBezTo>
                  <a:pt x="8418613" y="-3411"/>
                  <a:pt x="10029478" y="-7409"/>
                  <a:pt x="10129197" y="9524"/>
                </a:cubicBezTo>
              </a:path>
            </a:pathLst>
          </a:custGeom>
          <a:noFill/>
          <a:ln w="38100">
            <a:solidFill>
              <a:srgbClr val="AE7F4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AE7F4F"/>
              </a:solidFill>
              <a:effectLst/>
              <a:uLnTx/>
              <a:uFillTx/>
              <a:latin typeface="Calibri"/>
              <a:ea typeface="宋体" panose="02010600030101010101" pitchFamily="2" charset="-122"/>
              <a:cs typeface="+mn-cs"/>
            </a:endParaRPr>
          </a:p>
        </p:txBody>
      </p:sp>
      <p:sp>
        <p:nvSpPr>
          <p:cNvPr id="74" name="Freeform 34">
            <a:extLst>
              <a:ext uri="{FF2B5EF4-FFF2-40B4-BE49-F238E27FC236}">
                <a16:creationId xmlns:a16="http://schemas.microsoft.com/office/drawing/2014/main" id="{B31D67FB-E257-4041-9BE5-751D9179E931}"/>
              </a:ext>
            </a:extLst>
          </p:cNvPr>
          <p:cNvSpPr>
            <a:spLocks noEditPoints="1"/>
          </p:cNvSpPr>
          <p:nvPr/>
        </p:nvSpPr>
        <p:spPr bwMode="auto">
          <a:xfrm rot="21082951" flipH="1">
            <a:off x="335537" y="685005"/>
            <a:ext cx="903684" cy="523219"/>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rgbClr val="AE7F4F"/>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0" name="矩形 24">
            <a:extLst>
              <a:ext uri="{FF2B5EF4-FFF2-40B4-BE49-F238E27FC236}">
                <a16:creationId xmlns:a16="http://schemas.microsoft.com/office/drawing/2014/main" id="{B50076A3-D4F5-4D3C-BF03-109593E63D9E}"/>
              </a:ext>
            </a:extLst>
          </p:cNvPr>
          <p:cNvSpPr/>
          <p:nvPr/>
        </p:nvSpPr>
        <p:spPr>
          <a:xfrm flipH="1">
            <a:off x="1436241" y="3044"/>
            <a:ext cx="7792165"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 Biên bản họp lớp (thống nhất kế hoạch làm tập san chào mừng ngày Nhà giáo Việt Nam 20 -11) đã đáp ứng được các yêu cầu cụ thể về quy cách:</a:t>
            </a:r>
            <a:endParaRPr kumimoji="0" lang="en-US" sz="2400" b="1"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grpSp>
        <p:nvGrpSpPr>
          <p:cNvPr id="81" name="Group 44">
            <a:extLst>
              <a:ext uri="{FF2B5EF4-FFF2-40B4-BE49-F238E27FC236}">
                <a16:creationId xmlns:a16="http://schemas.microsoft.com/office/drawing/2014/main" id="{7EA60683-7C9A-4789-BF07-3CE5A33222EC}"/>
              </a:ext>
            </a:extLst>
          </p:cNvPr>
          <p:cNvGrpSpPr/>
          <p:nvPr/>
        </p:nvGrpSpPr>
        <p:grpSpPr>
          <a:xfrm>
            <a:off x="3742078" y="1468133"/>
            <a:ext cx="422469" cy="478419"/>
            <a:chOff x="0" y="0"/>
            <a:chExt cx="807366" cy="906807"/>
          </a:xfrm>
          <a:noFill/>
        </p:grpSpPr>
        <p:sp>
          <p:nvSpPr>
            <p:cNvPr id="82" name="Shape 42">
              <a:extLst>
                <a:ext uri="{FF2B5EF4-FFF2-40B4-BE49-F238E27FC236}">
                  <a16:creationId xmlns:a16="http://schemas.microsoft.com/office/drawing/2014/main" id="{2C9EABB2-7910-499B-9549-96DECB403E7C}"/>
                </a:ext>
              </a:extLst>
            </p:cNvPr>
            <p:cNvSpPr/>
            <p:nvPr/>
          </p:nvSpPr>
          <p:spPr>
            <a:xfrm>
              <a:off x="-1" y="101600"/>
              <a:ext cx="792823" cy="805208"/>
            </a:xfrm>
            <a:custGeom>
              <a:avLst/>
              <a:gdLst/>
              <a:ahLst/>
              <a:cxnLst>
                <a:cxn ang="0">
                  <a:pos x="wd2" y="hd2"/>
                </a:cxn>
                <a:cxn ang="5400000">
                  <a:pos x="wd2" y="hd2"/>
                </a:cxn>
                <a:cxn ang="10800000">
                  <a:pos x="wd2" y="hd2"/>
                </a:cxn>
                <a:cxn ang="16200000">
                  <a:pos x="wd2" y="hd2"/>
                </a:cxn>
              </a:cxnLst>
              <a:rect l="0" t="0" r="r" b="b"/>
              <a:pathLst>
                <a:path w="19846" h="19829" extrusionOk="0">
                  <a:moveTo>
                    <a:pt x="13770" y="824"/>
                  </a:moveTo>
                  <a:cubicBezTo>
                    <a:pt x="8089" y="-376"/>
                    <a:pt x="1804" y="-1265"/>
                    <a:pt x="353" y="5681"/>
                  </a:cubicBezTo>
                  <a:cubicBezTo>
                    <a:pt x="-441" y="9482"/>
                    <a:pt x="-115" y="16268"/>
                    <a:pt x="3660" y="18583"/>
                  </a:cubicBezTo>
                  <a:cubicBezTo>
                    <a:pt x="6516" y="20335"/>
                    <a:pt x="12966" y="20052"/>
                    <a:pt x="15977" y="18892"/>
                  </a:cubicBezTo>
                  <a:cubicBezTo>
                    <a:pt x="21159" y="16897"/>
                    <a:pt x="19879" y="11191"/>
                    <a:pt x="19174" y="6766"/>
                  </a:cubicBezTo>
                </a:path>
              </a:pathLst>
            </a:custGeom>
            <a:grpFill/>
            <a:ln w="38100" cap="flat">
              <a:solidFill>
                <a:srgbClr val="262626"/>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a:ea typeface="+mn-ea"/>
                <a:cs typeface="+mn-cs"/>
              </a:endParaRPr>
            </a:p>
          </p:txBody>
        </p:sp>
        <p:sp>
          <p:nvSpPr>
            <p:cNvPr id="83" name="Shape 43">
              <a:extLst>
                <a:ext uri="{FF2B5EF4-FFF2-40B4-BE49-F238E27FC236}">
                  <a16:creationId xmlns:a16="http://schemas.microsoft.com/office/drawing/2014/main" id="{04B13DA1-B248-4B17-8884-F284E1E2F518}"/>
                </a:ext>
              </a:extLst>
            </p:cNvPr>
            <p:cNvSpPr/>
            <p:nvPr/>
          </p:nvSpPr>
          <p:spPr>
            <a:xfrm>
              <a:off x="165100" y="-1"/>
              <a:ext cx="642267" cy="718972"/>
            </a:xfrm>
            <a:custGeom>
              <a:avLst/>
              <a:gdLst/>
              <a:ahLst/>
              <a:cxnLst>
                <a:cxn ang="0">
                  <a:pos x="wd2" y="hd2"/>
                </a:cxn>
                <a:cxn ang="5400000">
                  <a:pos x="wd2" y="hd2"/>
                </a:cxn>
                <a:cxn ang="10800000">
                  <a:pos x="wd2" y="hd2"/>
                </a:cxn>
                <a:cxn ang="16200000">
                  <a:pos x="wd2" y="hd2"/>
                </a:cxn>
              </a:cxnLst>
              <a:rect l="0" t="0" r="r" b="b"/>
              <a:pathLst>
                <a:path w="21521" h="21116" extrusionOk="0">
                  <a:moveTo>
                    <a:pt x="21521" y="13"/>
                  </a:moveTo>
                  <a:cubicBezTo>
                    <a:pt x="21600" y="-484"/>
                    <a:pt x="8558" y="13479"/>
                    <a:pt x="8933" y="13772"/>
                  </a:cubicBezTo>
                  <a:cubicBezTo>
                    <a:pt x="6785" y="12126"/>
                    <a:pt x="2898" y="10471"/>
                    <a:pt x="0" y="10120"/>
                  </a:cubicBezTo>
                  <a:cubicBezTo>
                    <a:pt x="1254" y="12620"/>
                    <a:pt x="2166" y="14279"/>
                    <a:pt x="4430" y="16128"/>
                  </a:cubicBezTo>
                  <a:cubicBezTo>
                    <a:pt x="4883" y="16498"/>
                    <a:pt x="10336" y="20581"/>
                    <a:pt x="9763" y="21116"/>
                  </a:cubicBezTo>
                  <a:cubicBezTo>
                    <a:pt x="14957" y="16270"/>
                    <a:pt x="20402" y="7017"/>
                    <a:pt x="21521" y="13"/>
                  </a:cubicBezTo>
                  <a:close/>
                </a:path>
              </a:pathLst>
            </a:custGeom>
            <a:grpFill/>
            <a:ln w="38100" cap="flat">
              <a:solidFill>
                <a:srgbClr val="262626"/>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a:ea typeface="+mn-ea"/>
                <a:cs typeface="+mn-cs"/>
              </a:endParaRPr>
            </a:p>
          </p:txBody>
        </p:sp>
      </p:grpSp>
      <p:grpSp>
        <p:nvGrpSpPr>
          <p:cNvPr id="84" name="Group 44">
            <a:extLst>
              <a:ext uri="{FF2B5EF4-FFF2-40B4-BE49-F238E27FC236}">
                <a16:creationId xmlns:a16="http://schemas.microsoft.com/office/drawing/2014/main" id="{DC3BFBE3-1979-4AC2-9E78-5E970DDA7217}"/>
              </a:ext>
            </a:extLst>
          </p:cNvPr>
          <p:cNvGrpSpPr/>
          <p:nvPr/>
        </p:nvGrpSpPr>
        <p:grpSpPr>
          <a:xfrm>
            <a:off x="3742077" y="2960393"/>
            <a:ext cx="422469" cy="478419"/>
            <a:chOff x="0" y="0"/>
            <a:chExt cx="807366" cy="906807"/>
          </a:xfrm>
        </p:grpSpPr>
        <p:sp>
          <p:nvSpPr>
            <p:cNvPr id="85" name="Shape 42">
              <a:extLst>
                <a:ext uri="{FF2B5EF4-FFF2-40B4-BE49-F238E27FC236}">
                  <a16:creationId xmlns:a16="http://schemas.microsoft.com/office/drawing/2014/main" id="{2E388611-5CF7-40DB-8AF8-0A9CEB167FB3}"/>
                </a:ext>
              </a:extLst>
            </p:cNvPr>
            <p:cNvSpPr/>
            <p:nvPr/>
          </p:nvSpPr>
          <p:spPr>
            <a:xfrm>
              <a:off x="-1" y="101600"/>
              <a:ext cx="792823" cy="805208"/>
            </a:xfrm>
            <a:custGeom>
              <a:avLst/>
              <a:gdLst/>
              <a:ahLst/>
              <a:cxnLst>
                <a:cxn ang="0">
                  <a:pos x="wd2" y="hd2"/>
                </a:cxn>
                <a:cxn ang="5400000">
                  <a:pos x="wd2" y="hd2"/>
                </a:cxn>
                <a:cxn ang="10800000">
                  <a:pos x="wd2" y="hd2"/>
                </a:cxn>
                <a:cxn ang="16200000">
                  <a:pos x="wd2" y="hd2"/>
                </a:cxn>
              </a:cxnLst>
              <a:rect l="0" t="0" r="r" b="b"/>
              <a:pathLst>
                <a:path w="19846" h="19829" extrusionOk="0">
                  <a:moveTo>
                    <a:pt x="13770" y="824"/>
                  </a:moveTo>
                  <a:cubicBezTo>
                    <a:pt x="8089" y="-376"/>
                    <a:pt x="1804" y="-1265"/>
                    <a:pt x="353" y="5681"/>
                  </a:cubicBezTo>
                  <a:cubicBezTo>
                    <a:pt x="-441" y="9482"/>
                    <a:pt x="-115" y="16268"/>
                    <a:pt x="3660" y="18583"/>
                  </a:cubicBezTo>
                  <a:cubicBezTo>
                    <a:pt x="6516" y="20335"/>
                    <a:pt x="12966" y="20052"/>
                    <a:pt x="15977" y="18892"/>
                  </a:cubicBezTo>
                  <a:cubicBezTo>
                    <a:pt x="21159" y="16897"/>
                    <a:pt x="19879" y="11191"/>
                    <a:pt x="19174" y="6766"/>
                  </a:cubicBezTo>
                </a:path>
              </a:pathLst>
            </a:custGeom>
            <a:noFill/>
            <a:ln w="38100" cap="flat">
              <a:solidFill>
                <a:srgbClr val="262626"/>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a:ea typeface="+mn-ea"/>
                <a:cs typeface="+mn-cs"/>
              </a:endParaRPr>
            </a:p>
          </p:txBody>
        </p:sp>
        <p:sp>
          <p:nvSpPr>
            <p:cNvPr id="86" name="Shape 43">
              <a:extLst>
                <a:ext uri="{FF2B5EF4-FFF2-40B4-BE49-F238E27FC236}">
                  <a16:creationId xmlns:a16="http://schemas.microsoft.com/office/drawing/2014/main" id="{1618F55A-9DC2-4E61-B677-DD7527E510C4}"/>
                </a:ext>
              </a:extLst>
            </p:cNvPr>
            <p:cNvSpPr/>
            <p:nvPr/>
          </p:nvSpPr>
          <p:spPr>
            <a:xfrm>
              <a:off x="165100" y="-1"/>
              <a:ext cx="642267" cy="718972"/>
            </a:xfrm>
            <a:custGeom>
              <a:avLst/>
              <a:gdLst/>
              <a:ahLst/>
              <a:cxnLst>
                <a:cxn ang="0">
                  <a:pos x="wd2" y="hd2"/>
                </a:cxn>
                <a:cxn ang="5400000">
                  <a:pos x="wd2" y="hd2"/>
                </a:cxn>
                <a:cxn ang="10800000">
                  <a:pos x="wd2" y="hd2"/>
                </a:cxn>
                <a:cxn ang="16200000">
                  <a:pos x="wd2" y="hd2"/>
                </a:cxn>
              </a:cxnLst>
              <a:rect l="0" t="0" r="r" b="b"/>
              <a:pathLst>
                <a:path w="21521" h="21116" extrusionOk="0">
                  <a:moveTo>
                    <a:pt x="21521" y="13"/>
                  </a:moveTo>
                  <a:cubicBezTo>
                    <a:pt x="21600" y="-484"/>
                    <a:pt x="8558" y="13479"/>
                    <a:pt x="8933" y="13772"/>
                  </a:cubicBezTo>
                  <a:cubicBezTo>
                    <a:pt x="6785" y="12126"/>
                    <a:pt x="2898" y="10471"/>
                    <a:pt x="0" y="10120"/>
                  </a:cubicBezTo>
                  <a:cubicBezTo>
                    <a:pt x="1254" y="12620"/>
                    <a:pt x="2166" y="14279"/>
                    <a:pt x="4430" y="16128"/>
                  </a:cubicBezTo>
                  <a:cubicBezTo>
                    <a:pt x="4883" y="16498"/>
                    <a:pt x="10336" y="20581"/>
                    <a:pt x="9763" y="21116"/>
                  </a:cubicBezTo>
                  <a:cubicBezTo>
                    <a:pt x="14957" y="16270"/>
                    <a:pt x="20402" y="7017"/>
                    <a:pt x="21521" y="13"/>
                  </a:cubicBezTo>
                  <a:close/>
                </a:path>
              </a:pathLst>
            </a:custGeom>
            <a:noFill/>
            <a:ln w="38100" cap="flat">
              <a:solidFill>
                <a:srgbClr val="262626"/>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a:ea typeface="+mn-ea"/>
                <a:cs typeface="+mn-cs"/>
              </a:endParaRPr>
            </a:p>
          </p:txBody>
        </p:sp>
      </p:grpSp>
      <p:grpSp>
        <p:nvGrpSpPr>
          <p:cNvPr id="87" name="Group 44">
            <a:extLst>
              <a:ext uri="{FF2B5EF4-FFF2-40B4-BE49-F238E27FC236}">
                <a16:creationId xmlns:a16="http://schemas.microsoft.com/office/drawing/2014/main" id="{F7A9A18D-7C72-4CAB-BB20-30C34350F73C}"/>
              </a:ext>
            </a:extLst>
          </p:cNvPr>
          <p:cNvGrpSpPr/>
          <p:nvPr/>
        </p:nvGrpSpPr>
        <p:grpSpPr>
          <a:xfrm>
            <a:off x="3716188" y="4638513"/>
            <a:ext cx="422469" cy="478419"/>
            <a:chOff x="0" y="0"/>
            <a:chExt cx="807366" cy="906807"/>
          </a:xfrm>
        </p:grpSpPr>
        <p:sp>
          <p:nvSpPr>
            <p:cNvPr id="88" name="Shape 42">
              <a:extLst>
                <a:ext uri="{FF2B5EF4-FFF2-40B4-BE49-F238E27FC236}">
                  <a16:creationId xmlns:a16="http://schemas.microsoft.com/office/drawing/2014/main" id="{A966F397-C31B-47F1-A75B-A525D86991C5}"/>
                </a:ext>
              </a:extLst>
            </p:cNvPr>
            <p:cNvSpPr/>
            <p:nvPr/>
          </p:nvSpPr>
          <p:spPr>
            <a:xfrm>
              <a:off x="-1" y="101600"/>
              <a:ext cx="792823" cy="805208"/>
            </a:xfrm>
            <a:custGeom>
              <a:avLst/>
              <a:gdLst/>
              <a:ahLst/>
              <a:cxnLst>
                <a:cxn ang="0">
                  <a:pos x="wd2" y="hd2"/>
                </a:cxn>
                <a:cxn ang="5400000">
                  <a:pos x="wd2" y="hd2"/>
                </a:cxn>
                <a:cxn ang="10800000">
                  <a:pos x="wd2" y="hd2"/>
                </a:cxn>
                <a:cxn ang="16200000">
                  <a:pos x="wd2" y="hd2"/>
                </a:cxn>
              </a:cxnLst>
              <a:rect l="0" t="0" r="r" b="b"/>
              <a:pathLst>
                <a:path w="19846" h="19829" extrusionOk="0">
                  <a:moveTo>
                    <a:pt x="13770" y="824"/>
                  </a:moveTo>
                  <a:cubicBezTo>
                    <a:pt x="8089" y="-376"/>
                    <a:pt x="1804" y="-1265"/>
                    <a:pt x="353" y="5681"/>
                  </a:cubicBezTo>
                  <a:cubicBezTo>
                    <a:pt x="-441" y="9482"/>
                    <a:pt x="-115" y="16268"/>
                    <a:pt x="3660" y="18583"/>
                  </a:cubicBezTo>
                  <a:cubicBezTo>
                    <a:pt x="6516" y="20335"/>
                    <a:pt x="12966" y="20052"/>
                    <a:pt x="15977" y="18892"/>
                  </a:cubicBezTo>
                  <a:cubicBezTo>
                    <a:pt x="21159" y="16897"/>
                    <a:pt x="19879" y="11191"/>
                    <a:pt x="19174" y="6766"/>
                  </a:cubicBezTo>
                </a:path>
              </a:pathLst>
            </a:custGeom>
            <a:noFill/>
            <a:ln w="38100" cap="flat">
              <a:solidFill>
                <a:srgbClr val="262626"/>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a:ea typeface="+mn-ea"/>
                <a:cs typeface="+mn-cs"/>
              </a:endParaRPr>
            </a:p>
          </p:txBody>
        </p:sp>
        <p:sp>
          <p:nvSpPr>
            <p:cNvPr id="89" name="Shape 43">
              <a:extLst>
                <a:ext uri="{FF2B5EF4-FFF2-40B4-BE49-F238E27FC236}">
                  <a16:creationId xmlns:a16="http://schemas.microsoft.com/office/drawing/2014/main" id="{5EACAB88-FA91-4803-8669-AF09FDAF6895}"/>
                </a:ext>
              </a:extLst>
            </p:cNvPr>
            <p:cNvSpPr/>
            <p:nvPr/>
          </p:nvSpPr>
          <p:spPr>
            <a:xfrm>
              <a:off x="165100" y="-1"/>
              <a:ext cx="642267" cy="718972"/>
            </a:xfrm>
            <a:custGeom>
              <a:avLst/>
              <a:gdLst/>
              <a:ahLst/>
              <a:cxnLst>
                <a:cxn ang="0">
                  <a:pos x="wd2" y="hd2"/>
                </a:cxn>
                <a:cxn ang="5400000">
                  <a:pos x="wd2" y="hd2"/>
                </a:cxn>
                <a:cxn ang="10800000">
                  <a:pos x="wd2" y="hd2"/>
                </a:cxn>
                <a:cxn ang="16200000">
                  <a:pos x="wd2" y="hd2"/>
                </a:cxn>
              </a:cxnLst>
              <a:rect l="0" t="0" r="r" b="b"/>
              <a:pathLst>
                <a:path w="21521" h="21116" extrusionOk="0">
                  <a:moveTo>
                    <a:pt x="21521" y="13"/>
                  </a:moveTo>
                  <a:cubicBezTo>
                    <a:pt x="21600" y="-484"/>
                    <a:pt x="8558" y="13479"/>
                    <a:pt x="8933" y="13772"/>
                  </a:cubicBezTo>
                  <a:cubicBezTo>
                    <a:pt x="6785" y="12126"/>
                    <a:pt x="2898" y="10471"/>
                    <a:pt x="0" y="10120"/>
                  </a:cubicBezTo>
                  <a:cubicBezTo>
                    <a:pt x="1254" y="12620"/>
                    <a:pt x="2166" y="14279"/>
                    <a:pt x="4430" y="16128"/>
                  </a:cubicBezTo>
                  <a:cubicBezTo>
                    <a:pt x="4883" y="16498"/>
                    <a:pt x="10336" y="20581"/>
                    <a:pt x="9763" y="21116"/>
                  </a:cubicBezTo>
                  <a:cubicBezTo>
                    <a:pt x="14957" y="16270"/>
                    <a:pt x="20402" y="7017"/>
                    <a:pt x="21521" y="13"/>
                  </a:cubicBezTo>
                  <a:close/>
                </a:path>
              </a:pathLst>
            </a:custGeom>
            <a:noFill/>
            <a:ln w="38100" cap="flat">
              <a:solidFill>
                <a:srgbClr val="262626"/>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a:ea typeface="+mn-ea"/>
                <a:cs typeface="+mn-cs"/>
              </a:endParaRPr>
            </a:p>
          </p:txBody>
        </p:sp>
      </p:grpSp>
      <p:sp>
        <p:nvSpPr>
          <p:cNvPr id="90" name="文本框 23">
            <a:extLst>
              <a:ext uri="{FF2B5EF4-FFF2-40B4-BE49-F238E27FC236}">
                <a16:creationId xmlns:a16="http://schemas.microsoft.com/office/drawing/2014/main" id="{C13CB879-CE99-4287-88DC-EC1F949CAD43}"/>
              </a:ext>
            </a:extLst>
          </p:cNvPr>
          <p:cNvSpPr txBox="1"/>
          <p:nvPr/>
        </p:nvSpPr>
        <p:spPr>
          <a:xfrm>
            <a:off x="4471779" y="1464558"/>
            <a:ext cx="7932292" cy="517899"/>
          </a:xfrm>
          <a:prstGeom prst="rect">
            <a:avLst/>
          </a:prstGeom>
          <a:noFill/>
        </p:spPr>
        <p:txBody>
          <a:bodyPr wrap="square" rtlCol="0">
            <a:spAutoFit/>
          </a:bodyPr>
          <a:lstStyle>
            <a:defPPr>
              <a:defRPr lang="zh-CN"/>
            </a:defPPr>
            <a:lvl1pPr algn="just">
              <a:lnSpc>
                <a:spcPct val="125000"/>
              </a:lnSpc>
              <a:defRPr sz="1600">
                <a:solidFill>
                  <a:schemeClr val="accent1">
                    <a:lumMod val="50000"/>
                  </a:schemeClr>
                </a:solidFill>
                <a:latin typeface="华文细黑" panose="02010600040101010101" pitchFamily="2" charset="-122"/>
                <a:ea typeface="华文细黑" panose="02010600040101010101" pitchFamily="2" charset="-122"/>
              </a:defRPr>
            </a:lvl1pPr>
          </a:lstStyle>
          <a:p>
            <a:pPr marL="0" marR="0" lvl="0" indent="0" algn="just" defTabSz="914400" rtl="0" eaLnBrk="1" fontAlgn="auto" latinLnBrk="0" hangingPunct="1">
              <a:lnSpc>
                <a:spcPct val="125000"/>
              </a:lnSpc>
              <a:spcBef>
                <a:spcPts val="0"/>
              </a:spcBef>
              <a:spcAft>
                <a:spcPts val="0"/>
              </a:spcAft>
              <a:buClrTx/>
              <a:buSzTx/>
              <a:buFontTx/>
              <a:buNone/>
              <a:tabLst/>
              <a:defRPr/>
            </a:pPr>
            <a:r>
              <a:rPr kumimoji="0" lang="vi-VN" sz="2400" b="0" i="0" u="none" strike="noStrike" kern="1200" cap="none" spc="0" normalizeH="0" baseline="0" noProof="0">
                <a:ln>
                  <a:noFill/>
                </a:ln>
                <a:solidFill>
                  <a:prstClr val="black"/>
                </a:solidFill>
                <a:effectLst/>
                <a:uLnTx/>
                <a:uFillTx/>
                <a:latin typeface="Times New Roman" panose="02020603050405020304" pitchFamily="18" charset="0"/>
                <a:ea typeface="华文细黑" panose="02010600040101010101" pitchFamily="2" charset="-122"/>
                <a:cs typeface="+mn-cs"/>
              </a:rPr>
              <a:t>Quốc hiệu và tiêu ngữ.</a:t>
            </a:r>
            <a:endParaRPr kumimoji="0" lang="en-US" sz="2400" b="0" i="0" u="none" strike="noStrike" kern="1200" cap="none" spc="0" normalizeH="0" baseline="0" noProof="0">
              <a:ln>
                <a:noFill/>
              </a:ln>
              <a:solidFill>
                <a:prstClr val="black"/>
              </a:solidFill>
              <a:effectLst/>
              <a:uLnTx/>
              <a:uFillTx/>
              <a:latin typeface="Calibri Light"/>
              <a:ea typeface="华文细黑" panose="02010600040101010101" pitchFamily="2" charset="-122"/>
              <a:cs typeface="+mn-cs"/>
            </a:endParaRPr>
          </a:p>
        </p:txBody>
      </p:sp>
      <p:sp>
        <p:nvSpPr>
          <p:cNvPr id="91" name="文本框 24">
            <a:extLst>
              <a:ext uri="{FF2B5EF4-FFF2-40B4-BE49-F238E27FC236}">
                <a16:creationId xmlns:a16="http://schemas.microsoft.com/office/drawing/2014/main" id="{EB17BEF8-A939-4C8B-B15B-4FBF7C0D8DB9}"/>
              </a:ext>
            </a:extLst>
          </p:cNvPr>
          <p:cNvSpPr txBox="1"/>
          <p:nvPr/>
        </p:nvSpPr>
        <p:spPr>
          <a:xfrm>
            <a:off x="4417947" y="2095495"/>
            <a:ext cx="7317492" cy="517899"/>
          </a:xfrm>
          <a:prstGeom prst="rect">
            <a:avLst/>
          </a:prstGeom>
          <a:noFill/>
        </p:spPr>
        <p:txBody>
          <a:bodyPr wrap="square" rtlCol="0">
            <a:spAutoFit/>
          </a:bodyPr>
          <a:lstStyle>
            <a:defPPr>
              <a:defRPr lang="zh-CN"/>
            </a:defPPr>
            <a:lvl1pPr algn="just">
              <a:lnSpc>
                <a:spcPct val="125000"/>
              </a:lnSpc>
              <a:defRPr sz="1600">
                <a:solidFill>
                  <a:schemeClr val="accent1">
                    <a:lumMod val="50000"/>
                  </a:schemeClr>
                </a:solidFill>
                <a:latin typeface="华文细黑" panose="02010600040101010101" pitchFamily="2" charset="-122"/>
                <a:ea typeface="华文细黑" panose="02010600040101010101" pitchFamily="2" charset="-122"/>
              </a:defRPr>
            </a:lvl1pPr>
          </a:lstStyle>
          <a:p>
            <a:pPr marL="0" marR="0" lvl="0" indent="0" algn="just" defTabSz="914400" rtl="0" eaLnBrk="1" fontAlgn="auto" latinLnBrk="0" hangingPunct="1">
              <a:lnSpc>
                <a:spcPct val="125000"/>
              </a:lnSpc>
              <a:spcBef>
                <a:spcPts val="0"/>
              </a:spcBef>
              <a:spcAft>
                <a:spcPts val="0"/>
              </a:spcAft>
              <a:buClrTx/>
              <a:buSzTx/>
              <a:buFontTx/>
              <a:buNone/>
              <a:tabLst/>
              <a:defRPr/>
            </a:pPr>
            <a:r>
              <a:rPr kumimoji="0" lang="vi-VN" sz="2400" b="0" i="0" u="none" strike="noStrike" kern="1200" cap="none" spc="0" normalizeH="0" baseline="0" noProof="0">
                <a:ln>
                  <a:noFill/>
                </a:ln>
                <a:solidFill>
                  <a:prstClr val="black"/>
                </a:solidFill>
                <a:effectLst/>
                <a:uLnTx/>
                <a:uFillTx/>
                <a:latin typeface="Times New Roman" panose="02020603050405020304" pitchFamily="18" charset="0"/>
                <a:ea typeface="华文细黑" panose="02010600040101010101" pitchFamily="2" charset="-122"/>
                <a:cs typeface="+mn-cs"/>
              </a:rPr>
              <a:t>Tên vân bàn (biên bàn vể việc gì).</a:t>
            </a:r>
            <a:endParaRPr kumimoji="0" lang="en-US" sz="2400" b="0" i="0" u="none" strike="noStrike" kern="1200" cap="none" spc="0" normalizeH="0" baseline="0" noProof="0">
              <a:ln>
                <a:noFill/>
              </a:ln>
              <a:solidFill>
                <a:prstClr val="black"/>
              </a:solidFill>
              <a:effectLst/>
              <a:uLnTx/>
              <a:uFillTx/>
              <a:latin typeface="Calibri Light"/>
              <a:ea typeface="华文细黑" panose="02010600040101010101" pitchFamily="2" charset="-122"/>
              <a:cs typeface="+mn-cs"/>
            </a:endParaRPr>
          </a:p>
        </p:txBody>
      </p:sp>
      <p:sp>
        <p:nvSpPr>
          <p:cNvPr id="92" name="文本框 25">
            <a:extLst>
              <a:ext uri="{FF2B5EF4-FFF2-40B4-BE49-F238E27FC236}">
                <a16:creationId xmlns:a16="http://schemas.microsoft.com/office/drawing/2014/main" id="{4A87512D-F2CB-49FA-AB4C-A5F7BBE1B63F}"/>
              </a:ext>
            </a:extLst>
          </p:cNvPr>
          <p:cNvSpPr txBox="1"/>
          <p:nvPr/>
        </p:nvSpPr>
        <p:spPr>
          <a:xfrm>
            <a:off x="4417948" y="4327098"/>
            <a:ext cx="7317492" cy="1441228"/>
          </a:xfrm>
          <a:prstGeom prst="rect">
            <a:avLst/>
          </a:prstGeom>
          <a:noFill/>
        </p:spPr>
        <p:txBody>
          <a:bodyPr wrap="square" rtlCol="0">
            <a:spAutoFit/>
          </a:bodyPr>
          <a:lstStyle>
            <a:defPPr>
              <a:defRPr lang="zh-CN"/>
            </a:defPPr>
            <a:lvl1pPr algn="just">
              <a:lnSpc>
                <a:spcPct val="125000"/>
              </a:lnSpc>
              <a:defRPr sz="1600">
                <a:solidFill>
                  <a:schemeClr val="accent1">
                    <a:lumMod val="50000"/>
                  </a:schemeClr>
                </a:solidFill>
                <a:latin typeface="华文细黑" panose="02010600040101010101" pitchFamily="2" charset="-122"/>
                <a:ea typeface="华文细黑" panose="02010600040101010101" pitchFamily="2" charset="-122"/>
              </a:defRPr>
            </a:lvl1pPr>
          </a:lstStyle>
          <a:p>
            <a:pPr marL="0" marR="0" lvl="0" indent="0" algn="just" defTabSz="914400" rtl="0" eaLnBrk="1" fontAlgn="auto" latinLnBrk="0" hangingPunct="1">
              <a:lnSpc>
                <a:spcPct val="125000"/>
              </a:lnSpc>
              <a:spcBef>
                <a:spcPts val="0"/>
              </a:spcBef>
              <a:spcAft>
                <a:spcPts val="0"/>
              </a:spcAft>
              <a:buClrTx/>
              <a:buSzTx/>
              <a:buFontTx/>
              <a:buNone/>
              <a:tabLst/>
              <a:defRPr/>
            </a:pPr>
            <a:r>
              <a:rPr kumimoji="0" lang="vi-VN" sz="2400" b="0" i="0" u="none" strike="noStrike" kern="1200" cap="none" spc="0" normalizeH="0" baseline="0" noProof="0">
                <a:ln>
                  <a:noFill/>
                </a:ln>
                <a:solidFill>
                  <a:prstClr val="black"/>
                </a:solidFill>
                <a:effectLst/>
                <a:uLnTx/>
                <a:uFillTx/>
                <a:latin typeface="Times New Roman" panose="02020603050405020304" pitchFamily="18" charset="0"/>
                <a:ea typeface="华文细黑" panose="02010600040101010101" pitchFamily="2" charset="-122"/>
                <a:cs typeface="+mn-cs"/>
              </a:rPr>
              <a:t>Diễn biến sự kiện thực tế (phần nội dung cơ bàn, ghi đẩy đủ ý kiến phát biểu các bên, lập luận các bên, ý kiến của chủ toạ,...).</a:t>
            </a:r>
            <a:endParaRPr kumimoji="0" lang="en-US" sz="2400" b="0" i="0" u="none" strike="noStrike" kern="1200" cap="none" spc="0" normalizeH="0" baseline="0" noProof="0">
              <a:ln>
                <a:noFill/>
              </a:ln>
              <a:solidFill>
                <a:prstClr val="black"/>
              </a:solidFill>
              <a:effectLst/>
              <a:uLnTx/>
              <a:uFillTx/>
              <a:latin typeface="Calibri Light"/>
              <a:ea typeface="华文细黑" panose="02010600040101010101" pitchFamily="2" charset="-122"/>
              <a:cs typeface="+mn-cs"/>
            </a:endParaRPr>
          </a:p>
        </p:txBody>
      </p:sp>
      <p:grpSp>
        <p:nvGrpSpPr>
          <p:cNvPr id="96" name="Group 44">
            <a:extLst>
              <a:ext uri="{FF2B5EF4-FFF2-40B4-BE49-F238E27FC236}">
                <a16:creationId xmlns:a16="http://schemas.microsoft.com/office/drawing/2014/main" id="{E1035937-53A3-487E-9A7F-C3E049C4DA3A}"/>
              </a:ext>
            </a:extLst>
          </p:cNvPr>
          <p:cNvGrpSpPr/>
          <p:nvPr/>
        </p:nvGrpSpPr>
        <p:grpSpPr>
          <a:xfrm>
            <a:off x="3730656" y="2227075"/>
            <a:ext cx="422469" cy="478419"/>
            <a:chOff x="0" y="0"/>
            <a:chExt cx="807366" cy="906807"/>
          </a:xfrm>
          <a:noFill/>
        </p:grpSpPr>
        <p:sp>
          <p:nvSpPr>
            <p:cNvPr id="97" name="Shape 42">
              <a:extLst>
                <a:ext uri="{FF2B5EF4-FFF2-40B4-BE49-F238E27FC236}">
                  <a16:creationId xmlns:a16="http://schemas.microsoft.com/office/drawing/2014/main" id="{1E480861-3821-42E9-AAB4-647344A44D6C}"/>
                </a:ext>
              </a:extLst>
            </p:cNvPr>
            <p:cNvSpPr/>
            <p:nvPr/>
          </p:nvSpPr>
          <p:spPr>
            <a:xfrm>
              <a:off x="-1" y="101600"/>
              <a:ext cx="792823" cy="805208"/>
            </a:xfrm>
            <a:custGeom>
              <a:avLst/>
              <a:gdLst/>
              <a:ahLst/>
              <a:cxnLst>
                <a:cxn ang="0">
                  <a:pos x="wd2" y="hd2"/>
                </a:cxn>
                <a:cxn ang="5400000">
                  <a:pos x="wd2" y="hd2"/>
                </a:cxn>
                <a:cxn ang="10800000">
                  <a:pos x="wd2" y="hd2"/>
                </a:cxn>
                <a:cxn ang="16200000">
                  <a:pos x="wd2" y="hd2"/>
                </a:cxn>
              </a:cxnLst>
              <a:rect l="0" t="0" r="r" b="b"/>
              <a:pathLst>
                <a:path w="19846" h="19829" extrusionOk="0">
                  <a:moveTo>
                    <a:pt x="13770" y="824"/>
                  </a:moveTo>
                  <a:cubicBezTo>
                    <a:pt x="8089" y="-376"/>
                    <a:pt x="1804" y="-1265"/>
                    <a:pt x="353" y="5681"/>
                  </a:cubicBezTo>
                  <a:cubicBezTo>
                    <a:pt x="-441" y="9482"/>
                    <a:pt x="-115" y="16268"/>
                    <a:pt x="3660" y="18583"/>
                  </a:cubicBezTo>
                  <a:cubicBezTo>
                    <a:pt x="6516" y="20335"/>
                    <a:pt x="12966" y="20052"/>
                    <a:pt x="15977" y="18892"/>
                  </a:cubicBezTo>
                  <a:cubicBezTo>
                    <a:pt x="21159" y="16897"/>
                    <a:pt x="19879" y="11191"/>
                    <a:pt x="19174" y="6766"/>
                  </a:cubicBezTo>
                </a:path>
              </a:pathLst>
            </a:custGeom>
            <a:grpFill/>
            <a:ln w="38100" cap="flat">
              <a:solidFill>
                <a:srgbClr val="262626"/>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a:ea typeface="+mn-ea"/>
                <a:cs typeface="+mn-cs"/>
              </a:endParaRPr>
            </a:p>
          </p:txBody>
        </p:sp>
        <p:sp>
          <p:nvSpPr>
            <p:cNvPr id="98" name="Shape 43">
              <a:extLst>
                <a:ext uri="{FF2B5EF4-FFF2-40B4-BE49-F238E27FC236}">
                  <a16:creationId xmlns:a16="http://schemas.microsoft.com/office/drawing/2014/main" id="{B96DD933-C8C5-4AB5-8C57-03913FE8827E}"/>
                </a:ext>
              </a:extLst>
            </p:cNvPr>
            <p:cNvSpPr/>
            <p:nvPr/>
          </p:nvSpPr>
          <p:spPr>
            <a:xfrm>
              <a:off x="165100" y="-1"/>
              <a:ext cx="642267" cy="718972"/>
            </a:xfrm>
            <a:custGeom>
              <a:avLst/>
              <a:gdLst/>
              <a:ahLst/>
              <a:cxnLst>
                <a:cxn ang="0">
                  <a:pos x="wd2" y="hd2"/>
                </a:cxn>
                <a:cxn ang="5400000">
                  <a:pos x="wd2" y="hd2"/>
                </a:cxn>
                <a:cxn ang="10800000">
                  <a:pos x="wd2" y="hd2"/>
                </a:cxn>
                <a:cxn ang="16200000">
                  <a:pos x="wd2" y="hd2"/>
                </a:cxn>
              </a:cxnLst>
              <a:rect l="0" t="0" r="r" b="b"/>
              <a:pathLst>
                <a:path w="21521" h="21116" extrusionOk="0">
                  <a:moveTo>
                    <a:pt x="21521" y="13"/>
                  </a:moveTo>
                  <a:cubicBezTo>
                    <a:pt x="21600" y="-484"/>
                    <a:pt x="8558" y="13479"/>
                    <a:pt x="8933" y="13772"/>
                  </a:cubicBezTo>
                  <a:cubicBezTo>
                    <a:pt x="6785" y="12126"/>
                    <a:pt x="2898" y="10471"/>
                    <a:pt x="0" y="10120"/>
                  </a:cubicBezTo>
                  <a:cubicBezTo>
                    <a:pt x="1254" y="12620"/>
                    <a:pt x="2166" y="14279"/>
                    <a:pt x="4430" y="16128"/>
                  </a:cubicBezTo>
                  <a:cubicBezTo>
                    <a:pt x="4883" y="16498"/>
                    <a:pt x="10336" y="20581"/>
                    <a:pt x="9763" y="21116"/>
                  </a:cubicBezTo>
                  <a:cubicBezTo>
                    <a:pt x="14957" y="16270"/>
                    <a:pt x="20402" y="7017"/>
                    <a:pt x="21521" y="13"/>
                  </a:cubicBezTo>
                  <a:close/>
                </a:path>
              </a:pathLst>
            </a:custGeom>
            <a:grpFill/>
            <a:ln w="38100" cap="flat">
              <a:solidFill>
                <a:srgbClr val="262626"/>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a:ea typeface="+mn-ea"/>
                <a:cs typeface="+mn-cs"/>
              </a:endParaRPr>
            </a:p>
          </p:txBody>
        </p:sp>
      </p:grpSp>
      <p:grpSp>
        <p:nvGrpSpPr>
          <p:cNvPr id="99" name="Group 44">
            <a:extLst>
              <a:ext uri="{FF2B5EF4-FFF2-40B4-BE49-F238E27FC236}">
                <a16:creationId xmlns:a16="http://schemas.microsoft.com/office/drawing/2014/main" id="{C8ECB71C-6D07-4C17-9DF9-645457576E6B}"/>
              </a:ext>
            </a:extLst>
          </p:cNvPr>
          <p:cNvGrpSpPr/>
          <p:nvPr/>
        </p:nvGrpSpPr>
        <p:grpSpPr>
          <a:xfrm>
            <a:off x="3766995" y="5995019"/>
            <a:ext cx="422469" cy="478419"/>
            <a:chOff x="0" y="0"/>
            <a:chExt cx="807366" cy="906807"/>
          </a:xfrm>
        </p:grpSpPr>
        <p:sp>
          <p:nvSpPr>
            <p:cNvPr id="100" name="Shape 42">
              <a:extLst>
                <a:ext uri="{FF2B5EF4-FFF2-40B4-BE49-F238E27FC236}">
                  <a16:creationId xmlns:a16="http://schemas.microsoft.com/office/drawing/2014/main" id="{51E9B48E-2149-4BEF-8DFE-BBABA705C183}"/>
                </a:ext>
              </a:extLst>
            </p:cNvPr>
            <p:cNvSpPr/>
            <p:nvPr/>
          </p:nvSpPr>
          <p:spPr>
            <a:xfrm>
              <a:off x="-1" y="101600"/>
              <a:ext cx="792823" cy="805208"/>
            </a:xfrm>
            <a:custGeom>
              <a:avLst/>
              <a:gdLst/>
              <a:ahLst/>
              <a:cxnLst>
                <a:cxn ang="0">
                  <a:pos x="wd2" y="hd2"/>
                </a:cxn>
                <a:cxn ang="5400000">
                  <a:pos x="wd2" y="hd2"/>
                </a:cxn>
                <a:cxn ang="10800000">
                  <a:pos x="wd2" y="hd2"/>
                </a:cxn>
                <a:cxn ang="16200000">
                  <a:pos x="wd2" y="hd2"/>
                </a:cxn>
              </a:cxnLst>
              <a:rect l="0" t="0" r="r" b="b"/>
              <a:pathLst>
                <a:path w="19846" h="19829" extrusionOk="0">
                  <a:moveTo>
                    <a:pt x="13770" y="824"/>
                  </a:moveTo>
                  <a:cubicBezTo>
                    <a:pt x="8089" y="-376"/>
                    <a:pt x="1804" y="-1265"/>
                    <a:pt x="353" y="5681"/>
                  </a:cubicBezTo>
                  <a:cubicBezTo>
                    <a:pt x="-441" y="9482"/>
                    <a:pt x="-115" y="16268"/>
                    <a:pt x="3660" y="18583"/>
                  </a:cubicBezTo>
                  <a:cubicBezTo>
                    <a:pt x="6516" y="20335"/>
                    <a:pt x="12966" y="20052"/>
                    <a:pt x="15977" y="18892"/>
                  </a:cubicBezTo>
                  <a:cubicBezTo>
                    <a:pt x="21159" y="16897"/>
                    <a:pt x="19879" y="11191"/>
                    <a:pt x="19174" y="6766"/>
                  </a:cubicBezTo>
                </a:path>
              </a:pathLst>
            </a:custGeom>
            <a:noFill/>
            <a:ln w="38100" cap="flat">
              <a:solidFill>
                <a:srgbClr val="262626"/>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a:ea typeface="+mn-ea"/>
                <a:cs typeface="+mn-cs"/>
              </a:endParaRPr>
            </a:p>
          </p:txBody>
        </p:sp>
        <p:sp>
          <p:nvSpPr>
            <p:cNvPr id="101" name="Shape 43">
              <a:extLst>
                <a:ext uri="{FF2B5EF4-FFF2-40B4-BE49-F238E27FC236}">
                  <a16:creationId xmlns:a16="http://schemas.microsoft.com/office/drawing/2014/main" id="{C65FC5F3-7A83-4E70-8FE0-1B215D1D6915}"/>
                </a:ext>
              </a:extLst>
            </p:cNvPr>
            <p:cNvSpPr/>
            <p:nvPr/>
          </p:nvSpPr>
          <p:spPr>
            <a:xfrm>
              <a:off x="165100" y="-1"/>
              <a:ext cx="642267" cy="718972"/>
            </a:xfrm>
            <a:custGeom>
              <a:avLst/>
              <a:gdLst/>
              <a:ahLst/>
              <a:cxnLst>
                <a:cxn ang="0">
                  <a:pos x="wd2" y="hd2"/>
                </a:cxn>
                <a:cxn ang="5400000">
                  <a:pos x="wd2" y="hd2"/>
                </a:cxn>
                <a:cxn ang="10800000">
                  <a:pos x="wd2" y="hd2"/>
                </a:cxn>
                <a:cxn ang="16200000">
                  <a:pos x="wd2" y="hd2"/>
                </a:cxn>
              </a:cxnLst>
              <a:rect l="0" t="0" r="r" b="b"/>
              <a:pathLst>
                <a:path w="21521" h="21116" extrusionOk="0">
                  <a:moveTo>
                    <a:pt x="21521" y="13"/>
                  </a:moveTo>
                  <a:cubicBezTo>
                    <a:pt x="21600" y="-484"/>
                    <a:pt x="8558" y="13479"/>
                    <a:pt x="8933" y="13772"/>
                  </a:cubicBezTo>
                  <a:cubicBezTo>
                    <a:pt x="6785" y="12126"/>
                    <a:pt x="2898" y="10471"/>
                    <a:pt x="0" y="10120"/>
                  </a:cubicBezTo>
                  <a:cubicBezTo>
                    <a:pt x="1254" y="12620"/>
                    <a:pt x="2166" y="14279"/>
                    <a:pt x="4430" y="16128"/>
                  </a:cubicBezTo>
                  <a:cubicBezTo>
                    <a:pt x="4883" y="16498"/>
                    <a:pt x="10336" y="20581"/>
                    <a:pt x="9763" y="21116"/>
                  </a:cubicBezTo>
                  <a:cubicBezTo>
                    <a:pt x="14957" y="16270"/>
                    <a:pt x="20402" y="7017"/>
                    <a:pt x="21521" y="13"/>
                  </a:cubicBezTo>
                  <a:close/>
                </a:path>
              </a:pathLst>
            </a:custGeom>
            <a:noFill/>
            <a:ln w="38100" cap="flat">
              <a:solidFill>
                <a:srgbClr val="262626"/>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a:ea typeface="+mn-ea"/>
                <a:cs typeface="+mn-cs"/>
              </a:endParaRPr>
            </a:p>
          </p:txBody>
        </p:sp>
      </p:grpSp>
      <p:grpSp>
        <p:nvGrpSpPr>
          <p:cNvPr id="102" name="Group 44">
            <a:extLst>
              <a:ext uri="{FF2B5EF4-FFF2-40B4-BE49-F238E27FC236}">
                <a16:creationId xmlns:a16="http://schemas.microsoft.com/office/drawing/2014/main" id="{6ACDFE29-13B4-4D17-B38C-06CE37FB9B85}"/>
              </a:ext>
            </a:extLst>
          </p:cNvPr>
          <p:cNvGrpSpPr/>
          <p:nvPr/>
        </p:nvGrpSpPr>
        <p:grpSpPr>
          <a:xfrm>
            <a:off x="3734463" y="3679233"/>
            <a:ext cx="422469" cy="478419"/>
            <a:chOff x="0" y="0"/>
            <a:chExt cx="807366" cy="906807"/>
          </a:xfrm>
        </p:grpSpPr>
        <p:sp>
          <p:nvSpPr>
            <p:cNvPr id="103" name="Shape 42">
              <a:extLst>
                <a:ext uri="{FF2B5EF4-FFF2-40B4-BE49-F238E27FC236}">
                  <a16:creationId xmlns:a16="http://schemas.microsoft.com/office/drawing/2014/main" id="{E1F95196-2184-479E-8B9A-64C1FAB35C2A}"/>
                </a:ext>
              </a:extLst>
            </p:cNvPr>
            <p:cNvSpPr/>
            <p:nvPr/>
          </p:nvSpPr>
          <p:spPr>
            <a:xfrm>
              <a:off x="-1" y="101600"/>
              <a:ext cx="792823" cy="805208"/>
            </a:xfrm>
            <a:custGeom>
              <a:avLst/>
              <a:gdLst/>
              <a:ahLst/>
              <a:cxnLst>
                <a:cxn ang="0">
                  <a:pos x="wd2" y="hd2"/>
                </a:cxn>
                <a:cxn ang="5400000">
                  <a:pos x="wd2" y="hd2"/>
                </a:cxn>
                <a:cxn ang="10800000">
                  <a:pos x="wd2" y="hd2"/>
                </a:cxn>
                <a:cxn ang="16200000">
                  <a:pos x="wd2" y="hd2"/>
                </a:cxn>
              </a:cxnLst>
              <a:rect l="0" t="0" r="r" b="b"/>
              <a:pathLst>
                <a:path w="19846" h="19829" extrusionOk="0">
                  <a:moveTo>
                    <a:pt x="13770" y="824"/>
                  </a:moveTo>
                  <a:cubicBezTo>
                    <a:pt x="8089" y="-376"/>
                    <a:pt x="1804" y="-1265"/>
                    <a:pt x="353" y="5681"/>
                  </a:cubicBezTo>
                  <a:cubicBezTo>
                    <a:pt x="-441" y="9482"/>
                    <a:pt x="-115" y="16268"/>
                    <a:pt x="3660" y="18583"/>
                  </a:cubicBezTo>
                  <a:cubicBezTo>
                    <a:pt x="6516" y="20335"/>
                    <a:pt x="12966" y="20052"/>
                    <a:pt x="15977" y="18892"/>
                  </a:cubicBezTo>
                  <a:cubicBezTo>
                    <a:pt x="21159" y="16897"/>
                    <a:pt x="19879" y="11191"/>
                    <a:pt x="19174" y="6766"/>
                  </a:cubicBezTo>
                </a:path>
              </a:pathLst>
            </a:custGeom>
            <a:noFill/>
            <a:ln w="38100" cap="flat">
              <a:solidFill>
                <a:srgbClr val="262626"/>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a:ea typeface="+mn-ea"/>
                <a:cs typeface="+mn-cs"/>
              </a:endParaRPr>
            </a:p>
          </p:txBody>
        </p:sp>
        <p:sp>
          <p:nvSpPr>
            <p:cNvPr id="104" name="Shape 43">
              <a:extLst>
                <a:ext uri="{FF2B5EF4-FFF2-40B4-BE49-F238E27FC236}">
                  <a16:creationId xmlns:a16="http://schemas.microsoft.com/office/drawing/2014/main" id="{4D777006-B55D-4DE1-8C40-5EC1FA66354D}"/>
                </a:ext>
              </a:extLst>
            </p:cNvPr>
            <p:cNvSpPr/>
            <p:nvPr/>
          </p:nvSpPr>
          <p:spPr>
            <a:xfrm>
              <a:off x="165100" y="-1"/>
              <a:ext cx="642267" cy="718972"/>
            </a:xfrm>
            <a:custGeom>
              <a:avLst/>
              <a:gdLst/>
              <a:ahLst/>
              <a:cxnLst>
                <a:cxn ang="0">
                  <a:pos x="wd2" y="hd2"/>
                </a:cxn>
                <a:cxn ang="5400000">
                  <a:pos x="wd2" y="hd2"/>
                </a:cxn>
                <a:cxn ang="10800000">
                  <a:pos x="wd2" y="hd2"/>
                </a:cxn>
                <a:cxn ang="16200000">
                  <a:pos x="wd2" y="hd2"/>
                </a:cxn>
              </a:cxnLst>
              <a:rect l="0" t="0" r="r" b="b"/>
              <a:pathLst>
                <a:path w="21521" h="21116" extrusionOk="0">
                  <a:moveTo>
                    <a:pt x="21521" y="13"/>
                  </a:moveTo>
                  <a:cubicBezTo>
                    <a:pt x="21600" y="-484"/>
                    <a:pt x="8558" y="13479"/>
                    <a:pt x="8933" y="13772"/>
                  </a:cubicBezTo>
                  <a:cubicBezTo>
                    <a:pt x="6785" y="12126"/>
                    <a:pt x="2898" y="10471"/>
                    <a:pt x="0" y="10120"/>
                  </a:cubicBezTo>
                  <a:cubicBezTo>
                    <a:pt x="1254" y="12620"/>
                    <a:pt x="2166" y="14279"/>
                    <a:pt x="4430" y="16128"/>
                  </a:cubicBezTo>
                  <a:cubicBezTo>
                    <a:pt x="4883" y="16498"/>
                    <a:pt x="10336" y="20581"/>
                    <a:pt x="9763" y="21116"/>
                  </a:cubicBezTo>
                  <a:cubicBezTo>
                    <a:pt x="14957" y="16270"/>
                    <a:pt x="20402" y="7017"/>
                    <a:pt x="21521" y="13"/>
                  </a:cubicBezTo>
                  <a:close/>
                </a:path>
              </a:pathLst>
            </a:custGeom>
            <a:noFill/>
            <a:ln w="38100" cap="flat">
              <a:solidFill>
                <a:srgbClr val="262626"/>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a:ea typeface="+mn-ea"/>
                <a:cs typeface="+mn-cs"/>
              </a:endParaRPr>
            </a:p>
          </p:txBody>
        </p:sp>
      </p:grpSp>
      <p:sp>
        <p:nvSpPr>
          <p:cNvPr id="105" name="文本框 24">
            <a:extLst>
              <a:ext uri="{FF2B5EF4-FFF2-40B4-BE49-F238E27FC236}">
                <a16:creationId xmlns:a16="http://schemas.microsoft.com/office/drawing/2014/main" id="{58583375-64F8-4AE1-93B2-B6DBF05F5191}"/>
              </a:ext>
            </a:extLst>
          </p:cNvPr>
          <p:cNvSpPr txBox="1"/>
          <p:nvPr/>
        </p:nvSpPr>
        <p:spPr>
          <a:xfrm>
            <a:off x="4417947" y="3617895"/>
            <a:ext cx="7317492" cy="517899"/>
          </a:xfrm>
          <a:prstGeom prst="rect">
            <a:avLst/>
          </a:prstGeom>
          <a:noFill/>
        </p:spPr>
        <p:txBody>
          <a:bodyPr wrap="square" rtlCol="0">
            <a:spAutoFit/>
          </a:bodyPr>
          <a:lstStyle>
            <a:defPPr>
              <a:defRPr lang="zh-CN"/>
            </a:defPPr>
            <a:lvl1pPr algn="just">
              <a:lnSpc>
                <a:spcPct val="125000"/>
              </a:lnSpc>
              <a:defRPr sz="1600">
                <a:solidFill>
                  <a:schemeClr val="accent1">
                    <a:lumMod val="50000"/>
                  </a:schemeClr>
                </a:solidFill>
                <a:latin typeface="华文细黑" panose="02010600040101010101" pitchFamily="2" charset="-122"/>
                <a:ea typeface="华文细黑" panose="02010600040101010101" pitchFamily="2" charset="-122"/>
              </a:defRPr>
            </a:lvl1pPr>
          </a:lstStyle>
          <a:p>
            <a:pPr marL="0" marR="0" lvl="0" indent="0" algn="just" defTabSz="914400" rtl="0" eaLnBrk="1" fontAlgn="auto" latinLnBrk="0" hangingPunct="1">
              <a:lnSpc>
                <a:spcPct val="125000"/>
              </a:lnSpc>
              <a:spcBef>
                <a:spcPts val="0"/>
              </a:spcBef>
              <a:spcAft>
                <a:spcPts val="0"/>
              </a:spcAft>
              <a:buClrTx/>
              <a:buSzTx/>
              <a:buFontTx/>
              <a:buNone/>
              <a:tabLst/>
              <a:defRPr/>
            </a:pPr>
            <a:r>
              <a:rPr kumimoji="0" lang="vi-VN" sz="2400" b="0" i="0" u="none" strike="noStrike" kern="1200" cap="none" spc="0" normalizeH="0" baseline="0" noProof="0">
                <a:ln>
                  <a:noFill/>
                </a:ln>
                <a:solidFill>
                  <a:prstClr val="black"/>
                </a:solidFill>
                <a:effectLst/>
                <a:uLnTx/>
                <a:uFillTx/>
                <a:latin typeface="Times New Roman" panose="02020603050405020304" pitchFamily="18" charset="0"/>
                <a:ea typeface="华文细黑" panose="02010600040101010101" pitchFamily="2" charset="-122"/>
                <a:cs typeface="+mn-cs"/>
              </a:rPr>
              <a:t>Thành phần tham dự, người chủ trì, người ghi biên bàn.</a:t>
            </a:r>
            <a:endParaRPr kumimoji="0" lang="en-US" sz="2400" b="0" i="0" u="none" strike="noStrike" kern="1200" cap="none" spc="0" normalizeH="0" baseline="0" noProof="0">
              <a:ln>
                <a:noFill/>
              </a:ln>
              <a:solidFill>
                <a:prstClr val="black"/>
              </a:solidFill>
              <a:effectLst/>
              <a:uLnTx/>
              <a:uFillTx/>
              <a:latin typeface="Calibri Light"/>
              <a:ea typeface="华文细黑" panose="02010600040101010101" pitchFamily="2" charset="-122"/>
              <a:cs typeface="+mn-cs"/>
            </a:endParaRPr>
          </a:p>
        </p:txBody>
      </p:sp>
      <p:sp>
        <p:nvSpPr>
          <p:cNvPr id="106" name="文本框 24">
            <a:extLst>
              <a:ext uri="{FF2B5EF4-FFF2-40B4-BE49-F238E27FC236}">
                <a16:creationId xmlns:a16="http://schemas.microsoft.com/office/drawing/2014/main" id="{C2AF3945-8163-4436-BC34-A87C6F6FDEB6}"/>
              </a:ext>
            </a:extLst>
          </p:cNvPr>
          <p:cNvSpPr txBox="1"/>
          <p:nvPr/>
        </p:nvSpPr>
        <p:spPr>
          <a:xfrm>
            <a:off x="4424804" y="2974734"/>
            <a:ext cx="7317492" cy="517899"/>
          </a:xfrm>
          <a:prstGeom prst="rect">
            <a:avLst/>
          </a:prstGeom>
          <a:noFill/>
        </p:spPr>
        <p:txBody>
          <a:bodyPr wrap="square" rtlCol="0">
            <a:spAutoFit/>
          </a:bodyPr>
          <a:lstStyle>
            <a:defPPr>
              <a:defRPr lang="zh-CN"/>
            </a:defPPr>
            <a:lvl1pPr algn="just">
              <a:lnSpc>
                <a:spcPct val="125000"/>
              </a:lnSpc>
              <a:defRPr sz="1600">
                <a:solidFill>
                  <a:schemeClr val="accent1">
                    <a:lumMod val="50000"/>
                  </a:schemeClr>
                </a:solidFill>
                <a:latin typeface="华文细黑" panose="02010600040101010101" pitchFamily="2" charset="-122"/>
                <a:ea typeface="华文细黑" panose="02010600040101010101" pitchFamily="2" charset="-122"/>
              </a:defRPr>
            </a:lvl1pPr>
          </a:lstStyle>
          <a:p>
            <a:pPr marL="0" marR="0" lvl="0" indent="0" algn="just" defTabSz="914400" rtl="0" eaLnBrk="1" fontAlgn="auto" latinLnBrk="0" hangingPunct="1">
              <a:lnSpc>
                <a:spcPct val="125000"/>
              </a:lnSpc>
              <a:spcBef>
                <a:spcPts val="0"/>
              </a:spcBef>
              <a:spcAft>
                <a:spcPts val="0"/>
              </a:spcAft>
              <a:buClrTx/>
              <a:buSzTx/>
              <a:buFontTx/>
              <a:buNone/>
              <a:tabLst/>
              <a:defRPr/>
            </a:pPr>
            <a:r>
              <a:rPr kumimoji="0" lang="vi-VN" sz="2400" b="0" i="0" u="none" strike="noStrike" kern="1200" cap="none" spc="0" normalizeH="0" baseline="0" noProof="0">
                <a:ln>
                  <a:noFill/>
                </a:ln>
                <a:solidFill>
                  <a:prstClr val="black"/>
                </a:solidFill>
                <a:effectLst/>
                <a:uLnTx/>
                <a:uFillTx/>
                <a:latin typeface="Times New Roman" panose="02020603050405020304" pitchFamily="18" charset="0"/>
                <a:ea typeface="华文细黑" panose="02010600040101010101" pitchFamily="2" charset="-122"/>
                <a:cs typeface="+mn-cs"/>
              </a:rPr>
              <a:t>Thời gian, địa điểm ghi biên bàn.</a:t>
            </a:r>
            <a:endParaRPr kumimoji="0" lang="en-US" sz="2400" b="0" i="0" u="none" strike="noStrike" kern="1200" cap="none" spc="0" normalizeH="0" baseline="0" noProof="0">
              <a:ln>
                <a:noFill/>
              </a:ln>
              <a:solidFill>
                <a:prstClr val="black"/>
              </a:solidFill>
              <a:effectLst/>
              <a:uLnTx/>
              <a:uFillTx/>
              <a:latin typeface="Calibri Light"/>
              <a:ea typeface="华文细黑" panose="02010600040101010101" pitchFamily="2" charset="-122"/>
              <a:cs typeface="+mn-cs"/>
            </a:endParaRPr>
          </a:p>
        </p:txBody>
      </p:sp>
      <p:sp>
        <p:nvSpPr>
          <p:cNvPr id="107" name="文本框 24">
            <a:extLst>
              <a:ext uri="{FF2B5EF4-FFF2-40B4-BE49-F238E27FC236}">
                <a16:creationId xmlns:a16="http://schemas.microsoft.com/office/drawing/2014/main" id="{08AC7422-3FE5-4C5F-A1A9-E00319DED83B}"/>
              </a:ext>
            </a:extLst>
          </p:cNvPr>
          <p:cNvSpPr txBox="1"/>
          <p:nvPr/>
        </p:nvSpPr>
        <p:spPr>
          <a:xfrm>
            <a:off x="4417947" y="5878436"/>
            <a:ext cx="7263660" cy="979564"/>
          </a:xfrm>
          <a:prstGeom prst="rect">
            <a:avLst/>
          </a:prstGeom>
          <a:noFill/>
        </p:spPr>
        <p:txBody>
          <a:bodyPr wrap="square" rtlCol="0">
            <a:spAutoFit/>
          </a:bodyPr>
          <a:lstStyle>
            <a:defPPr>
              <a:defRPr lang="zh-CN"/>
            </a:defPPr>
            <a:lvl1pPr algn="just">
              <a:lnSpc>
                <a:spcPct val="125000"/>
              </a:lnSpc>
              <a:defRPr sz="1600">
                <a:solidFill>
                  <a:schemeClr val="accent1">
                    <a:lumMod val="50000"/>
                  </a:schemeClr>
                </a:solidFill>
                <a:latin typeface="华文细黑" panose="02010600040101010101" pitchFamily="2" charset="-122"/>
                <a:ea typeface="华文细黑" panose="02010600040101010101" pitchFamily="2" charset="-122"/>
              </a:defRPr>
            </a:lvl1pPr>
          </a:lstStyle>
          <a:p>
            <a:pPr marL="0" marR="0" lvl="0" indent="0" algn="just" defTabSz="914400" rtl="0" eaLnBrk="1" fontAlgn="auto" latinLnBrk="0" hangingPunct="1">
              <a:lnSpc>
                <a:spcPct val="125000"/>
              </a:lnSpc>
              <a:spcBef>
                <a:spcPts val="0"/>
              </a:spcBef>
              <a:spcAft>
                <a:spcPts val="0"/>
              </a:spcAft>
              <a:buClrTx/>
              <a:buSzTx/>
              <a:buFontTx/>
              <a:buNone/>
              <a:tabLst/>
              <a:defRPr/>
            </a:pPr>
            <a:r>
              <a:rPr kumimoji="0" lang="vi-VN" sz="2400" b="0" i="0" u="none" strike="noStrike" kern="1200" cap="none" spc="0" normalizeH="0" baseline="0" noProof="0">
                <a:ln>
                  <a:noFill/>
                </a:ln>
                <a:solidFill>
                  <a:prstClr val="black"/>
                </a:solidFill>
                <a:effectLst/>
                <a:uLnTx/>
                <a:uFillTx/>
                <a:latin typeface="Times New Roman" panose="02020603050405020304" pitchFamily="18" charset="0"/>
                <a:ea typeface="华文细黑" panose="02010600040101010101" pitchFamily="2" charset="-122"/>
                <a:cs typeface="+mn-cs"/>
              </a:rPr>
              <a:t>Phẩn kết thúc (ghi thời gian cụ thể, chữ kí của thư kí và chủ toạ).</a:t>
            </a:r>
            <a:endParaRPr kumimoji="0" lang="en-US" sz="2400" b="0" i="0" u="none" strike="noStrike" kern="1200" cap="none" spc="0" normalizeH="0" baseline="0" noProof="0">
              <a:ln>
                <a:noFill/>
              </a:ln>
              <a:solidFill>
                <a:prstClr val="black"/>
              </a:solidFill>
              <a:effectLst/>
              <a:uLnTx/>
              <a:uFillTx/>
              <a:latin typeface="Calibri Light"/>
              <a:ea typeface="华文细黑" panose="02010600040101010101" pitchFamily="2" charset="-122"/>
              <a:cs typeface="+mn-cs"/>
            </a:endParaRPr>
          </a:p>
        </p:txBody>
      </p:sp>
      <p:pic>
        <p:nvPicPr>
          <p:cNvPr id="61" name="图片 68">
            <a:extLst>
              <a:ext uri="{FF2B5EF4-FFF2-40B4-BE49-F238E27FC236}">
                <a16:creationId xmlns:a16="http://schemas.microsoft.com/office/drawing/2014/main" id="{4F5332E2-3C78-42AB-87E3-87696BF81168}"/>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241519" y="2000157"/>
            <a:ext cx="3168402" cy="5152000"/>
          </a:xfrm>
          <a:prstGeom prst="rect">
            <a:avLst/>
          </a:prstGeom>
        </p:spPr>
      </p:pic>
    </p:spTree>
    <p:extLst>
      <p:ext uri="{BB962C8B-B14F-4D97-AF65-F5344CB8AC3E}">
        <p14:creationId xmlns:p14="http://schemas.microsoft.com/office/powerpoint/2010/main" val="305010755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fade">
                                      <p:cBhvr>
                                        <p:cTn id="7" dur="1000"/>
                                        <p:tgtEl>
                                          <p:spTgt spid="80"/>
                                        </p:tgtEl>
                                      </p:cBhvr>
                                    </p:animEffect>
                                    <p:anim calcmode="lin" valueType="num">
                                      <p:cBhvr>
                                        <p:cTn id="8" dur="1000" fill="hold"/>
                                        <p:tgtEl>
                                          <p:spTgt spid="80"/>
                                        </p:tgtEl>
                                        <p:attrNameLst>
                                          <p:attrName>ppt_x</p:attrName>
                                        </p:attrNameLst>
                                      </p:cBhvr>
                                      <p:tavLst>
                                        <p:tav tm="0">
                                          <p:val>
                                            <p:strVal val="#ppt_x"/>
                                          </p:val>
                                        </p:tav>
                                        <p:tav tm="100000">
                                          <p:val>
                                            <p:strVal val="#ppt_x"/>
                                          </p:val>
                                        </p:tav>
                                      </p:tavLst>
                                    </p:anim>
                                    <p:anim calcmode="lin" valueType="num">
                                      <p:cBhvr>
                                        <p:cTn id="9"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1"/>
                                        </p:tgtEl>
                                        <p:attrNameLst>
                                          <p:attrName>style.visibility</p:attrName>
                                        </p:attrNameLst>
                                      </p:cBhvr>
                                      <p:to>
                                        <p:strVal val="visible"/>
                                      </p:to>
                                    </p:set>
                                    <p:animEffect transition="in" filter="fade">
                                      <p:cBhvr>
                                        <p:cTn id="14" dur="500"/>
                                        <p:tgtEl>
                                          <p:spTgt spid="81"/>
                                        </p:tgtEl>
                                      </p:cBhvr>
                                    </p:animEffect>
                                    <p:anim calcmode="lin" valueType="num">
                                      <p:cBhvr>
                                        <p:cTn id="15" dur="500" fill="hold"/>
                                        <p:tgtEl>
                                          <p:spTgt spid="81"/>
                                        </p:tgtEl>
                                        <p:attrNameLst>
                                          <p:attrName>ppt_x</p:attrName>
                                        </p:attrNameLst>
                                      </p:cBhvr>
                                      <p:tavLst>
                                        <p:tav tm="0">
                                          <p:val>
                                            <p:strVal val="#ppt_x"/>
                                          </p:val>
                                        </p:tav>
                                        <p:tav tm="100000">
                                          <p:val>
                                            <p:strVal val="#ppt_x"/>
                                          </p:val>
                                        </p:tav>
                                      </p:tavLst>
                                    </p:anim>
                                    <p:anim calcmode="lin" valueType="num">
                                      <p:cBhvr>
                                        <p:cTn id="16" dur="500" fill="hold"/>
                                        <p:tgtEl>
                                          <p:spTgt spid="81"/>
                                        </p:tgtEl>
                                        <p:attrNameLst>
                                          <p:attrName>ppt_y</p:attrName>
                                        </p:attrNameLst>
                                      </p:cBhvr>
                                      <p:tavLst>
                                        <p:tav tm="0">
                                          <p:val>
                                            <p:strVal val="#ppt_y+.1"/>
                                          </p:val>
                                        </p:tav>
                                        <p:tav tm="100000">
                                          <p:val>
                                            <p:strVal val="#ppt_y"/>
                                          </p:val>
                                        </p:tav>
                                      </p:tavLst>
                                    </p:anim>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90"/>
                                        </p:tgtEl>
                                        <p:attrNameLst>
                                          <p:attrName>style.visibility</p:attrName>
                                        </p:attrNameLst>
                                      </p:cBhvr>
                                      <p:to>
                                        <p:strVal val="visible"/>
                                      </p:to>
                                    </p:set>
                                    <p:animEffect transition="in" filter="wipe(left)">
                                      <p:cBhvr>
                                        <p:cTn id="20" dur="500"/>
                                        <p:tgtEl>
                                          <p:spTgt spid="90"/>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96"/>
                                        </p:tgtEl>
                                        <p:attrNameLst>
                                          <p:attrName>style.visibility</p:attrName>
                                        </p:attrNameLst>
                                      </p:cBhvr>
                                      <p:to>
                                        <p:strVal val="visible"/>
                                      </p:to>
                                    </p:set>
                                    <p:animEffect transition="in" filter="fade">
                                      <p:cBhvr>
                                        <p:cTn id="25" dur="500"/>
                                        <p:tgtEl>
                                          <p:spTgt spid="96"/>
                                        </p:tgtEl>
                                      </p:cBhvr>
                                    </p:animEffect>
                                    <p:anim calcmode="lin" valueType="num">
                                      <p:cBhvr>
                                        <p:cTn id="26" dur="500" fill="hold"/>
                                        <p:tgtEl>
                                          <p:spTgt spid="96"/>
                                        </p:tgtEl>
                                        <p:attrNameLst>
                                          <p:attrName>ppt_x</p:attrName>
                                        </p:attrNameLst>
                                      </p:cBhvr>
                                      <p:tavLst>
                                        <p:tav tm="0">
                                          <p:val>
                                            <p:strVal val="#ppt_x"/>
                                          </p:val>
                                        </p:tav>
                                        <p:tav tm="100000">
                                          <p:val>
                                            <p:strVal val="#ppt_x"/>
                                          </p:val>
                                        </p:tav>
                                      </p:tavLst>
                                    </p:anim>
                                    <p:anim calcmode="lin" valueType="num">
                                      <p:cBhvr>
                                        <p:cTn id="27" dur="500" fill="hold"/>
                                        <p:tgtEl>
                                          <p:spTgt spid="96"/>
                                        </p:tgtEl>
                                        <p:attrNameLst>
                                          <p:attrName>ppt_y</p:attrName>
                                        </p:attrNameLst>
                                      </p:cBhvr>
                                      <p:tavLst>
                                        <p:tav tm="0">
                                          <p:val>
                                            <p:strVal val="#ppt_y+.1"/>
                                          </p:val>
                                        </p:tav>
                                        <p:tav tm="100000">
                                          <p:val>
                                            <p:strVal val="#ppt_y"/>
                                          </p:val>
                                        </p:tav>
                                      </p:tavLst>
                                    </p:anim>
                                  </p:childTnLst>
                                </p:cTn>
                              </p:par>
                              <p:par>
                                <p:cTn id="28" presetID="22" presetClass="entr" presetSubtype="8" fill="hold" grpId="0" nodeType="withEffect">
                                  <p:stCondLst>
                                    <p:cond delay="0"/>
                                  </p:stCondLst>
                                  <p:childTnLst>
                                    <p:set>
                                      <p:cBhvr>
                                        <p:cTn id="29" dur="1" fill="hold">
                                          <p:stCondLst>
                                            <p:cond delay="0"/>
                                          </p:stCondLst>
                                        </p:cTn>
                                        <p:tgtEl>
                                          <p:spTgt spid="91"/>
                                        </p:tgtEl>
                                        <p:attrNameLst>
                                          <p:attrName>style.visibility</p:attrName>
                                        </p:attrNameLst>
                                      </p:cBhvr>
                                      <p:to>
                                        <p:strVal val="visible"/>
                                      </p:to>
                                    </p:set>
                                    <p:animEffect transition="in" filter="wipe(left)">
                                      <p:cBhvr>
                                        <p:cTn id="30" dur="500"/>
                                        <p:tgtEl>
                                          <p:spTgt spid="9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84"/>
                                        </p:tgtEl>
                                        <p:attrNameLst>
                                          <p:attrName>style.visibility</p:attrName>
                                        </p:attrNameLst>
                                      </p:cBhvr>
                                      <p:to>
                                        <p:strVal val="visible"/>
                                      </p:to>
                                    </p:set>
                                    <p:animEffect transition="in" filter="fade">
                                      <p:cBhvr>
                                        <p:cTn id="35" dur="500"/>
                                        <p:tgtEl>
                                          <p:spTgt spid="84"/>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106"/>
                                        </p:tgtEl>
                                        <p:attrNameLst>
                                          <p:attrName>style.visibility</p:attrName>
                                        </p:attrNameLst>
                                      </p:cBhvr>
                                      <p:to>
                                        <p:strVal val="visible"/>
                                      </p:to>
                                    </p:set>
                                    <p:animEffect transition="in" filter="wipe(left)">
                                      <p:cBhvr>
                                        <p:cTn id="38" dur="500"/>
                                        <p:tgtEl>
                                          <p:spTgt spid="106"/>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02"/>
                                        </p:tgtEl>
                                        <p:attrNameLst>
                                          <p:attrName>style.visibility</p:attrName>
                                        </p:attrNameLst>
                                      </p:cBhvr>
                                      <p:to>
                                        <p:strVal val="visible"/>
                                      </p:to>
                                    </p:set>
                                    <p:animEffect transition="in" filter="fade">
                                      <p:cBhvr>
                                        <p:cTn id="43" dur="500"/>
                                        <p:tgtEl>
                                          <p:spTgt spid="102"/>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105"/>
                                        </p:tgtEl>
                                        <p:attrNameLst>
                                          <p:attrName>style.visibility</p:attrName>
                                        </p:attrNameLst>
                                      </p:cBhvr>
                                      <p:to>
                                        <p:strVal val="visible"/>
                                      </p:to>
                                    </p:set>
                                    <p:animEffect transition="in" filter="wipe(left)">
                                      <p:cBhvr>
                                        <p:cTn id="46" dur="500"/>
                                        <p:tgtEl>
                                          <p:spTgt spid="105"/>
                                        </p:tgtEl>
                                      </p:cBhvr>
                                    </p:animEffect>
                                  </p:childTnLst>
                                </p:cTn>
                              </p:par>
                            </p:childTnLst>
                          </p:cTn>
                        </p:par>
                      </p:childTnLst>
                    </p:cTn>
                  </p:par>
                  <p:par>
                    <p:cTn id="47" fill="hold">
                      <p:stCondLst>
                        <p:cond delay="indefinite"/>
                      </p:stCondLst>
                      <p:childTnLst>
                        <p:par>
                          <p:cTn id="48" fill="hold">
                            <p:stCondLst>
                              <p:cond delay="0"/>
                            </p:stCondLst>
                            <p:childTnLst>
                              <p:par>
                                <p:cTn id="49" presetID="47" presetClass="entr" presetSubtype="0" fill="hold" nodeType="click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fade">
                                      <p:cBhvr>
                                        <p:cTn id="51" dur="500"/>
                                        <p:tgtEl>
                                          <p:spTgt spid="87"/>
                                        </p:tgtEl>
                                      </p:cBhvr>
                                    </p:animEffect>
                                    <p:anim calcmode="lin" valueType="num">
                                      <p:cBhvr>
                                        <p:cTn id="52" dur="500" fill="hold"/>
                                        <p:tgtEl>
                                          <p:spTgt spid="87"/>
                                        </p:tgtEl>
                                        <p:attrNameLst>
                                          <p:attrName>ppt_x</p:attrName>
                                        </p:attrNameLst>
                                      </p:cBhvr>
                                      <p:tavLst>
                                        <p:tav tm="0">
                                          <p:val>
                                            <p:strVal val="#ppt_x"/>
                                          </p:val>
                                        </p:tav>
                                        <p:tav tm="100000">
                                          <p:val>
                                            <p:strVal val="#ppt_x"/>
                                          </p:val>
                                        </p:tav>
                                      </p:tavLst>
                                    </p:anim>
                                    <p:anim calcmode="lin" valueType="num">
                                      <p:cBhvr>
                                        <p:cTn id="53" dur="500" fill="hold"/>
                                        <p:tgtEl>
                                          <p:spTgt spid="87"/>
                                        </p:tgtEl>
                                        <p:attrNameLst>
                                          <p:attrName>ppt_y</p:attrName>
                                        </p:attrNameLst>
                                      </p:cBhvr>
                                      <p:tavLst>
                                        <p:tav tm="0">
                                          <p:val>
                                            <p:strVal val="#ppt_y-.1"/>
                                          </p:val>
                                        </p:tav>
                                        <p:tav tm="100000">
                                          <p:val>
                                            <p:strVal val="#ppt_y"/>
                                          </p:val>
                                        </p:tav>
                                      </p:tavLst>
                                    </p:anim>
                                  </p:childTnLst>
                                </p:cTn>
                              </p:par>
                              <p:par>
                                <p:cTn id="54" presetID="22" presetClass="entr" presetSubtype="8" fill="hold" grpId="0" nodeType="with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wipe(left)">
                                      <p:cBhvr>
                                        <p:cTn id="56" dur="500"/>
                                        <p:tgtEl>
                                          <p:spTgt spid="92"/>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99"/>
                                        </p:tgtEl>
                                        <p:attrNameLst>
                                          <p:attrName>style.visibility</p:attrName>
                                        </p:attrNameLst>
                                      </p:cBhvr>
                                      <p:to>
                                        <p:strVal val="visible"/>
                                      </p:to>
                                    </p:set>
                                    <p:animEffect transition="in" filter="fade">
                                      <p:cBhvr>
                                        <p:cTn id="61" dur="500"/>
                                        <p:tgtEl>
                                          <p:spTgt spid="9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107"/>
                                        </p:tgtEl>
                                        <p:attrNameLst>
                                          <p:attrName>style.visibility</p:attrName>
                                        </p:attrNameLst>
                                      </p:cBhvr>
                                      <p:to>
                                        <p:strVal val="visible"/>
                                      </p:to>
                                    </p:set>
                                    <p:animEffect transition="in" filter="wipe(left)">
                                      <p:cBhvr>
                                        <p:cTn id="64"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P spid="90" grpId="0"/>
      <p:bldP spid="91" grpId="0"/>
      <p:bldP spid="92" grpId="0"/>
      <p:bldP spid="105" grpId="0"/>
      <p:bldP spid="106" grpId="0"/>
      <p:bldP spid="107"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5" name="组合 44">
            <a:extLst>
              <a:ext uri="{FF2B5EF4-FFF2-40B4-BE49-F238E27FC236}">
                <a16:creationId xmlns:a16="http://schemas.microsoft.com/office/drawing/2014/main" id="{0A9E9097-822C-41D0-87B4-B3A8B0F6B0FB}"/>
              </a:ext>
            </a:extLst>
          </p:cNvPr>
          <p:cNvGrpSpPr/>
          <p:nvPr/>
        </p:nvGrpSpPr>
        <p:grpSpPr>
          <a:xfrm>
            <a:off x="4443894" y="4288808"/>
            <a:ext cx="4357581" cy="324358"/>
            <a:chOff x="4531763" y="904319"/>
            <a:chExt cx="3274666" cy="206375"/>
          </a:xfrm>
        </p:grpSpPr>
        <p:sp>
          <p:nvSpPr>
            <p:cNvPr id="46" name="Freeform 139">
              <a:extLst>
                <a:ext uri="{FF2B5EF4-FFF2-40B4-BE49-F238E27FC236}">
                  <a16:creationId xmlns:a16="http://schemas.microsoft.com/office/drawing/2014/main" id="{4B1454A8-65BF-44E2-BEC0-49BE3A4FDA72}"/>
                </a:ext>
              </a:extLst>
            </p:cNvPr>
            <p:cNvSpPr>
              <a:spLocks/>
            </p:cNvSpPr>
            <p:nvPr/>
          </p:nvSpPr>
          <p:spPr bwMode="auto">
            <a:xfrm rot="18376794">
              <a:off x="4548432"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7" name="Freeform 139">
              <a:extLst>
                <a:ext uri="{FF2B5EF4-FFF2-40B4-BE49-F238E27FC236}">
                  <a16:creationId xmlns:a16="http://schemas.microsoft.com/office/drawing/2014/main" id="{E7EC73A7-FE8B-4EA2-973A-762E2A16EB8E}"/>
                </a:ext>
              </a:extLst>
            </p:cNvPr>
            <p:cNvSpPr>
              <a:spLocks/>
            </p:cNvSpPr>
            <p:nvPr/>
          </p:nvSpPr>
          <p:spPr bwMode="auto">
            <a:xfrm rot="18376794">
              <a:off x="4885649"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8" name="Freeform 139">
              <a:extLst>
                <a:ext uri="{FF2B5EF4-FFF2-40B4-BE49-F238E27FC236}">
                  <a16:creationId xmlns:a16="http://schemas.microsoft.com/office/drawing/2014/main" id="{1941277B-8FD2-4D0E-AA78-AA770188C27E}"/>
                </a:ext>
              </a:extLst>
            </p:cNvPr>
            <p:cNvSpPr>
              <a:spLocks/>
            </p:cNvSpPr>
            <p:nvPr/>
          </p:nvSpPr>
          <p:spPr bwMode="auto">
            <a:xfrm rot="18376794">
              <a:off x="5222866"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9" name="Freeform 139">
              <a:extLst>
                <a:ext uri="{FF2B5EF4-FFF2-40B4-BE49-F238E27FC236}">
                  <a16:creationId xmlns:a16="http://schemas.microsoft.com/office/drawing/2014/main" id="{129D9DB2-B4B8-46C1-A7DE-880941514261}"/>
                </a:ext>
              </a:extLst>
            </p:cNvPr>
            <p:cNvSpPr>
              <a:spLocks/>
            </p:cNvSpPr>
            <p:nvPr/>
          </p:nvSpPr>
          <p:spPr bwMode="auto">
            <a:xfrm rot="18376794">
              <a:off x="5560083"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0" name="Freeform 139">
              <a:extLst>
                <a:ext uri="{FF2B5EF4-FFF2-40B4-BE49-F238E27FC236}">
                  <a16:creationId xmlns:a16="http://schemas.microsoft.com/office/drawing/2014/main" id="{08828E92-5E2C-4BAF-9AF1-E3A9FD0F2465}"/>
                </a:ext>
              </a:extLst>
            </p:cNvPr>
            <p:cNvSpPr>
              <a:spLocks/>
            </p:cNvSpPr>
            <p:nvPr/>
          </p:nvSpPr>
          <p:spPr bwMode="auto">
            <a:xfrm rot="18376794">
              <a:off x="5897300"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1" name="Freeform 139">
              <a:extLst>
                <a:ext uri="{FF2B5EF4-FFF2-40B4-BE49-F238E27FC236}">
                  <a16:creationId xmlns:a16="http://schemas.microsoft.com/office/drawing/2014/main" id="{3F7B4E2C-E9DD-47F1-8351-3D9B51B55E9E}"/>
                </a:ext>
              </a:extLst>
            </p:cNvPr>
            <p:cNvSpPr>
              <a:spLocks/>
            </p:cNvSpPr>
            <p:nvPr/>
          </p:nvSpPr>
          <p:spPr bwMode="auto">
            <a:xfrm rot="18376794">
              <a:off x="6234517"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2" name="Freeform 139">
              <a:extLst>
                <a:ext uri="{FF2B5EF4-FFF2-40B4-BE49-F238E27FC236}">
                  <a16:creationId xmlns:a16="http://schemas.microsoft.com/office/drawing/2014/main" id="{4755A21F-9DC6-4F3E-A3E1-9C53AF138259}"/>
                </a:ext>
              </a:extLst>
            </p:cNvPr>
            <p:cNvSpPr>
              <a:spLocks/>
            </p:cNvSpPr>
            <p:nvPr/>
          </p:nvSpPr>
          <p:spPr bwMode="auto">
            <a:xfrm rot="18376794">
              <a:off x="6571734"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3" name="Freeform 139">
              <a:extLst>
                <a:ext uri="{FF2B5EF4-FFF2-40B4-BE49-F238E27FC236}">
                  <a16:creationId xmlns:a16="http://schemas.microsoft.com/office/drawing/2014/main" id="{B4B86D21-2123-416E-AB4D-B870A586E14B}"/>
                </a:ext>
              </a:extLst>
            </p:cNvPr>
            <p:cNvSpPr>
              <a:spLocks/>
            </p:cNvSpPr>
            <p:nvPr/>
          </p:nvSpPr>
          <p:spPr bwMode="auto">
            <a:xfrm rot="18376794">
              <a:off x="6908951"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4" name="Freeform 139">
              <a:extLst>
                <a:ext uri="{FF2B5EF4-FFF2-40B4-BE49-F238E27FC236}">
                  <a16:creationId xmlns:a16="http://schemas.microsoft.com/office/drawing/2014/main" id="{31030AE4-C629-4270-9BC5-9FF3EAAEA9A3}"/>
                </a:ext>
              </a:extLst>
            </p:cNvPr>
            <p:cNvSpPr>
              <a:spLocks/>
            </p:cNvSpPr>
            <p:nvPr/>
          </p:nvSpPr>
          <p:spPr bwMode="auto">
            <a:xfrm rot="18376794">
              <a:off x="7246168"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5" name="Freeform 139">
              <a:extLst>
                <a:ext uri="{FF2B5EF4-FFF2-40B4-BE49-F238E27FC236}">
                  <a16:creationId xmlns:a16="http://schemas.microsoft.com/office/drawing/2014/main" id="{73737199-6866-49F6-BA8C-9760D0547A21}"/>
                </a:ext>
              </a:extLst>
            </p:cNvPr>
            <p:cNvSpPr>
              <a:spLocks/>
            </p:cNvSpPr>
            <p:nvPr/>
          </p:nvSpPr>
          <p:spPr bwMode="auto">
            <a:xfrm rot="18376794">
              <a:off x="7583385"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pic>
        <p:nvPicPr>
          <p:cNvPr id="69" name="图片 68">
            <a:extLst>
              <a:ext uri="{FF2B5EF4-FFF2-40B4-BE49-F238E27FC236}">
                <a16:creationId xmlns:a16="http://schemas.microsoft.com/office/drawing/2014/main" id="{95DE8B06-7978-460E-AA20-FF40D6C6F708}"/>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32071" y="1152742"/>
            <a:ext cx="3168402" cy="5152000"/>
          </a:xfrm>
          <a:prstGeom prst="rect">
            <a:avLst/>
          </a:prstGeom>
        </p:spPr>
      </p:pic>
      <p:pic>
        <p:nvPicPr>
          <p:cNvPr id="12" name="图片 11">
            <a:extLst>
              <a:ext uri="{FF2B5EF4-FFF2-40B4-BE49-F238E27FC236}">
                <a16:creationId xmlns:a16="http://schemas.microsoft.com/office/drawing/2014/main" id="{AC532A9B-2335-47B6-ACF9-919552F8CEB9}"/>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8096420" y="6161353"/>
            <a:ext cx="1778001" cy="683759"/>
          </a:xfrm>
          <a:prstGeom prst="rect">
            <a:avLst/>
          </a:prstGeom>
        </p:spPr>
      </p:pic>
      <p:pic>
        <p:nvPicPr>
          <p:cNvPr id="13" name="图片 12">
            <a:extLst>
              <a:ext uri="{FF2B5EF4-FFF2-40B4-BE49-F238E27FC236}">
                <a16:creationId xmlns:a16="http://schemas.microsoft.com/office/drawing/2014/main" id="{14FA2D53-D5EB-4057-8AC5-F60661FD3675}"/>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523943" y="6145230"/>
            <a:ext cx="1778001" cy="683759"/>
          </a:xfrm>
          <a:prstGeom prst="rect">
            <a:avLst/>
          </a:prstGeom>
        </p:spPr>
      </p:pic>
      <p:pic>
        <p:nvPicPr>
          <p:cNvPr id="14" name="图片 13">
            <a:extLst>
              <a:ext uri="{FF2B5EF4-FFF2-40B4-BE49-F238E27FC236}">
                <a16:creationId xmlns:a16="http://schemas.microsoft.com/office/drawing/2014/main" id="{4E5A7DB2-14AD-4B65-BFA6-BBE0BEBF10F8}"/>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0" y="6145229"/>
            <a:ext cx="1778001" cy="683759"/>
          </a:xfrm>
          <a:prstGeom prst="rect">
            <a:avLst/>
          </a:prstGeom>
        </p:spPr>
      </p:pic>
      <p:pic>
        <p:nvPicPr>
          <p:cNvPr id="15" name="图片 14">
            <a:extLst>
              <a:ext uri="{FF2B5EF4-FFF2-40B4-BE49-F238E27FC236}">
                <a16:creationId xmlns:a16="http://schemas.microsoft.com/office/drawing/2014/main" id="{31FDDC01-90B3-4862-86F3-176251973F91}"/>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0226263" y="2320828"/>
            <a:ext cx="1566018" cy="1108172"/>
          </a:xfrm>
          <a:prstGeom prst="rect">
            <a:avLst/>
          </a:prstGeom>
        </p:spPr>
      </p:pic>
      <p:grpSp>
        <p:nvGrpSpPr>
          <p:cNvPr id="16" name="组合 15">
            <a:extLst>
              <a:ext uri="{FF2B5EF4-FFF2-40B4-BE49-F238E27FC236}">
                <a16:creationId xmlns:a16="http://schemas.microsoft.com/office/drawing/2014/main" id="{3CAB10D5-A676-425B-A3E9-63A08C9B2EAB}"/>
              </a:ext>
            </a:extLst>
          </p:cNvPr>
          <p:cNvGrpSpPr/>
          <p:nvPr/>
        </p:nvGrpSpPr>
        <p:grpSpPr>
          <a:xfrm rot="1359389">
            <a:off x="9312337" y="152147"/>
            <a:ext cx="1827856" cy="1765542"/>
            <a:chOff x="10101876" y="4297860"/>
            <a:chExt cx="1826037" cy="1763786"/>
          </a:xfrm>
        </p:grpSpPr>
        <p:sp>
          <p:nvSpPr>
            <p:cNvPr id="17" name="Freeform 26">
              <a:extLst>
                <a:ext uri="{FF2B5EF4-FFF2-40B4-BE49-F238E27FC236}">
                  <a16:creationId xmlns:a16="http://schemas.microsoft.com/office/drawing/2014/main" id="{76DEE696-B2DE-4DF1-816E-A8FBAC78840D}"/>
                </a:ext>
              </a:extLst>
            </p:cNvPr>
            <p:cNvSpPr>
              <a:spLocks noEditPoints="1"/>
            </p:cNvSpPr>
            <p:nvPr/>
          </p:nvSpPr>
          <p:spPr bwMode="auto">
            <a:xfrm>
              <a:off x="10122627" y="4297860"/>
              <a:ext cx="1745111" cy="1763786"/>
            </a:xfrm>
            <a:custGeom>
              <a:avLst/>
              <a:gdLst>
                <a:gd name="T0" fmla="*/ 341 w 356"/>
                <a:gd name="T1" fmla="*/ 95 h 359"/>
                <a:gd name="T2" fmla="*/ 210 w 356"/>
                <a:gd name="T3" fmla="*/ 14 h 359"/>
                <a:gd name="T4" fmla="*/ 60 w 356"/>
                <a:gd name="T5" fmla="*/ 72 h 359"/>
                <a:gd name="T6" fmla="*/ 43 w 356"/>
                <a:gd name="T7" fmla="*/ 111 h 359"/>
                <a:gd name="T8" fmla="*/ 37 w 356"/>
                <a:gd name="T9" fmla="*/ 119 h 359"/>
                <a:gd name="T10" fmla="*/ 13 w 356"/>
                <a:gd name="T11" fmla="*/ 165 h 359"/>
                <a:gd name="T12" fmla="*/ 41 w 356"/>
                <a:gd name="T13" fmla="*/ 301 h 359"/>
                <a:gd name="T14" fmla="*/ 213 w 356"/>
                <a:gd name="T15" fmla="*/ 343 h 359"/>
                <a:gd name="T16" fmla="*/ 337 w 356"/>
                <a:gd name="T17" fmla="*/ 217 h 359"/>
                <a:gd name="T18" fmla="*/ 341 w 356"/>
                <a:gd name="T19" fmla="*/ 95 h 359"/>
                <a:gd name="T20" fmla="*/ 278 w 356"/>
                <a:gd name="T21" fmla="*/ 170 h 359"/>
                <a:gd name="T22" fmla="*/ 278 w 356"/>
                <a:gd name="T23" fmla="*/ 159 h 359"/>
                <a:gd name="T24" fmla="*/ 279 w 356"/>
                <a:gd name="T25" fmla="*/ 153 h 359"/>
                <a:gd name="T26" fmla="*/ 280 w 356"/>
                <a:gd name="T27" fmla="*/ 144 h 359"/>
                <a:gd name="T28" fmla="*/ 278 w 356"/>
                <a:gd name="T29" fmla="*/ 170 h 359"/>
                <a:gd name="T30" fmla="*/ 274 w 356"/>
                <a:gd name="T31" fmla="*/ 226 h 359"/>
                <a:gd name="T32" fmla="*/ 276 w 356"/>
                <a:gd name="T33" fmla="*/ 220 h 359"/>
                <a:gd name="T34" fmla="*/ 278 w 356"/>
                <a:gd name="T35" fmla="*/ 211 h 359"/>
                <a:gd name="T36" fmla="*/ 297 w 356"/>
                <a:gd name="T37" fmla="*/ 179 h 359"/>
                <a:gd name="T38" fmla="*/ 298 w 356"/>
                <a:gd name="T39" fmla="*/ 175 h 359"/>
                <a:gd name="T40" fmla="*/ 291 w 356"/>
                <a:gd name="T41" fmla="*/ 199 h 359"/>
                <a:gd name="T42" fmla="*/ 274 w 356"/>
                <a:gd name="T43" fmla="*/ 226 h 359"/>
                <a:gd name="T44" fmla="*/ 325 w 356"/>
                <a:gd name="T45" fmla="*/ 117 h 359"/>
                <a:gd name="T46" fmla="*/ 281 w 356"/>
                <a:gd name="T47" fmla="*/ 54 h 359"/>
                <a:gd name="T48" fmla="*/ 325 w 356"/>
                <a:gd name="T49" fmla="*/ 117 h 359"/>
                <a:gd name="T50" fmla="*/ 31 w 356"/>
                <a:gd name="T51" fmla="*/ 188 h 359"/>
                <a:gd name="T52" fmla="*/ 34 w 356"/>
                <a:gd name="T53" fmla="*/ 188 h 359"/>
                <a:gd name="T54" fmla="*/ 34 w 356"/>
                <a:gd name="T55" fmla="*/ 189 h 359"/>
                <a:gd name="T56" fmla="*/ 42 w 356"/>
                <a:gd name="T57" fmla="*/ 198 h 359"/>
                <a:gd name="T58" fmla="*/ 43 w 356"/>
                <a:gd name="T59" fmla="*/ 198 h 359"/>
                <a:gd name="T60" fmla="*/ 31 w 356"/>
                <a:gd name="T61" fmla="*/ 235 h 359"/>
                <a:gd name="T62" fmla="*/ 31 w 356"/>
                <a:gd name="T63" fmla="*/ 188 h 359"/>
                <a:gd name="T64" fmla="*/ 66 w 356"/>
                <a:gd name="T65" fmla="*/ 296 h 359"/>
                <a:gd name="T66" fmla="*/ 44 w 356"/>
                <a:gd name="T67" fmla="*/ 270 h 359"/>
                <a:gd name="T68" fmla="*/ 50 w 356"/>
                <a:gd name="T69" fmla="*/ 270 h 359"/>
                <a:gd name="T70" fmla="*/ 67 w 356"/>
                <a:gd name="T71" fmla="*/ 285 h 359"/>
                <a:gd name="T72" fmla="*/ 132 w 356"/>
                <a:gd name="T73" fmla="*/ 310 h 359"/>
                <a:gd name="T74" fmla="*/ 159 w 356"/>
                <a:gd name="T75" fmla="*/ 313 h 359"/>
                <a:gd name="T76" fmla="*/ 165 w 356"/>
                <a:gd name="T77" fmla="*/ 313 h 359"/>
                <a:gd name="T78" fmla="*/ 262 w 356"/>
                <a:gd name="T79" fmla="*/ 296 h 359"/>
                <a:gd name="T80" fmla="*/ 253 w 356"/>
                <a:gd name="T81" fmla="*/ 303 h 359"/>
                <a:gd name="T82" fmla="*/ 66 w 356"/>
                <a:gd name="T83" fmla="*/ 296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6" h="359">
                  <a:moveTo>
                    <a:pt x="341" y="95"/>
                  </a:moveTo>
                  <a:cubicBezTo>
                    <a:pt x="320" y="41"/>
                    <a:pt x="266" y="14"/>
                    <a:pt x="210" y="14"/>
                  </a:cubicBezTo>
                  <a:cubicBezTo>
                    <a:pt x="154" y="0"/>
                    <a:pt x="92" y="22"/>
                    <a:pt x="60" y="72"/>
                  </a:cubicBezTo>
                  <a:cubicBezTo>
                    <a:pt x="52" y="84"/>
                    <a:pt x="47" y="97"/>
                    <a:pt x="43" y="111"/>
                  </a:cubicBezTo>
                  <a:cubicBezTo>
                    <a:pt x="41" y="114"/>
                    <a:pt x="39" y="116"/>
                    <a:pt x="37" y="119"/>
                  </a:cubicBezTo>
                  <a:cubicBezTo>
                    <a:pt x="25" y="133"/>
                    <a:pt x="13" y="149"/>
                    <a:pt x="13" y="165"/>
                  </a:cubicBezTo>
                  <a:cubicBezTo>
                    <a:pt x="0" y="211"/>
                    <a:pt x="9" y="264"/>
                    <a:pt x="41" y="301"/>
                  </a:cubicBezTo>
                  <a:cubicBezTo>
                    <a:pt x="82" y="349"/>
                    <a:pt x="155" y="359"/>
                    <a:pt x="213" y="343"/>
                  </a:cubicBezTo>
                  <a:cubicBezTo>
                    <a:pt x="276" y="327"/>
                    <a:pt x="325" y="279"/>
                    <a:pt x="337" y="217"/>
                  </a:cubicBezTo>
                  <a:cubicBezTo>
                    <a:pt x="354" y="179"/>
                    <a:pt x="356" y="136"/>
                    <a:pt x="341" y="95"/>
                  </a:cubicBezTo>
                  <a:close/>
                  <a:moveTo>
                    <a:pt x="278" y="170"/>
                  </a:moveTo>
                  <a:cubicBezTo>
                    <a:pt x="278" y="166"/>
                    <a:pt x="278" y="163"/>
                    <a:pt x="278" y="159"/>
                  </a:cubicBezTo>
                  <a:cubicBezTo>
                    <a:pt x="279" y="157"/>
                    <a:pt x="279" y="155"/>
                    <a:pt x="279" y="153"/>
                  </a:cubicBezTo>
                  <a:cubicBezTo>
                    <a:pt x="280" y="150"/>
                    <a:pt x="280" y="147"/>
                    <a:pt x="280" y="144"/>
                  </a:cubicBezTo>
                  <a:cubicBezTo>
                    <a:pt x="281" y="153"/>
                    <a:pt x="280" y="162"/>
                    <a:pt x="278" y="170"/>
                  </a:cubicBezTo>
                  <a:close/>
                  <a:moveTo>
                    <a:pt x="274" y="226"/>
                  </a:moveTo>
                  <a:cubicBezTo>
                    <a:pt x="275" y="224"/>
                    <a:pt x="276" y="222"/>
                    <a:pt x="276" y="220"/>
                  </a:cubicBezTo>
                  <a:cubicBezTo>
                    <a:pt x="277" y="217"/>
                    <a:pt x="277" y="214"/>
                    <a:pt x="278" y="211"/>
                  </a:cubicBezTo>
                  <a:cubicBezTo>
                    <a:pt x="286" y="202"/>
                    <a:pt x="293" y="191"/>
                    <a:pt x="297" y="179"/>
                  </a:cubicBezTo>
                  <a:cubicBezTo>
                    <a:pt x="298" y="178"/>
                    <a:pt x="298" y="176"/>
                    <a:pt x="298" y="175"/>
                  </a:cubicBezTo>
                  <a:cubicBezTo>
                    <a:pt x="297" y="183"/>
                    <a:pt x="295" y="191"/>
                    <a:pt x="291" y="199"/>
                  </a:cubicBezTo>
                  <a:cubicBezTo>
                    <a:pt x="287" y="209"/>
                    <a:pt x="281" y="218"/>
                    <a:pt x="274" y="226"/>
                  </a:cubicBezTo>
                  <a:close/>
                  <a:moveTo>
                    <a:pt x="325" y="117"/>
                  </a:moveTo>
                  <a:cubicBezTo>
                    <a:pt x="315" y="93"/>
                    <a:pt x="299" y="71"/>
                    <a:pt x="281" y="54"/>
                  </a:cubicBezTo>
                  <a:cubicBezTo>
                    <a:pt x="304" y="69"/>
                    <a:pt x="318" y="91"/>
                    <a:pt x="325" y="117"/>
                  </a:cubicBezTo>
                  <a:close/>
                  <a:moveTo>
                    <a:pt x="31" y="188"/>
                  </a:moveTo>
                  <a:cubicBezTo>
                    <a:pt x="32" y="188"/>
                    <a:pt x="33" y="188"/>
                    <a:pt x="34" y="188"/>
                  </a:cubicBezTo>
                  <a:cubicBezTo>
                    <a:pt x="34" y="189"/>
                    <a:pt x="34" y="189"/>
                    <a:pt x="34" y="189"/>
                  </a:cubicBezTo>
                  <a:cubicBezTo>
                    <a:pt x="34" y="193"/>
                    <a:pt x="38" y="197"/>
                    <a:pt x="42" y="198"/>
                  </a:cubicBezTo>
                  <a:cubicBezTo>
                    <a:pt x="43" y="198"/>
                    <a:pt x="43" y="198"/>
                    <a:pt x="43" y="198"/>
                  </a:cubicBezTo>
                  <a:cubicBezTo>
                    <a:pt x="36" y="210"/>
                    <a:pt x="32" y="223"/>
                    <a:pt x="31" y="235"/>
                  </a:cubicBezTo>
                  <a:cubicBezTo>
                    <a:pt x="28" y="220"/>
                    <a:pt x="28" y="204"/>
                    <a:pt x="31" y="188"/>
                  </a:cubicBezTo>
                  <a:close/>
                  <a:moveTo>
                    <a:pt x="66" y="296"/>
                  </a:moveTo>
                  <a:cubicBezTo>
                    <a:pt x="57" y="289"/>
                    <a:pt x="50" y="280"/>
                    <a:pt x="44" y="270"/>
                  </a:cubicBezTo>
                  <a:cubicBezTo>
                    <a:pt x="46" y="270"/>
                    <a:pt x="48" y="270"/>
                    <a:pt x="50" y="270"/>
                  </a:cubicBezTo>
                  <a:cubicBezTo>
                    <a:pt x="55" y="275"/>
                    <a:pt x="61" y="280"/>
                    <a:pt x="67" y="285"/>
                  </a:cubicBezTo>
                  <a:cubicBezTo>
                    <a:pt x="84" y="298"/>
                    <a:pt x="109" y="314"/>
                    <a:pt x="132" y="310"/>
                  </a:cubicBezTo>
                  <a:cubicBezTo>
                    <a:pt x="139" y="315"/>
                    <a:pt x="150" y="315"/>
                    <a:pt x="159" y="313"/>
                  </a:cubicBezTo>
                  <a:cubicBezTo>
                    <a:pt x="161" y="313"/>
                    <a:pt x="163" y="313"/>
                    <a:pt x="165" y="313"/>
                  </a:cubicBezTo>
                  <a:cubicBezTo>
                    <a:pt x="198" y="318"/>
                    <a:pt x="232" y="312"/>
                    <a:pt x="262" y="296"/>
                  </a:cubicBezTo>
                  <a:cubicBezTo>
                    <a:pt x="259" y="298"/>
                    <a:pt x="256" y="301"/>
                    <a:pt x="253" y="303"/>
                  </a:cubicBezTo>
                  <a:cubicBezTo>
                    <a:pt x="198" y="338"/>
                    <a:pt x="117" y="340"/>
                    <a:pt x="66" y="296"/>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8" name="Freeform 27">
              <a:extLst>
                <a:ext uri="{FF2B5EF4-FFF2-40B4-BE49-F238E27FC236}">
                  <a16:creationId xmlns:a16="http://schemas.microsoft.com/office/drawing/2014/main" id="{7BD54D3D-8B04-447B-A530-FD2BE2BA7B56}"/>
                </a:ext>
              </a:extLst>
            </p:cNvPr>
            <p:cNvSpPr>
              <a:spLocks noEditPoints="1"/>
            </p:cNvSpPr>
            <p:nvPr/>
          </p:nvSpPr>
          <p:spPr bwMode="auto">
            <a:xfrm>
              <a:off x="10809465" y="5343682"/>
              <a:ext cx="377658" cy="354833"/>
            </a:xfrm>
            <a:custGeom>
              <a:avLst/>
              <a:gdLst>
                <a:gd name="T0" fmla="*/ 75 w 77"/>
                <a:gd name="T1" fmla="*/ 21 h 72"/>
                <a:gd name="T2" fmla="*/ 77 w 77"/>
                <a:gd name="T3" fmla="*/ 14 h 72"/>
                <a:gd name="T4" fmla="*/ 73 w 77"/>
                <a:gd name="T5" fmla="*/ 8 h 72"/>
                <a:gd name="T6" fmla="*/ 36 w 77"/>
                <a:gd name="T7" fmla="*/ 12 h 72"/>
                <a:gd name="T8" fmla="*/ 28 w 77"/>
                <a:gd name="T9" fmla="*/ 17 h 72"/>
                <a:gd name="T10" fmla="*/ 28 w 77"/>
                <a:gd name="T11" fmla="*/ 17 h 72"/>
                <a:gd name="T12" fmla="*/ 27 w 77"/>
                <a:gd name="T13" fmla="*/ 16 h 72"/>
                <a:gd name="T14" fmla="*/ 22 w 77"/>
                <a:gd name="T15" fmla="*/ 13 h 72"/>
                <a:gd name="T16" fmla="*/ 21 w 77"/>
                <a:gd name="T17" fmla="*/ 12 h 72"/>
                <a:gd name="T18" fmla="*/ 10 w 77"/>
                <a:gd name="T19" fmla="*/ 12 h 72"/>
                <a:gd name="T20" fmla="*/ 1 w 77"/>
                <a:gd name="T21" fmla="*/ 18 h 72"/>
                <a:gd name="T22" fmla="*/ 14 w 77"/>
                <a:gd name="T23" fmla="*/ 56 h 72"/>
                <a:gd name="T24" fmla="*/ 30 w 77"/>
                <a:gd name="T25" fmla="*/ 70 h 72"/>
                <a:gd name="T26" fmla="*/ 36 w 77"/>
                <a:gd name="T27" fmla="*/ 69 h 72"/>
                <a:gd name="T28" fmla="*/ 36 w 77"/>
                <a:gd name="T29" fmla="*/ 70 h 72"/>
                <a:gd name="T30" fmla="*/ 43 w 77"/>
                <a:gd name="T31" fmla="*/ 69 h 72"/>
                <a:gd name="T32" fmla="*/ 53 w 77"/>
                <a:gd name="T33" fmla="*/ 69 h 72"/>
                <a:gd name="T34" fmla="*/ 68 w 77"/>
                <a:gd name="T35" fmla="*/ 42 h 72"/>
                <a:gd name="T36" fmla="*/ 73 w 77"/>
                <a:gd name="T37" fmla="*/ 34 h 72"/>
                <a:gd name="T38" fmla="*/ 73 w 77"/>
                <a:gd name="T39" fmla="*/ 29 h 72"/>
                <a:gd name="T40" fmla="*/ 73 w 77"/>
                <a:gd name="T41" fmla="*/ 29 h 72"/>
                <a:gd name="T42" fmla="*/ 75 w 77"/>
                <a:gd name="T43" fmla="*/ 21 h 72"/>
                <a:gd name="T44" fmla="*/ 55 w 77"/>
                <a:gd name="T45" fmla="*/ 23 h 72"/>
                <a:gd name="T46" fmla="*/ 55 w 77"/>
                <a:gd name="T47" fmla="*/ 22 h 72"/>
                <a:gd name="T48" fmla="*/ 48 w 77"/>
                <a:gd name="T49" fmla="*/ 17 h 72"/>
                <a:gd name="T50" fmla="*/ 52 w 77"/>
                <a:gd name="T51" fmla="*/ 16 h 72"/>
                <a:gd name="T52" fmla="*/ 66 w 77"/>
                <a:gd name="T53" fmla="*/ 17 h 72"/>
                <a:gd name="T54" fmla="*/ 65 w 77"/>
                <a:gd name="T55" fmla="*/ 20 h 72"/>
                <a:gd name="T56" fmla="*/ 55 w 77"/>
                <a:gd name="T57" fmla="*/ 23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7" h="72">
                  <a:moveTo>
                    <a:pt x="75" y="21"/>
                  </a:moveTo>
                  <a:cubicBezTo>
                    <a:pt x="76" y="19"/>
                    <a:pt x="77" y="17"/>
                    <a:pt x="77" y="14"/>
                  </a:cubicBezTo>
                  <a:cubicBezTo>
                    <a:pt x="77" y="11"/>
                    <a:pt x="76" y="9"/>
                    <a:pt x="73" y="8"/>
                  </a:cubicBezTo>
                  <a:cubicBezTo>
                    <a:pt x="64" y="4"/>
                    <a:pt x="40" y="0"/>
                    <a:pt x="36" y="12"/>
                  </a:cubicBezTo>
                  <a:cubicBezTo>
                    <a:pt x="32" y="11"/>
                    <a:pt x="29" y="12"/>
                    <a:pt x="28" y="17"/>
                  </a:cubicBezTo>
                  <a:cubicBezTo>
                    <a:pt x="28" y="17"/>
                    <a:pt x="28" y="17"/>
                    <a:pt x="28" y="17"/>
                  </a:cubicBezTo>
                  <a:cubicBezTo>
                    <a:pt x="27" y="17"/>
                    <a:pt x="27" y="16"/>
                    <a:pt x="27" y="16"/>
                  </a:cubicBezTo>
                  <a:cubicBezTo>
                    <a:pt x="27" y="12"/>
                    <a:pt x="24" y="11"/>
                    <a:pt x="22" y="13"/>
                  </a:cubicBezTo>
                  <a:cubicBezTo>
                    <a:pt x="21" y="12"/>
                    <a:pt x="21" y="12"/>
                    <a:pt x="21" y="12"/>
                  </a:cubicBezTo>
                  <a:cubicBezTo>
                    <a:pt x="18" y="8"/>
                    <a:pt x="13" y="8"/>
                    <a:pt x="10" y="12"/>
                  </a:cubicBezTo>
                  <a:cubicBezTo>
                    <a:pt x="6" y="11"/>
                    <a:pt x="2" y="13"/>
                    <a:pt x="1" y="18"/>
                  </a:cubicBezTo>
                  <a:cubicBezTo>
                    <a:pt x="0" y="33"/>
                    <a:pt x="3" y="47"/>
                    <a:pt x="14" y="56"/>
                  </a:cubicBezTo>
                  <a:cubicBezTo>
                    <a:pt x="17" y="62"/>
                    <a:pt x="22" y="67"/>
                    <a:pt x="30" y="70"/>
                  </a:cubicBezTo>
                  <a:cubicBezTo>
                    <a:pt x="32" y="71"/>
                    <a:pt x="34" y="70"/>
                    <a:pt x="36" y="69"/>
                  </a:cubicBezTo>
                  <a:cubicBezTo>
                    <a:pt x="36" y="70"/>
                    <a:pt x="36" y="70"/>
                    <a:pt x="36" y="70"/>
                  </a:cubicBezTo>
                  <a:cubicBezTo>
                    <a:pt x="38" y="71"/>
                    <a:pt x="41" y="71"/>
                    <a:pt x="43" y="69"/>
                  </a:cubicBezTo>
                  <a:cubicBezTo>
                    <a:pt x="46" y="72"/>
                    <a:pt x="50" y="71"/>
                    <a:pt x="53" y="69"/>
                  </a:cubicBezTo>
                  <a:cubicBezTo>
                    <a:pt x="61" y="62"/>
                    <a:pt x="66" y="52"/>
                    <a:pt x="68" y="42"/>
                  </a:cubicBezTo>
                  <a:cubicBezTo>
                    <a:pt x="71" y="40"/>
                    <a:pt x="73" y="37"/>
                    <a:pt x="73" y="34"/>
                  </a:cubicBezTo>
                  <a:cubicBezTo>
                    <a:pt x="74" y="32"/>
                    <a:pt x="73" y="30"/>
                    <a:pt x="73" y="29"/>
                  </a:cubicBezTo>
                  <a:cubicBezTo>
                    <a:pt x="73" y="29"/>
                    <a:pt x="73" y="29"/>
                    <a:pt x="73" y="29"/>
                  </a:cubicBezTo>
                  <a:cubicBezTo>
                    <a:pt x="74" y="26"/>
                    <a:pt x="75" y="23"/>
                    <a:pt x="75" y="21"/>
                  </a:cubicBezTo>
                  <a:close/>
                  <a:moveTo>
                    <a:pt x="55" y="23"/>
                  </a:moveTo>
                  <a:cubicBezTo>
                    <a:pt x="55" y="22"/>
                    <a:pt x="55" y="22"/>
                    <a:pt x="55" y="22"/>
                  </a:cubicBezTo>
                  <a:cubicBezTo>
                    <a:pt x="53" y="19"/>
                    <a:pt x="51" y="17"/>
                    <a:pt x="48" y="17"/>
                  </a:cubicBezTo>
                  <a:cubicBezTo>
                    <a:pt x="49" y="16"/>
                    <a:pt x="50" y="16"/>
                    <a:pt x="52" y="16"/>
                  </a:cubicBezTo>
                  <a:cubicBezTo>
                    <a:pt x="56" y="15"/>
                    <a:pt x="61" y="16"/>
                    <a:pt x="66" y="17"/>
                  </a:cubicBezTo>
                  <a:cubicBezTo>
                    <a:pt x="66" y="18"/>
                    <a:pt x="65" y="19"/>
                    <a:pt x="65" y="20"/>
                  </a:cubicBezTo>
                  <a:cubicBezTo>
                    <a:pt x="62" y="18"/>
                    <a:pt x="57" y="19"/>
                    <a:pt x="55" y="23"/>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9" name="Freeform 118">
              <a:extLst>
                <a:ext uri="{FF2B5EF4-FFF2-40B4-BE49-F238E27FC236}">
                  <a16:creationId xmlns:a16="http://schemas.microsoft.com/office/drawing/2014/main" id="{A6306F66-9DEE-4F3A-A081-82026CAF4831}"/>
                </a:ext>
              </a:extLst>
            </p:cNvPr>
            <p:cNvSpPr>
              <a:spLocks noEditPoints="1"/>
            </p:cNvSpPr>
            <p:nvPr/>
          </p:nvSpPr>
          <p:spPr bwMode="auto">
            <a:xfrm>
              <a:off x="10101876" y="4316535"/>
              <a:ext cx="1826037" cy="1740961"/>
            </a:xfrm>
            <a:custGeom>
              <a:avLst/>
              <a:gdLst>
                <a:gd name="T0" fmla="*/ 256 w 372"/>
                <a:gd name="T1" fmla="*/ 37 h 354"/>
                <a:gd name="T2" fmla="*/ 123 w 372"/>
                <a:gd name="T3" fmla="*/ 21 h 354"/>
                <a:gd name="T4" fmla="*/ 17 w 372"/>
                <a:gd name="T5" fmla="*/ 149 h 354"/>
                <a:gd name="T6" fmla="*/ 66 w 372"/>
                <a:gd name="T7" fmla="*/ 301 h 354"/>
                <a:gd name="T8" fmla="*/ 249 w 372"/>
                <a:gd name="T9" fmla="*/ 333 h 354"/>
                <a:gd name="T10" fmla="*/ 369 w 372"/>
                <a:gd name="T11" fmla="*/ 167 h 354"/>
                <a:gd name="T12" fmla="*/ 256 w 372"/>
                <a:gd name="T13" fmla="*/ 37 h 354"/>
                <a:gd name="T14" fmla="*/ 302 w 372"/>
                <a:gd name="T15" fmla="*/ 275 h 354"/>
                <a:gd name="T16" fmla="*/ 141 w 372"/>
                <a:gd name="T17" fmla="*/ 316 h 354"/>
                <a:gd name="T18" fmla="*/ 30 w 372"/>
                <a:gd name="T19" fmla="*/ 175 h 354"/>
                <a:gd name="T20" fmla="*/ 116 w 372"/>
                <a:gd name="T21" fmla="*/ 42 h 354"/>
                <a:gd name="T22" fmla="*/ 239 w 372"/>
                <a:gd name="T23" fmla="*/ 38 h 354"/>
                <a:gd name="T24" fmla="*/ 237 w 372"/>
                <a:gd name="T25" fmla="*/ 38 h 354"/>
                <a:gd name="T26" fmla="*/ 235 w 372"/>
                <a:gd name="T27" fmla="*/ 54 h 354"/>
                <a:gd name="T28" fmla="*/ 268 w 372"/>
                <a:gd name="T29" fmla="*/ 59 h 354"/>
                <a:gd name="T30" fmla="*/ 270 w 372"/>
                <a:gd name="T31" fmla="*/ 61 h 354"/>
                <a:gd name="T32" fmla="*/ 276 w 372"/>
                <a:gd name="T33" fmla="*/ 61 h 354"/>
                <a:gd name="T34" fmla="*/ 312 w 372"/>
                <a:gd name="T35" fmla="*/ 79 h 354"/>
                <a:gd name="T36" fmla="*/ 346 w 372"/>
                <a:gd name="T37" fmla="*/ 136 h 354"/>
                <a:gd name="T38" fmla="*/ 302 w 372"/>
                <a:gd name="T39" fmla="*/ 275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2" h="354">
                  <a:moveTo>
                    <a:pt x="256" y="37"/>
                  </a:moveTo>
                  <a:cubicBezTo>
                    <a:pt x="218" y="8"/>
                    <a:pt x="170" y="0"/>
                    <a:pt x="123" y="21"/>
                  </a:cubicBezTo>
                  <a:cubicBezTo>
                    <a:pt x="71" y="44"/>
                    <a:pt x="32" y="95"/>
                    <a:pt x="17" y="149"/>
                  </a:cubicBezTo>
                  <a:cubicBezTo>
                    <a:pt x="0" y="207"/>
                    <a:pt x="19" y="264"/>
                    <a:pt x="66" y="301"/>
                  </a:cubicBezTo>
                  <a:cubicBezTo>
                    <a:pt x="116" y="339"/>
                    <a:pt x="189" y="354"/>
                    <a:pt x="249" y="333"/>
                  </a:cubicBezTo>
                  <a:cubicBezTo>
                    <a:pt x="318" y="309"/>
                    <a:pt x="365" y="239"/>
                    <a:pt x="369" y="167"/>
                  </a:cubicBezTo>
                  <a:cubicBezTo>
                    <a:pt x="372" y="99"/>
                    <a:pt x="323" y="39"/>
                    <a:pt x="256" y="37"/>
                  </a:cubicBezTo>
                  <a:close/>
                  <a:moveTo>
                    <a:pt x="302" y="275"/>
                  </a:moveTo>
                  <a:cubicBezTo>
                    <a:pt x="260" y="320"/>
                    <a:pt x="199" y="332"/>
                    <a:pt x="141" y="316"/>
                  </a:cubicBezTo>
                  <a:cubicBezTo>
                    <a:pt x="75" y="296"/>
                    <a:pt x="23" y="248"/>
                    <a:pt x="30" y="175"/>
                  </a:cubicBezTo>
                  <a:cubicBezTo>
                    <a:pt x="35" y="122"/>
                    <a:pt x="72" y="71"/>
                    <a:pt x="116" y="42"/>
                  </a:cubicBezTo>
                  <a:cubicBezTo>
                    <a:pt x="157" y="17"/>
                    <a:pt x="201" y="17"/>
                    <a:pt x="239" y="38"/>
                  </a:cubicBezTo>
                  <a:cubicBezTo>
                    <a:pt x="238" y="38"/>
                    <a:pt x="238" y="38"/>
                    <a:pt x="237" y="38"/>
                  </a:cubicBezTo>
                  <a:cubicBezTo>
                    <a:pt x="229" y="39"/>
                    <a:pt x="225" y="52"/>
                    <a:pt x="235" y="54"/>
                  </a:cubicBezTo>
                  <a:cubicBezTo>
                    <a:pt x="246" y="55"/>
                    <a:pt x="257" y="57"/>
                    <a:pt x="268" y="59"/>
                  </a:cubicBezTo>
                  <a:cubicBezTo>
                    <a:pt x="269" y="60"/>
                    <a:pt x="269" y="61"/>
                    <a:pt x="270" y="61"/>
                  </a:cubicBezTo>
                  <a:cubicBezTo>
                    <a:pt x="272" y="63"/>
                    <a:pt x="274" y="63"/>
                    <a:pt x="276" y="61"/>
                  </a:cubicBezTo>
                  <a:cubicBezTo>
                    <a:pt x="289" y="65"/>
                    <a:pt x="301" y="70"/>
                    <a:pt x="312" y="79"/>
                  </a:cubicBezTo>
                  <a:cubicBezTo>
                    <a:pt x="331" y="93"/>
                    <a:pt x="341" y="113"/>
                    <a:pt x="346" y="136"/>
                  </a:cubicBezTo>
                  <a:cubicBezTo>
                    <a:pt x="356" y="185"/>
                    <a:pt x="335" y="239"/>
                    <a:pt x="302" y="27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0" name="Freeform 119">
              <a:extLst>
                <a:ext uri="{FF2B5EF4-FFF2-40B4-BE49-F238E27FC236}">
                  <a16:creationId xmlns:a16="http://schemas.microsoft.com/office/drawing/2014/main" id="{55540D63-4D34-4115-A79C-EF73E98F40B3}"/>
                </a:ext>
              </a:extLst>
            </p:cNvPr>
            <p:cNvSpPr>
              <a:spLocks noEditPoints="1"/>
            </p:cNvSpPr>
            <p:nvPr/>
          </p:nvSpPr>
          <p:spPr bwMode="auto">
            <a:xfrm>
              <a:off x="10469158" y="5078076"/>
              <a:ext cx="1006396" cy="688914"/>
            </a:xfrm>
            <a:custGeom>
              <a:avLst/>
              <a:gdLst>
                <a:gd name="T0" fmla="*/ 193 w 205"/>
                <a:gd name="T1" fmla="*/ 4 h 140"/>
                <a:gd name="T2" fmla="*/ 163 w 205"/>
                <a:gd name="T3" fmla="*/ 36 h 140"/>
                <a:gd name="T4" fmla="*/ 150 w 205"/>
                <a:gd name="T5" fmla="*/ 43 h 140"/>
                <a:gd name="T6" fmla="*/ 144 w 205"/>
                <a:gd name="T7" fmla="*/ 45 h 140"/>
                <a:gd name="T8" fmla="*/ 110 w 205"/>
                <a:gd name="T9" fmla="*/ 52 h 140"/>
                <a:gd name="T10" fmla="*/ 12 w 205"/>
                <a:gd name="T11" fmla="*/ 19 h 140"/>
                <a:gd name="T12" fmla="*/ 3 w 205"/>
                <a:gd name="T13" fmla="*/ 26 h 140"/>
                <a:gd name="T14" fmla="*/ 64 w 205"/>
                <a:gd name="T15" fmla="*/ 65 h 140"/>
                <a:gd name="T16" fmla="*/ 114 w 205"/>
                <a:gd name="T17" fmla="*/ 139 h 140"/>
                <a:gd name="T18" fmla="*/ 158 w 205"/>
                <a:gd name="T19" fmla="*/ 58 h 140"/>
                <a:gd name="T20" fmla="*/ 172 w 205"/>
                <a:gd name="T21" fmla="*/ 51 h 140"/>
                <a:gd name="T22" fmla="*/ 205 w 205"/>
                <a:gd name="T23" fmla="*/ 9 h 140"/>
                <a:gd name="T24" fmla="*/ 193 w 205"/>
                <a:gd name="T25" fmla="*/ 4 h 140"/>
                <a:gd name="T26" fmla="*/ 115 w 205"/>
                <a:gd name="T27" fmla="*/ 123 h 140"/>
                <a:gd name="T28" fmla="*/ 73 w 205"/>
                <a:gd name="T29" fmla="*/ 67 h 140"/>
                <a:gd name="T30" fmla="*/ 108 w 205"/>
                <a:gd name="T31" fmla="*/ 69 h 140"/>
                <a:gd name="T32" fmla="*/ 106 w 205"/>
                <a:gd name="T33" fmla="*/ 105 h 140"/>
                <a:gd name="T34" fmla="*/ 114 w 205"/>
                <a:gd name="T35" fmla="*/ 105 h 140"/>
                <a:gd name="T36" fmla="*/ 112 w 205"/>
                <a:gd name="T37" fmla="*/ 69 h 140"/>
                <a:gd name="T38" fmla="*/ 142 w 205"/>
                <a:gd name="T39" fmla="*/ 64 h 140"/>
                <a:gd name="T40" fmla="*/ 115 w 205"/>
                <a:gd name="T41" fmla="*/ 123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5" h="140">
                  <a:moveTo>
                    <a:pt x="193" y="4"/>
                  </a:moveTo>
                  <a:cubicBezTo>
                    <a:pt x="182" y="14"/>
                    <a:pt x="177" y="28"/>
                    <a:pt x="163" y="36"/>
                  </a:cubicBezTo>
                  <a:cubicBezTo>
                    <a:pt x="159" y="39"/>
                    <a:pt x="155" y="41"/>
                    <a:pt x="150" y="43"/>
                  </a:cubicBezTo>
                  <a:cubicBezTo>
                    <a:pt x="148" y="43"/>
                    <a:pt x="146" y="44"/>
                    <a:pt x="144" y="45"/>
                  </a:cubicBezTo>
                  <a:cubicBezTo>
                    <a:pt x="133" y="49"/>
                    <a:pt x="122" y="51"/>
                    <a:pt x="110" y="52"/>
                  </a:cubicBezTo>
                  <a:cubicBezTo>
                    <a:pt x="76" y="54"/>
                    <a:pt x="37" y="44"/>
                    <a:pt x="12" y="19"/>
                  </a:cubicBezTo>
                  <a:cubicBezTo>
                    <a:pt x="8" y="15"/>
                    <a:pt x="0" y="20"/>
                    <a:pt x="3" y="26"/>
                  </a:cubicBezTo>
                  <a:cubicBezTo>
                    <a:pt x="17" y="47"/>
                    <a:pt x="40" y="59"/>
                    <a:pt x="64" y="65"/>
                  </a:cubicBezTo>
                  <a:cubicBezTo>
                    <a:pt x="61" y="97"/>
                    <a:pt x="75" y="140"/>
                    <a:pt x="114" y="139"/>
                  </a:cubicBezTo>
                  <a:cubicBezTo>
                    <a:pt x="152" y="137"/>
                    <a:pt x="158" y="89"/>
                    <a:pt x="158" y="58"/>
                  </a:cubicBezTo>
                  <a:cubicBezTo>
                    <a:pt x="163" y="56"/>
                    <a:pt x="167" y="54"/>
                    <a:pt x="172" y="51"/>
                  </a:cubicBezTo>
                  <a:cubicBezTo>
                    <a:pt x="185" y="43"/>
                    <a:pt x="205" y="26"/>
                    <a:pt x="205" y="9"/>
                  </a:cubicBezTo>
                  <a:cubicBezTo>
                    <a:pt x="205" y="3"/>
                    <a:pt x="198" y="0"/>
                    <a:pt x="193" y="4"/>
                  </a:cubicBezTo>
                  <a:close/>
                  <a:moveTo>
                    <a:pt x="115" y="123"/>
                  </a:moveTo>
                  <a:cubicBezTo>
                    <a:pt x="87" y="130"/>
                    <a:pt x="77" y="90"/>
                    <a:pt x="73" y="67"/>
                  </a:cubicBezTo>
                  <a:cubicBezTo>
                    <a:pt x="85" y="68"/>
                    <a:pt x="97" y="69"/>
                    <a:pt x="108" y="69"/>
                  </a:cubicBezTo>
                  <a:cubicBezTo>
                    <a:pt x="107" y="81"/>
                    <a:pt x="106" y="93"/>
                    <a:pt x="106" y="105"/>
                  </a:cubicBezTo>
                  <a:cubicBezTo>
                    <a:pt x="106" y="110"/>
                    <a:pt x="114" y="110"/>
                    <a:pt x="114" y="105"/>
                  </a:cubicBezTo>
                  <a:cubicBezTo>
                    <a:pt x="115" y="93"/>
                    <a:pt x="113" y="81"/>
                    <a:pt x="112" y="69"/>
                  </a:cubicBezTo>
                  <a:cubicBezTo>
                    <a:pt x="122" y="68"/>
                    <a:pt x="132" y="67"/>
                    <a:pt x="142" y="64"/>
                  </a:cubicBezTo>
                  <a:cubicBezTo>
                    <a:pt x="141" y="87"/>
                    <a:pt x="138" y="117"/>
                    <a:pt x="115" y="12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1" name="Freeform 120">
              <a:extLst>
                <a:ext uri="{FF2B5EF4-FFF2-40B4-BE49-F238E27FC236}">
                  <a16:creationId xmlns:a16="http://schemas.microsoft.com/office/drawing/2014/main" id="{509AD7CA-4B66-48B3-8DB2-19C2008C783B}"/>
                </a:ext>
              </a:extLst>
            </p:cNvPr>
            <p:cNvSpPr>
              <a:spLocks/>
            </p:cNvSpPr>
            <p:nvPr/>
          </p:nvSpPr>
          <p:spPr bwMode="auto">
            <a:xfrm>
              <a:off x="10601961" y="4995074"/>
              <a:ext cx="83002" cy="107902"/>
            </a:xfrm>
            <a:custGeom>
              <a:avLst/>
              <a:gdLst>
                <a:gd name="T0" fmla="*/ 17 w 17"/>
                <a:gd name="T1" fmla="*/ 5 h 22"/>
                <a:gd name="T2" fmla="*/ 14 w 17"/>
                <a:gd name="T3" fmla="*/ 2 h 22"/>
                <a:gd name="T4" fmla="*/ 12 w 17"/>
                <a:gd name="T5" fmla="*/ 1 h 22"/>
                <a:gd name="T6" fmla="*/ 8 w 17"/>
                <a:gd name="T7" fmla="*/ 0 h 22"/>
                <a:gd name="T8" fmla="*/ 7 w 17"/>
                <a:gd name="T9" fmla="*/ 1 h 22"/>
                <a:gd name="T10" fmla="*/ 5 w 17"/>
                <a:gd name="T11" fmla="*/ 1 h 22"/>
                <a:gd name="T12" fmla="*/ 1 w 17"/>
                <a:gd name="T13" fmla="*/ 4 h 22"/>
                <a:gd name="T14" fmla="*/ 0 w 17"/>
                <a:gd name="T15" fmla="*/ 12 h 22"/>
                <a:gd name="T16" fmla="*/ 2 w 17"/>
                <a:gd name="T17" fmla="*/ 19 h 22"/>
                <a:gd name="T18" fmla="*/ 4 w 17"/>
                <a:gd name="T19" fmla="*/ 21 h 22"/>
                <a:gd name="T20" fmla="*/ 7 w 17"/>
                <a:gd name="T21" fmla="*/ 22 h 22"/>
                <a:gd name="T22" fmla="*/ 10 w 17"/>
                <a:gd name="T23" fmla="*/ 21 h 22"/>
                <a:gd name="T24" fmla="*/ 13 w 17"/>
                <a:gd name="T25" fmla="*/ 19 h 22"/>
                <a:gd name="T26" fmla="*/ 14 w 17"/>
                <a:gd name="T27" fmla="*/ 17 h 22"/>
                <a:gd name="T28" fmla="*/ 16 w 17"/>
                <a:gd name="T29" fmla="*/ 13 h 22"/>
                <a:gd name="T30" fmla="*/ 17 w 17"/>
                <a:gd name="T31" fmla="*/ 5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22">
                  <a:moveTo>
                    <a:pt x="17" y="5"/>
                  </a:moveTo>
                  <a:cubicBezTo>
                    <a:pt x="17" y="4"/>
                    <a:pt x="15" y="2"/>
                    <a:pt x="14" y="2"/>
                  </a:cubicBezTo>
                  <a:cubicBezTo>
                    <a:pt x="13" y="1"/>
                    <a:pt x="13" y="1"/>
                    <a:pt x="12" y="1"/>
                  </a:cubicBezTo>
                  <a:cubicBezTo>
                    <a:pt x="11" y="0"/>
                    <a:pt x="10" y="0"/>
                    <a:pt x="8" y="0"/>
                  </a:cubicBezTo>
                  <a:cubicBezTo>
                    <a:pt x="8" y="0"/>
                    <a:pt x="7" y="1"/>
                    <a:pt x="7" y="1"/>
                  </a:cubicBezTo>
                  <a:cubicBezTo>
                    <a:pt x="6" y="1"/>
                    <a:pt x="6" y="1"/>
                    <a:pt x="5" y="1"/>
                  </a:cubicBezTo>
                  <a:cubicBezTo>
                    <a:pt x="3" y="2"/>
                    <a:pt x="2" y="3"/>
                    <a:pt x="1" y="4"/>
                  </a:cubicBezTo>
                  <a:cubicBezTo>
                    <a:pt x="0" y="7"/>
                    <a:pt x="0" y="9"/>
                    <a:pt x="0" y="12"/>
                  </a:cubicBezTo>
                  <a:cubicBezTo>
                    <a:pt x="0" y="14"/>
                    <a:pt x="0" y="17"/>
                    <a:pt x="2" y="19"/>
                  </a:cubicBezTo>
                  <a:cubicBezTo>
                    <a:pt x="2" y="20"/>
                    <a:pt x="3" y="21"/>
                    <a:pt x="4" y="21"/>
                  </a:cubicBezTo>
                  <a:cubicBezTo>
                    <a:pt x="5" y="21"/>
                    <a:pt x="6" y="22"/>
                    <a:pt x="7" y="22"/>
                  </a:cubicBezTo>
                  <a:cubicBezTo>
                    <a:pt x="8" y="22"/>
                    <a:pt x="9" y="21"/>
                    <a:pt x="10" y="21"/>
                  </a:cubicBezTo>
                  <a:cubicBezTo>
                    <a:pt x="12" y="20"/>
                    <a:pt x="13" y="20"/>
                    <a:pt x="13" y="19"/>
                  </a:cubicBezTo>
                  <a:cubicBezTo>
                    <a:pt x="14" y="17"/>
                    <a:pt x="14" y="17"/>
                    <a:pt x="14" y="17"/>
                  </a:cubicBezTo>
                  <a:cubicBezTo>
                    <a:pt x="15" y="16"/>
                    <a:pt x="15" y="14"/>
                    <a:pt x="16" y="13"/>
                  </a:cubicBezTo>
                  <a:cubicBezTo>
                    <a:pt x="17" y="10"/>
                    <a:pt x="17" y="8"/>
                    <a:pt x="17"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2" name="Freeform 121">
              <a:extLst>
                <a:ext uri="{FF2B5EF4-FFF2-40B4-BE49-F238E27FC236}">
                  <a16:creationId xmlns:a16="http://schemas.microsoft.com/office/drawing/2014/main" id="{101A6FCE-D346-40C9-BD09-66550228607D}"/>
                </a:ext>
              </a:extLst>
            </p:cNvPr>
            <p:cNvSpPr>
              <a:spLocks/>
            </p:cNvSpPr>
            <p:nvPr/>
          </p:nvSpPr>
          <p:spPr bwMode="auto">
            <a:xfrm>
              <a:off x="11126947" y="4872646"/>
              <a:ext cx="265605" cy="215804"/>
            </a:xfrm>
            <a:custGeom>
              <a:avLst/>
              <a:gdLst>
                <a:gd name="T0" fmla="*/ 52 w 54"/>
                <a:gd name="T1" fmla="*/ 33 h 44"/>
                <a:gd name="T2" fmla="*/ 34 w 54"/>
                <a:gd name="T3" fmla="*/ 26 h 44"/>
                <a:gd name="T4" fmla="*/ 20 w 54"/>
                <a:gd name="T5" fmla="*/ 25 h 44"/>
                <a:gd name="T6" fmla="*/ 44 w 54"/>
                <a:gd name="T7" fmla="*/ 9 h 44"/>
                <a:gd name="T8" fmla="*/ 41 w 54"/>
                <a:gd name="T9" fmla="*/ 1 h 44"/>
                <a:gd name="T10" fmla="*/ 2 w 54"/>
                <a:gd name="T11" fmla="*/ 28 h 44"/>
                <a:gd name="T12" fmla="*/ 8 w 54"/>
                <a:gd name="T13" fmla="*/ 38 h 44"/>
                <a:gd name="T14" fmla="*/ 30 w 54"/>
                <a:gd name="T15" fmla="*/ 40 h 44"/>
                <a:gd name="T16" fmla="*/ 49 w 54"/>
                <a:gd name="T17" fmla="*/ 42 h 44"/>
                <a:gd name="T18" fmla="*/ 52 w 54"/>
                <a:gd name="T19" fmla="*/ 3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44">
                  <a:moveTo>
                    <a:pt x="52" y="33"/>
                  </a:moveTo>
                  <a:cubicBezTo>
                    <a:pt x="48" y="28"/>
                    <a:pt x="40" y="27"/>
                    <a:pt x="34" y="26"/>
                  </a:cubicBezTo>
                  <a:cubicBezTo>
                    <a:pt x="29" y="25"/>
                    <a:pt x="25" y="25"/>
                    <a:pt x="20" y="25"/>
                  </a:cubicBezTo>
                  <a:cubicBezTo>
                    <a:pt x="26" y="17"/>
                    <a:pt x="35" y="12"/>
                    <a:pt x="44" y="9"/>
                  </a:cubicBezTo>
                  <a:cubicBezTo>
                    <a:pt x="49" y="7"/>
                    <a:pt x="45" y="0"/>
                    <a:pt x="41" y="1"/>
                  </a:cubicBezTo>
                  <a:cubicBezTo>
                    <a:pt x="25" y="4"/>
                    <a:pt x="10" y="12"/>
                    <a:pt x="2" y="28"/>
                  </a:cubicBezTo>
                  <a:cubicBezTo>
                    <a:pt x="0" y="32"/>
                    <a:pt x="3" y="37"/>
                    <a:pt x="8" y="38"/>
                  </a:cubicBezTo>
                  <a:cubicBezTo>
                    <a:pt x="15" y="38"/>
                    <a:pt x="23" y="39"/>
                    <a:pt x="30" y="40"/>
                  </a:cubicBezTo>
                  <a:cubicBezTo>
                    <a:pt x="36" y="41"/>
                    <a:pt x="43" y="44"/>
                    <a:pt x="49" y="42"/>
                  </a:cubicBezTo>
                  <a:cubicBezTo>
                    <a:pt x="54" y="41"/>
                    <a:pt x="54" y="36"/>
                    <a:pt x="52" y="3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pic>
        <p:nvPicPr>
          <p:cNvPr id="23" name="图片 22">
            <a:extLst>
              <a:ext uri="{FF2B5EF4-FFF2-40B4-BE49-F238E27FC236}">
                <a16:creationId xmlns:a16="http://schemas.microsoft.com/office/drawing/2014/main" id="{E477AD2A-CD3C-4BB3-9A34-82EC978AE24A}"/>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8442647" y="626511"/>
            <a:ext cx="646843" cy="457729"/>
          </a:xfrm>
          <a:prstGeom prst="rect">
            <a:avLst/>
          </a:prstGeom>
        </p:spPr>
      </p:pic>
      <p:grpSp>
        <p:nvGrpSpPr>
          <p:cNvPr id="24" name="组合 23">
            <a:extLst>
              <a:ext uri="{FF2B5EF4-FFF2-40B4-BE49-F238E27FC236}">
                <a16:creationId xmlns:a16="http://schemas.microsoft.com/office/drawing/2014/main" id="{6CFB01D5-B8E8-47DD-84E5-00D9BC58E775}"/>
              </a:ext>
            </a:extLst>
          </p:cNvPr>
          <p:cNvGrpSpPr/>
          <p:nvPr/>
        </p:nvGrpSpPr>
        <p:grpSpPr>
          <a:xfrm rot="1211024">
            <a:off x="8573401" y="4416537"/>
            <a:ext cx="608732" cy="866270"/>
            <a:chOff x="10766636" y="3941730"/>
            <a:chExt cx="1047922" cy="1352954"/>
          </a:xfrm>
        </p:grpSpPr>
        <p:sp>
          <p:nvSpPr>
            <p:cNvPr id="25" name="Freeform 108">
              <a:extLst>
                <a:ext uri="{FF2B5EF4-FFF2-40B4-BE49-F238E27FC236}">
                  <a16:creationId xmlns:a16="http://schemas.microsoft.com/office/drawing/2014/main" id="{623A2940-849C-424B-9373-1E088541B94B}"/>
                </a:ext>
              </a:extLst>
            </p:cNvPr>
            <p:cNvSpPr>
              <a:spLocks/>
            </p:cNvSpPr>
            <p:nvPr/>
          </p:nvSpPr>
          <p:spPr bwMode="auto">
            <a:xfrm>
              <a:off x="10766636" y="4209862"/>
              <a:ext cx="664177" cy="1084822"/>
            </a:xfrm>
            <a:custGeom>
              <a:avLst/>
              <a:gdLst>
                <a:gd name="T0" fmla="*/ 96 w 114"/>
                <a:gd name="T1" fmla="*/ 11 h 186"/>
                <a:gd name="T2" fmla="*/ 91 w 114"/>
                <a:gd name="T3" fmla="*/ 11 h 186"/>
                <a:gd name="T4" fmla="*/ 79 w 114"/>
                <a:gd name="T5" fmla="*/ 8 h 186"/>
                <a:gd name="T6" fmla="*/ 78 w 114"/>
                <a:gd name="T7" fmla="*/ 8 h 186"/>
                <a:gd name="T8" fmla="*/ 2 w 114"/>
                <a:gd name="T9" fmla="*/ 87 h 186"/>
                <a:gd name="T10" fmla="*/ 12 w 114"/>
                <a:gd name="T11" fmla="*/ 98 h 186"/>
                <a:gd name="T12" fmla="*/ 48 w 114"/>
                <a:gd name="T13" fmla="*/ 83 h 186"/>
                <a:gd name="T14" fmla="*/ 11 w 114"/>
                <a:gd name="T15" fmla="*/ 170 h 186"/>
                <a:gd name="T16" fmla="*/ 27 w 114"/>
                <a:gd name="T17" fmla="*/ 177 h 186"/>
                <a:gd name="T18" fmla="*/ 28 w 114"/>
                <a:gd name="T19" fmla="*/ 175 h 186"/>
                <a:gd name="T20" fmla="*/ 32 w 114"/>
                <a:gd name="T21" fmla="*/ 172 h 186"/>
                <a:gd name="T22" fmla="*/ 105 w 114"/>
                <a:gd name="T23" fmla="*/ 71 h 186"/>
                <a:gd name="T24" fmla="*/ 96 w 114"/>
                <a:gd name="T25" fmla="*/ 58 h 186"/>
                <a:gd name="T26" fmla="*/ 89 w 114"/>
                <a:gd name="T27" fmla="*/ 60 h 186"/>
                <a:gd name="T28" fmla="*/ 88 w 114"/>
                <a:gd name="T29" fmla="*/ 62 h 186"/>
                <a:gd name="T30" fmla="*/ 86 w 114"/>
                <a:gd name="T31" fmla="*/ 64 h 186"/>
                <a:gd name="T32" fmla="*/ 85 w 114"/>
                <a:gd name="T33" fmla="*/ 65 h 186"/>
                <a:gd name="T34" fmla="*/ 85 w 114"/>
                <a:gd name="T35" fmla="*/ 65 h 186"/>
                <a:gd name="T36" fmla="*/ 84 w 114"/>
                <a:gd name="T37" fmla="*/ 66 h 186"/>
                <a:gd name="T38" fmla="*/ 84 w 114"/>
                <a:gd name="T39" fmla="*/ 66 h 186"/>
                <a:gd name="T40" fmla="*/ 84 w 114"/>
                <a:gd name="T41" fmla="*/ 66 h 186"/>
                <a:gd name="T42" fmla="*/ 82 w 114"/>
                <a:gd name="T43" fmla="*/ 67 h 186"/>
                <a:gd name="T44" fmla="*/ 80 w 114"/>
                <a:gd name="T45" fmla="*/ 71 h 186"/>
                <a:gd name="T46" fmla="*/ 74 w 114"/>
                <a:gd name="T47" fmla="*/ 79 h 186"/>
                <a:gd name="T48" fmla="*/ 84 w 114"/>
                <a:gd name="T49" fmla="*/ 64 h 186"/>
                <a:gd name="T50" fmla="*/ 85 w 114"/>
                <a:gd name="T51" fmla="*/ 55 h 186"/>
                <a:gd name="T52" fmla="*/ 109 w 114"/>
                <a:gd name="T53" fmla="*/ 20 h 186"/>
                <a:gd name="T54" fmla="*/ 96 w 114"/>
                <a:gd name="T55" fmla="*/ 1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4" h="186">
                  <a:moveTo>
                    <a:pt x="96" y="11"/>
                  </a:moveTo>
                  <a:cubicBezTo>
                    <a:pt x="94" y="10"/>
                    <a:pt x="93" y="10"/>
                    <a:pt x="91" y="11"/>
                  </a:cubicBezTo>
                  <a:cubicBezTo>
                    <a:pt x="89" y="7"/>
                    <a:pt x="82" y="4"/>
                    <a:pt x="79" y="8"/>
                  </a:cubicBezTo>
                  <a:cubicBezTo>
                    <a:pt x="78" y="8"/>
                    <a:pt x="78" y="8"/>
                    <a:pt x="78" y="8"/>
                  </a:cubicBezTo>
                  <a:cubicBezTo>
                    <a:pt x="34" y="0"/>
                    <a:pt x="14" y="52"/>
                    <a:pt x="2" y="87"/>
                  </a:cubicBezTo>
                  <a:cubicBezTo>
                    <a:pt x="0" y="94"/>
                    <a:pt x="6" y="99"/>
                    <a:pt x="12" y="98"/>
                  </a:cubicBezTo>
                  <a:cubicBezTo>
                    <a:pt x="25" y="95"/>
                    <a:pt x="37" y="89"/>
                    <a:pt x="48" y="83"/>
                  </a:cubicBezTo>
                  <a:cubicBezTo>
                    <a:pt x="33" y="111"/>
                    <a:pt x="18" y="139"/>
                    <a:pt x="11" y="170"/>
                  </a:cubicBezTo>
                  <a:cubicBezTo>
                    <a:pt x="9" y="180"/>
                    <a:pt x="22" y="186"/>
                    <a:pt x="27" y="177"/>
                  </a:cubicBezTo>
                  <a:cubicBezTo>
                    <a:pt x="27" y="176"/>
                    <a:pt x="27" y="175"/>
                    <a:pt x="28" y="175"/>
                  </a:cubicBezTo>
                  <a:cubicBezTo>
                    <a:pt x="29" y="174"/>
                    <a:pt x="31" y="174"/>
                    <a:pt x="32" y="172"/>
                  </a:cubicBezTo>
                  <a:cubicBezTo>
                    <a:pt x="59" y="141"/>
                    <a:pt x="89" y="109"/>
                    <a:pt x="105" y="71"/>
                  </a:cubicBezTo>
                  <a:cubicBezTo>
                    <a:pt x="108" y="64"/>
                    <a:pt x="103" y="57"/>
                    <a:pt x="96" y="58"/>
                  </a:cubicBezTo>
                  <a:cubicBezTo>
                    <a:pt x="94" y="58"/>
                    <a:pt x="91" y="58"/>
                    <a:pt x="89" y="60"/>
                  </a:cubicBezTo>
                  <a:cubicBezTo>
                    <a:pt x="89" y="61"/>
                    <a:pt x="88" y="62"/>
                    <a:pt x="88" y="62"/>
                  </a:cubicBezTo>
                  <a:cubicBezTo>
                    <a:pt x="87" y="63"/>
                    <a:pt x="86" y="64"/>
                    <a:pt x="86" y="64"/>
                  </a:cubicBezTo>
                  <a:cubicBezTo>
                    <a:pt x="85" y="65"/>
                    <a:pt x="85" y="65"/>
                    <a:pt x="85" y="65"/>
                  </a:cubicBezTo>
                  <a:cubicBezTo>
                    <a:pt x="85" y="65"/>
                    <a:pt x="85" y="65"/>
                    <a:pt x="85" y="65"/>
                  </a:cubicBezTo>
                  <a:cubicBezTo>
                    <a:pt x="84" y="66"/>
                    <a:pt x="84" y="66"/>
                    <a:pt x="84" y="66"/>
                  </a:cubicBezTo>
                  <a:cubicBezTo>
                    <a:pt x="84" y="66"/>
                    <a:pt x="84" y="66"/>
                    <a:pt x="84" y="66"/>
                  </a:cubicBezTo>
                  <a:cubicBezTo>
                    <a:pt x="84" y="66"/>
                    <a:pt x="84" y="66"/>
                    <a:pt x="84" y="66"/>
                  </a:cubicBezTo>
                  <a:cubicBezTo>
                    <a:pt x="84" y="66"/>
                    <a:pt x="83" y="67"/>
                    <a:pt x="82" y="67"/>
                  </a:cubicBezTo>
                  <a:cubicBezTo>
                    <a:pt x="81" y="68"/>
                    <a:pt x="80" y="70"/>
                    <a:pt x="80" y="71"/>
                  </a:cubicBezTo>
                  <a:cubicBezTo>
                    <a:pt x="78" y="74"/>
                    <a:pt x="76" y="76"/>
                    <a:pt x="74" y="79"/>
                  </a:cubicBezTo>
                  <a:cubicBezTo>
                    <a:pt x="77" y="74"/>
                    <a:pt x="81" y="69"/>
                    <a:pt x="84" y="64"/>
                  </a:cubicBezTo>
                  <a:cubicBezTo>
                    <a:pt x="87" y="61"/>
                    <a:pt x="86" y="58"/>
                    <a:pt x="85" y="55"/>
                  </a:cubicBezTo>
                  <a:cubicBezTo>
                    <a:pt x="94" y="44"/>
                    <a:pt x="102" y="32"/>
                    <a:pt x="109" y="20"/>
                  </a:cubicBezTo>
                  <a:cubicBezTo>
                    <a:pt x="114" y="11"/>
                    <a:pt x="102" y="4"/>
                    <a:pt x="96" y="11"/>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26" name="Freeform 109">
              <a:extLst>
                <a:ext uri="{FF2B5EF4-FFF2-40B4-BE49-F238E27FC236}">
                  <a16:creationId xmlns:a16="http://schemas.microsoft.com/office/drawing/2014/main" id="{312E6477-886C-4CCF-8FE8-8EE888D0A38D}"/>
                </a:ext>
              </a:extLst>
            </p:cNvPr>
            <p:cNvSpPr>
              <a:spLocks noEditPoints="1"/>
            </p:cNvSpPr>
            <p:nvPr/>
          </p:nvSpPr>
          <p:spPr bwMode="auto">
            <a:xfrm>
              <a:off x="10783856" y="4209862"/>
              <a:ext cx="693695" cy="1067602"/>
            </a:xfrm>
            <a:custGeom>
              <a:avLst/>
              <a:gdLst>
                <a:gd name="T0" fmla="*/ 112 w 119"/>
                <a:gd name="T1" fmla="*/ 52 h 183"/>
                <a:gd name="T2" fmla="*/ 91 w 119"/>
                <a:gd name="T3" fmla="*/ 53 h 183"/>
                <a:gd name="T4" fmla="*/ 115 w 119"/>
                <a:gd name="T5" fmla="*/ 9 h 183"/>
                <a:gd name="T6" fmla="*/ 110 w 119"/>
                <a:gd name="T7" fmla="*/ 2 h 183"/>
                <a:gd name="T8" fmla="*/ 49 w 119"/>
                <a:gd name="T9" fmla="*/ 15 h 183"/>
                <a:gd name="T10" fmla="*/ 24 w 119"/>
                <a:gd name="T11" fmla="*/ 55 h 183"/>
                <a:gd name="T12" fmla="*/ 2 w 119"/>
                <a:gd name="T13" fmla="*/ 88 h 183"/>
                <a:gd name="T14" fmla="*/ 8 w 119"/>
                <a:gd name="T15" fmla="*/ 94 h 183"/>
                <a:gd name="T16" fmla="*/ 43 w 119"/>
                <a:gd name="T17" fmla="*/ 87 h 183"/>
                <a:gd name="T18" fmla="*/ 5 w 119"/>
                <a:gd name="T19" fmla="*/ 176 h 183"/>
                <a:gd name="T20" fmla="*/ 12 w 119"/>
                <a:gd name="T21" fmla="*/ 181 h 183"/>
                <a:gd name="T22" fmla="*/ 70 w 119"/>
                <a:gd name="T23" fmla="*/ 126 h 183"/>
                <a:gd name="T24" fmla="*/ 117 w 119"/>
                <a:gd name="T25" fmla="*/ 58 h 183"/>
                <a:gd name="T26" fmla="*/ 112 w 119"/>
                <a:gd name="T27" fmla="*/ 52 h 183"/>
                <a:gd name="T28" fmla="*/ 66 w 119"/>
                <a:gd name="T29" fmla="*/ 116 h 183"/>
                <a:gd name="T30" fmla="*/ 19 w 119"/>
                <a:gd name="T31" fmla="*/ 165 h 183"/>
                <a:gd name="T32" fmla="*/ 56 w 119"/>
                <a:gd name="T33" fmla="*/ 81 h 183"/>
                <a:gd name="T34" fmla="*/ 50 w 119"/>
                <a:gd name="T35" fmla="*/ 75 h 183"/>
                <a:gd name="T36" fmla="*/ 16 w 119"/>
                <a:gd name="T37" fmla="*/ 82 h 183"/>
                <a:gd name="T38" fmla="*/ 18 w 119"/>
                <a:gd name="T39" fmla="*/ 79 h 183"/>
                <a:gd name="T40" fmla="*/ 23 w 119"/>
                <a:gd name="T41" fmla="*/ 78 h 183"/>
                <a:gd name="T42" fmla="*/ 53 w 119"/>
                <a:gd name="T43" fmla="*/ 25 h 183"/>
                <a:gd name="T44" fmla="*/ 103 w 119"/>
                <a:gd name="T45" fmla="*/ 12 h 183"/>
                <a:gd name="T46" fmla="*/ 75 w 119"/>
                <a:gd name="T47" fmla="*/ 56 h 183"/>
                <a:gd name="T48" fmla="*/ 80 w 119"/>
                <a:gd name="T49" fmla="*/ 64 h 183"/>
                <a:gd name="T50" fmla="*/ 106 w 119"/>
                <a:gd name="T51" fmla="*/ 61 h 183"/>
                <a:gd name="T52" fmla="*/ 66 w 119"/>
                <a:gd name="T53" fmla="*/ 116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9" h="183">
                  <a:moveTo>
                    <a:pt x="112" y="52"/>
                  </a:moveTo>
                  <a:cubicBezTo>
                    <a:pt x="105" y="53"/>
                    <a:pt x="98" y="53"/>
                    <a:pt x="91" y="53"/>
                  </a:cubicBezTo>
                  <a:cubicBezTo>
                    <a:pt x="101" y="40"/>
                    <a:pt x="109" y="25"/>
                    <a:pt x="115" y="9"/>
                  </a:cubicBezTo>
                  <a:cubicBezTo>
                    <a:pt x="116" y="5"/>
                    <a:pt x="113" y="2"/>
                    <a:pt x="110" y="2"/>
                  </a:cubicBezTo>
                  <a:cubicBezTo>
                    <a:pt x="89" y="1"/>
                    <a:pt x="66" y="0"/>
                    <a:pt x="49" y="15"/>
                  </a:cubicBezTo>
                  <a:cubicBezTo>
                    <a:pt x="38" y="24"/>
                    <a:pt x="30" y="39"/>
                    <a:pt x="24" y="55"/>
                  </a:cubicBezTo>
                  <a:cubicBezTo>
                    <a:pt x="16" y="65"/>
                    <a:pt x="9" y="76"/>
                    <a:pt x="2" y="88"/>
                  </a:cubicBezTo>
                  <a:cubicBezTo>
                    <a:pt x="0" y="92"/>
                    <a:pt x="4" y="96"/>
                    <a:pt x="8" y="94"/>
                  </a:cubicBezTo>
                  <a:cubicBezTo>
                    <a:pt x="19" y="89"/>
                    <a:pt x="31" y="90"/>
                    <a:pt x="43" y="87"/>
                  </a:cubicBezTo>
                  <a:cubicBezTo>
                    <a:pt x="31" y="117"/>
                    <a:pt x="15" y="145"/>
                    <a:pt x="5" y="176"/>
                  </a:cubicBezTo>
                  <a:cubicBezTo>
                    <a:pt x="4" y="180"/>
                    <a:pt x="8" y="183"/>
                    <a:pt x="12" y="181"/>
                  </a:cubicBezTo>
                  <a:cubicBezTo>
                    <a:pt x="35" y="168"/>
                    <a:pt x="53" y="146"/>
                    <a:pt x="70" y="126"/>
                  </a:cubicBezTo>
                  <a:cubicBezTo>
                    <a:pt x="87" y="105"/>
                    <a:pt x="105" y="83"/>
                    <a:pt x="117" y="58"/>
                  </a:cubicBezTo>
                  <a:cubicBezTo>
                    <a:pt x="119" y="54"/>
                    <a:pt x="116" y="51"/>
                    <a:pt x="112" y="52"/>
                  </a:cubicBezTo>
                  <a:close/>
                  <a:moveTo>
                    <a:pt x="66" y="116"/>
                  </a:moveTo>
                  <a:cubicBezTo>
                    <a:pt x="52" y="133"/>
                    <a:pt x="37" y="151"/>
                    <a:pt x="19" y="165"/>
                  </a:cubicBezTo>
                  <a:cubicBezTo>
                    <a:pt x="30" y="136"/>
                    <a:pt x="46" y="110"/>
                    <a:pt x="56" y="81"/>
                  </a:cubicBezTo>
                  <a:cubicBezTo>
                    <a:pt x="57" y="78"/>
                    <a:pt x="53" y="74"/>
                    <a:pt x="50" y="75"/>
                  </a:cubicBezTo>
                  <a:cubicBezTo>
                    <a:pt x="39" y="79"/>
                    <a:pt x="27" y="79"/>
                    <a:pt x="16" y="82"/>
                  </a:cubicBezTo>
                  <a:cubicBezTo>
                    <a:pt x="17" y="81"/>
                    <a:pt x="17" y="80"/>
                    <a:pt x="18" y="79"/>
                  </a:cubicBezTo>
                  <a:cubicBezTo>
                    <a:pt x="19" y="80"/>
                    <a:pt x="22" y="80"/>
                    <a:pt x="23" y="78"/>
                  </a:cubicBezTo>
                  <a:cubicBezTo>
                    <a:pt x="35" y="62"/>
                    <a:pt x="39" y="41"/>
                    <a:pt x="53" y="25"/>
                  </a:cubicBezTo>
                  <a:cubicBezTo>
                    <a:pt x="64" y="11"/>
                    <a:pt x="85" y="11"/>
                    <a:pt x="103" y="12"/>
                  </a:cubicBezTo>
                  <a:cubicBezTo>
                    <a:pt x="96" y="28"/>
                    <a:pt x="88" y="43"/>
                    <a:pt x="75" y="56"/>
                  </a:cubicBezTo>
                  <a:cubicBezTo>
                    <a:pt x="72" y="59"/>
                    <a:pt x="75" y="65"/>
                    <a:pt x="80" y="64"/>
                  </a:cubicBezTo>
                  <a:cubicBezTo>
                    <a:pt x="89" y="62"/>
                    <a:pt x="97" y="62"/>
                    <a:pt x="106" y="61"/>
                  </a:cubicBezTo>
                  <a:cubicBezTo>
                    <a:pt x="96" y="81"/>
                    <a:pt x="81" y="100"/>
                    <a:pt x="66" y="11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27" name="Freeform 110">
              <a:extLst>
                <a:ext uri="{FF2B5EF4-FFF2-40B4-BE49-F238E27FC236}">
                  <a16:creationId xmlns:a16="http://schemas.microsoft.com/office/drawing/2014/main" id="{F7419DE1-8A8A-4C32-BB88-2F697A8FBF69}"/>
                </a:ext>
              </a:extLst>
            </p:cNvPr>
            <p:cNvSpPr>
              <a:spLocks/>
            </p:cNvSpPr>
            <p:nvPr/>
          </p:nvSpPr>
          <p:spPr bwMode="auto">
            <a:xfrm>
              <a:off x="10766636" y="4089326"/>
              <a:ext cx="169734" cy="179575"/>
            </a:xfrm>
            <a:custGeom>
              <a:avLst/>
              <a:gdLst>
                <a:gd name="T0" fmla="*/ 28 w 29"/>
                <a:gd name="T1" fmla="*/ 26 h 31"/>
                <a:gd name="T2" fmla="*/ 12 w 29"/>
                <a:gd name="T3" fmla="*/ 4 h 31"/>
                <a:gd name="T4" fmla="*/ 6 w 29"/>
                <a:gd name="T5" fmla="*/ 0 h 31"/>
                <a:gd name="T6" fmla="*/ 2 w 29"/>
                <a:gd name="T7" fmla="*/ 1 h 31"/>
                <a:gd name="T8" fmla="*/ 1 w 29"/>
                <a:gd name="T9" fmla="*/ 7 h 31"/>
                <a:gd name="T10" fmla="*/ 10 w 29"/>
                <a:gd name="T11" fmla="*/ 23 h 31"/>
                <a:gd name="T12" fmla="*/ 26 w 29"/>
                <a:gd name="T13" fmla="*/ 30 h 31"/>
                <a:gd name="T14" fmla="*/ 28 w 29"/>
                <a:gd name="T15" fmla="*/ 26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31">
                  <a:moveTo>
                    <a:pt x="28" y="26"/>
                  </a:moveTo>
                  <a:cubicBezTo>
                    <a:pt x="20" y="21"/>
                    <a:pt x="15" y="12"/>
                    <a:pt x="12" y="4"/>
                  </a:cubicBezTo>
                  <a:cubicBezTo>
                    <a:pt x="11" y="1"/>
                    <a:pt x="9" y="0"/>
                    <a:pt x="6" y="0"/>
                  </a:cubicBezTo>
                  <a:cubicBezTo>
                    <a:pt x="4" y="0"/>
                    <a:pt x="3" y="0"/>
                    <a:pt x="2" y="1"/>
                  </a:cubicBezTo>
                  <a:cubicBezTo>
                    <a:pt x="1" y="3"/>
                    <a:pt x="0" y="5"/>
                    <a:pt x="1" y="7"/>
                  </a:cubicBezTo>
                  <a:cubicBezTo>
                    <a:pt x="3" y="13"/>
                    <a:pt x="6" y="18"/>
                    <a:pt x="10" y="23"/>
                  </a:cubicBezTo>
                  <a:cubicBezTo>
                    <a:pt x="15" y="28"/>
                    <a:pt x="20" y="30"/>
                    <a:pt x="26" y="30"/>
                  </a:cubicBezTo>
                  <a:cubicBezTo>
                    <a:pt x="29" y="31"/>
                    <a:pt x="29" y="27"/>
                    <a:pt x="28" y="2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28" name="Freeform 111">
              <a:extLst>
                <a:ext uri="{FF2B5EF4-FFF2-40B4-BE49-F238E27FC236}">
                  <a16:creationId xmlns:a16="http://schemas.microsoft.com/office/drawing/2014/main" id="{8E8BC364-D778-4E50-AF95-03FB104D6679}"/>
                </a:ext>
              </a:extLst>
            </p:cNvPr>
            <p:cNvSpPr>
              <a:spLocks/>
            </p:cNvSpPr>
            <p:nvPr/>
          </p:nvSpPr>
          <p:spPr bwMode="auto">
            <a:xfrm>
              <a:off x="10941291" y="3941730"/>
              <a:ext cx="76258" cy="233693"/>
            </a:xfrm>
            <a:custGeom>
              <a:avLst/>
              <a:gdLst>
                <a:gd name="T0" fmla="*/ 11 w 13"/>
                <a:gd name="T1" fmla="*/ 18 h 40"/>
                <a:gd name="T2" fmla="*/ 11 w 13"/>
                <a:gd name="T3" fmla="*/ 4 h 40"/>
                <a:gd name="T4" fmla="*/ 3 w 13"/>
                <a:gd name="T5" fmla="*/ 4 h 40"/>
                <a:gd name="T6" fmla="*/ 8 w 13"/>
                <a:gd name="T7" fmla="*/ 37 h 40"/>
                <a:gd name="T8" fmla="*/ 13 w 13"/>
                <a:gd name="T9" fmla="*/ 35 h 40"/>
                <a:gd name="T10" fmla="*/ 11 w 13"/>
                <a:gd name="T11" fmla="*/ 18 h 40"/>
              </a:gdLst>
              <a:ahLst/>
              <a:cxnLst>
                <a:cxn ang="0">
                  <a:pos x="T0" y="T1"/>
                </a:cxn>
                <a:cxn ang="0">
                  <a:pos x="T2" y="T3"/>
                </a:cxn>
                <a:cxn ang="0">
                  <a:pos x="T4" y="T5"/>
                </a:cxn>
                <a:cxn ang="0">
                  <a:pos x="T6" y="T7"/>
                </a:cxn>
                <a:cxn ang="0">
                  <a:pos x="T8" y="T9"/>
                </a:cxn>
                <a:cxn ang="0">
                  <a:pos x="T10" y="T11"/>
                </a:cxn>
              </a:cxnLst>
              <a:rect l="0" t="0" r="r" b="b"/>
              <a:pathLst>
                <a:path w="13" h="40">
                  <a:moveTo>
                    <a:pt x="11" y="18"/>
                  </a:moveTo>
                  <a:cubicBezTo>
                    <a:pt x="11" y="13"/>
                    <a:pt x="12" y="8"/>
                    <a:pt x="11" y="4"/>
                  </a:cubicBezTo>
                  <a:cubicBezTo>
                    <a:pt x="10" y="0"/>
                    <a:pt x="4" y="0"/>
                    <a:pt x="3" y="4"/>
                  </a:cubicBezTo>
                  <a:cubicBezTo>
                    <a:pt x="0" y="14"/>
                    <a:pt x="3" y="28"/>
                    <a:pt x="8" y="37"/>
                  </a:cubicBezTo>
                  <a:cubicBezTo>
                    <a:pt x="9" y="40"/>
                    <a:pt x="13" y="38"/>
                    <a:pt x="13" y="35"/>
                  </a:cubicBezTo>
                  <a:cubicBezTo>
                    <a:pt x="12" y="30"/>
                    <a:pt x="12" y="24"/>
                    <a:pt x="11" y="1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29" name="Freeform 112">
              <a:extLst>
                <a:ext uri="{FF2B5EF4-FFF2-40B4-BE49-F238E27FC236}">
                  <a16:creationId xmlns:a16="http://schemas.microsoft.com/office/drawing/2014/main" id="{B0BD912F-0010-4BB8-958C-79BFBE113374}"/>
                </a:ext>
              </a:extLst>
            </p:cNvPr>
            <p:cNvSpPr>
              <a:spLocks/>
            </p:cNvSpPr>
            <p:nvPr/>
          </p:nvSpPr>
          <p:spPr bwMode="auto">
            <a:xfrm>
              <a:off x="11115943" y="3941730"/>
              <a:ext cx="76258" cy="216472"/>
            </a:xfrm>
            <a:custGeom>
              <a:avLst/>
              <a:gdLst>
                <a:gd name="T0" fmla="*/ 11 w 13"/>
                <a:gd name="T1" fmla="*/ 4 h 37"/>
                <a:gd name="T2" fmla="*/ 4 w 13"/>
                <a:gd name="T3" fmla="*/ 4 h 37"/>
                <a:gd name="T4" fmla="*/ 2 w 13"/>
                <a:gd name="T5" fmla="*/ 32 h 37"/>
                <a:gd name="T6" fmla="*/ 7 w 13"/>
                <a:gd name="T7" fmla="*/ 34 h 37"/>
                <a:gd name="T8" fmla="*/ 11 w 13"/>
                <a:gd name="T9" fmla="*/ 4 h 37"/>
              </a:gdLst>
              <a:ahLst/>
              <a:cxnLst>
                <a:cxn ang="0">
                  <a:pos x="T0" y="T1"/>
                </a:cxn>
                <a:cxn ang="0">
                  <a:pos x="T2" y="T3"/>
                </a:cxn>
                <a:cxn ang="0">
                  <a:pos x="T4" y="T5"/>
                </a:cxn>
                <a:cxn ang="0">
                  <a:pos x="T6" y="T7"/>
                </a:cxn>
                <a:cxn ang="0">
                  <a:pos x="T8" y="T9"/>
                </a:cxn>
              </a:cxnLst>
              <a:rect l="0" t="0" r="r" b="b"/>
              <a:pathLst>
                <a:path w="13" h="37">
                  <a:moveTo>
                    <a:pt x="11" y="4"/>
                  </a:moveTo>
                  <a:cubicBezTo>
                    <a:pt x="11" y="0"/>
                    <a:pt x="5" y="0"/>
                    <a:pt x="4" y="4"/>
                  </a:cubicBezTo>
                  <a:cubicBezTo>
                    <a:pt x="3" y="13"/>
                    <a:pt x="5" y="23"/>
                    <a:pt x="2" y="32"/>
                  </a:cubicBezTo>
                  <a:cubicBezTo>
                    <a:pt x="0" y="35"/>
                    <a:pt x="6" y="37"/>
                    <a:pt x="7" y="34"/>
                  </a:cubicBezTo>
                  <a:cubicBezTo>
                    <a:pt x="12" y="25"/>
                    <a:pt x="13" y="13"/>
                    <a:pt x="11"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30" name="Freeform 113">
              <a:extLst>
                <a:ext uri="{FF2B5EF4-FFF2-40B4-BE49-F238E27FC236}">
                  <a16:creationId xmlns:a16="http://schemas.microsoft.com/office/drawing/2014/main" id="{67160412-3511-49A2-86D9-72482F9D4548}"/>
                </a:ext>
              </a:extLst>
            </p:cNvPr>
            <p:cNvSpPr>
              <a:spLocks/>
            </p:cNvSpPr>
            <p:nvPr/>
          </p:nvSpPr>
          <p:spPr bwMode="auto">
            <a:xfrm>
              <a:off x="11598086" y="4682166"/>
              <a:ext cx="216472" cy="199254"/>
            </a:xfrm>
            <a:custGeom>
              <a:avLst/>
              <a:gdLst>
                <a:gd name="T0" fmla="*/ 28 w 37"/>
                <a:gd name="T1" fmla="*/ 7 h 34"/>
                <a:gd name="T2" fmla="*/ 21 w 37"/>
                <a:gd name="T3" fmla="*/ 8 h 34"/>
                <a:gd name="T4" fmla="*/ 19 w 37"/>
                <a:gd name="T5" fmla="*/ 4 h 34"/>
                <a:gd name="T6" fmla="*/ 13 w 37"/>
                <a:gd name="T7" fmla="*/ 5 h 34"/>
                <a:gd name="T8" fmla="*/ 13 w 37"/>
                <a:gd name="T9" fmla="*/ 10 h 34"/>
                <a:gd name="T10" fmla="*/ 2 w 37"/>
                <a:gd name="T11" fmla="*/ 14 h 34"/>
                <a:gd name="T12" fmla="*/ 4 w 37"/>
                <a:gd name="T13" fmla="*/ 19 h 34"/>
                <a:gd name="T14" fmla="*/ 15 w 37"/>
                <a:gd name="T15" fmla="*/ 19 h 34"/>
                <a:gd name="T16" fmla="*/ 17 w 37"/>
                <a:gd name="T17" fmla="*/ 28 h 34"/>
                <a:gd name="T18" fmla="*/ 25 w 37"/>
                <a:gd name="T19" fmla="*/ 26 h 34"/>
                <a:gd name="T20" fmla="*/ 23 w 37"/>
                <a:gd name="T21" fmla="*/ 18 h 34"/>
                <a:gd name="T22" fmla="*/ 31 w 37"/>
                <a:gd name="T23" fmla="*/ 16 h 34"/>
                <a:gd name="T24" fmla="*/ 28 w 37"/>
                <a:gd name="T25"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34">
                  <a:moveTo>
                    <a:pt x="28" y="7"/>
                  </a:moveTo>
                  <a:cubicBezTo>
                    <a:pt x="26" y="7"/>
                    <a:pt x="23" y="8"/>
                    <a:pt x="21" y="8"/>
                  </a:cubicBezTo>
                  <a:cubicBezTo>
                    <a:pt x="20" y="7"/>
                    <a:pt x="19" y="5"/>
                    <a:pt x="19" y="4"/>
                  </a:cubicBezTo>
                  <a:cubicBezTo>
                    <a:pt x="18" y="0"/>
                    <a:pt x="12" y="1"/>
                    <a:pt x="13" y="5"/>
                  </a:cubicBezTo>
                  <a:cubicBezTo>
                    <a:pt x="13" y="7"/>
                    <a:pt x="13" y="9"/>
                    <a:pt x="13" y="10"/>
                  </a:cubicBezTo>
                  <a:cubicBezTo>
                    <a:pt x="10" y="11"/>
                    <a:pt x="6" y="13"/>
                    <a:pt x="2" y="14"/>
                  </a:cubicBezTo>
                  <a:cubicBezTo>
                    <a:pt x="0" y="15"/>
                    <a:pt x="1" y="19"/>
                    <a:pt x="4" y="19"/>
                  </a:cubicBezTo>
                  <a:cubicBezTo>
                    <a:pt x="7" y="20"/>
                    <a:pt x="11" y="19"/>
                    <a:pt x="15" y="19"/>
                  </a:cubicBezTo>
                  <a:cubicBezTo>
                    <a:pt x="15" y="22"/>
                    <a:pt x="16" y="25"/>
                    <a:pt x="17" y="28"/>
                  </a:cubicBezTo>
                  <a:cubicBezTo>
                    <a:pt x="18" y="34"/>
                    <a:pt x="27" y="31"/>
                    <a:pt x="25" y="26"/>
                  </a:cubicBezTo>
                  <a:cubicBezTo>
                    <a:pt x="25" y="23"/>
                    <a:pt x="24" y="21"/>
                    <a:pt x="23" y="18"/>
                  </a:cubicBezTo>
                  <a:cubicBezTo>
                    <a:pt x="26" y="17"/>
                    <a:pt x="28" y="17"/>
                    <a:pt x="31" y="16"/>
                  </a:cubicBezTo>
                  <a:cubicBezTo>
                    <a:pt x="37" y="14"/>
                    <a:pt x="34" y="6"/>
                    <a:pt x="28" y="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grpSp>
      <p:sp>
        <p:nvSpPr>
          <p:cNvPr id="31" name="Freeform 123">
            <a:extLst>
              <a:ext uri="{FF2B5EF4-FFF2-40B4-BE49-F238E27FC236}">
                <a16:creationId xmlns:a16="http://schemas.microsoft.com/office/drawing/2014/main" id="{F9C4D151-51B3-4AFC-AA3C-B84BF0AE11B7}"/>
              </a:ext>
            </a:extLst>
          </p:cNvPr>
          <p:cNvSpPr>
            <a:spLocks noEditPoints="1"/>
          </p:cNvSpPr>
          <p:nvPr/>
        </p:nvSpPr>
        <p:spPr bwMode="auto">
          <a:xfrm rot="3896716" flipH="1">
            <a:off x="10253264" y="5061653"/>
            <a:ext cx="422010" cy="1258406"/>
          </a:xfrm>
          <a:custGeom>
            <a:avLst/>
            <a:gdLst>
              <a:gd name="T0" fmla="*/ 64 w 70"/>
              <a:gd name="T1" fmla="*/ 114 h 209"/>
              <a:gd name="T2" fmla="*/ 24 w 70"/>
              <a:gd name="T3" fmla="*/ 125 h 209"/>
              <a:gd name="T4" fmla="*/ 19 w 70"/>
              <a:gd name="T5" fmla="*/ 109 h 209"/>
              <a:gd name="T6" fmla="*/ 22 w 70"/>
              <a:gd name="T7" fmla="*/ 81 h 209"/>
              <a:gd name="T8" fmla="*/ 62 w 70"/>
              <a:gd name="T9" fmla="*/ 58 h 209"/>
              <a:gd name="T10" fmla="*/ 57 w 70"/>
              <a:gd name="T11" fmla="*/ 50 h 209"/>
              <a:gd name="T12" fmla="*/ 21 w 70"/>
              <a:gd name="T13" fmla="*/ 62 h 209"/>
              <a:gd name="T14" fmla="*/ 20 w 70"/>
              <a:gd name="T15" fmla="*/ 59 h 209"/>
              <a:gd name="T16" fmla="*/ 48 w 70"/>
              <a:gd name="T17" fmla="*/ 8 h 209"/>
              <a:gd name="T18" fmla="*/ 45 w 70"/>
              <a:gd name="T19" fmla="*/ 2 h 209"/>
              <a:gd name="T20" fmla="*/ 14 w 70"/>
              <a:gd name="T21" fmla="*/ 71 h 209"/>
              <a:gd name="T22" fmla="*/ 14 w 70"/>
              <a:gd name="T23" fmla="*/ 72 h 209"/>
              <a:gd name="T24" fmla="*/ 7 w 70"/>
              <a:gd name="T25" fmla="*/ 115 h 209"/>
              <a:gd name="T26" fmla="*/ 16 w 70"/>
              <a:gd name="T27" fmla="*/ 135 h 209"/>
              <a:gd name="T28" fmla="*/ 32 w 70"/>
              <a:gd name="T29" fmla="*/ 208 h 209"/>
              <a:gd name="T30" fmla="*/ 36 w 70"/>
              <a:gd name="T31" fmla="*/ 197 h 209"/>
              <a:gd name="T32" fmla="*/ 22 w 70"/>
              <a:gd name="T33" fmla="*/ 154 h 209"/>
              <a:gd name="T34" fmla="*/ 27 w 70"/>
              <a:gd name="T35" fmla="*/ 143 h 209"/>
              <a:gd name="T36" fmla="*/ 30 w 70"/>
              <a:gd name="T37" fmla="*/ 145 h 209"/>
              <a:gd name="T38" fmla="*/ 68 w 70"/>
              <a:gd name="T39" fmla="*/ 123 h 209"/>
              <a:gd name="T40" fmla="*/ 64 w 70"/>
              <a:gd name="T41" fmla="*/ 114 h 209"/>
              <a:gd name="T42" fmla="*/ 47 w 70"/>
              <a:gd name="T43" fmla="*/ 62 h 209"/>
              <a:gd name="T44" fmla="*/ 28 w 70"/>
              <a:gd name="T45" fmla="*/ 71 h 209"/>
              <a:gd name="T46" fmla="*/ 47 w 70"/>
              <a:gd name="T47" fmla="*/ 62 h 209"/>
              <a:gd name="T48" fmla="*/ 34 w 70"/>
              <a:gd name="T49" fmla="*/ 132 h 209"/>
              <a:gd name="T50" fmla="*/ 52 w 70"/>
              <a:gd name="T51" fmla="*/ 123 h 209"/>
              <a:gd name="T52" fmla="*/ 34 w 70"/>
              <a:gd name="T53" fmla="*/ 13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209">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pic>
        <p:nvPicPr>
          <p:cNvPr id="33" name="图片 32">
            <a:extLst>
              <a:ext uri="{FF2B5EF4-FFF2-40B4-BE49-F238E27FC236}">
                <a16:creationId xmlns:a16="http://schemas.microsoft.com/office/drawing/2014/main" id="{293B2520-92F7-4D14-80D6-5A5511A538FC}"/>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9716675" y="5867805"/>
            <a:ext cx="2574839" cy="990196"/>
          </a:xfrm>
          <a:prstGeom prst="rect">
            <a:avLst/>
          </a:prstGeom>
        </p:spPr>
      </p:pic>
      <p:grpSp>
        <p:nvGrpSpPr>
          <p:cNvPr id="34" name="组合 33">
            <a:extLst>
              <a:ext uri="{FF2B5EF4-FFF2-40B4-BE49-F238E27FC236}">
                <a16:creationId xmlns:a16="http://schemas.microsoft.com/office/drawing/2014/main" id="{2D7FE238-D3BF-42FB-A6C6-6BE941D8823D}"/>
              </a:ext>
            </a:extLst>
          </p:cNvPr>
          <p:cNvGrpSpPr/>
          <p:nvPr/>
        </p:nvGrpSpPr>
        <p:grpSpPr>
          <a:xfrm rot="19663740">
            <a:off x="819357" y="4171119"/>
            <a:ext cx="654790" cy="845387"/>
            <a:chOff x="10766636" y="3941730"/>
            <a:chExt cx="1047922" cy="1352954"/>
          </a:xfrm>
        </p:grpSpPr>
        <p:sp>
          <p:nvSpPr>
            <p:cNvPr id="35" name="Freeform 108">
              <a:extLst>
                <a:ext uri="{FF2B5EF4-FFF2-40B4-BE49-F238E27FC236}">
                  <a16:creationId xmlns:a16="http://schemas.microsoft.com/office/drawing/2014/main" id="{711C2607-EFF6-4334-AB34-401120411487}"/>
                </a:ext>
              </a:extLst>
            </p:cNvPr>
            <p:cNvSpPr>
              <a:spLocks/>
            </p:cNvSpPr>
            <p:nvPr/>
          </p:nvSpPr>
          <p:spPr bwMode="auto">
            <a:xfrm>
              <a:off x="10766636" y="4209862"/>
              <a:ext cx="664177" cy="1084822"/>
            </a:xfrm>
            <a:custGeom>
              <a:avLst/>
              <a:gdLst>
                <a:gd name="T0" fmla="*/ 96 w 114"/>
                <a:gd name="T1" fmla="*/ 11 h 186"/>
                <a:gd name="T2" fmla="*/ 91 w 114"/>
                <a:gd name="T3" fmla="*/ 11 h 186"/>
                <a:gd name="T4" fmla="*/ 79 w 114"/>
                <a:gd name="T5" fmla="*/ 8 h 186"/>
                <a:gd name="T6" fmla="*/ 78 w 114"/>
                <a:gd name="T7" fmla="*/ 8 h 186"/>
                <a:gd name="T8" fmla="*/ 2 w 114"/>
                <a:gd name="T9" fmla="*/ 87 h 186"/>
                <a:gd name="T10" fmla="*/ 12 w 114"/>
                <a:gd name="T11" fmla="*/ 98 h 186"/>
                <a:gd name="T12" fmla="*/ 48 w 114"/>
                <a:gd name="T13" fmla="*/ 83 h 186"/>
                <a:gd name="T14" fmla="*/ 11 w 114"/>
                <a:gd name="T15" fmla="*/ 170 h 186"/>
                <a:gd name="T16" fmla="*/ 27 w 114"/>
                <a:gd name="T17" fmla="*/ 177 h 186"/>
                <a:gd name="T18" fmla="*/ 28 w 114"/>
                <a:gd name="T19" fmla="*/ 175 h 186"/>
                <a:gd name="T20" fmla="*/ 32 w 114"/>
                <a:gd name="T21" fmla="*/ 172 h 186"/>
                <a:gd name="T22" fmla="*/ 105 w 114"/>
                <a:gd name="T23" fmla="*/ 71 h 186"/>
                <a:gd name="T24" fmla="*/ 96 w 114"/>
                <a:gd name="T25" fmla="*/ 58 h 186"/>
                <a:gd name="T26" fmla="*/ 89 w 114"/>
                <a:gd name="T27" fmla="*/ 60 h 186"/>
                <a:gd name="T28" fmla="*/ 88 w 114"/>
                <a:gd name="T29" fmla="*/ 62 h 186"/>
                <a:gd name="T30" fmla="*/ 86 w 114"/>
                <a:gd name="T31" fmla="*/ 64 h 186"/>
                <a:gd name="T32" fmla="*/ 85 w 114"/>
                <a:gd name="T33" fmla="*/ 65 h 186"/>
                <a:gd name="T34" fmla="*/ 85 w 114"/>
                <a:gd name="T35" fmla="*/ 65 h 186"/>
                <a:gd name="T36" fmla="*/ 84 w 114"/>
                <a:gd name="T37" fmla="*/ 66 h 186"/>
                <a:gd name="T38" fmla="*/ 84 w 114"/>
                <a:gd name="T39" fmla="*/ 66 h 186"/>
                <a:gd name="T40" fmla="*/ 84 w 114"/>
                <a:gd name="T41" fmla="*/ 66 h 186"/>
                <a:gd name="T42" fmla="*/ 82 w 114"/>
                <a:gd name="T43" fmla="*/ 67 h 186"/>
                <a:gd name="T44" fmla="*/ 80 w 114"/>
                <a:gd name="T45" fmla="*/ 71 h 186"/>
                <a:gd name="T46" fmla="*/ 74 w 114"/>
                <a:gd name="T47" fmla="*/ 79 h 186"/>
                <a:gd name="T48" fmla="*/ 84 w 114"/>
                <a:gd name="T49" fmla="*/ 64 h 186"/>
                <a:gd name="T50" fmla="*/ 85 w 114"/>
                <a:gd name="T51" fmla="*/ 55 h 186"/>
                <a:gd name="T52" fmla="*/ 109 w 114"/>
                <a:gd name="T53" fmla="*/ 20 h 186"/>
                <a:gd name="T54" fmla="*/ 96 w 114"/>
                <a:gd name="T55" fmla="*/ 1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4" h="186">
                  <a:moveTo>
                    <a:pt x="96" y="11"/>
                  </a:moveTo>
                  <a:cubicBezTo>
                    <a:pt x="94" y="10"/>
                    <a:pt x="93" y="10"/>
                    <a:pt x="91" y="11"/>
                  </a:cubicBezTo>
                  <a:cubicBezTo>
                    <a:pt x="89" y="7"/>
                    <a:pt x="82" y="4"/>
                    <a:pt x="79" y="8"/>
                  </a:cubicBezTo>
                  <a:cubicBezTo>
                    <a:pt x="78" y="8"/>
                    <a:pt x="78" y="8"/>
                    <a:pt x="78" y="8"/>
                  </a:cubicBezTo>
                  <a:cubicBezTo>
                    <a:pt x="34" y="0"/>
                    <a:pt x="14" y="52"/>
                    <a:pt x="2" y="87"/>
                  </a:cubicBezTo>
                  <a:cubicBezTo>
                    <a:pt x="0" y="94"/>
                    <a:pt x="6" y="99"/>
                    <a:pt x="12" y="98"/>
                  </a:cubicBezTo>
                  <a:cubicBezTo>
                    <a:pt x="25" y="95"/>
                    <a:pt x="37" y="89"/>
                    <a:pt x="48" y="83"/>
                  </a:cubicBezTo>
                  <a:cubicBezTo>
                    <a:pt x="33" y="111"/>
                    <a:pt x="18" y="139"/>
                    <a:pt x="11" y="170"/>
                  </a:cubicBezTo>
                  <a:cubicBezTo>
                    <a:pt x="9" y="180"/>
                    <a:pt x="22" y="186"/>
                    <a:pt x="27" y="177"/>
                  </a:cubicBezTo>
                  <a:cubicBezTo>
                    <a:pt x="27" y="176"/>
                    <a:pt x="27" y="175"/>
                    <a:pt x="28" y="175"/>
                  </a:cubicBezTo>
                  <a:cubicBezTo>
                    <a:pt x="29" y="174"/>
                    <a:pt x="31" y="174"/>
                    <a:pt x="32" y="172"/>
                  </a:cubicBezTo>
                  <a:cubicBezTo>
                    <a:pt x="59" y="141"/>
                    <a:pt x="89" y="109"/>
                    <a:pt x="105" y="71"/>
                  </a:cubicBezTo>
                  <a:cubicBezTo>
                    <a:pt x="108" y="64"/>
                    <a:pt x="103" y="57"/>
                    <a:pt x="96" y="58"/>
                  </a:cubicBezTo>
                  <a:cubicBezTo>
                    <a:pt x="94" y="58"/>
                    <a:pt x="91" y="58"/>
                    <a:pt x="89" y="60"/>
                  </a:cubicBezTo>
                  <a:cubicBezTo>
                    <a:pt x="89" y="61"/>
                    <a:pt x="88" y="62"/>
                    <a:pt x="88" y="62"/>
                  </a:cubicBezTo>
                  <a:cubicBezTo>
                    <a:pt x="87" y="63"/>
                    <a:pt x="86" y="64"/>
                    <a:pt x="86" y="64"/>
                  </a:cubicBezTo>
                  <a:cubicBezTo>
                    <a:pt x="85" y="65"/>
                    <a:pt x="85" y="65"/>
                    <a:pt x="85" y="65"/>
                  </a:cubicBezTo>
                  <a:cubicBezTo>
                    <a:pt x="85" y="65"/>
                    <a:pt x="85" y="65"/>
                    <a:pt x="85" y="65"/>
                  </a:cubicBezTo>
                  <a:cubicBezTo>
                    <a:pt x="84" y="66"/>
                    <a:pt x="84" y="66"/>
                    <a:pt x="84" y="66"/>
                  </a:cubicBezTo>
                  <a:cubicBezTo>
                    <a:pt x="84" y="66"/>
                    <a:pt x="84" y="66"/>
                    <a:pt x="84" y="66"/>
                  </a:cubicBezTo>
                  <a:cubicBezTo>
                    <a:pt x="84" y="66"/>
                    <a:pt x="84" y="66"/>
                    <a:pt x="84" y="66"/>
                  </a:cubicBezTo>
                  <a:cubicBezTo>
                    <a:pt x="84" y="66"/>
                    <a:pt x="83" y="67"/>
                    <a:pt x="82" y="67"/>
                  </a:cubicBezTo>
                  <a:cubicBezTo>
                    <a:pt x="81" y="68"/>
                    <a:pt x="80" y="70"/>
                    <a:pt x="80" y="71"/>
                  </a:cubicBezTo>
                  <a:cubicBezTo>
                    <a:pt x="78" y="74"/>
                    <a:pt x="76" y="76"/>
                    <a:pt x="74" y="79"/>
                  </a:cubicBezTo>
                  <a:cubicBezTo>
                    <a:pt x="77" y="74"/>
                    <a:pt x="81" y="69"/>
                    <a:pt x="84" y="64"/>
                  </a:cubicBezTo>
                  <a:cubicBezTo>
                    <a:pt x="87" y="61"/>
                    <a:pt x="86" y="58"/>
                    <a:pt x="85" y="55"/>
                  </a:cubicBezTo>
                  <a:cubicBezTo>
                    <a:pt x="94" y="44"/>
                    <a:pt x="102" y="32"/>
                    <a:pt x="109" y="20"/>
                  </a:cubicBezTo>
                  <a:cubicBezTo>
                    <a:pt x="114" y="11"/>
                    <a:pt x="102" y="4"/>
                    <a:pt x="96" y="11"/>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36" name="Freeform 109">
              <a:extLst>
                <a:ext uri="{FF2B5EF4-FFF2-40B4-BE49-F238E27FC236}">
                  <a16:creationId xmlns:a16="http://schemas.microsoft.com/office/drawing/2014/main" id="{ACCAB13C-8D27-4FB1-9156-5391F2429831}"/>
                </a:ext>
              </a:extLst>
            </p:cNvPr>
            <p:cNvSpPr>
              <a:spLocks noEditPoints="1"/>
            </p:cNvSpPr>
            <p:nvPr/>
          </p:nvSpPr>
          <p:spPr bwMode="auto">
            <a:xfrm>
              <a:off x="10783856" y="4209862"/>
              <a:ext cx="693695" cy="1067602"/>
            </a:xfrm>
            <a:custGeom>
              <a:avLst/>
              <a:gdLst>
                <a:gd name="T0" fmla="*/ 112 w 119"/>
                <a:gd name="T1" fmla="*/ 52 h 183"/>
                <a:gd name="T2" fmla="*/ 91 w 119"/>
                <a:gd name="T3" fmla="*/ 53 h 183"/>
                <a:gd name="T4" fmla="*/ 115 w 119"/>
                <a:gd name="T5" fmla="*/ 9 h 183"/>
                <a:gd name="T6" fmla="*/ 110 w 119"/>
                <a:gd name="T7" fmla="*/ 2 h 183"/>
                <a:gd name="T8" fmla="*/ 49 w 119"/>
                <a:gd name="T9" fmla="*/ 15 h 183"/>
                <a:gd name="T10" fmla="*/ 24 w 119"/>
                <a:gd name="T11" fmla="*/ 55 h 183"/>
                <a:gd name="T12" fmla="*/ 2 w 119"/>
                <a:gd name="T13" fmla="*/ 88 h 183"/>
                <a:gd name="T14" fmla="*/ 8 w 119"/>
                <a:gd name="T15" fmla="*/ 94 h 183"/>
                <a:gd name="T16" fmla="*/ 43 w 119"/>
                <a:gd name="T17" fmla="*/ 87 h 183"/>
                <a:gd name="T18" fmla="*/ 5 w 119"/>
                <a:gd name="T19" fmla="*/ 176 h 183"/>
                <a:gd name="T20" fmla="*/ 12 w 119"/>
                <a:gd name="T21" fmla="*/ 181 h 183"/>
                <a:gd name="T22" fmla="*/ 70 w 119"/>
                <a:gd name="T23" fmla="*/ 126 h 183"/>
                <a:gd name="T24" fmla="*/ 117 w 119"/>
                <a:gd name="T25" fmla="*/ 58 h 183"/>
                <a:gd name="T26" fmla="*/ 112 w 119"/>
                <a:gd name="T27" fmla="*/ 52 h 183"/>
                <a:gd name="T28" fmla="*/ 66 w 119"/>
                <a:gd name="T29" fmla="*/ 116 h 183"/>
                <a:gd name="T30" fmla="*/ 19 w 119"/>
                <a:gd name="T31" fmla="*/ 165 h 183"/>
                <a:gd name="T32" fmla="*/ 56 w 119"/>
                <a:gd name="T33" fmla="*/ 81 h 183"/>
                <a:gd name="T34" fmla="*/ 50 w 119"/>
                <a:gd name="T35" fmla="*/ 75 h 183"/>
                <a:gd name="T36" fmla="*/ 16 w 119"/>
                <a:gd name="T37" fmla="*/ 82 h 183"/>
                <a:gd name="T38" fmla="*/ 18 w 119"/>
                <a:gd name="T39" fmla="*/ 79 h 183"/>
                <a:gd name="T40" fmla="*/ 23 w 119"/>
                <a:gd name="T41" fmla="*/ 78 h 183"/>
                <a:gd name="T42" fmla="*/ 53 w 119"/>
                <a:gd name="T43" fmla="*/ 25 h 183"/>
                <a:gd name="T44" fmla="*/ 103 w 119"/>
                <a:gd name="T45" fmla="*/ 12 h 183"/>
                <a:gd name="T46" fmla="*/ 75 w 119"/>
                <a:gd name="T47" fmla="*/ 56 h 183"/>
                <a:gd name="T48" fmla="*/ 80 w 119"/>
                <a:gd name="T49" fmla="*/ 64 h 183"/>
                <a:gd name="T50" fmla="*/ 106 w 119"/>
                <a:gd name="T51" fmla="*/ 61 h 183"/>
                <a:gd name="T52" fmla="*/ 66 w 119"/>
                <a:gd name="T53" fmla="*/ 116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9" h="183">
                  <a:moveTo>
                    <a:pt x="112" y="52"/>
                  </a:moveTo>
                  <a:cubicBezTo>
                    <a:pt x="105" y="53"/>
                    <a:pt x="98" y="53"/>
                    <a:pt x="91" y="53"/>
                  </a:cubicBezTo>
                  <a:cubicBezTo>
                    <a:pt x="101" y="40"/>
                    <a:pt x="109" y="25"/>
                    <a:pt x="115" y="9"/>
                  </a:cubicBezTo>
                  <a:cubicBezTo>
                    <a:pt x="116" y="5"/>
                    <a:pt x="113" y="2"/>
                    <a:pt x="110" y="2"/>
                  </a:cubicBezTo>
                  <a:cubicBezTo>
                    <a:pt x="89" y="1"/>
                    <a:pt x="66" y="0"/>
                    <a:pt x="49" y="15"/>
                  </a:cubicBezTo>
                  <a:cubicBezTo>
                    <a:pt x="38" y="24"/>
                    <a:pt x="30" y="39"/>
                    <a:pt x="24" y="55"/>
                  </a:cubicBezTo>
                  <a:cubicBezTo>
                    <a:pt x="16" y="65"/>
                    <a:pt x="9" y="76"/>
                    <a:pt x="2" y="88"/>
                  </a:cubicBezTo>
                  <a:cubicBezTo>
                    <a:pt x="0" y="92"/>
                    <a:pt x="4" y="96"/>
                    <a:pt x="8" y="94"/>
                  </a:cubicBezTo>
                  <a:cubicBezTo>
                    <a:pt x="19" y="89"/>
                    <a:pt x="31" y="90"/>
                    <a:pt x="43" y="87"/>
                  </a:cubicBezTo>
                  <a:cubicBezTo>
                    <a:pt x="31" y="117"/>
                    <a:pt x="15" y="145"/>
                    <a:pt x="5" y="176"/>
                  </a:cubicBezTo>
                  <a:cubicBezTo>
                    <a:pt x="4" y="180"/>
                    <a:pt x="8" y="183"/>
                    <a:pt x="12" y="181"/>
                  </a:cubicBezTo>
                  <a:cubicBezTo>
                    <a:pt x="35" y="168"/>
                    <a:pt x="53" y="146"/>
                    <a:pt x="70" y="126"/>
                  </a:cubicBezTo>
                  <a:cubicBezTo>
                    <a:pt x="87" y="105"/>
                    <a:pt x="105" y="83"/>
                    <a:pt x="117" y="58"/>
                  </a:cubicBezTo>
                  <a:cubicBezTo>
                    <a:pt x="119" y="54"/>
                    <a:pt x="116" y="51"/>
                    <a:pt x="112" y="52"/>
                  </a:cubicBezTo>
                  <a:close/>
                  <a:moveTo>
                    <a:pt x="66" y="116"/>
                  </a:moveTo>
                  <a:cubicBezTo>
                    <a:pt x="52" y="133"/>
                    <a:pt x="37" y="151"/>
                    <a:pt x="19" y="165"/>
                  </a:cubicBezTo>
                  <a:cubicBezTo>
                    <a:pt x="30" y="136"/>
                    <a:pt x="46" y="110"/>
                    <a:pt x="56" y="81"/>
                  </a:cubicBezTo>
                  <a:cubicBezTo>
                    <a:pt x="57" y="78"/>
                    <a:pt x="53" y="74"/>
                    <a:pt x="50" y="75"/>
                  </a:cubicBezTo>
                  <a:cubicBezTo>
                    <a:pt x="39" y="79"/>
                    <a:pt x="27" y="79"/>
                    <a:pt x="16" y="82"/>
                  </a:cubicBezTo>
                  <a:cubicBezTo>
                    <a:pt x="17" y="81"/>
                    <a:pt x="17" y="80"/>
                    <a:pt x="18" y="79"/>
                  </a:cubicBezTo>
                  <a:cubicBezTo>
                    <a:pt x="19" y="80"/>
                    <a:pt x="22" y="80"/>
                    <a:pt x="23" y="78"/>
                  </a:cubicBezTo>
                  <a:cubicBezTo>
                    <a:pt x="35" y="62"/>
                    <a:pt x="39" y="41"/>
                    <a:pt x="53" y="25"/>
                  </a:cubicBezTo>
                  <a:cubicBezTo>
                    <a:pt x="64" y="11"/>
                    <a:pt x="85" y="11"/>
                    <a:pt x="103" y="12"/>
                  </a:cubicBezTo>
                  <a:cubicBezTo>
                    <a:pt x="96" y="28"/>
                    <a:pt x="88" y="43"/>
                    <a:pt x="75" y="56"/>
                  </a:cubicBezTo>
                  <a:cubicBezTo>
                    <a:pt x="72" y="59"/>
                    <a:pt x="75" y="65"/>
                    <a:pt x="80" y="64"/>
                  </a:cubicBezTo>
                  <a:cubicBezTo>
                    <a:pt x="89" y="62"/>
                    <a:pt x="97" y="62"/>
                    <a:pt x="106" y="61"/>
                  </a:cubicBezTo>
                  <a:cubicBezTo>
                    <a:pt x="96" y="81"/>
                    <a:pt x="81" y="100"/>
                    <a:pt x="66" y="11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37" name="Freeform 110">
              <a:extLst>
                <a:ext uri="{FF2B5EF4-FFF2-40B4-BE49-F238E27FC236}">
                  <a16:creationId xmlns:a16="http://schemas.microsoft.com/office/drawing/2014/main" id="{80D18F98-992D-4058-8D38-34EDB2DDB8BC}"/>
                </a:ext>
              </a:extLst>
            </p:cNvPr>
            <p:cNvSpPr>
              <a:spLocks/>
            </p:cNvSpPr>
            <p:nvPr/>
          </p:nvSpPr>
          <p:spPr bwMode="auto">
            <a:xfrm>
              <a:off x="10766636" y="4089326"/>
              <a:ext cx="169734" cy="179575"/>
            </a:xfrm>
            <a:custGeom>
              <a:avLst/>
              <a:gdLst>
                <a:gd name="T0" fmla="*/ 28 w 29"/>
                <a:gd name="T1" fmla="*/ 26 h 31"/>
                <a:gd name="T2" fmla="*/ 12 w 29"/>
                <a:gd name="T3" fmla="*/ 4 h 31"/>
                <a:gd name="T4" fmla="*/ 6 w 29"/>
                <a:gd name="T5" fmla="*/ 0 h 31"/>
                <a:gd name="T6" fmla="*/ 2 w 29"/>
                <a:gd name="T7" fmla="*/ 1 h 31"/>
                <a:gd name="T8" fmla="*/ 1 w 29"/>
                <a:gd name="T9" fmla="*/ 7 h 31"/>
                <a:gd name="T10" fmla="*/ 10 w 29"/>
                <a:gd name="T11" fmla="*/ 23 h 31"/>
                <a:gd name="T12" fmla="*/ 26 w 29"/>
                <a:gd name="T13" fmla="*/ 30 h 31"/>
                <a:gd name="T14" fmla="*/ 28 w 29"/>
                <a:gd name="T15" fmla="*/ 26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31">
                  <a:moveTo>
                    <a:pt x="28" y="26"/>
                  </a:moveTo>
                  <a:cubicBezTo>
                    <a:pt x="20" y="21"/>
                    <a:pt x="15" y="12"/>
                    <a:pt x="12" y="4"/>
                  </a:cubicBezTo>
                  <a:cubicBezTo>
                    <a:pt x="11" y="1"/>
                    <a:pt x="9" y="0"/>
                    <a:pt x="6" y="0"/>
                  </a:cubicBezTo>
                  <a:cubicBezTo>
                    <a:pt x="4" y="0"/>
                    <a:pt x="3" y="0"/>
                    <a:pt x="2" y="1"/>
                  </a:cubicBezTo>
                  <a:cubicBezTo>
                    <a:pt x="1" y="3"/>
                    <a:pt x="0" y="5"/>
                    <a:pt x="1" y="7"/>
                  </a:cubicBezTo>
                  <a:cubicBezTo>
                    <a:pt x="3" y="13"/>
                    <a:pt x="6" y="18"/>
                    <a:pt x="10" y="23"/>
                  </a:cubicBezTo>
                  <a:cubicBezTo>
                    <a:pt x="15" y="28"/>
                    <a:pt x="20" y="30"/>
                    <a:pt x="26" y="30"/>
                  </a:cubicBezTo>
                  <a:cubicBezTo>
                    <a:pt x="29" y="31"/>
                    <a:pt x="29" y="27"/>
                    <a:pt x="28" y="2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38" name="Freeform 111">
              <a:extLst>
                <a:ext uri="{FF2B5EF4-FFF2-40B4-BE49-F238E27FC236}">
                  <a16:creationId xmlns:a16="http://schemas.microsoft.com/office/drawing/2014/main" id="{1C9882D0-E005-49E2-A779-3F4A53FDB086}"/>
                </a:ext>
              </a:extLst>
            </p:cNvPr>
            <p:cNvSpPr>
              <a:spLocks/>
            </p:cNvSpPr>
            <p:nvPr/>
          </p:nvSpPr>
          <p:spPr bwMode="auto">
            <a:xfrm>
              <a:off x="10941291" y="3941730"/>
              <a:ext cx="76258" cy="233693"/>
            </a:xfrm>
            <a:custGeom>
              <a:avLst/>
              <a:gdLst>
                <a:gd name="T0" fmla="*/ 11 w 13"/>
                <a:gd name="T1" fmla="*/ 18 h 40"/>
                <a:gd name="T2" fmla="*/ 11 w 13"/>
                <a:gd name="T3" fmla="*/ 4 h 40"/>
                <a:gd name="T4" fmla="*/ 3 w 13"/>
                <a:gd name="T5" fmla="*/ 4 h 40"/>
                <a:gd name="T6" fmla="*/ 8 w 13"/>
                <a:gd name="T7" fmla="*/ 37 h 40"/>
                <a:gd name="T8" fmla="*/ 13 w 13"/>
                <a:gd name="T9" fmla="*/ 35 h 40"/>
                <a:gd name="T10" fmla="*/ 11 w 13"/>
                <a:gd name="T11" fmla="*/ 18 h 40"/>
              </a:gdLst>
              <a:ahLst/>
              <a:cxnLst>
                <a:cxn ang="0">
                  <a:pos x="T0" y="T1"/>
                </a:cxn>
                <a:cxn ang="0">
                  <a:pos x="T2" y="T3"/>
                </a:cxn>
                <a:cxn ang="0">
                  <a:pos x="T4" y="T5"/>
                </a:cxn>
                <a:cxn ang="0">
                  <a:pos x="T6" y="T7"/>
                </a:cxn>
                <a:cxn ang="0">
                  <a:pos x="T8" y="T9"/>
                </a:cxn>
                <a:cxn ang="0">
                  <a:pos x="T10" y="T11"/>
                </a:cxn>
              </a:cxnLst>
              <a:rect l="0" t="0" r="r" b="b"/>
              <a:pathLst>
                <a:path w="13" h="40">
                  <a:moveTo>
                    <a:pt x="11" y="18"/>
                  </a:moveTo>
                  <a:cubicBezTo>
                    <a:pt x="11" y="13"/>
                    <a:pt x="12" y="8"/>
                    <a:pt x="11" y="4"/>
                  </a:cubicBezTo>
                  <a:cubicBezTo>
                    <a:pt x="10" y="0"/>
                    <a:pt x="4" y="0"/>
                    <a:pt x="3" y="4"/>
                  </a:cubicBezTo>
                  <a:cubicBezTo>
                    <a:pt x="0" y="14"/>
                    <a:pt x="3" y="28"/>
                    <a:pt x="8" y="37"/>
                  </a:cubicBezTo>
                  <a:cubicBezTo>
                    <a:pt x="9" y="40"/>
                    <a:pt x="13" y="38"/>
                    <a:pt x="13" y="35"/>
                  </a:cubicBezTo>
                  <a:cubicBezTo>
                    <a:pt x="12" y="30"/>
                    <a:pt x="12" y="24"/>
                    <a:pt x="11" y="1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39" name="Freeform 112">
              <a:extLst>
                <a:ext uri="{FF2B5EF4-FFF2-40B4-BE49-F238E27FC236}">
                  <a16:creationId xmlns:a16="http://schemas.microsoft.com/office/drawing/2014/main" id="{D5407BD6-1B08-42B8-93FF-D29F7BD3EA0D}"/>
                </a:ext>
              </a:extLst>
            </p:cNvPr>
            <p:cNvSpPr>
              <a:spLocks/>
            </p:cNvSpPr>
            <p:nvPr/>
          </p:nvSpPr>
          <p:spPr bwMode="auto">
            <a:xfrm>
              <a:off x="11115943" y="3941730"/>
              <a:ext cx="76258" cy="216472"/>
            </a:xfrm>
            <a:custGeom>
              <a:avLst/>
              <a:gdLst>
                <a:gd name="T0" fmla="*/ 11 w 13"/>
                <a:gd name="T1" fmla="*/ 4 h 37"/>
                <a:gd name="T2" fmla="*/ 4 w 13"/>
                <a:gd name="T3" fmla="*/ 4 h 37"/>
                <a:gd name="T4" fmla="*/ 2 w 13"/>
                <a:gd name="T5" fmla="*/ 32 h 37"/>
                <a:gd name="T6" fmla="*/ 7 w 13"/>
                <a:gd name="T7" fmla="*/ 34 h 37"/>
                <a:gd name="T8" fmla="*/ 11 w 13"/>
                <a:gd name="T9" fmla="*/ 4 h 37"/>
              </a:gdLst>
              <a:ahLst/>
              <a:cxnLst>
                <a:cxn ang="0">
                  <a:pos x="T0" y="T1"/>
                </a:cxn>
                <a:cxn ang="0">
                  <a:pos x="T2" y="T3"/>
                </a:cxn>
                <a:cxn ang="0">
                  <a:pos x="T4" y="T5"/>
                </a:cxn>
                <a:cxn ang="0">
                  <a:pos x="T6" y="T7"/>
                </a:cxn>
                <a:cxn ang="0">
                  <a:pos x="T8" y="T9"/>
                </a:cxn>
              </a:cxnLst>
              <a:rect l="0" t="0" r="r" b="b"/>
              <a:pathLst>
                <a:path w="13" h="37">
                  <a:moveTo>
                    <a:pt x="11" y="4"/>
                  </a:moveTo>
                  <a:cubicBezTo>
                    <a:pt x="11" y="0"/>
                    <a:pt x="5" y="0"/>
                    <a:pt x="4" y="4"/>
                  </a:cubicBezTo>
                  <a:cubicBezTo>
                    <a:pt x="3" y="13"/>
                    <a:pt x="5" y="23"/>
                    <a:pt x="2" y="32"/>
                  </a:cubicBezTo>
                  <a:cubicBezTo>
                    <a:pt x="0" y="35"/>
                    <a:pt x="6" y="37"/>
                    <a:pt x="7" y="34"/>
                  </a:cubicBezTo>
                  <a:cubicBezTo>
                    <a:pt x="12" y="25"/>
                    <a:pt x="13" y="13"/>
                    <a:pt x="11"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40" name="Freeform 113">
              <a:extLst>
                <a:ext uri="{FF2B5EF4-FFF2-40B4-BE49-F238E27FC236}">
                  <a16:creationId xmlns:a16="http://schemas.microsoft.com/office/drawing/2014/main" id="{889F9037-4875-4E9C-A5DA-713EDB3CF28A}"/>
                </a:ext>
              </a:extLst>
            </p:cNvPr>
            <p:cNvSpPr>
              <a:spLocks/>
            </p:cNvSpPr>
            <p:nvPr/>
          </p:nvSpPr>
          <p:spPr bwMode="auto">
            <a:xfrm>
              <a:off x="11598086" y="4682166"/>
              <a:ext cx="216472" cy="199254"/>
            </a:xfrm>
            <a:custGeom>
              <a:avLst/>
              <a:gdLst>
                <a:gd name="T0" fmla="*/ 28 w 37"/>
                <a:gd name="T1" fmla="*/ 7 h 34"/>
                <a:gd name="T2" fmla="*/ 21 w 37"/>
                <a:gd name="T3" fmla="*/ 8 h 34"/>
                <a:gd name="T4" fmla="*/ 19 w 37"/>
                <a:gd name="T5" fmla="*/ 4 h 34"/>
                <a:gd name="T6" fmla="*/ 13 w 37"/>
                <a:gd name="T7" fmla="*/ 5 h 34"/>
                <a:gd name="T8" fmla="*/ 13 w 37"/>
                <a:gd name="T9" fmla="*/ 10 h 34"/>
                <a:gd name="T10" fmla="*/ 2 w 37"/>
                <a:gd name="T11" fmla="*/ 14 h 34"/>
                <a:gd name="T12" fmla="*/ 4 w 37"/>
                <a:gd name="T13" fmla="*/ 19 h 34"/>
                <a:gd name="T14" fmla="*/ 15 w 37"/>
                <a:gd name="T15" fmla="*/ 19 h 34"/>
                <a:gd name="T16" fmla="*/ 17 w 37"/>
                <a:gd name="T17" fmla="*/ 28 h 34"/>
                <a:gd name="T18" fmla="*/ 25 w 37"/>
                <a:gd name="T19" fmla="*/ 26 h 34"/>
                <a:gd name="T20" fmla="*/ 23 w 37"/>
                <a:gd name="T21" fmla="*/ 18 h 34"/>
                <a:gd name="T22" fmla="*/ 31 w 37"/>
                <a:gd name="T23" fmla="*/ 16 h 34"/>
                <a:gd name="T24" fmla="*/ 28 w 37"/>
                <a:gd name="T25"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34">
                  <a:moveTo>
                    <a:pt x="28" y="7"/>
                  </a:moveTo>
                  <a:cubicBezTo>
                    <a:pt x="26" y="7"/>
                    <a:pt x="23" y="8"/>
                    <a:pt x="21" y="8"/>
                  </a:cubicBezTo>
                  <a:cubicBezTo>
                    <a:pt x="20" y="7"/>
                    <a:pt x="19" y="5"/>
                    <a:pt x="19" y="4"/>
                  </a:cubicBezTo>
                  <a:cubicBezTo>
                    <a:pt x="18" y="0"/>
                    <a:pt x="12" y="1"/>
                    <a:pt x="13" y="5"/>
                  </a:cubicBezTo>
                  <a:cubicBezTo>
                    <a:pt x="13" y="7"/>
                    <a:pt x="13" y="9"/>
                    <a:pt x="13" y="10"/>
                  </a:cubicBezTo>
                  <a:cubicBezTo>
                    <a:pt x="10" y="11"/>
                    <a:pt x="6" y="13"/>
                    <a:pt x="2" y="14"/>
                  </a:cubicBezTo>
                  <a:cubicBezTo>
                    <a:pt x="0" y="15"/>
                    <a:pt x="1" y="19"/>
                    <a:pt x="4" y="19"/>
                  </a:cubicBezTo>
                  <a:cubicBezTo>
                    <a:pt x="7" y="20"/>
                    <a:pt x="11" y="19"/>
                    <a:pt x="15" y="19"/>
                  </a:cubicBezTo>
                  <a:cubicBezTo>
                    <a:pt x="15" y="22"/>
                    <a:pt x="16" y="25"/>
                    <a:pt x="17" y="28"/>
                  </a:cubicBezTo>
                  <a:cubicBezTo>
                    <a:pt x="18" y="34"/>
                    <a:pt x="27" y="31"/>
                    <a:pt x="25" y="26"/>
                  </a:cubicBezTo>
                  <a:cubicBezTo>
                    <a:pt x="25" y="23"/>
                    <a:pt x="24" y="21"/>
                    <a:pt x="23" y="18"/>
                  </a:cubicBezTo>
                  <a:cubicBezTo>
                    <a:pt x="26" y="17"/>
                    <a:pt x="28" y="17"/>
                    <a:pt x="31" y="16"/>
                  </a:cubicBezTo>
                  <a:cubicBezTo>
                    <a:pt x="37" y="14"/>
                    <a:pt x="34" y="6"/>
                    <a:pt x="28" y="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grpSp>
      <p:pic>
        <p:nvPicPr>
          <p:cNvPr id="41" name="图片 40">
            <a:extLst>
              <a:ext uri="{FF2B5EF4-FFF2-40B4-BE49-F238E27FC236}">
                <a16:creationId xmlns:a16="http://schemas.microsoft.com/office/drawing/2014/main" id="{1FA3B205-EC63-4DA8-B315-BC04B9091A69}"/>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780193" y="1107137"/>
            <a:ext cx="930827" cy="658686"/>
          </a:xfrm>
          <a:prstGeom prst="rect">
            <a:avLst/>
          </a:prstGeom>
        </p:spPr>
      </p:pic>
      <p:pic>
        <p:nvPicPr>
          <p:cNvPr id="66" name="图片 65">
            <a:extLst>
              <a:ext uri="{FF2B5EF4-FFF2-40B4-BE49-F238E27FC236}">
                <a16:creationId xmlns:a16="http://schemas.microsoft.com/office/drawing/2014/main" id="{0AE46414-98AD-494A-B672-366FD8775ADA}"/>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3290134" y="6353420"/>
            <a:ext cx="1278560" cy="491691"/>
          </a:xfrm>
          <a:prstGeom prst="rect">
            <a:avLst/>
          </a:prstGeom>
        </p:spPr>
      </p:pic>
      <p:pic>
        <p:nvPicPr>
          <p:cNvPr id="67" name="图片 66">
            <a:extLst>
              <a:ext uri="{FF2B5EF4-FFF2-40B4-BE49-F238E27FC236}">
                <a16:creationId xmlns:a16="http://schemas.microsoft.com/office/drawing/2014/main" id="{66B48E2F-FF01-4248-902B-97EF74703744}"/>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4589781" y="6027003"/>
            <a:ext cx="2160868" cy="830997"/>
          </a:xfrm>
          <a:prstGeom prst="rect">
            <a:avLst/>
          </a:prstGeom>
        </p:spPr>
      </p:pic>
      <p:pic>
        <p:nvPicPr>
          <p:cNvPr id="68" name="图片 67">
            <a:extLst>
              <a:ext uri="{FF2B5EF4-FFF2-40B4-BE49-F238E27FC236}">
                <a16:creationId xmlns:a16="http://schemas.microsoft.com/office/drawing/2014/main" id="{EDB7A16B-DA71-44C0-9C4D-809A34279487}"/>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6845235" y="6304742"/>
            <a:ext cx="1326871" cy="510270"/>
          </a:xfrm>
          <a:prstGeom prst="rect">
            <a:avLst/>
          </a:prstGeom>
        </p:spPr>
      </p:pic>
      <p:sp>
        <p:nvSpPr>
          <p:cNvPr id="56" name="文本框 41">
            <a:extLst>
              <a:ext uri="{FF2B5EF4-FFF2-40B4-BE49-F238E27FC236}">
                <a16:creationId xmlns:a16="http://schemas.microsoft.com/office/drawing/2014/main" id="{9455C562-94EB-4730-B4EE-D0D41B98F0F3}"/>
              </a:ext>
            </a:extLst>
          </p:cNvPr>
          <p:cNvSpPr txBox="1"/>
          <p:nvPr/>
        </p:nvSpPr>
        <p:spPr>
          <a:xfrm>
            <a:off x="3834948" y="2698794"/>
            <a:ext cx="5520067" cy="1569660"/>
          </a:xfrm>
          <a:prstGeom prst="rect">
            <a:avLst/>
          </a:prstGeom>
          <a:noFill/>
        </p:spPr>
        <p:txBody>
          <a:bodyPr vert="horz"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4800" b="1" i="0" u="none" strike="noStrike" kern="1200" cap="none" spc="0" normalizeH="0" baseline="0" noProof="0">
                <a:ln w="12700">
                  <a:noFill/>
                </a:ln>
                <a:solidFill>
                  <a:srgbClr val="00206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III. Thực hành viết theo các bước</a:t>
            </a:r>
            <a:endParaRPr kumimoji="0" lang="zh-CN" altLang="en-US" sz="4800" b="1" i="0" u="none" strike="noStrike" kern="1200" cap="none" spc="0" normalizeH="0" baseline="0" noProof="0" dirty="0">
              <a:ln w="12700">
                <a:noFill/>
              </a:ln>
              <a:solidFill>
                <a:srgbClr val="002060"/>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3516320370"/>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par>
                                <p:cTn id="8" presetID="14" presetClass="entr" presetSubtype="1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randombar(horizontal)">
                                      <p:cBhvr>
                                        <p:cTn id="10" dur="500"/>
                                        <p:tgtEl>
                                          <p:spTgt spid="13"/>
                                        </p:tgtEl>
                                      </p:cBhvr>
                                    </p:animEffect>
                                  </p:childTnLst>
                                </p:cTn>
                              </p:par>
                              <p:par>
                                <p:cTn id="11" presetID="14" presetClass="entr" presetSubtype="1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randombar(horizontal)">
                                      <p:cBhvr>
                                        <p:cTn id="13" dur="500"/>
                                        <p:tgtEl>
                                          <p:spTgt spid="14"/>
                                        </p:tgtEl>
                                      </p:cBhvr>
                                    </p:animEffect>
                                  </p:childTnLst>
                                </p:cTn>
                              </p:par>
                              <p:par>
                                <p:cTn id="14" presetID="14" presetClass="entr" presetSubtype="1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randombar(horizontal)">
                                      <p:cBhvr>
                                        <p:cTn id="16" dur="500"/>
                                        <p:tgtEl>
                                          <p:spTgt spid="15"/>
                                        </p:tgtEl>
                                      </p:cBhvr>
                                    </p:animEffect>
                                  </p:childTnLst>
                                </p:cTn>
                              </p:par>
                              <p:par>
                                <p:cTn id="17" presetID="14" presetClass="entr" presetSubtype="1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randombar(horizontal)">
                                      <p:cBhvr>
                                        <p:cTn id="19" dur="500"/>
                                        <p:tgtEl>
                                          <p:spTgt spid="16"/>
                                        </p:tgtEl>
                                      </p:cBhvr>
                                    </p:animEffect>
                                  </p:childTnLst>
                                </p:cTn>
                              </p:par>
                              <p:par>
                                <p:cTn id="20" presetID="14" presetClass="entr" presetSubtype="10"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randombar(horizontal)">
                                      <p:cBhvr>
                                        <p:cTn id="22" dur="500"/>
                                        <p:tgtEl>
                                          <p:spTgt spid="23"/>
                                        </p:tgtEl>
                                      </p:cBhvr>
                                    </p:animEffect>
                                  </p:childTnLst>
                                </p:cTn>
                              </p:par>
                              <p:par>
                                <p:cTn id="23" presetID="14" presetClass="entr" presetSubtype="1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randombar(horizontal)">
                                      <p:cBhvr>
                                        <p:cTn id="25" dur="500"/>
                                        <p:tgtEl>
                                          <p:spTgt spid="24"/>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randombar(horizontal)">
                                      <p:cBhvr>
                                        <p:cTn id="28" dur="500"/>
                                        <p:tgtEl>
                                          <p:spTgt spid="31"/>
                                        </p:tgtEl>
                                      </p:cBhvr>
                                    </p:animEffect>
                                  </p:childTnLst>
                                </p:cTn>
                              </p:par>
                              <p:par>
                                <p:cTn id="29" presetID="14" presetClass="entr" presetSubtype="10" fill="hold" nodeType="with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500"/>
                                        <p:tgtEl>
                                          <p:spTgt spid="33"/>
                                        </p:tgtEl>
                                      </p:cBhvr>
                                    </p:animEffect>
                                  </p:childTnLst>
                                </p:cTn>
                              </p:par>
                              <p:par>
                                <p:cTn id="32" presetID="14" presetClass="entr" presetSubtype="10" fill="hold" nodeType="with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randombar(horizontal)">
                                      <p:cBhvr>
                                        <p:cTn id="34" dur="500"/>
                                        <p:tgtEl>
                                          <p:spTgt spid="34"/>
                                        </p:tgtEl>
                                      </p:cBhvr>
                                    </p:animEffect>
                                  </p:childTnLst>
                                </p:cTn>
                              </p:par>
                              <p:par>
                                <p:cTn id="35" presetID="14" presetClass="entr" presetSubtype="10" fill="hold" nodeType="with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randombar(horizontal)">
                                      <p:cBhvr>
                                        <p:cTn id="37" dur="500"/>
                                        <p:tgtEl>
                                          <p:spTgt spid="41"/>
                                        </p:tgtEl>
                                      </p:cBhvr>
                                    </p:animEffect>
                                  </p:childTnLst>
                                </p:cTn>
                              </p:par>
                              <p:par>
                                <p:cTn id="38" presetID="14" presetClass="entr" presetSubtype="10" fill="hold" nodeType="withEffect">
                                  <p:stCondLst>
                                    <p:cond delay="0"/>
                                  </p:stCondLst>
                                  <p:childTnLst>
                                    <p:set>
                                      <p:cBhvr>
                                        <p:cTn id="39" dur="1" fill="hold">
                                          <p:stCondLst>
                                            <p:cond delay="0"/>
                                          </p:stCondLst>
                                        </p:cTn>
                                        <p:tgtEl>
                                          <p:spTgt spid="66"/>
                                        </p:tgtEl>
                                        <p:attrNameLst>
                                          <p:attrName>style.visibility</p:attrName>
                                        </p:attrNameLst>
                                      </p:cBhvr>
                                      <p:to>
                                        <p:strVal val="visible"/>
                                      </p:to>
                                    </p:set>
                                    <p:animEffect transition="in" filter="randombar(horizontal)">
                                      <p:cBhvr>
                                        <p:cTn id="40" dur="500"/>
                                        <p:tgtEl>
                                          <p:spTgt spid="66"/>
                                        </p:tgtEl>
                                      </p:cBhvr>
                                    </p:animEffect>
                                  </p:childTnLst>
                                </p:cTn>
                              </p:par>
                              <p:par>
                                <p:cTn id="41" presetID="14" presetClass="entr" presetSubtype="10" fill="hold" nodeType="withEffect">
                                  <p:stCondLst>
                                    <p:cond delay="0"/>
                                  </p:stCondLst>
                                  <p:childTnLst>
                                    <p:set>
                                      <p:cBhvr>
                                        <p:cTn id="42" dur="1" fill="hold">
                                          <p:stCondLst>
                                            <p:cond delay="0"/>
                                          </p:stCondLst>
                                        </p:cTn>
                                        <p:tgtEl>
                                          <p:spTgt spid="67"/>
                                        </p:tgtEl>
                                        <p:attrNameLst>
                                          <p:attrName>style.visibility</p:attrName>
                                        </p:attrNameLst>
                                      </p:cBhvr>
                                      <p:to>
                                        <p:strVal val="visible"/>
                                      </p:to>
                                    </p:set>
                                    <p:animEffect transition="in" filter="randombar(horizontal)">
                                      <p:cBhvr>
                                        <p:cTn id="43" dur="500"/>
                                        <p:tgtEl>
                                          <p:spTgt spid="67"/>
                                        </p:tgtEl>
                                      </p:cBhvr>
                                    </p:animEffect>
                                  </p:childTnLst>
                                </p:cTn>
                              </p:par>
                              <p:par>
                                <p:cTn id="44" presetID="14" presetClass="entr" presetSubtype="10" fill="hold" nodeType="withEffect">
                                  <p:stCondLst>
                                    <p:cond delay="0"/>
                                  </p:stCondLst>
                                  <p:childTnLst>
                                    <p:set>
                                      <p:cBhvr>
                                        <p:cTn id="45" dur="1" fill="hold">
                                          <p:stCondLst>
                                            <p:cond delay="0"/>
                                          </p:stCondLst>
                                        </p:cTn>
                                        <p:tgtEl>
                                          <p:spTgt spid="68"/>
                                        </p:tgtEl>
                                        <p:attrNameLst>
                                          <p:attrName>style.visibility</p:attrName>
                                        </p:attrNameLst>
                                      </p:cBhvr>
                                      <p:to>
                                        <p:strVal val="visible"/>
                                      </p:to>
                                    </p:set>
                                    <p:animEffect transition="in" filter="randombar(horizontal)">
                                      <p:cBhvr>
                                        <p:cTn id="46" dur="500"/>
                                        <p:tgtEl>
                                          <p:spTgt spid="68"/>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barn(inVertical)">
                                      <p:cBhvr>
                                        <p:cTn id="51"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56"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8" name="图片 59">
            <a:extLst>
              <a:ext uri="{FF2B5EF4-FFF2-40B4-BE49-F238E27FC236}">
                <a16:creationId xmlns:a16="http://schemas.microsoft.com/office/drawing/2014/main" id="{F7936588-1547-4C36-96ED-D70EEC242085}"/>
              </a:ext>
            </a:extLst>
          </p:cNvPr>
          <p:cNvPicPr>
            <a:picLocks noChangeAspect="1"/>
          </p:cNvPicPr>
          <p:nvPr/>
        </p:nvPicPr>
        <p:blipFill>
          <a:blip r:embed="rId3"/>
          <a:stretch>
            <a:fillRect/>
          </a:stretch>
        </p:blipFill>
        <p:spPr>
          <a:xfrm>
            <a:off x="952475" y="768538"/>
            <a:ext cx="9415718" cy="4336528"/>
          </a:xfrm>
          <a:prstGeom prst="rect">
            <a:avLst/>
          </a:prstGeom>
        </p:spPr>
      </p:pic>
      <p:pic>
        <p:nvPicPr>
          <p:cNvPr id="59" name="图片 74">
            <a:extLst>
              <a:ext uri="{FF2B5EF4-FFF2-40B4-BE49-F238E27FC236}">
                <a16:creationId xmlns:a16="http://schemas.microsoft.com/office/drawing/2014/main" id="{3C592859-32B0-4BCE-BFB0-50F3722F8838}"/>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7454615" y="13038"/>
            <a:ext cx="1247169" cy="1620876"/>
          </a:xfrm>
          <a:prstGeom prst="rect">
            <a:avLst/>
          </a:prstGeom>
        </p:spPr>
      </p:pic>
      <p:pic>
        <p:nvPicPr>
          <p:cNvPr id="12" name="图片 11">
            <a:extLst>
              <a:ext uri="{FF2B5EF4-FFF2-40B4-BE49-F238E27FC236}">
                <a16:creationId xmlns:a16="http://schemas.microsoft.com/office/drawing/2014/main" id="{AC532A9B-2335-47B6-ACF9-919552F8CEB9}"/>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8096420" y="6161353"/>
            <a:ext cx="1778001" cy="683759"/>
          </a:xfrm>
          <a:prstGeom prst="rect">
            <a:avLst/>
          </a:prstGeom>
        </p:spPr>
      </p:pic>
      <p:pic>
        <p:nvPicPr>
          <p:cNvPr id="13" name="图片 12">
            <a:extLst>
              <a:ext uri="{FF2B5EF4-FFF2-40B4-BE49-F238E27FC236}">
                <a16:creationId xmlns:a16="http://schemas.microsoft.com/office/drawing/2014/main" id="{14FA2D53-D5EB-4057-8AC5-F60661FD3675}"/>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523943" y="6145230"/>
            <a:ext cx="1778001" cy="683759"/>
          </a:xfrm>
          <a:prstGeom prst="rect">
            <a:avLst/>
          </a:prstGeom>
        </p:spPr>
      </p:pic>
      <p:pic>
        <p:nvPicPr>
          <p:cNvPr id="14" name="图片 13">
            <a:extLst>
              <a:ext uri="{FF2B5EF4-FFF2-40B4-BE49-F238E27FC236}">
                <a16:creationId xmlns:a16="http://schemas.microsoft.com/office/drawing/2014/main" id="{4E5A7DB2-14AD-4B65-BFA6-BBE0BEBF10F8}"/>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0" y="6145229"/>
            <a:ext cx="1778001" cy="683759"/>
          </a:xfrm>
          <a:prstGeom prst="rect">
            <a:avLst/>
          </a:prstGeom>
        </p:spPr>
      </p:pic>
      <p:pic>
        <p:nvPicPr>
          <p:cNvPr id="15" name="图片 14">
            <a:extLst>
              <a:ext uri="{FF2B5EF4-FFF2-40B4-BE49-F238E27FC236}">
                <a16:creationId xmlns:a16="http://schemas.microsoft.com/office/drawing/2014/main" id="{31FDDC01-90B3-4862-86F3-176251973F91}"/>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10551723" y="63469"/>
            <a:ext cx="1566018" cy="1108172"/>
          </a:xfrm>
          <a:prstGeom prst="rect">
            <a:avLst/>
          </a:prstGeom>
        </p:spPr>
      </p:pic>
      <p:grpSp>
        <p:nvGrpSpPr>
          <p:cNvPr id="16" name="组合 15">
            <a:extLst>
              <a:ext uri="{FF2B5EF4-FFF2-40B4-BE49-F238E27FC236}">
                <a16:creationId xmlns:a16="http://schemas.microsoft.com/office/drawing/2014/main" id="{3CAB10D5-A676-425B-A3E9-63A08C9B2EAB}"/>
              </a:ext>
            </a:extLst>
          </p:cNvPr>
          <p:cNvGrpSpPr/>
          <p:nvPr/>
        </p:nvGrpSpPr>
        <p:grpSpPr>
          <a:xfrm rot="1359389">
            <a:off x="9312337" y="152147"/>
            <a:ext cx="1827856" cy="1765542"/>
            <a:chOff x="10101876" y="4297860"/>
            <a:chExt cx="1826037" cy="1763786"/>
          </a:xfrm>
        </p:grpSpPr>
        <p:sp>
          <p:nvSpPr>
            <p:cNvPr id="17" name="Freeform 26">
              <a:extLst>
                <a:ext uri="{FF2B5EF4-FFF2-40B4-BE49-F238E27FC236}">
                  <a16:creationId xmlns:a16="http://schemas.microsoft.com/office/drawing/2014/main" id="{76DEE696-B2DE-4DF1-816E-A8FBAC78840D}"/>
                </a:ext>
              </a:extLst>
            </p:cNvPr>
            <p:cNvSpPr>
              <a:spLocks noEditPoints="1"/>
            </p:cNvSpPr>
            <p:nvPr/>
          </p:nvSpPr>
          <p:spPr bwMode="auto">
            <a:xfrm>
              <a:off x="10122627" y="4297860"/>
              <a:ext cx="1745111" cy="1763786"/>
            </a:xfrm>
            <a:custGeom>
              <a:avLst/>
              <a:gdLst>
                <a:gd name="T0" fmla="*/ 341 w 356"/>
                <a:gd name="T1" fmla="*/ 95 h 359"/>
                <a:gd name="T2" fmla="*/ 210 w 356"/>
                <a:gd name="T3" fmla="*/ 14 h 359"/>
                <a:gd name="T4" fmla="*/ 60 w 356"/>
                <a:gd name="T5" fmla="*/ 72 h 359"/>
                <a:gd name="T6" fmla="*/ 43 w 356"/>
                <a:gd name="T7" fmla="*/ 111 h 359"/>
                <a:gd name="T8" fmla="*/ 37 w 356"/>
                <a:gd name="T9" fmla="*/ 119 h 359"/>
                <a:gd name="T10" fmla="*/ 13 w 356"/>
                <a:gd name="T11" fmla="*/ 165 h 359"/>
                <a:gd name="T12" fmla="*/ 41 w 356"/>
                <a:gd name="T13" fmla="*/ 301 h 359"/>
                <a:gd name="T14" fmla="*/ 213 w 356"/>
                <a:gd name="T15" fmla="*/ 343 h 359"/>
                <a:gd name="T16" fmla="*/ 337 w 356"/>
                <a:gd name="T17" fmla="*/ 217 h 359"/>
                <a:gd name="T18" fmla="*/ 341 w 356"/>
                <a:gd name="T19" fmla="*/ 95 h 359"/>
                <a:gd name="T20" fmla="*/ 278 w 356"/>
                <a:gd name="T21" fmla="*/ 170 h 359"/>
                <a:gd name="T22" fmla="*/ 278 w 356"/>
                <a:gd name="T23" fmla="*/ 159 h 359"/>
                <a:gd name="T24" fmla="*/ 279 w 356"/>
                <a:gd name="T25" fmla="*/ 153 h 359"/>
                <a:gd name="T26" fmla="*/ 280 w 356"/>
                <a:gd name="T27" fmla="*/ 144 h 359"/>
                <a:gd name="T28" fmla="*/ 278 w 356"/>
                <a:gd name="T29" fmla="*/ 170 h 359"/>
                <a:gd name="T30" fmla="*/ 274 w 356"/>
                <a:gd name="T31" fmla="*/ 226 h 359"/>
                <a:gd name="T32" fmla="*/ 276 w 356"/>
                <a:gd name="T33" fmla="*/ 220 h 359"/>
                <a:gd name="T34" fmla="*/ 278 w 356"/>
                <a:gd name="T35" fmla="*/ 211 h 359"/>
                <a:gd name="T36" fmla="*/ 297 w 356"/>
                <a:gd name="T37" fmla="*/ 179 h 359"/>
                <a:gd name="T38" fmla="*/ 298 w 356"/>
                <a:gd name="T39" fmla="*/ 175 h 359"/>
                <a:gd name="T40" fmla="*/ 291 w 356"/>
                <a:gd name="T41" fmla="*/ 199 h 359"/>
                <a:gd name="T42" fmla="*/ 274 w 356"/>
                <a:gd name="T43" fmla="*/ 226 h 359"/>
                <a:gd name="T44" fmla="*/ 325 w 356"/>
                <a:gd name="T45" fmla="*/ 117 h 359"/>
                <a:gd name="T46" fmla="*/ 281 w 356"/>
                <a:gd name="T47" fmla="*/ 54 h 359"/>
                <a:gd name="T48" fmla="*/ 325 w 356"/>
                <a:gd name="T49" fmla="*/ 117 h 359"/>
                <a:gd name="T50" fmla="*/ 31 w 356"/>
                <a:gd name="T51" fmla="*/ 188 h 359"/>
                <a:gd name="T52" fmla="*/ 34 w 356"/>
                <a:gd name="T53" fmla="*/ 188 h 359"/>
                <a:gd name="T54" fmla="*/ 34 w 356"/>
                <a:gd name="T55" fmla="*/ 189 h 359"/>
                <a:gd name="T56" fmla="*/ 42 w 356"/>
                <a:gd name="T57" fmla="*/ 198 h 359"/>
                <a:gd name="T58" fmla="*/ 43 w 356"/>
                <a:gd name="T59" fmla="*/ 198 h 359"/>
                <a:gd name="T60" fmla="*/ 31 w 356"/>
                <a:gd name="T61" fmla="*/ 235 h 359"/>
                <a:gd name="T62" fmla="*/ 31 w 356"/>
                <a:gd name="T63" fmla="*/ 188 h 359"/>
                <a:gd name="T64" fmla="*/ 66 w 356"/>
                <a:gd name="T65" fmla="*/ 296 h 359"/>
                <a:gd name="T66" fmla="*/ 44 w 356"/>
                <a:gd name="T67" fmla="*/ 270 h 359"/>
                <a:gd name="T68" fmla="*/ 50 w 356"/>
                <a:gd name="T69" fmla="*/ 270 h 359"/>
                <a:gd name="T70" fmla="*/ 67 w 356"/>
                <a:gd name="T71" fmla="*/ 285 h 359"/>
                <a:gd name="T72" fmla="*/ 132 w 356"/>
                <a:gd name="T73" fmla="*/ 310 h 359"/>
                <a:gd name="T74" fmla="*/ 159 w 356"/>
                <a:gd name="T75" fmla="*/ 313 h 359"/>
                <a:gd name="T76" fmla="*/ 165 w 356"/>
                <a:gd name="T77" fmla="*/ 313 h 359"/>
                <a:gd name="T78" fmla="*/ 262 w 356"/>
                <a:gd name="T79" fmla="*/ 296 h 359"/>
                <a:gd name="T80" fmla="*/ 253 w 356"/>
                <a:gd name="T81" fmla="*/ 303 h 359"/>
                <a:gd name="T82" fmla="*/ 66 w 356"/>
                <a:gd name="T83" fmla="*/ 296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6" h="359">
                  <a:moveTo>
                    <a:pt x="341" y="95"/>
                  </a:moveTo>
                  <a:cubicBezTo>
                    <a:pt x="320" y="41"/>
                    <a:pt x="266" y="14"/>
                    <a:pt x="210" y="14"/>
                  </a:cubicBezTo>
                  <a:cubicBezTo>
                    <a:pt x="154" y="0"/>
                    <a:pt x="92" y="22"/>
                    <a:pt x="60" y="72"/>
                  </a:cubicBezTo>
                  <a:cubicBezTo>
                    <a:pt x="52" y="84"/>
                    <a:pt x="47" y="97"/>
                    <a:pt x="43" y="111"/>
                  </a:cubicBezTo>
                  <a:cubicBezTo>
                    <a:pt x="41" y="114"/>
                    <a:pt x="39" y="116"/>
                    <a:pt x="37" y="119"/>
                  </a:cubicBezTo>
                  <a:cubicBezTo>
                    <a:pt x="25" y="133"/>
                    <a:pt x="13" y="149"/>
                    <a:pt x="13" y="165"/>
                  </a:cubicBezTo>
                  <a:cubicBezTo>
                    <a:pt x="0" y="211"/>
                    <a:pt x="9" y="264"/>
                    <a:pt x="41" y="301"/>
                  </a:cubicBezTo>
                  <a:cubicBezTo>
                    <a:pt x="82" y="349"/>
                    <a:pt x="155" y="359"/>
                    <a:pt x="213" y="343"/>
                  </a:cubicBezTo>
                  <a:cubicBezTo>
                    <a:pt x="276" y="327"/>
                    <a:pt x="325" y="279"/>
                    <a:pt x="337" y="217"/>
                  </a:cubicBezTo>
                  <a:cubicBezTo>
                    <a:pt x="354" y="179"/>
                    <a:pt x="356" y="136"/>
                    <a:pt x="341" y="95"/>
                  </a:cubicBezTo>
                  <a:close/>
                  <a:moveTo>
                    <a:pt x="278" y="170"/>
                  </a:moveTo>
                  <a:cubicBezTo>
                    <a:pt x="278" y="166"/>
                    <a:pt x="278" y="163"/>
                    <a:pt x="278" y="159"/>
                  </a:cubicBezTo>
                  <a:cubicBezTo>
                    <a:pt x="279" y="157"/>
                    <a:pt x="279" y="155"/>
                    <a:pt x="279" y="153"/>
                  </a:cubicBezTo>
                  <a:cubicBezTo>
                    <a:pt x="280" y="150"/>
                    <a:pt x="280" y="147"/>
                    <a:pt x="280" y="144"/>
                  </a:cubicBezTo>
                  <a:cubicBezTo>
                    <a:pt x="281" y="153"/>
                    <a:pt x="280" y="162"/>
                    <a:pt x="278" y="170"/>
                  </a:cubicBezTo>
                  <a:close/>
                  <a:moveTo>
                    <a:pt x="274" y="226"/>
                  </a:moveTo>
                  <a:cubicBezTo>
                    <a:pt x="275" y="224"/>
                    <a:pt x="276" y="222"/>
                    <a:pt x="276" y="220"/>
                  </a:cubicBezTo>
                  <a:cubicBezTo>
                    <a:pt x="277" y="217"/>
                    <a:pt x="277" y="214"/>
                    <a:pt x="278" y="211"/>
                  </a:cubicBezTo>
                  <a:cubicBezTo>
                    <a:pt x="286" y="202"/>
                    <a:pt x="293" y="191"/>
                    <a:pt x="297" y="179"/>
                  </a:cubicBezTo>
                  <a:cubicBezTo>
                    <a:pt x="298" y="178"/>
                    <a:pt x="298" y="176"/>
                    <a:pt x="298" y="175"/>
                  </a:cubicBezTo>
                  <a:cubicBezTo>
                    <a:pt x="297" y="183"/>
                    <a:pt x="295" y="191"/>
                    <a:pt x="291" y="199"/>
                  </a:cubicBezTo>
                  <a:cubicBezTo>
                    <a:pt x="287" y="209"/>
                    <a:pt x="281" y="218"/>
                    <a:pt x="274" y="226"/>
                  </a:cubicBezTo>
                  <a:close/>
                  <a:moveTo>
                    <a:pt x="325" y="117"/>
                  </a:moveTo>
                  <a:cubicBezTo>
                    <a:pt x="315" y="93"/>
                    <a:pt x="299" y="71"/>
                    <a:pt x="281" y="54"/>
                  </a:cubicBezTo>
                  <a:cubicBezTo>
                    <a:pt x="304" y="69"/>
                    <a:pt x="318" y="91"/>
                    <a:pt x="325" y="117"/>
                  </a:cubicBezTo>
                  <a:close/>
                  <a:moveTo>
                    <a:pt x="31" y="188"/>
                  </a:moveTo>
                  <a:cubicBezTo>
                    <a:pt x="32" y="188"/>
                    <a:pt x="33" y="188"/>
                    <a:pt x="34" y="188"/>
                  </a:cubicBezTo>
                  <a:cubicBezTo>
                    <a:pt x="34" y="189"/>
                    <a:pt x="34" y="189"/>
                    <a:pt x="34" y="189"/>
                  </a:cubicBezTo>
                  <a:cubicBezTo>
                    <a:pt x="34" y="193"/>
                    <a:pt x="38" y="197"/>
                    <a:pt x="42" y="198"/>
                  </a:cubicBezTo>
                  <a:cubicBezTo>
                    <a:pt x="43" y="198"/>
                    <a:pt x="43" y="198"/>
                    <a:pt x="43" y="198"/>
                  </a:cubicBezTo>
                  <a:cubicBezTo>
                    <a:pt x="36" y="210"/>
                    <a:pt x="32" y="223"/>
                    <a:pt x="31" y="235"/>
                  </a:cubicBezTo>
                  <a:cubicBezTo>
                    <a:pt x="28" y="220"/>
                    <a:pt x="28" y="204"/>
                    <a:pt x="31" y="188"/>
                  </a:cubicBezTo>
                  <a:close/>
                  <a:moveTo>
                    <a:pt x="66" y="296"/>
                  </a:moveTo>
                  <a:cubicBezTo>
                    <a:pt x="57" y="289"/>
                    <a:pt x="50" y="280"/>
                    <a:pt x="44" y="270"/>
                  </a:cubicBezTo>
                  <a:cubicBezTo>
                    <a:pt x="46" y="270"/>
                    <a:pt x="48" y="270"/>
                    <a:pt x="50" y="270"/>
                  </a:cubicBezTo>
                  <a:cubicBezTo>
                    <a:pt x="55" y="275"/>
                    <a:pt x="61" y="280"/>
                    <a:pt x="67" y="285"/>
                  </a:cubicBezTo>
                  <a:cubicBezTo>
                    <a:pt x="84" y="298"/>
                    <a:pt x="109" y="314"/>
                    <a:pt x="132" y="310"/>
                  </a:cubicBezTo>
                  <a:cubicBezTo>
                    <a:pt x="139" y="315"/>
                    <a:pt x="150" y="315"/>
                    <a:pt x="159" y="313"/>
                  </a:cubicBezTo>
                  <a:cubicBezTo>
                    <a:pt x="161" y="313"/>
                    <a:pt x="163" y="313"/>
                    <a:pt x="165" y="313"/>
                  </a:cubicBezTo>
                  <a:cubicBezTo>
                    <a:pt x="198" y="318"/>
                    <a:pt x="232" y="312"/>
                    <a:pt x="262" y="296"/>
                  </a:cubicBezTo>
                  <a:cubicBezTo>
                    <a:pt x="259" y="298"/>
                    <a:pt x="256" y="301"/>
                    <a:pt x="253" y="303"/>
                  </a:cubicBezTo>
                  <a:cubicBezTo>
                    <a:pt x="198" y="338"/>
                    <a:pt x="117" y="340"/>
                    <a:pt x="66" y="296"/>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8" name="Freeform 27">
              <a:extLst>
                <a:ext uri="{FF2B5EF4-FFF2-40B4-BE49-F238E27FC236}">
                  <a16:creationId xmlns:a16="http://schemas.microsoft.com/office/drawing/2014/main" id="{7BD54D3D-8B04-447B-A530-FD2BE2BA7B56}"/>
                </a:ext>
              </a:extLst>
            </p:cNvPr>
            <p:cNvSpPr>
              <a:spLocks noEditPoints="1"/>
            </p:cNvSpPr>
            <p:nvPr/>
          </p:nvSpPr>
          <p:spPr bwMode="auto">
            <a:xfrm>
              <a:off x="10809465" y="5343682"/>
              <a:ext cx="377658" cy="354833"/>
            </a:xfrm>
            <a:custGeom>
              <a:avLst/>
              <a:gdLst>
                <a:gd name="T0" fmla="*/ 75 w 77"/>
                <a:gd name="T1" fmla="*/ 21 h 72"/>
                <a:gd name="T2" fmla="*/ 77 w 77"/>
                <a:gd name="T3" fmla="*/ 14 h 72"/>
                <a:gd name="T4" fmla="*/ 73 w 77"/>
                <a:gd name="T5" fmla="*/ 8 h 72"/>
                <a:gd name="T6" fmla="*/ 36 w 77"/>
                <a:gd name="T7" fmla="*/ 12 h 72"/>
                <a:gd name="T8" fmla="*/ 28 w 77"/>
                <a:gd name="T9" fmla="*/ 17 h 72"/>
                <a:gd name="T10" fmla="*/ 28 w 77"/>
                <a:gd name="T11" fmla="*/ 17 h 72"/>
                <a:gd name="T12" fmla="*/ 27 w 77"/>
                <a:gd name="T13" fmla="*/ 16 h 72"/>
                <a:gd name="T14" fmla="*/ 22 w 77"/>
                <a:gd name="T15" fmla="*/ 13 h 72"/>
                <a:gd name="T16" fmla="*/ 21 w 77"/>
                <a:gd name="T17" fmla="*/ 12 h 72"/>
                <a:gd name="T18" fmla="*/ 10 w 77"/>
                <a:gd name="T19" fmla="*/ 12 h 72"/>
                <a:gd name="T20" fmla="*/ 1 w 77"/>
                <a:gd name="T21" fmla="*/ 18 h 72"/>
                <a:gd name="T22" fmla="*/ 14 w 77"/>
                <a:gd name="T23" fmla="*/ 56 h 72"/>
                <a:gd name="T24" fmla="*/ 30 w 77"/>
                <a:gd name="T25" fmla="*/ 70 h 72"/>
                <a:gd name="T26" fmla="*/ 36 w 77"/>
                <a:gd name="T27" fmla="*/ 69 h 72"/>
                <a:gd name="T28" fmla="*/ 36 w 77"/>
                <a:gd name="T29" fmla="*/ 70 h 72"/>
                <a:gd name="T30" fmla="*/ 43 w 77"/>
                <a:gd name="T31" fmla="*/ 69 h 72"/>
                <a:gd name="T32" fmla="*/ 53 w 77"/>
                <a:gd name="T33" fmla="*/ 69 h 72"/>
                <a:gd name="T34" fmla="*/ 68 w 77"/>
                <a:gd name="T35" fmla="*/ 42 h 72"/>
                <a:gd name="T36" fmla="*/ 73 w 77"/>
                <a:gd name="T37" fmla="*/ 34 h 72"/>
                <a:gd name="T38" fmla="*/ 73 w 77"/>
                <a:gd name="T39" fmla="*/ 29 h 72"/>
                <a:gd name="T40" fmla="*/ 73 w 77"/>
                <a:gd name="T41" fmla="*/ 29 h 72"/>
                <a:gd name="T42" fmla="*/ 75 w 77"/>
                <a:gd name="T43" fmla="*/ 21 h 72"/>
                <a:gd name="T44" fmla="*/ 55 w 77"/>
                <a:gd name="T45" fmla="*/ 23 h 72"/>
                <a:gd name="T46" fmla="*/ 55 w 77"/>
                <a:gd name="T47" fmla="*/ 22 h 72"/>
                <a:gd name="T48" fmla="*/ 48 w 77"/>
                <a:gd name="T49" fmla="*/ 17 h 72"/>
                <a:gd name="T50" fmla="*/ 52 w 77"/>
                <a:gd name="T51" fmla="*/ 16 h 72"/>
                <a:gd name="T52" fmla="*/ 66 w 77"/>
                <a:gd name="T53" fmla="*/ 17 h 72"/>
                <a:gd name="T54" fmla="*/ 65 w 77"/>
                <a:gd name="T55" fmla="*/ 20 h 72"/>
                <a:gd name="T56" fmla="*/ 55 w 77"/>
                <a:gd name="T57" fmla="*/ 23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7" h="72">
                  <a:moveTo>
                    <a:pt x="75" y="21"/>
                  </a:moveTo>
                  <a:cubicBezTo>
                    <a:pt x="76" y="19"/>
                    <a:pt x="77" y="17"/>
                    <a:pt x="77" y="14"/>
                  </a:cubicBezTo>
                  <a:cubicBezTo>
                    <a:pt x="77" y="11"/>
                    <a:pt x="76" y="9"/>
                    <a:pt x="73" y="8"/>
                  </a:cubicBezTo>
                  <a:cubicBezTo>
                    <a:pt x="64" y="4"/>
                    <a:pt x="40" y="0"/>
                    <a:pt x="36" y="12"/>
                  </a:cubicBezTo>
                  <a:cubicBezTo>
                    <a:pt x="32" y="11"/>
                    <a:pt x="29" y="12"/>
                    <a:pt x="28" y="17"/>
                  </a:cubicBezTo>
                  <a:cubicBezTo>
                    <a:pt x="28" y="17"/>
                    <a:pt x="28" y="17"/>
                    <a:pt x="28" y="17"/>
                  </a:cubicBezTo>
                  <a:cubicBezTo>
                    <a:pt x="27" y="17"/>
                    <a:pt x="27" y="16"/>
                    <a:pt x="27" y="16"/>
                  </a:cubicBezTo>
                  <a:cubicBezTo>
                    <a:pt x="27" y="12"/>
                    <a:pt x="24" y="11"/>
                    <a:pt x="22" y="13"/>
                  </a:cubicBezTo>
                  <a:cubicBezTo>
                    <a:pt x="21" y="12"/>
                    <a:pt x="21" y="12"/>
                    <a:pt x="21" y="12"/>
                  </a:cubicBezTo>
                  <a:cubicBezTo>
                    <a:pt x="18" y="8"/>
                    <a:pt x="13" y="8"/>
                    <a:pt x="10" y="12"/>
                  </a:cubicBezTo>
                  <a:cubicBezTo>
                    <a:pt x="6" y="11"/>
                    <a:pt x="2" y="13"/>
                    <a:pt x="1" y="18"/>
                  </a:cubicBezTo>
                  <a:cubicBezTo>
                    <a:pt x="0" y="33"/>
                    <a:pt x="3" y="47"/>
                    <a:pt x="14" y="56"/>
                  </a:cubicBezTo>
                  <a:cubicBezTo>
                    <a:pt x="17" y="62"/>
                    <a:pt x="22" y="67"/>
                    <a:pt x="30" y="70"/>
                  </a:cubicBezTo>
                  <a:cubicBezTo>
                    <a:pt x="32" y="71"/>
                    <a:pt x="34" y="70"/>
                    <a:pt x="36" y="69"/>
                  </a:cubicBezTo>
                  <a:cubicBezTo>
                    <a:pt x="36" y="70"/>
                    <a:pt x="36" y="70"/>
                    <a:pt x="36" y="70"/>
                  </a:cubicBezTo>
                  <a:cubicBezTo>
                    <a:pt x="38" y="71"/>
                    <a:pt x="41" y="71"/>
                    <a:pt x="43" y="69"/>
                  </a:cubicBezTo>
                  <a:cubicBezTo>
                    <a:pt x="46" y="72"/>
                    <a:pt x="50" y="71"/>
                    <a:pt x="53" y="69"/>
                  </a:cubicBezTo>
                  <a:cubicBezTo>
                    <a:pt x="61" y="62"/>
                    <a:pt x="66" y="52"/>
                    <a:pt x="68" y="42"/>
                  </a:cubicBezTo>
                  <a:cubicBezTo>
                    <a:pt x="71" y="40"/>
                    <a:pt x="73" y="37"/>
                    <a:pt x="73" y="34"/>
                  </a:cubicBezTo>
                  <a:cubicBezTo>
                    <a:pt x="74" y="32"/>
                    <a:pt x="73" y="30"/>
                    <a:pt x="73" y="29"/>
                  </a:cubicBezTo>
                  <a:cubicBezTo>
                    <a:pt x="73" y="29"/>
                    <a:pt x="73" y="29"/>
                    <a:pt x="73" y="29"/>
                  </a:cubicBezTo>
                  <a:cubicBezTo>
                    <a:pt x="74" y="26"/>
                    <a:pt x="75" y="23"/>
                    <a:pt x="75" y="21"/>
                  </a:cubicBezTo>
                  <a:close/>
                  <a:moveTo>
                    <a:pt x="55" y="23"/>
                  </a:moveTo>
                  <a:cubicBezTo>
                    <a:pt x="55" y="22"/>
                    <a:pt x="55" y="22"/>
                    <a:pt x="55" y="22"/>
                  </a:cubicBezTo>
                  <a:cubicBezTo>
                    <a:pt x="53" y="19"/>
                    <a:pt x="51" y="17"/>
                    <a:pt x="48" y="17"/>
                  </a:cubicBezTo>
                  <a:cubicBezTo>
                    <a:pt x="49" y="16"/>
                    <a:pt x="50" y="16"/>
                    <a:pt x="52" y="16"/>
                  </a:cubicBezTo>
                  <a:cubicBezTo>
                    <a:pt x="56" y="15"/>
                    <a:pt x="61" y="16"/>
                    <a:pt x="66" y="17"/>
                  </a:cubicBezTo>
                  <a:cubicBezTo>
                    <a:pt x="66" y="18"/>
                    <a:pt x="65" y="19"/>
                    <a:pt x="65" y="20"/>
                  </a:cubicBezTo>
                  <a:cubicBezTo>
                    <a:pt x="62" y="18"/>
                    <a:pt x="57" y="19"/>
                    <a:pt x="55" y="23"/>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9" name="Freeform 118">
              <a:extLst>
                <a:ext uri="{FF2B5EF4-FFF2-40B4-BE49-F238E27FC236}">
                  <a16:creationId xmlns:a16="http://schemas.microsoft.com/office/drawing/2014/main" id="{A6306F66-9DEE-4F3A-A081-82026CAF4831}"/>
                </a:ext>
              </a:extLst>
            </p:cNvPr>
            <p:cNvSpPr>
              <a:spLocks noEditPoints="1"/>
            </p:cNvSpPr>
            <p:nvPr/>
          </p:nvSpPr>
          <p:spPr bwMode="auto">
            <a:xfrm>
              <a:off x="10101876" y="4316535"/>
              <a:ext cx="1826037" cy="1740961"/>
            </a:xfrm>
            <a:custGeom>
              <a:avLst/>
              <a:gdLst>
                <a:gd name="T0" fmla="*/ 256 w 372"/>
                <a:gd name="T1" fmla="*/ 37 h 354"/>
                <a:gd name="T2" fmla="*/ 123 w 372"/>
                <a:gd name="T3" fmla="*/ 21 h 354"/>
                <a:gd name="T4" fmla="*/ 17 w 372"/>
                <a:gd name="T5" fmla="*/ 149 h 354"/>
                <a:gd name="T6" fmla="*/ 66 w 372"/>
                <a:gd name="T7" fmla="*/ 301 h 354"/>
                <a:gd name="T8" fmla="*/ 249 w 372"/>
                <a:gd name="T9" fmla="*/ 333 h 354"/>
                <a:gd name="T10" fmla="*/ 369 w 372"/>
                <a:gd name="T11" fmla="*/ 167 h 354"/>
                <a:gd name="T12" fmla="*/ 256 w 372"/>
                <a:gd name="T13" fmla="*/ 37 h 354"/>
                <a:gd name="T14" fmla="*/ 302 w 372"/>
                <a:gd name="T15" fmla="*/ 275 h 354"/>
                <a:gd name="T16" fmla="*/ 141 w 372"/>
                <a:gd name="T17" fmla="*/ 316 h 354"/>
                <a:gd name="T18" fmla="*/ 30 w 372"/>
                <a:gd name="T19" fmla="*/ 175 h 354"/>
                <a:gd name="T20" fmla="*/ 116 w 372"/>
                <a:gd name="T21" fmla="*/ 42 h 354"/>
                <a:gd name="T22" fmla="*/ 239 w 372"/>
                <a:gd name="T23" fmla="*/ 38 h 354"/>
                <a:gd name="T24" fmla="*/ 237 w 372"/>
                <a:gd name="T25" fmla="*/ 38 h 354"/>
                <a:gd name="T26" fmla="*/ 235 w 372"/>
                <a:gd name="T27" fmla="*/ 54 h 354"/>
                <a:gd name="T28" fmla="*/ 268 w 372"/>
                <a:gd name="T29" fmla="*/ 59 h 354"/>
                <a:gd name="T30" fmla="*/ 270 w 372"/>
                <a:gd name="T31" fmla="*/ 61 h 354"/>
                <a:gd name="T32" fmla="*/ 276 w 372"/>
                <a:gd name="T33" fmla="*/ 61 h 354"/>
                <a:gd name="T34" fmla="*/ 312 w 372"/>
                <a:gd name="T35" fmla="*/ 79 h 354"/>
                <a:gd name="T36" fmla="*/ 346 w 372"/>
                <a:gd name="T37" fmla="*/ 136 h 354"/>
                <a:gd name="T38" fmla="*/ 302 w 372"/>
                <a:gd name="T39" fmla="*/ 275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2" h="354">
                  <a:moveTo>
                    <a:pt x="256" y="37"/>
                  </a:moveTo>
                  <a:cubicBezTo>
                    <a:pt x="218" y="8"/>
                    <a:pt x="170" y="0"/>
                    <a:pt x="123" y="21"/>
                  </a:cubicBezTo>
                  <a:cubicBezTo>
                    <a:pt x="71" y="44"/>
                    <a:pt x="32" y="95"/>
                    <a:pt x="17" y="149"/>
                  </a:cubicBezTo>
                  <a:cubicBezTo>
                    <a:pt x="0" y="207"/>
                    <a:pt x="19" y="264"/>
                    <a:pt x="66" y="301"/>
                  </a:cubicBezTo>
                  <a:cubicBezTo>
                    <a:pt x="116" y="339"/>
                    <a:pt x="189" y="354"/>
                    <a:pt x="249" y="333"/>
                  </a:cubicBezTo>
                  <a:cubicBezTo>
                    <a:pt x="318" y="309"/>
                    <a:pt x="365" y="239"/>
                    <a:pt x="369" y="167"/>
                  </a:cubicBezTo>
                  <a:cubicBezTo>
                    <a:pt x="372" y="99"/>
                    <a:pt x="323" y="39"/>
                    <a:pt x="256" y="37"/>
                  </a:cubicBezTo>
                  <a:close/>
                  <a:moveTo>
                    <a:pt x="302" y="275"/>
                  </a:moveTo>
                  <a:cubicBezTo>
                    <a:pt x="260" y="320"/>
                    <a:pt x="199" y="332"/>
                    <a:pt x="141" y="316"/>
                  </a:cubicBezTo>
                  <a:cubicBezTo>
                    <a:pt x="75" y="296"/>
                    <a:pt x="23" y="248"/>
                    <a:pt x="30" y="175"/>
                  </a:cubicBezTo>
                  <a:cubicBezTo>
                    <a:pt x="35" y="122"/>
                    <a:pt x="72" y="71"/>
                    <a:pt x="116" y="42"/>
                  </a:cubicBezTo>
                  <a:cubicBezTo>
                    <a:pt x="157" y="17"/>
                    <a:pt x="201" y="17"/>
                    <a:pt x="239" y="38"/>
                  </a:cubicBezTo>
                  <a:cubicBezTo>
                    <a:pt x="238" y="38"/>
                    <a:pt x="238" y="38"/>
                    <a:pt x="237" y="38"/>
                  </a:cubicBezTo>
                  <a:cubicBezTo>
                    <a:pt x="229" y="39"/>
                    <a:pt x="225" y="52"/>
                    <a:pt x="235" y="54"/>
                  </a:cubicBezTo>
                  <a:cubicBezTo>
                    <a:pt x="246" y="55"/>
                    <a:pt x="257" y="57"/>
                    <a:pt x="268" y="59"/>
                  </a:cubicBezTo>
                  <a:cubicBezTo>
                    <a:pt x="269" y="60"/>
                    <a:pt x="269" y="61"/>
                    <a:pt x="270" y="61"/>
                  </a:cubicBezTo>
                  <a:cubicBezTo>
                    <a:pt x="272" y="63"/>
                    <a:pt x="274" y="63"/>
                    <a:pt x="276" y="61"/>
                  </a:cubicBezTo>
                  <a:cubicBezTo>
                    <a:pt x="289" y="65"/>
                    <a:pt x="301" y="70"/>
                    <a:pt x="312" y="79"/>
                  </a:cubicBezTo>
                  <a:cubicBezTo>
                    <a:pt x="331" y="93"/>
                    <a:pt x="341" y="113"/>
                    <a:pt x="346" y="136"/>
                  </a:cubicBezTo>
                  <a:cubicBezTo>
                    <a:pt x="356" y="185"/>
                    <a:pt x="335" y="239"/>
                    <a:pt x="302" y="27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0" name="Freeform 119">
              <a:extLst>
                <a:ext uri="{FF2B5EF4-FFF2-40B4-BE49-F238E27FC236}">
                  <a16:creationId xmlns:a16="http://schemas.microsoft.com/office/drawing/2014/main" id="{55540D63-4D34-4115-A79C-EF73E98F40B3}"/>
                </a:ext>
              </a:extLst>
            </p:cNvPr>
            <p:cNvSpPr>
              <a:spLocks noEditPoints="1"/>
            </p:cNvSpPr>
            <p:nvPr/>
          </p:nvSpPr>
          <p:spPr bwMode="auto">
            <a:xfrm>
              <a:off x="10469158" y="5078076"/>
              <a:ext cx="1006396" cy="688914"/>
            </a:xfrm>
            <a:custGeom>
              <a:avLst/>
              <a:gdLst>
                <a:gd name="T0" fmla="*/ 193 w 205"/>
                <a:gd name="T1" fmla="*/ 4 h 140"/>
                <a:gd name="T2" fmla="*/ 163 w 205"/>
                <a:gd name="T3" fmla="*/ 36 h 140"/>
                <a:gd name="T4" fmla="*/ 150 w 205"/>
                <a:gd name="T5" fmla="*/ 43 h 140"/>
                <a:gd name="T6" fmla="*/ 144 w 205"/>
                <a:gd name="T7" fmla="*/ 45 h 140"/>
                <a:gd name="T8" fmla="*/ 110 w 205"/>
                <a:gd name="T9" fmla="*/ 52 h 140"/>
                <a:gd name="T10" fmla="*/ 12 w 205"/>
                <a:gd name="T11" fmla="*/ 19 h 140"/>
                <a:gd name="T12" fmla="*/ 3 w 205"/>
                <a:gd name="T13" fmla="*/ 26 h 140"/>
                <a:gd name="T14" fmla="*/ 64 w 205"/>
                <a:gd name="T15" fmla="*/ 65 h 140"/>
                <a:gd name="T16" fmla="*/ 114 w 205"/>
                <a:gd name="T17" fmla="*/ 139 h 140"/>
                <a:gd name="T18" fmla="*/ 158 w 205"/>
                <a:gd name="T19" fmla="*/ 58 h 140"/>
                <a:gd name="T20" fmla="*/ 172 w 205"/>
                <a:gd name="T21" fmla="*/ 51 h 140"/>
                <a:gd name="T22" fmla="*/ 205 w 205"/>
                <a:gd name="T23" fmla="*/ 9 h 140"/>
                <a:gd name="T24" fmla="*/ 193 w 205"/>
                <a:gd name="T25" fmla="*/ 4 h 140"/>
                <a:gd name="T26" fmla="*/ 115 w 205"/>
                <a:gd name="T27" fmla="*/ 123 h 140"/>
                <a:gd name="T28" fmla="*/ 73 w 205"/>
                <a:gd name="T29" fmla="*/ 67 h 140"/>
                <a:gd name="T30" fmla="*/ 108 w 205"/>
                <a:gd name="T31" fmla="*/ 69 h 140"/>
                <a:gd name="T32" fmla="*/ 106 w 205"/>
                <a:gd name="T33" fmla="*/ 105 h 140"/>
                <a:gd name="T34" fmla="*/ 114 w 205"/>
                <a:gd name="T35" fmla="*/ 105 h 140"/>
                <a:gd name="T36" fmla="*/ 112 w 205"/>
                <a:gd name="T37" fmla="*/ 69 h 140"/>
                <a:gd name="T38" fmla="*/ 142 w 205"/>
                <a:gd name="T39" fmla="*/ 64 h 140"/>
                <a:gd name="T40" fmla="*/ 115 w 205"/>
                <a:gd name="T41" fmla="*/ 123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5" h="140">
                  <a:moveTo>
                    <a:pt x="193" y="4"/>
                  </a:moveTo>
                  <a:cubicBezTo>
                    <a:pt x="182" y="14"/>
                    <a:pt x="177" y="28"/>
                    <a:pt x="163" y="36"/>
                  </a:cubicBezTo>
                  <a:cubicBezTo>
                    <a:pt x="159" y="39"/>
                    <a:pt x="155" y="41"/>
                    <a:pt x="150" y="43"/>
                  </a:cubicBezTo>
                  <a:cubicBezTo>
                    <a:pt x="148" y="43"/>
                    <a:pt x="146" y="44"/>
                    <a:pt x="144" y="45"/>
                  </a:cubicBezTo>
                  <a:cubicBezTo>
                    <a:pt x="133" y="49"/>
                    <a:pt x="122" y="51"/>
                    <a:pt x="110" y="52"/>
                  </a:cubicBezTo>
                  <a:cubicBezTo>
                    <a:pt x="76" y="54"/>
                    <a:pt x="37" y="44"/>
                    <a:pt x="12" y="19"/>
                  </a:cubicBezTo>
                  <a:cubicBezTo>
                    <a:pt x="8" y="15"/>
                    <a:pt x="0" y="20"/>
                    <a:pt x="3" y="26"/>
                  </a:cubicBezTo>
                  <a:cubicBezTo>
                    <a:pt x="17" y="47"/>
                    <a:pt x="40" y="59"/>
                    <a:pt x="64" y="65"/>
                  </a:cubicBezTo>
                  <a:cubicBezTo>
                    <a:pt x="61" y="97"/>
                    <a:pt x="75" y="140"/>
                    <a:pt x="114" y="139"/>
                  </a:cubicBezTo>
                  <a:cubicBezTo>
                    <a:pt x="152" y="137"/>
                    <a:pt x="158" y="89"/>
                    <a:pt x="158" y="58"/>
                  </a:cubicBezTo>
                  <a:cubicBezTo>
                    <a:pt x="163" y="56"/>
                    <a:pt x="167" y="54"/>
                    <a:pt x="172" y="51"/>
                  </a:cubicBezTo>
                  <a:cubicBezTo>
                    <a:pt x="185" y="43"/>
                    <a:pt x="205" y="26"/>
                    <a:pt x="205" y="9"/>
                  </a:cubicBezTo>
                  <a:cubicBezTo>
                    <a:pt x="205" y="3"/>
                    <a:pt x="198" y="0"/>
                    <a:pt x="193" y="4"/>
                  </a:cubicBezTo>
                  <a:close/>
                  <a:moveTo>
                    <a:pt x="115" y="123"/>
                  </a:moveTo>
                  <a:cubicBezTo>
                    <a:pt x="87" y="130"/>
                    <a:pt x="77" y="90"/>
                    <a:pt x="73" y="67"/>
                  </a:cubicBezTo>
                  <a:cubicBezTo>
                    <a:pt x="85" y="68"/>
                    <a:pt x="97" y="69"/>
                    <a:pt x="108" y="69"/>
                  </a:cubicBezTo>
                  <a:cubicBezTo>
                    <a:pt x="107" y="81"/>
                    <a:pt x="106" y="93"/>
                    <a:pt x="106" y="105"/>
                  </a:cubicBezTo>
                  <a:cubicBezTo>
                    <a:pt x="106" y="110"/>
                    <a:pt x="114" y="110"/>
                    <a:pt x="114" y="105"/>
                  </a:cubicBezTo>
                  <a:cubicBezTo>
                    <a:pt x="115" y="93"/>
                    <a:pt x="113" y="81"/>
                    <a:pt x="112" y="69"/>
                  </a:cubicBezTo>
                  <a:cubicBezTo>
                    <a:pt x="122" y="68"/>
                    <a:pt x="132" y="67"/>
                    <a:pt x="142" y="64"/>
                  </a:cubicBezTo>
                  <a:cubicBezTo>
                    <a:pt x="141" y="87"/>
                    <a:pt x="138" y="117"/>
                    <a:pt x="115" y="12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1" name="Freeform 120">
              <a:extLst>
                <a:ext uri="{FF2B5EF4-FFF2-40B4-BE49-F238E27FC236}">
                  <a16:creationId xmlns:a16="http://schemas.microsoft.com/office/drawing/2014/main" id="{509AD7CA-4B66-48B3-8DB2-19C2008C783B}"/>
                </a:ext>
              </a:extLst>
            </p:cNvPr>
            <p:cNvSpPr>
              <a:spLocks/>
            </p:cNvSpPr>
            <p:nvPr/>
          </p:nvSpPr>
          <p:spPr bwMode="auto">
            <a:xfrm>
              <a:off x="10601961" y="4995074"/>
              <a:ext cx="83002" cy="107902"/>
            </a:xfrm>
            <a:custGeom>
              <a:avLst/>
              <a:gdLst>
                <a:gd name="T0" fmla="*/ 17 w 17"/>
                <a:gd name="T1" fmla="*/ 5 h 22"/>
                <a:gd name="T2" fmla="*/ 14 w 17"/>
                <a:gd name="T3" fmla="*/ 2 h 22"/>
                <a:gd name="T4" fmla="*/ 12 w 17"/>
                <a:gd name="T5" fmla="*/ 1 h 22"/>
                <a:gd name="T6" fmla="*/ 8 w 17"/>
                <a:gd name="T7" fmla="*/ 0 h 22"/>
                <a:gd name="T8" fmla="*/ 7 w 17"/>
                <a:gd name="T9" fmla="*/ 1 h 22"/>
                <a:gd name="T10" fmla="*/ 5 w 17"/>
                <a:gd name="T11" fmla="*/ 1 h 22"/>
                <a:gd name="T12" fmla="*/ 1 w 17"/>
                <a:gd name="T13" fmla="*/ 4 h 22"/>
                <a:gd name="T14" fmla="*/ 0 w 17"/>
                <a:gd name="T15" fmla="*/ 12 h 22"/>
                <a:gd name="T16" fmla="*/ 2 w 17"/>
                <a:gd name="T17" fmla="*/ 19 h 22"/>
                <a:gd name="T18" fmla="*/ 4 w 17"/>
                <a:gd name="T19" fmla="*/ 21 h 22"/>
                <a:gd name="T20" fmla="*/ 7 w 17"/>
                <a:gd name="T21" fmla="*/ 22 h 22"/>
                <a:gd name="T22" fmla="*/ 10 w 17"/>
                <a:gd name="T23" fmla="*/ 21 h 22"/>
                <a:gd name="T24" fmla="*/ 13 w 17"/>
                <a:gd name="T25" fmla="*/ 19 h 22"/>
                <a:gd name="T26" fmla="*/ 14 w 17"/>
                <a:gd name="T27" fmla="*/ 17 h 22"/>
                <a:gd name="T28" fmla="*/ 16 w 17"/>
                <a:gd name="T29" fmla="*/ 13 h 22"/>
                <a:gd name="T30" fmla="*/ 17 w 17"/>
                <a:gd name="T31" fmla="*/ 5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22">
                  <a:moveTo>
                    <a:pt x="17" y="5"/>
                  </a:moveTo>
                  <a:cubicBezTo>
                    <a:pt x="17" y="4"/>
                    <a:pt x="15" y="2"/>
                    <a:pt x="14" y="2"/>
                  </a:cubicBezTo>
                  <a:cubicBezTo>
                    <a:pt x="13" y="1"/>
                    <a:pt x="13" y="1"/>
                    <a:pt x="12" y="1"/>
                  </a:cubicBezTo>
                  <a:cubicBezTo>
                    <a:pt x="11" y="0"/>
                    <a:pt x="10" y="0"/>
                    <a:pt x="8" y="0"/>
                  </a:cubicBezTo>
                  <a:cubicBezTo>
                    <a:pt x="8" y="0"/>
                    <a:pt x="7" y="1"/>
                    <a:pt x="7" y="1"/>
                  </a:cubicBezTo>
                  <a:cubicBezTo>
                    <a:pt x="6" y="1"/>
                    <a:pt x="6" y="1"/>
                    <a:pt x="5" y="1"/>
                  </a:cubicBezTo>
                  <a:cubicBezTo>
                    <a:pt x="3" y="2"/>
                    <a:pt x="2" y="3"/>
                    <a:pt x="1" y="4"/>
                  </a:cubicBezTo>
                  <a:cubicBezTo>
                    <a:pt x="0" y="7"/>
                    <a:pt x="0" y="9"/>
                    <a:pt x="0" y="12"/>
                  </a:cubicBezTo>
                  <a:cubicBezTo>
                    <a:pt x="0" y="14"/>
                    <a:pt x="0" y="17"/>
                    <a:pt x="2" y="19"/>
                  </a:cubicBezTo>
                  <a:cubicBezTo>
                    <a:pt x="2" y="20"/>
                    <a:pt x="3" y="21"/>
                    <a:pt x="4" y="21"/>
                  </a:cubicBezTo>
                  <a:cubicBezTo>
                    <a:pt x="5" y="21"/>
                    <a:pt x="6" y="22"/>
                    <a:pt x="7" y="22"/>
                  </a:cubicBezTo>
                  <a:cubicBezTo>
                    <a:pt x="8" y="22"/>
                    <a:pt x="9" y="21"/>
                    <a:pt x="10" y="21"/>
                  </a:cubicBezTo>
                  <a:cubicBezTo>
                    <a:pt x="12" y="20"/>
                    <a:pt x="13" y="20"/>
                    <a:pt x="13" y="19"/>
                  </a:cubicBezTo>
                  <a:cubicBezTo>
                    <a:pt x="14" y="17"/>
                    <a:pt x="14" y="17"/>
                    <a:pt x="14" y="17"/>
                  </a:cubicBezTo>
                  <a:cubicBezTo>
                    <a:pt x="15" y="16"/>
                    <a:pt x="15" y="14"/>
                    <a:pt x="16" y="13"/>
                  </a:cubicBezTo>
                  <a:cubicBezTo>
                    <a:pt x="17" y="10"/>
                    <a:pt x="17" y="8"/>
                    <a:pt x="17"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2" name="Freeform 121">
              <a:extLst>
                <a:ext uri="{FF2B5EF4-FFF2-40B4-BE49-F238E27FC236}">
                  <a16:creationId xmlns:a16="http://schemas.microsoft.com/office/drawing/2014/main" id="{101A6FCE-D346-40C9-BD09-66550228607D}"/>
                </a:ext>
              </a:extLst>
            </p:cNvPr>
            <p:cNvSpPr>
              <a:spLocks/>
            </p:cNvSpPr>
            <p:nvPr/>
          </p:nvSpPr>
          <p:spPr bwMode="auto">
            <a:xfrm>
              <a:off x="11126947" y="4872646"/>
              <a:ext cx="265605" cy="215804"/>
            </a:xfrm>
            <a:custGeom>
              <a:avLst/>
              <a:gdLst>
                <a:gd name="T0" fmla="*/ 52 w 54"/>
                <a:gd name="T1" fmla="*/ 33 h 44"/>
                <a:gd name="T2" fmla="*/ 34 w 54"/>
                <a:gd name="T3" fmla="*/ 26 h 44"/>
                <a:gd name="T4" fmla="*/ 20 w 54"/>
                <a:gd name="T5" fmla="*/ 25 h 44"/>
                <a:gd name="T6" fmla="*/ 44 w 54"/>
                <a:gd name="T7" fmla="*/ 9 h 44"/>
                <a:gd name="T8" fmla="*/ 41 w 54"/>
                <a:gd name="T9" fmla="*/ 1 h 44"/>
                <a:gd name="T10" fmla="*/ 2 w 54"/>
                <a:gd name="T11" fmla="*/ 28 h 44"/>
                <a:gd name="T12" fmla="*/ 8 w 54"/>
                <a:gd name="T13" fmla="*/ 38 h 44"/>
                <a:gd name="T14" fmla="*/ 30 w 54"/>
                <a:gd name="T15" fmla="*/ 40 h 44"/>
                <a:gd name="T16" fmla="*/ 49 w 54"/>
                <a:gd name="T17" fmla="*/ 42 h 44"/>
                <a:gd name="T18" fmla="*/ 52 w 54"/>
                <a:gd name="T19" fmla="*/ 3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44">
                  <a:moveTo>
                    <a:pt x="52" y="33"/>
                  </a:moveTo>
                  <a:cubicBezTo>
                    <a:pt x="48" y="28"/>
                    <a:pt x="40" y="27"/>
                    <a:pt x="34" y="26"/>
                  </a:cubicBezTo>
                  <a:cubicBezTo>
                    <a:pt x="29" y="25"/>
                    <a:pt x="25" y="25"/>
                    <a:pt x="20" y="25"/>
                  </a:cubicBezTo>
                  <a:cubicBezTo>
                    <a:pt x="26" y="17"/>
                    <a:pt x="35" y="12"/>
                    <a:pt x="44" y="9"/>
                  </a:cubicBezTo>
                  <a:cubicBezTo>
                    <a:pt x="49" y="7"/>
                    <a:pt x="45" y="0"/>
                    <a:pt x="41" y="1"/>
                  </a:cubicBezTo>
                  <a:cubicBezTo>
                    <a:pt x="25" y="4"/>
                    <a:pt x="10" y="12"/>
                    <a:pt x="2" y="28"/>
                  </a:cubicBezTo>
                  <a:cubicBezTo>
                    <a:pt x="0" y="32"/>
                    <a:pt x="3" y="37"/>
                    <a:pt x="8" y="38"/>
                  </a:cubicBezTo>
                  <a:cubicBezTo>
                    <a:pt x="15" y="38"/>
                    <a:pt x="23" y="39"/>
                    <a:pt x="30" y="40"/>
                  </a:cubicBezTo>
                  <a:cubicBezTo>
                    <a:pt x="36" y="41"/>
                    <a:pt x="43" y="44"/>
                    <a:pt x="49" y="42"/>
                  </a:cubicBezTo>
                  <a:cubicBezTo>
                    <a:pt x="54" y="41"/>
                    <a:pt x="54" y="36"/>
                    <a:pt x="52" y="3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sp>
        <p:nvSpPr>
          <p:cNvPr id="31" name="Freeform 123">
            <a:extLst>
              <a:ext uri="{FF2B5EF4-FFF2-40B4-BE49-F238E27FC236}">
                <a16:creationId xmlns:a16="http://schemas.microsoft.com/office/drawing/2014/main" id="{F9C4D151-51B3-4AFC-AA3C-B84BF0AE11B7}"/>
              </a:ext>
            </a:extLst>
          </p:cNvPr>
          <p:cNvSpPr>
            <a:spLocks noEditPoints="1"/>
          </p:cNvSpPr>
          <p:nvPr/>
        </p:nvSpPr>
        <p:spPr bwMode="auto">
          <a:xfrm rot="3896716" flipH="1">
            <a:off x="10253264" y="5061653"/>
            <a:ext cx="422010" cy="1258406"/>
          </a:xfrm>
          <a:custGeom>
            <a:avLst/>
            <a:gdLst>
              <a:gd name="T0" fmla="*/ 64 w 70"/>
              <a:gd name="T1" fmla="*/ 114 h 209"/>
              <a:gd name="T2" fmla="*/ 24 w 70"/>
              <a:gd name="T3" fmla="*/ 125 h 209"/>
              <a:gd name="T4" fmla="*/ 19 w 70"/>
              <a:gd name="T5" fmla="*/ 109 h 209"/>
              <a:gd name="T6" fmla="*/ 22 w 70"/>
              <a:gd name="T7" fmla="*/ 81 h 209"/>
              <a:gd name="T8" fmla="*/ 62 w 70"/>
              <a:gd name="T9" fmla="*/ 58 h 209"/>
              <a:gd name="T10" fmla="*/ 57 w 70"/>
              <a:gd name="T11" fmla="*/ 50 h 209"/>
              <a:gd name="T12" fmla="*/ 21 w 70"/>
              <a:gd name="T13" fmla="*/ 62 h 209"/>
              <a:gd name="T14" fmla="*/ 20 w 70"/>
              <a:gd name="T15" fmla="*/ 59 h 209"/>
              <a:gd name="T16" fmla="*/ 48 w 70"/>
              <a:gd name="T17" fmla="*/ 8 h 209"/>
              <a:gd name="T18" fmla="*/ 45 w 70"/>
              <a:gd name="T19" fmla="*/ 2 h 209"/>
              <a:gd name="T20" fmla="*/ 14 w 70"/>
              <a:gd name="T21" fmla="*/ 71 h 209"/>
              <a:gd name="T22" fmla="*/ 14 w 70"/>
              <a:gd name="T23" fmla="*/ 72 h 209"/>
              <a:gd name="T24" fmla="*/ 7 w 70"/>
              <a:gd name="T25" fmla="*/ 115 h 209"/>
              <a:gd name="T26" fmla="*/ 16 w 70"/>
              <a:gd name="T27" fmla="*/ 135 h 209"/>
              <a:gd name="T28" fmla="*/ 32 w 70"/>
              <a:gd name="T29" fmla="*/ 208 h 209"/>
              <a:gd name="T30" fmla="*/ 36 w 70"/>
              <a:gd name="T31" fmla="*/ 197 h 209"/>
              <a:gd name="T32" fmla="*/ 22 w 70"/>
              <a:gd name="T33" fmla="*/ 154 h 209"/>
              <a:gd name="T34" fmla="*/ 27 w 70"/>
              <a:gd name="T35" fmla="*/ 143 h 209"/>
              <a:gd name="T36" fmla="*/ 30 w 70"/>
              <a:gd name="T37" fmla="*/ 145 h 209"/>
              <a:gd name="T38" fmla="*/ 68 w 70"/>
              <a:gd name="T39" fmla="*/ 123 h 209"/>
              <a:gd name="T40" fmla="*/ 64 w 70"/>
              <a:gd name="T41" fmla="*/ 114 h 209"/>
              <a:gd name="T42" fmla="*/ 47 w 70"/>
              <a:gd name="T43" fmla="*/ 62 h 209"/>
              <a:gd name="T44" fmla="*/ 28 w 70"/>
              <a:gd name="T45" fmla="*/ 71 h 209"/>
              <a:gd name="T46" fmla="*/ 47 w 70"/>
              <a:gd name="T47" fmla="*/ 62 h 209"/>
              <a:gd name="T48" fmla="*/ 34 w 70"/>
              <a:gd name="T49" fmla="*/ 132 h 209"/>
              <a:gd name="T50" fmla="*/ 52 w 70"/>
              <a:gd name="T51" fmla="*/ 123 h 209"/>
              <a:gd name="T52" fmla="*/ 34 w 70"/>
              <a:gd name="T53" fmla="*/ 13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209">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pic>
        <p:nvPicPr>
          <p:cNvPr id="33" name="图片 32">
            <a:extLst>
              <a:ext uri="{FF2B5EF4-FFF2-40B4-BE49-F238E27FC236}">
                <a16:creationId xmlns:a16="http://schemas.microsoft.com/office/drawing/2014/main" id="{293B2520-92F7-4D14-80D6-5A5511A538FC}"/>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9716675" y="5867805"/>
            <a:ext cx="2574839" cy="990196"/>
          </a:xfrm>
          <a:prstGeom prst="rect">
            <a:avLst/>
          </a:prstGeom>
        </p:spPr>
      </p:pic>
      <p:grpSp>
        <p:nvGrpSpPr>
          <p:cNvPr id="34" name="组合 33">
            <a:extLst>
              <a:ext uri="{FF2B5EF4-FFF2-40B4-BE49-F238E27FC236}">
                <a16:creationId xmlns:a16="http://schemas.microsoft.com/office/drawing/2014/main" id="{2D7FE238-D3BF-42FB-A6C6-6BE941D8823D}"/>
              </a:ext>
            </a:extLst>
          </p:cNvPr>
          <p:cNvGrpSpPr/>
          <p:nvPr/>
        </p:nvGrpSpPr>
        <p:grpSpPr>
          <a:xfrm rot="19663740">
            <a:off x="819357" y="4171119"/>
            <a:ext cx="654790" cy="845387"/>
            <a:chOff x="10766636" y="3941730"/>
            <a:chExt cx="1047922" cy="1352954"/>
          </a:xfrm>
        </p:grpSpPr>
        <p:sp>
          <p:nvSpPr>
            <p:cNvPr id="35" name="Freeform 108">
              <a:extLst>
                <a:ext uri="{FF2B5EF4-FFF2-40B4-BE49-F238E27FC236}">
                  <a16:creationId xmlns:a16="http://schemas.microsoft.com/office/drawing/2014/main" id="{711C2607-EFF6-4334-AB34-401120411487}"/>
                </a:ext>
              </a:extLst>
            </p:cNvPr>
            <p:cNvSpPr>
              <a:spLocks/>
            </p:cNvSpPr>
            <p:nvPr/>
          </p:nvSpPr>
          <p:spPr bwMode="auto">
            <a:xfrm>
              <a:off x="10766636" y="4209862"/>
              <a:ext cx="664177" cy="1084822"/>
            </a:xfrm>
            <a:custGeom>
              <a:avLst/>
              <a:gdLst>
                <a:gd name="T0" fmla="*/ 96 w 114"/>
                <a:gd name="T1" fmla="*/ 11 h 186"/>
                <a:gd name="T2" fmla="*/ 91 w 114"/>
                <a:gd name="T3" fmla="*/ 11 h 186"/>
                <a:gd name="T4" fmla="*/ 79 w 114"/>
                <a:gd name="T5" fmla="*/ 8 h 186"/>
                <a:gd name="T6" fmla="*/ 78 w 114"/>
                <a:gd name="T7" fmla="*/ 8 h 186"/>
                <a:gd name="T8" fmla="*/ 2 w 114"/>
                <a:gd name="T9" fmla="*/ 87 h 186"/>
                <a:gd name="T10" fmla="*/ 12 w 114"/>
                <a:gd name="T11" fmla="*/ 98 h 186"/>
                <a:gd name="T12" fmla="*/ 48 w 114"/>
                <a:gd name="T13" fmla="*/ 83 h 186"/>
                <a:gd name="T14" fmla="*/ 11 w 114"/>
                <a:gd name="T15" fmla="*/ 170 h 186"/>
                <a:gd name="T16" fmla="*/ 27 w 114"/>
                <a:gd name="T17" fmla="*/ 177 h 186"/>
                <a:gd name="T18" fmla="*/ 28 w 114"/>
                <a:gd name="T19" fmla="*/ 175 h 186"/>
                <a:gd name="T20" fmla="*/ 32 w 114"/>
                <a:gd name="T21" fmla="*/ 172 h 186"/>
                <a:gd name="T22" fmla="*/ 105 w 114"/>
                <a:gd name="T23" fmla="*/ 71 h 186"/>
                <a:gd name="T24" fmla="*/ 96 w 114"/>
                <a:gd name="T25" fmla="*/ 58 h 186"/>
                <a:gd name="T26" fmla="*/ 89 w 114"/>
                <a:gd name="T27" fmla="*/ 60 h 186"/>
                <a:gd name="T28" fmla="*/ 88 w 114"/>
                <a:gd name="T29" fmla="*/ 62 h 186"/>
                <a:gd name="T30" fmla="*/ 86 w 114"/>
                <a:gd name="T31" fmla="*/ 64 h 186"/>
                <a:gd name="T32" fmla="*/ 85 w 114"/>
                <a:gd name="T33" fmla="*/ 65 h 186"/>
                <a:gd name="T34" fmla="*/ 85 w 114"/>
                <a:gd name="T35" fmla="*/ 65 h 186"/>
                <a:gd name="T36" fmla="*/ 84 w 114"/>
                <a:gd name="T37" fmla="*/ 66 h 186"/>
                <a:gd name="T38" fmla="*/ 84 w 114"/>
                <a:gd name="T39" fmla="*/ 66 h 186"/>
                <a:gd name="T40" fmla="*/ 84 w 114"/>
                <a:gd name="T41" fmla="*/ 66 h 186"/>
                <a:gd name="T42" fmla="*/ 82 w 114"/>
                <a:gd name="T43" fmla="*/ 67 h 186"/>
                <a:gd name="T44" fmla="*/ 80 w 114"/>
                <a:gd name="T45" fmla="*/ 71 h 186"/>
                <a:gd name="T46" fmla="*/ 74 w 114"/>
                <a:gd name="T47" fmla="*/ 79 h 186"/>
                <a:gd name="T48" fmla="*/ 84 w 114"/>
                <a:gd name="T49" fmla="*/ 64 h 186"/>
                <a:gd name="T50" fmla="*/ 85 w 114"/>
                <a:gd name="T51" fmla="*/ 55 h 186"/>
                <a:gd name="T52" fmla="*/ 109 w 114"/>
                <a:gd name="T53" fmla="*/ 20 h 186"/>
                <a:gd name="T54" fmla="*/ 96 w 114"/>
                <a:gd name="T55" fmla="*/ 1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4" h="186">
                  <a:moveTo>
                    <a:pt x="96" y="11"/>
                  </a:moveTo>
                  <a:cubicBezTo>
                    <a:pt x="94" y="10"/>
                    <a:pt x="93" y="10"/>
                    <a:pt x="91" y="11"/>
                  </a:cubicBezTo>
                  <a:cubicBezTo>
                    <a:pt x="89" y="7"/>
                    <a:pt x="82" y="4"/>
                    <a:pt x="79" y="8"/>
                  </a:cubicBezTo>
                  <a:cubicBezTo>
                    <a:pt x="78" y="8"/>
                    <a:pt x="78" y="8"/>
                    <a:pt x="78" y="8"/>
                  </a:cubicBezTo>
                  <a:cubicBezTo>
                    <a:pt x="34" y="0"/>
                    <a:pt x="14" y="52"/>
                    <a:pt x="2" y="87"/>
                  </a:cubicBezTo>
                  <a:cubicBezTo>
                    <a:pt x="0" y="94"/>
                    <a:pt x="6" y="99"/>
                    <a:pt x="12" y="98"/>
                  </a:cubicBezTo>
                  <a:cubicBezTo>
                    <a:pt x="25" y="95"/>
                    <a:pt x="37" y="89"/>
                    <a:pt x="48" y="83"/>
                  </a:cubicBezTo>
                  <a:cubicBezTo>
                    <a:pt x="33" y="111"/>
                    <a:pt x="18" y="139"/>
                    <a:pt x="11" y="170"/>
                  </a:cubicBezTo>
                  <a:cubicBezTo>
                    <a:pt x="9" y="180"/>
                    <a:pt x="22" y="186"/>
                    <a:pt x="27" y="177"/>
                  </a:cubicBezTo>
                  <a:cubicBezTo>
                    <a:pt x="27" y="176"/>
                    <a:pt x="27" y="175"/>
                    <a:pt x="28" y="175"/>
                  </a:cubicBezTo>
                  <a:cubicBezTo>
                    <a:pt x="29" y="174"/>
                    <a:pt x="31" y="174"/>
                    <a:pt x="32" y="172"/>
                  </a:cubicBezTo>
                  <a:cubicBezTo>
                    <a:pt x="59" y="141"/>
                    <a:pt x="89" y="109"/>
                    <a:pt x="105" y="71"/>
                  </a:cubicBezTo>
                  <a:cubicBezTo>
                    <a:pt x="108" y="64"/>
                    <a:pt x="103" y="57"/>
                    <a:pt x="96" y="58"/>
                  </a:cubicBezTo>
                  <a:cubicBezTo>
                    <a:pt x="94" y="58"/>
                    <a:pt x="91" y="58"/>
                    <a:pt x="89" y="60"/>
                  </a:cubicBezTo>
                  <a:cubicBezTo>
                    <a:pt x="89" y="61"/>
                    <a:pt x="88" y="62"/>
                    <a:pt x="88" y="62"/>
                  </a:cubicBezTo>
                  <a:cubicBezTo>
                    <a:pt x="87" y="63"/>
                    <a:pt x="86" y="64"/>
                    <a:pt x="86" y="64"/>
                  </a:cubicBezTo>
                  <a:cubicBezTo>
                    <a:pt x="85" y="65"/>
                    <a:pt x="85" y="65"/>
                    <a:pt x="85" y="65"/>
                  </a:cubicBezTo>
                  <a:cubicBezTo>
                    <a:pt x="85" y="65"/>
                    <a:pt x="85" y="65"/>
                    <a:pt x="85" y="65"/>
                  </a:cubicBezTo>
                  <a:cubicBezTo>
                    <a:pt x="84" y="66"/>
                    <a:pt x="84" y="66"/>
                    <a:pt x="84" y="66"/>
                  </a:cubicBezTo>
                  <a:cubicBezTo>
                    <a:pt x="84" y="66"/>
                    <a:pt x="84" y="66"/>
                    <a:pt x="84" y="66"/>
                  </a:cubicBezTo>
                  <a:cubicBezTo>
                    <a:pt x="84" y="66"/>
                    <a:pt x="84" y="66"/>
                    <a:pt x="84" y="66"/>
                  </a:cubicBezTo>
                  <a:cubicBezTo>
                    <a:pt x="84" y="66"/>
                    <a:pt x="83" y="67"/>
                    <a:pt x="82" y="67"/>
                  </a:cubicBezTo>
                  <a:cubicBezTo>
                    <a:pt x="81" y="68"/>
                    <a:pt x="80" y="70"/>
                    <a:pt x="80" y="71"/>
                  </a:cubicBezTo>
                  <a:cubicBezTo>
                    <a:pt x="78" y="74"/>
                    <a:pt x="76" y="76"/>
                    <a:pt x="74" y="79"/>
                  </a:cubicBezTo>
                  <a:cubicBezTo>
                    <a:pt x="77" y="74"/>
                    <a:pt x="81" y="69"/>
                    <a:pt x="84" y="64"/>
                  </a:cubicBezTo>
                  <a:cubicBezTo>
                    <a:pt x="87" y="61"/>
                    <a:pt x="86" y="58"/>
                    <a:pt x="85" y="55"/>
                  </a:cubicBezTo>
                  <a:cubicBezTo>
                    <a:pt x="94" y="44"/>
                    <a:pt x="102" y="32"/>
                    <a:pt x="109" y="20"/>
                  </a:cubicBezTo>
                  <a:cubicBezTo>
                    <a:pt x="114" y="11"/>
                    <a:pt x="102" y="4"/>
                    <a:pt x="96" y="11"/>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36" name="Freeform 109">
              <a:extLst>
                <a:ext uri="{FF2B5EF4-FFF2-40B4-BE49-F238E27FC236}">
                  <a16:creationId xmlns:a16="http://schemas.microsoft.com/office/drawing/2014/main" id="{ACCAB13C-8D27-4FB1-9156-5391F2429831}"/>
                </a:ext>
              </a:extLst>
            </p:cNvPr>
            <p:cNvSpPr>
              <a:spLocks noEditPoints="1"/>
            </p:cNvSpPr>
            <p:nvPr/>
          </p:nvSpPr>
          <p:spPr bwMode="auto">
            <a:xfrm>
              <a:off x="10783856" y="4209862"/>
              <a:ext cx="693695" cy="1067602"/>
            </a:xfrm>
            <a:custGeom>
              <a:avLst/>
              <a:gdLst>
                <a:gd name="T0" fmla="*/ 112 w 119"/>
                <a:gd name="T1" fmla="*/ 52 h 183"/>
                <a:gd name="T2" fmla="*/ 91 w 119"/>
                <a:gd name="T3" fmla="*/ 53 h 183"/>
                <a:gd name="T4" fmla="*/ 115 w 119"/>
                <a:gd name="T5" fmla="*/ 9 h 183"/>
                <a:gd name="T6" fmla="*/ 110 w 119"/>
                <a:gd name="T7" fmla="*/ 2 h 183"/>
                <a:gd name="T8" fmla="*/ 49 w 119"/>
                <a:gd name="T9" fmla="*/ 15 h 183"/>
                <a:gd name="T10" fmla="*/ 24 w 119"/>
                <a:gd name="T11" fmla="*/ 55 h 183"/>
                <a:gd name="T12" fmla="*/ 2 w 119"/>
                <a:gd name="T13" fmla="*/ 88 h 183"/>
                <a:gd name="T14" fmla="*/ 8 w 119"/>
                <a:gd name="T15" fmla="*/ 94 h 183"/>
                <a:gd name="T16" fmla="*/ 43 w 119"/>
                <a:gd name="T17" fmla="*/ 87 h 183"/>
                <a:gd name="T18" fmla="*/ 5 w 119"/>
                <a:gd name="T19" fmla="*/ 176 h 183"/>
                <a:gd name="T20" fmla="*/ 12 w 119"/>
                <a:gd name="T21" fmla="*/ 181 h 183"/>
                <a:gd name="T22" fmla="*/ 70 w 119"/>
                <a:gd name="T23" fmla="*/ 126 h 183"/>
                <a:gd name="T24" fmla="*/ 117 w 119"/>
                <a:gd name="T25" fmla="*/ 58 h 183"/>
                <a:gd name="T26" fmla="*/ 112 w 119"/>
                <a:gd name="T27" fmla="*/ 52 h 183"/>
                <a:gd name="T28" fmla="*/ 66 w 119"/>
                <a:gd name="T29" fmla="*/ 116 h 183"/>
                <a:gd name="T30" fmla="*/ 19 w 119"/>
                <a:gd name="T31" fmla="*/ 165 h 183"/>
                <a:gd name="T32" fmla="*/ 56 w 119"/>
                <a:gd name="T33" fmla="*/ 81 h 183"/>
                <a:gd name="T34" fmla="*/ 50 w 119"/>
                <a:gd name="T35" fmla="*/ 75 h 183"/>
                <a:gd name="T36" fmla="*/ 16 w 119"/>
                <a:gd name="T37" fmla="*/ 82 h 183"/>
                <a:gd name="T38" fmla="*/ 18 w 119"/>
                <a:gd name="T39" fmla="*/ 79 h 183"/>
                <a:gd name="T40" fmla="*/ 23 w 119"/>
                <a:gd name="T41" fmla="*/ 78 h 183"/>
                <a:gd name="T42" fmla="*/ 53 w 119"/>
                <a:gd name="T43" fmla="*/ 25 h 183"/>
                <a:gd name="T44" fmla="*/ 103 w 119"/>
                <a:gd name="T45" fmla="*/ 12 h 183"/>
                <a:gd name="T46" fmla="*/ 75 w 119"/>
                <a:gd name="T47" fmla="*/ 56 h 183"/>
                <a:gd name="T48" fmla="*/ 80 w 119"/>
                <a:gd name="T49" fmla="*/ 64 h 183"/>
                <a:gd name="T50" fmla="*/ 106 w 119"/>
                <a:gd name="T51" fmla="*/ 61 h 183"/>
                <a:gd name="T52" fmla="*/ 66 w 119"/>
                <a:gd name="T53" fmla="*/ 116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9" h="183">
                  <a:moveTo>
                    <a:pt x="112" y="52"/>
                  </a:moveTo>
                  <a:cubicBezTo>
                    <a:pt x="105" y="53"/>
                    <a:pt x="98" y="53"/>
                    <a:pt x="91" y="53"/>
                  </a:cubicBezTo>
                  <a:cubicBezTo>
                    <a:pt x="101" y="40"/>
                    <a:pt x="109" y="25"/>
                    <a:pt x="115" y="9"/>
                  </a:cubicBezTo>
                  <a:cubicBezTo>
                    <a:pt x="116" y="5"/>
                    <a:pt x="113" y="2"/>
                    <a:pt x="110" y="2"/>
                  </a:cubicBezTo>
                  <a:cubicBezTo>
                    <a:pt x="89" y="1"/>
                    <a:pt x="66" y="0"/>
                    <a:pt x="49" y="15"/>
                  </a:cubicBezTo>
                  <a:cubicBezTo>
                    <a:pt x="38" y="24"/>
                    <a:pt x="30" y="39"/>
                    <a:pt x="24" y="55"/>
                  </a:cubicBezTo>
                  <a:cubicBezTo>
                    <a:pt x="16" y="65"/>
                    <a:pt x="9" y="76"/>
                    <a:pt x="2" y="88"/>
                  </a:cubicBezTo>
                  <a:cubicBezTo>
                    <a:pt x="0" y="92"/>
                    <a:pt x="4" y="96"/>
                    <a:pt x="8" y="94"/>
                  </a:cubicBezTo>
                  <a:cubicBezTo>
                    <a:pt x="19" y="89"/>
                    <a:pt x="31" y="90"/>
                    <a:pt x="43" y="87"/>
                  </a:cubicBezTo>
                  <a:cubicBezTo>
                    <a:pt x="31" y="117"/>
                    <a:pt x="15" y="145"/>
                    <a:pt x="5" y="176"/>
                  </a:cubicBezTo>
                  <a:cubicBezTo>
                    <a:pt x="4" y="180"/>
                    <a:pt x="8" y="183"/>
                    <a:pt x="12" y="181"/>
                  </a:cubicBezTo>
                  <a:cubicBezTo>
                    <a:pt x="35" y="168"/>
                    <a:pt x="53" y="146"/>
                    <a:pt x="70" y="126"/>
                  </a:cubicBezTo>
                  <a:cubicBezTo>
                    <a:pt x="87" y="105"/>
                    <a:pt x="105" y="83"/>
                    <a:pt x="117" y="58"/>
                  </a:cubicBezTo>
                  <a:cubicBezTo>
                    <a:pt x="119" y="54"/>
                    <a:pt x="116" y="51"/>
                    <a:pt x="112" y="52"/>
                  </a:cubicBezTo>
                  <a:close/>
                  <a:moveTo>
                    <a:pt x="66" y="116"/>
                  </a:moveTo>
                  <a:cubicBezTo>
                    <a:pt x="52" y="133"/>
                    <a:pt x="37" y="151"/>
                    <a:pt x="19" y="165"/>
                  </a:cubicBezTo>
                  <a:cubicBezTo>
                    <a:pt x="30" y="136"/>
                    <a:pt x="46" y="110"/>
                    <a:pt x="56" y="81"/>
                  </a:cubicBezTo>
                  <a:cubicBezTo>
                    <a:pt x="57" y="78"/>
                    <a:pt x="53" y="74"/>
                    <a:pt x="50" y="75"/>
                  </a:cubicBezTo>
                  <a:cubicBezTo>
                    <a:pt x="39" y="79"/>
                    <a:pt x="27" y="79"/>
                    <a:pt x="16" y="82"/>
                  </a:cubicBezTo>
                  <a:cubicBezTo>
                    <a:pt x="17" y="81"/>
                    <a:pt x="17" y="80"/>
                    <a:pt x="18" y="79"/>
                  </a:cubicBezTo>
                  <a:cubicBezTo>
                    <a:pt x="19" y="80"/>
                    <a:pt x="22" y="80"/>
                    <a:pt x="23" y="78"/>
                  </a:cubicBezTo>
                  <a:cubicBezTo>
                    <a:pt x="35" y="62"/>
                    <a:pt x="39" y="41"/>
                    <a:pt x="53" y="25"/>
                  </a:cubicBezTo>
                  <a:cubicBezTo>
                    <a:pt x="64" y="11"/>
                    <a:pt x="85" y="11"/>
                    <a:pt x="103" y="12"/>
                  </a:cubicBezTo>
                  <a:cubicBezTo>
                    <a:pt x="96" y="28"/>
                    <a:pt x="88" y="43"/>
                    <a:pt x="75" y="56"/>
                  </a:cubicBezTo>
                  <a:cubicBezTo>
                    <a:pt x="72" y="59"/>
                    <a:pt x="75" y="65"/>
                    <a:pt x="80" y="64"/>
                  </a:cubicBezTo>
                  <a:cubicBezTo>
                    <a:pt x="89" y="62"/>
                    <a:pt x="97" y="62"/>
                    <a:pt x="106" y="61"/>
                  </a:cubicBezTo>
                  <a:cubicBezTo>
                    <a:pt x="96" y="81"/>
                    <a:pt x="81" y="100"/>
                    <a:pt x="66" y="11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37" name="Freeform 110">
              <a:extLst>
                <a:ext uri="{FF2B5EF4-FFF2-40B4-BE49-F238E27FC236}">
                  <a16:creationId xmlns:a16="http://schemas.microsoft.com/office/drawing/2014/main" id="{80D18F98-992D-4058-8D38-34EDB2DDB8BC}"/>
                </a:ext>
              </a:extLst>
            </p:cNvPr>
            <p:cNvSpPr>
              <a:spLocks/>
            </p:cNvSpPr>
            <p:nvPr/>
          </p:nvSpPr>
          <p:spPr bwMode="auto">
            <a:xfrm>
              <a:off x="10766636" y="4089326"/>
              <a:ext cx="169734" cy="179575"/>
            </a:xfrm>
            <a:custGeom>
              <a:avLst/>
              <a:gdLst>
                <a:gd name="T0" fmla="*/ 28 w 29"/>
                <a:gd name="T1" fmla="*/ 26 h 31"/>
                <a:gd name="T2" fmla="*/ 12 w 29"/>
                <a:gd name="T3" fmla="*/ 4 h 31"/>
                <a:gd name="T4" fmla="*/ 6 w 29"/>
                <a:gd name="T5" fmla="*/ 0 h 31"/>
                <a:gd name="T6" fmla="*/ 2 w 29"/>
                <a:gd name="T7" fmla="*/ 1 h 31"/>
                <a:gd name="T8" fmla="*/ 1 w 29"/>
                <a:gd name="T9" fmla="*/ 7 h 31"/>
                <a:gd name="T10" fmla="*/ 10 w 29"/>
                <a:gd name="T11" fmla="*/ 23 h 31"/>
                <a:gd name="T12" fmla="*/ 26 w 29"/>
                <a:gd name="T13" fmla="*/ 30 h 31"/>
                <a:gd name="T14" fmla="*/ 28 w 29"/>
                <a:gd name="T15" fmla="*/ 26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31">
                  <a:moveTo>
                    <a:pt x="28" y="26"/>
                  </a:moveTo>
                  <a:cubicBezTo>
                    <a:pt x="20" y="21"/>
                    <a:pt x="15" y="12"/>
                    <a:pt x="12" y="4"/>
                  </a:cubicBezTo>
                  <a:cubicBezTo>
                    <a:pt x="11" y="1"/>
                    <a:pt x="9" y="0"/>
                    <a:pt x="6" y="0"/>
                  </a:cubicBezTo>
                  <a:cubicBezTo>
                    <a:pt x="4" y="0"/>
                    <a:pt x="3" y="0"/>
                    <a:pt x="2" y="1"/>
                  </a:cubicBezTo>
                  <a:cubicBezTo>
                    <a:pt x="1" y="3"/>
                    <a:pt x="0" y="5"/>
                    <a:pt x="1" y="7"/>
                  </a:cubicBezTo>
                  <a:cubicBezTo>
                    <a:pt x="3" y="13"/>
                    <a:pt x="6" y="18"/>
                    <a:pt x="10" y="23"/>
                  </a:cubicBezTo>
                  <a:cubicBezTo>
                    <a:pt x="15" y="28"/>
                    <a:pt x="20" y="30"/>
                    <a:pt x="26" y="30"/>
                  </a:cubicBezTo>
                  <a:cubicBezTo>
                    <a:pt x="29" y="31"/>
                    <a:pt x="29" y="27"/>
                    <a:pt x="28" y="2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38" name="Freeform 111">
              <a:extLst>
                <a:ext uri="{FF2B5EF4-FFF2-40B4-BE49-F238E27FC236}">
                  <a16:creationId xmlns:a16="http://schemas.microsoft.com/office/drawing/2014/main" id="{1C9882D0-E005-49E2-A779-3F4A53FDB086}"/>
                </a:ext>
              </a:extLst>
            </p:cNvPr>
            <p:cNvSpPr>
              <a:spLocks/>
            </p:cNvSpPr>
            <p:nvPr/>
          </p:nvSpPr>
          <p:spPr bwMode="auto">
            <a:xfrm>
              <a:off x="10941291" y="3941730"/>
              <a:ext cx="76258" cy="233693"/>
            </a:xfrm>
            <a:custGeom>
              <a:avLst/>
              <a:gdLst>
                <a:gd name="T0" fmla="*/ 11 w 13"/>
                <a:gd name="T1" fmla="*/ 18 h 40"/>
                <a:gd name="T2" fmla="*/ 11 w 13"/>
                <a:gd name="T3" fmla="*/ 4 h 40"/>
                <a:gd name="T4" fmla="*/ 3 w 13"/>
                <a:gd name="T5" fmla="*/ 4 h 40"/>
                <a:gd name="T6" fmla="*/ 8 w 13"/>
                <a:gd name="T7" fmla="*/ 37 h 40"/>
                <a:gd name="T8" fmla="*/ 13 w 13"/>
                <a:gd name="T9" fmla="*/ 35 h 40"/>
                <a:gd name="T10" fmla="*/ 11 w 13"/>
                <a:gd name="T11" fmla="*/ 18 h 40"/>
              </a:gdLst>
              <a:ahLst/>
              <a:cxnLst>
                <a:cxn ang="0">
                  <a:pos x="T0" y="T1"/>
                </a:cxn>
                <a:cxn ang="0">
                  <a:pos x="T2" y="T3"/>
                </a:cxn>
                <a:cxn ang="0">
                  <a:pos x="T4" y="T5"/>
                </a:cxn>
                <a:cxn ang="0">
                  <a:pos x="T6" y="T7"/>
                </a:cxn>
                <a:cxn ang="0">
                  <a:pos x="T8" y="T9"/>
                </a:cxn>
                <a:cxn ang="0">
                  <a:pos x="T10" y="T11"/>
                </a:cxn>
              </a:cxnLst>
              <a:rect l="0" t="0" r="r" b="b"/>
              <a:pathLst>
                <a:path w="13" h="40">
                  <a:moveTo>
                    <a:pt x="11" y="18"/>
                  </a:moveTo>
                  <a:cubicBezTo>
                    <a:pt x="11" y="13"/>
                    <a:pt x="12" y="8"/>
                    <a:pt x="11" y="4"/>
                  </a:cubicBezTo>
                  <a:cubicBezTo>
                    <a:pt x="10" y="0"/>
                    <a:pt x="4" y="0"/>
                    <a:pt x="3" y="4"/>
                  </a:cubicBezTo>
                  <a:cubicBezTo>
                    <a:pt x="0" y="14"/>
                    <a:pt x="3" y="28"/>
                    <a:pt x="8" y="37"/>
                  </a:cubicBezTo>
                  <a:cubicBezTo>
                    <a:pt x="9" y="40"/>
                    <a:pt x="13" y="38"/>
                    <a:pt x="13" y="35"/>
                  </a:cubicBezTo>
                  <a:cubicBezTo>
                    <a:pt x="12" y="30"/>
                    <a:pt x="12" y="24"/>
                    <a:pt x="11" y="1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39" name="Freeform 112">
              <a:extLst>
                <a:ext uri="{FF2B5EF4-FFF2-40B4-BE49-F238E27FC236}">
                  <a16:creationId xmlns:a16="http://schemas.microsoft.com/office/drawing/2014/main" id="{D5407BD6-1B08-42B8-93FF-D29F7BD3EA0D}"/>
                </a:ext>
              </a:extLst>
            </p:cNvPr>
            <p:cNvSpPr>
              <a:spLocks/>
            </p:cNvSpPr>
            <p:nvPr/>
          </p:nvSpPr>
          <p:spPr bwMode="auto">
            <a:xfrm>
              <a:off x="11115943" y="3941730"/>
              <a:ext cx="76258" cy="216472"/>
            </a:xfrm>
            <a:custGeom>
              <a:avLst/>
              <a:gdLst>
                <a:gd name="T0" fmla="*/ 11 w 13"/>
                <a:gd name="T1" fmla="*/ 4 h 37"/>
                <a:gd name="T2" fmla="*/ 4 w 13"/>
                <a:gd name="T3" fmla="*/ 4 h 37"/>
                <a:gd name="T4" fmla="*/ 2 w 13"/>
                <a:gd name="T5" fmla="*/ 32 h 37"/>
                <a:gd name="T6" fmla="*/ 7 w 13"/>
                <a:gd name="T7" fmla="*/ 34 h 37"/>
                <a:gd name="T8" fmla="*/ 11 w 13"/>
                <a:gd name="T9" fmla="*/ 4 h 37"/>
              </a:gdLst>
              <a:ahLst/>
              <a:cxnLst>
                <a:cxn ang="0">
                  <a:pos x="T0" y="T1"/>
                </a:cxn>
                <a:cxn ang="0">
                  <a:pos x="T2" y="T3"/>
                </a:cxn>
                <a:cxn ang="0">
                  <a:pos x="T4" y="T5"/>
                </a:cxn>
                <a:cxn ang="0">
                  <a:pos x="T6" y="T7"/>
                </a:cxn>
                <a:cxn ang="0">
                  <a:pos x="T8" y="T9"/>
                </a:cxn>
              </a:cxnLst>
              <a:rect l="0" t="0" r="r" b="b"/>
              <a:pathLst>
                <a:path w="13" h="37">
                  <a:moveTo>
                    <a:pt x="11" y="4"/>
                  </a:moveTo>
                  <a:cubicBezTo>
                    <a:pt x="11" y="0"/>
                    <a:pt x="5" y="0"/>
                    <a:pt x="4" y="4"/>
                  </a:cubicBezTo>
                  <a:cubicBezTo>
                    <a:pt x="3" y="13"/>
                    <a:pt x="5" y="23"/>
                    <a:pt x="2" y="32"/>
                  </a:cubicBezTo>
                  <a:cubicBezTo>
                    <a:pt x="0" y="35"/>
                    <a:pt x="6" y="37"/>
                    <a:pt x="7" y="34"/>
                  </a:cubicBezTo>
                  <a:cubicBezTo>
                    <a:pt x="12" y="25"/>
                    <a:pt x="13" y="13"/>
                    <a:pt x="11"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40" name="Freeform 113">
              <a:extLst>
                <a:ext uri="{FF2B5EF4-FFF2-40B4-BE49-F238E27FC236}">
                  <a16:creationId xmlns:a16="http://schemas.microsoft.com/office/drawing/2014/main" id="{889F9037-4875-4E9C-A5DA-713EDB3CF28A}"/>
                </a:ext>
              </a:extLst>
            </p:cNvPr>
            <p:cNvSpPr>
              <a:spLocks/>
            </p:cNvSpPr>
            <p:nvPr/>
          </p:nvSpPr>
          <p:spPr bwMode="auto">
            <a:xfrm>
              <a:off x="11598086" y="4682166"/>
              <a:ext cx="216472" cy="199254"/>
            </a:xfrm>
            <a:custGeom>
              <a:avLst/>
              <a:gdLst>
                <a:gd name="T0" fmla="*/ 28 w 37"/>
                <a:gd name="T1" fmla="*/ 7 h 34"/>
                <a:gd name="T2" fmla="*/ 21 w 37"/>
                <a:gd name="T3" fmla="*/ 8 h 34"/>
                <a:gd name="T4" fmla="*/ 19 w 37"/>
                <a:gd name="T5" fmla="*/ 4 h 34"/>
                <a:gd name="T6" fmla="*/ 13 w 37"/>
                <a:gd name="T7" fmla="*/ 5 h 34"/>
                <a:gd name="T8" fmla="*/ 13 w 37"/>
                <a:gd name="T9" fmla="*/ 10 h 34"/>
                <a:gd name="T10" fmla="*/ 2 w 37"/>
                <a:gd name="T11" fmla="*/ 14 h 34"/>
                <a:gd name="T12" fmla="*/ 4 w 37"/>
                <a:gd name="T13" fmla="*/ 19 h 34"/>
                <a:gd name="T14" fmla="*/ 15 w 37"/>
                <a:gd name="T15" fmla="*/ 19 h 34"/>
                <a:gd name="T16" fmla="*/ 17 w 37"/>
                <a:gd name="T17" fmla="*/ 28 h 34"/>
                <a:gd name="T18" fmla="*/ 25 w 37"/>
                <a:gd name="T19" fmla="*/ 26 h 34"/>
                <a:gd name="T20" fmla="*/ 23 w 37"/>
                <a:gd name="T21" fmla="*/ 18 h 34"/>
                <a:gd name="T22" fmla="*/ 31 w 37"/>
                <a:gd name="T23" fmla="*/ 16 h 34"/>
                <a:gd name="T24" fmla="*/ 28 w 37"/>
                <a:gd name="T25"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34">
                  <a:moveTo>
                    <a:pt x="28" y="7"/>
                  </a:moveTo>
                  <a:cubicBezTo>
                    <a:pt x="26" y="7"/>
                    <a:pt x="23" y="8"/>
                    <a:pt x="21" y="8"/>
                  </a:cubicBezTo>
                  <a:cubicBezTo>
                    <a:pt x="20" y="7"/>
                    <a:pt x="19" y="5"/>
                    <a:pt x="19" y="4"/>
                  </a:cubicBezTo>
                  <a:cubicBezTo>
                    <a:pt x="18" y="0"/>
                    <a:pt x="12" y="1"/>
                    <a:pt x="13" y="5"/>
                  </a:cubicBezTo>
                  <a:cubicBezTo>
                    <a:pt x="13" y="7"/>
                    <a:pt x="13" y="9"/>
                    <a:pt x="13" y="10"/>
                  </a:cubicBezTo>
                  <a:cubicBezTo>
                    <a:pt x="10" y="11"/>
                    <a:pt x="6" y="13"/>
                    <a:pt x="2" y="14"/>
                  </a:cubicBezTo>
                  <a:cubicBezTo>
                    <a:pt x="0" y="15"/>
                    <a:pt x="1" y="19"/>
                    <a:pt x="4" y="19"/>
                  </a:cubicBezTo>
                  <a:cubicBezTo>
                    <a:pt x="7" y="20"/>
                    <a:pt x="11" y="19"/>
                    <a:pt x="15" y="19"/>
                  </a:cubicBezTo>
                  <a:cubicBezTo>
                    <a:pt x="15" y="22"/>
                    <a:pt x="16" y="25"/>
                    <a:pt x="17" y="28"/>
                  </a:cubicBezTo>
                  <a:cubicBezTo>
                    <a:pt x="18" y="34"/>
                    <a:pt x="27" y="31"/>
                    <a:pt x="25" y="26"/>
                  </a:cubicBezTo>
                  <a:cubicBezTo>
                    <a:pt x="25" y="23"/>
                    <a:pt x="24" y="21"/>
                    <a:pt x="23" y="18"/>
                  </a:cubicBezTo>
                  <a:cubicBezTo>
                    <a:pt x="26" y="17"/>
                    <a:pt x="28" y="17"/>
                    <a:pt x="31" y="16"/>
                  </a:cubicBezTo>
                  <a:cubicBezTo>
                    <a:pt x="37" y="14"/>
                    <a:pt x="34" y="6"/>
                    <a:pt x="28" y="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grpSp>
      <p:pic>
        <p:nvPicPr>
          <p:cNvPr id="41" name="图片 40">
            <a:extLst>
              <a:ext uri="{FF2B5EF4-FFF2-40B4-BE49-F238E27FC236}">
                <a16:creationId xmlns:a16="http://schemas.microsoft.com/office/drawing/2014/main" id="{1FA3B205-EC63-4DA8-B315-BC04B9091A69}"/>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780193" y="1107137"/>
            <a:ext cx="930827" cy="658686"/>
          </a:xfrm>
          <a:prstGeom prst="rect">
            <a:avLst/>
          </a:prstGeom>
        </p:spPr>
      </p:pic>
      <p:pic>
        <p:nvPicPr>
          <p:cNvPr id="66" name="图片 65">
            <a:extLst>
              <a:ext uri="{FF2B5EF4-FFF2-40B4-BE49-F238E27FC236}">
                <a16:creationId xmlns:a16="http://schemas.microsoft.com/office/drawing/2014/main" id="{0AE46414-98AD-494A-B672-366FD8775ADA}"/>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3290134" y="6353420"/>
            <a:ext cx="1278560" cy="491691"/>
          </a:xfrm>
          <a:prstGeom prst="rect">
            <a:avLst/>
          </a:prstGeom>
        </p:spPr>
      </p:pic>
      <p:pic>
        <p:nvPicPr>
          <p:cNvPr id="67" name="图片 66">
            <a:extLst>
              <a:ext uri="{FF2B5EF4-FFF2-40B4-BE49-F238E27FC236}">
                <a16:creationId xmlns:a16="http://schemas.microsoft.com/office/drawing/2014/main" id="{66B48E2F-FF01-4248-902B-97EF74703744}"/>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4589781" y="6027003"/>
            <a:ext cx="2160868" cy="830997"/>
          </a:xfrm>
          <a:prstGeom prst="rect">
            <a:avLst/>
          </a:prstGeom>
        </p:spPr>
      </p:pic>
      <p:pic>
        <p:nvPicPr>
          <p:cNvPr id="68" name="图片 67">
            <a:extLst>
              <a:ext uri="{FF2B5EF4-FFF2-40B4-BE49-F238E27FC236}">
                <a16:creationId xmlns:a16="http://schemas.microsoft.com/office/drawing/2014/main" id="{EDB7A16B-DA71-44C0-9C4D-809A34279487}"/>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6845235" y="6304742"/>
            <a:ext cx="1326871" cy="510270"/>
          </a:xfrm>
          <a:prstGeom prst="rect">
            <a:avLst/>
          </a:prstGeom>
        </p:spPr>
      </p:pic>
      <p:pic>
        <p:nvPicPr>
          <p:cNvPr id="57" name="图片 2">
            <a:extLst>
              <a:ext uri="{FF2B5EF4-FFF2-40B4-BE49-F238E27FC236}">
                <a16:creationId xmlns:a16="http://schemas.microsoft.com/office/drawing/2014/main" id="{8F917B0B-7786-4C15-86B3-91E8A1BF760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27344" y="3159393"/>
            <a:ext cx="5530715" cy="3903563"/>
          </a:xfrm>
          <a:prstGeom prst="rect">
            <a:avLst/>
          </a:prstGeom>
        </p:spPr>
      </p:pic>
      <p:sp>
        <p:nvSpPr>
          <p:cNvPr id="2" name="Rectangle 1">
            <a:extLst>
              <a:ext uri="{FF2B5EF4-FFF2-40B4-BE49-F238E27FC236}">
                <a16:creationId xmlns:a16="http://schemas.microsoft.com/office/drawing/2014/main" id="{033F6711-1E2F-4E0F-B4DB-8B26A897542C}"/>
              </a:ext>
            </a:extLst>
          </p:cNvPr>
          <p:cNvSpPr/>
          <p:nvPr/>
        </p:nvSpPr>
        <p:spPr>
          <a:xfrm>
            <a:off x="1922314" y="1814457"/>
            <a:ext cx="7794361" cy="206210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nl-NL" sz="3200" b="1"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Đề</a:t>
            </a:r>
            <a:r>
              <a:rPr kumimoji="0" lang="vi-VN" sz="3200" b="1"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 bài: </a:t>
            </a:r>
            <a:r>
              <a:rPr kumimoji="0" lang="vi-VN" sz="3200" b="0"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Giả sử trong một cuộc thảo luận nhóm (hoặc một cuộc họp lớp), em được giao nhiệm vụ làm thư kí. Hãy viết biên bản cuộc thào luận (hoặc cuộc họp) ấy.</a:t>
            </a:r>
            <a:endParaRPr kumimoji="0" lang="en-US" sz="3200" b="0"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2353713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par>
                                <p:cTn id="8" presetID="14" presetClass="entr" presetSubtype="1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randombar(horizontal)">
                                      <p:cBhvr>
                                        <p:cTn id="10" dur="500"/>
                                        <p:tgtEl>
                                          <p:spTgt spid="13"/>
                                        </p:tgtEl>
                                      </p:cBhvr>
                                    </p:animEffect>
                                  </p:childTnLst>
                                </p:cTn>
                              </p:par>
                              <p:par>
                                <p:cTn id="11" presetID="14" presetClass="entr" presetSubtype="1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randombar(horizontal)">
                                      <p:cBhvr>
                                        <p:cTn id="13" dur="500"/>
                                        <p:tgtEl>
                                          <p:spTgt spid="14"/>
                                        </p:tgtEl>
                                      </p:cBhvr>
                                    </p:animEffect>
                                  </p:childTnLst>
                                </p:cTn>
                              </p:par>
                              <p:par>
                                <p:cTn id="14" presetID="14" presetClass="entr" presetSubtype="1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randombar(horizontal)">
                                      <p:cBhvr>
                                        <p:cTn id="16" dur="500"/>
                                        <p:tgtEl>
                                          <p:spTgt spid="15"/>
                                        </p:tgtEl>
                                      </p:cBhvr>
                                    </p:animEffect>
                                  </p:childTnLst>
                                </p:cTn>
                              </p:par>
                              <p:par>
                                <p:cTn id="17" presetID="14" presetClass="entr" presetSubtype="1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randombar(horizontal)">
                                      <p:cBhvr>
                                        <p:cTn id="19" dur="500"/>
                                        <p:tgtEl>
                                          <p:spTgt spid="16"/>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randombar(horizontal)">
                                      <p:cBhvr>
                                        <p:cTn id="22" dur="500"/>
                                        <p:tgtEl>
                                          <p:spTgt spid="31"/>
                                        </p:tgtEl>
                                      </p:cBhvr>
                                    </p:animEffect>
                                  </p:childTnLst>
                                </p:cTn>
                              </p:par>
                              <p:par>
                                <p:cTn id="23" presetID="14" presetClass="entr" presetSubtype="10"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randombar(horizontal)">
                                      <p:cBhvr>
                                        <p:cTn id="25" dur="500"/>
                                        <p:tgtEl>
                                          <p:spTgt spid="33"/>
                                        </p:tgtEl>
                                      </p:cBhvr>
                                    </p:animEffect>
                                  </p:childTnLst>
                                </p:cTn>
                              </p:par>
                              <p:par>
                                <p:cTn id="26" presetID="14" presetClass="entr" presetSubtype="10" fill="hold"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randombar(horizontal)">
                                      <p:cBhvr>
                                        <p:cTn id="28" dur="500"/>
                                        <p:tgtEl>
                                          <p:spTgt spid="34"/>
                                        </p:tgtEl>
                                      </p:cBhvr>
                                    </p:animEffect>
                                  </p:childTnLst>
                                </p:cTn>
                              </p:par>
                              <p:par>
                                <p:cTn id="29" presetID="14" presetClass="entr" presetSubtype="10" fill="hold" nodeType="with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randombar(horizontal)">
                                      <p:cBhvr>
                                        <p:cTn id="31" dur="500"/>
                                        <p:tgtEl>
                                          <p:spTgt spid="41"/>
                                        </p:tgtEl>
                                      </p:cBhvr>
                                    </p:animEffect>
                                  </p:childTnLst>
                                </p:cTn>
                              </p:par>
                              <p:par>
                                <p:cTn id="32" presetID="14" presetClass="entr" presetSubtype="10" fill="hold" nodeType="withEffect">
                                  <p:stCondLst>
                                    <p:cond delay="0"/>
                                  </p:stCondLst>
                                  <p:childTnLst>
                                    <p:set>
                                      <p:cBhvr>
                                        <p:cTn id="33" dur="1" fill="hold">
                                          <p:stCondLst>
                                            <p:cond delay="0"/>
                                          </p:stCondLst>
                                        </p:cTn>
                                        <p:tgtEl>
                                          <p:spTgt spid="66"/>
                                        </p:tgtEl>
                                        <p:attrNameLst>
                                          <p:attrName>style.visibility</p:attrName>
                                        </p:attrNameLst>
                                      </p:cBhvr>
                                      <p:to>
                                        <p:strVal val="visible"/>
                                      </p:to>
                                    </p:set>
                                    <p:animEffect transition="in" filter="randombar(horizontal)">
                                      <p:cBhvr>
                                        <p:cTn id="34" dur="500"/>
                                        <p:tgtEl>
                                          <p:spTgt spid="66"/>
                                        </p:tgtEl>
                                      </p:cBhvr>
                                    </p:animEffect>
                                  </p:childTnLst>
                                </p:cTn>
                              </p:par>
                              <p:par>
                                <p:cTn id="35" presetID="14" presetClass="entr" presetSubtype="10" fill="hold" nodeType="withEffect">
                                  <p:stCondLst>
                                    <p:cond delay="0"/>
                                  </p:stCondLst>
                                  <p:childTnLst>
                                    <p:set>
                                      <p:cBhvr>
                                        <p:cTn id="36" dur="1" fill="hold">
                                          <p:stCondLst>
                                            <p:cond delay="0"/>
                                          </p:stCondLst>
                                        </p:cTn>
                                        <p:tgtEl>
                                          <p:spTgt spid="67"/>
                                        </p:tgtEl>
                                        <p:attrNameLst>
                                          <p:attrName>style.visibility</p:attrName>
                                        </p:attrNameLst>
                                      </p:cBhvr>
                                      <p:to>
                                        <p:strVal val="visible"/>
                                      </p:to>
                                    </p:set>
                                    <p:animEffect transition="in" filter="randombar(horizontal)">
                                      <p:cBhvr>
                                        <p:cTn id="37" dur="500"/>
                                        <p:tgtEl>
                                          <p:spTgt spid="67"/>
                                        </p:tgtEl>
                                      </p:cBhvr>
                                    </p:animEffect>
                                  </p:childTnLst>
                                </p:cTn>
                              </p:par>
                              <p:par>
                                <p:cTn id="38" presetID="14" presetClass="entr" presetSubtype="10" fill="hold" nodeType="withEffect">
                                  <p:stCondLst>
                                    <p:cond delay="0"/>
                                  </p:stCondLst>
                                  <p:childTnLst>
                                    <p:set>
                                      <p:cBhvr>
                                        <p:cTn id="39" dur="1" fill="hold">
                                          <p:stCondLst>
                                            <p:cond delay="0"/>
                                          </p:stCondLst>
                                        </p:cTn>
                                        <p:tgtEl>
                                          <p:spTgt spid="68"/>
                                        </p:tgtEl>
                                        <p:attrNameLst>
                                          <p:attrName>style.visibility</p:attrName>
                                        </p:attrNameLst>
                                      </p:cBhvr>
                                      <p:to>
                                        <p:strVal val="visible"/>
                                      </p:to>
                                    </p:set>
                                    <p:animEffect transition="in" filter="randombar(horizontal)">
                                      <p:cBhvr>
                                        <p:cTn id="40" dur="500"/>
                                        <p:tgtEl>
                                          <p:spTgt spid="68"/>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500" fill="hold"/>
                                        <p:tgtEl>
                                          <p:spTgt spid="57"/>
                                        </p:tgtEl>
                                        <p:attrNameLst>
                                          <p:attrName>ppt_x</p:attrName>
                                        </p:attrNameLst>
                                      </p:cBhvr>
                                      <p:tavLst>
                                        <p:tav tm="0">
                                          <p:val>
                                            <p:strVal val="#ppt_x"/>
                                          </p:val>
                                        </p:tav>
                                        <p:tav tm="100000">
                                          <p:val>
                                            <p:strVal val="#ppt_x"/>
                                          </p:val>
                                        </p:tav>
                                      </p:tavLst>
                                    </p:anim>
                                    <p:anim calcmode="lin" valueType="num">
                                      <p:cBhvr additive="base">
                                        <p:cTn id="46"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椭圆 4">
            <a:extLst>
              <a:ext uri="{FF2B5EF4-FFF2-40B4-BE49-F238E27FC236}">
                <a16:creationId xmlns:a16="http://schemas.microsoft.com/office/drawing/2014/main" id="{3DAE0D1A-C18C-462D-9E2C-4A65C61AECA0}"/>
              </a:ext>
            </a:extLst>
          </p:cNvPr>
          <p:cNvSpPr/>
          <p:nvPr/>
        </p:nvSpPr>
        <p:spPr>
          <a:xfrm>
            <a:off x="66716" y="4312165"/>
            <a:ext cx="2104609" cy="2104609"/>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Unicode MS"/>
              <a:ea typeface="黑体"/>
              <a:cs typeface="+mn-cs"/>
            </a:endParaRPr>
          </a:p>
        </p:txBody>
      </p:sp>
      <p:sp>
        <p:nvSpPr>
          <p:cNvPr id="6" name="椭圆 5">
            <a:extLst>
              <a:ext uri="{FF2B5EF4-FFF2-40B4-BE49-F238E27FC236}">
                <a16:creationId xmlns:a16="http://schemas.microsoft.com/office/drawing/2014/main" id="{27020907-42DE-441D-B558-D04CF2D2FE95}"/>
              </a:ext>
            </a:extLst>
          </p:cNvPr>
          <p:cNvSpPr/>
          <p:nvPr/>
        </p:nvSpPr>
        <p:spPr>
          <a:xfrm>
            <a:off x="10441480" y="2696691"/>
            <a:ext cx="1615474" cy="1615474"/>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Unicode MS"/>
              <a:ea typeface="黑体"/>
              <a:cs typeface="+mn-cs"/>
            </a:endParaRPr>
          </a:p>
        </p:txBody>
      </p:sp>
      <p:sp>
        <p:nvSpPr>
          <p:cNvPr id="10" name="椭圆 9">
            <a:extLst>
              <a:ext uri="{FF2B5EF4-FFF2-40B4-BE49-F238E27FC236}">
                <a16:creationId xmlns:a16="http://schemas.microsoft.com/office/drawing/2014/main" id="{7DA23B47-F7D7-4911-BD6D-B6C2AB13EDAB}"/>
              </a:ext>
            </a:extLst>
          </p:cNvPr>
          <p:cNvSpPr/>
          <p:nvPr/>
        </p:nvSpPr>
        <p:spPr>
          <a:xfrm>
            <a:off x="10020674" y="3202741"/>
            <a:ext cx="1652476" cy="1652476"/>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Unicode MS"/>
              <a:ea typeface="黑体"/>
              <a:cs typeface="+mn-cs"/>
            </a:endParaRPr>
          </a:p>
        </p:txBody>
      </p:sp>
      <p:pic>
        <p:nvPicPr>
          <p:cNvPr id="19" name="图片 18">
            <a:extLst>
              <a:ext uri="{FF2B5EF4-FFF2-40B4-BE49-F238E27FC236}">
                <a16:creationId xmlns:a16="http://schemas.microsoft.com/office/drawing/2014/main" id="{072D74B1-8805-4ABB-90FA-8A1540D84D7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3606" t="-1143" r="26891" b="81649"/>
          <a:stretch/>
        </p:blipFill>
        <p:spPr>
          <a:xfrm>
            <a:off x="9418174" y="-61878"/>
            <a:ext cx="2346661" cy="979237"/>
          </a:xfrm>
          <a:prstGeom prst="rect">
            <a:avLst/>
          </a:prstGeom>
        </p:spPr>
      </p:pic>
      <p:sp>
        <p:nvSpPr>
          <p:cNvPr id="22" name="椭圆 21">
            <a:extLst>
              <a:ext uri="{FF2B5EF4-FFF2-40B4-BE49-F238E27FC236}">
                <a16:creationId xmlns:a16="http://schemas.microsoft.com/office/drawing/2014/main" id="{AA96C5E8-266D-475D-A9D2-6DFB0D82BFFF}"/>
              </a:ext>
            </a:extLst>
          </p:cNvPr>
          <p:cNvSpPr/>
          <p:nvPr/>
        </p:nvSpPr>
        <p:spPr>
          <a:xfrm>
            <a:off x="427165" y="137872"/>
            <a:ext cx="1183530" cy="1183530"/>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Unicode MS"/>
              <a:ea typeface="黑体"/>
              <a:cs typeface="+mn-cs"/>
            </a:endParaRPr>
          </a:p>
        </p:txBody>
      </p:sp>
      <p:sp>
        <p:nvSpPr>
          <p:cNvPr id="23" name="椭圆 22">
            <a:extLst>
              <a:ext uri="{FF2B5EF4-FFF2-40B4-BE49-F238E27FC236}">
                <a16:creationId xmlns:a16="http://schemas.microsoft.com/office/drawing/2014/main" id="{892D825C-2FA8-4570-B0B4-80F806B35ABE}"/>
              </a:ext>
            </a:extLst>
          </p:cNvPr>
          <p:cNvSpPr/>
          <p:nvPr/>
        </p:nvSpPr>
        <p:spPr>
          <a:xfrm>
            <a:off x="181911" y="479246"/>
            <a:ext cx="717524" cy="717524"/>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Unicode MS"/>
              <a:ea typeface="黑体"/>
              <a:cs typeface="+mn-cs"/>
            </a:endParaRPr>
          </a:p>
        </p:txBody>
      </p:sp>
      <p:pic>
        <p:nvPicPr>
          <p:cNvPr id="25" name="图片 74">
            <a:extLst>
              <a:ext uri="{FF2B5EF4-FFF2-40B4-BE49-F238E27FC236}">
                <a16:creationId xmlns:a16="http://schemas.microsoft.com/office/drawing/2014/main" id="{CE565F27-2DB3-464F-887A-824D0FF1F29D}"/>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9465722" y="386226"/>
            <a:ext cx="1247331" cy="1621087"/>
          </a:xfrm>
          <a:prstGeom prst="rect">
            <a:avLst/>
          </a:prstGeom>
        </p:spPr>
      </p:pic>
      <p:pic>
        <p:nvPicPr>
          <p:cNvPr id="26" name="图片 75">
            <a:extLst>
              <a:ext uri="{FF2B5EF4-FFF2-40B4-BE49-F238E27FC236}">
                <a16:creationId xmlns:a16="http://schemas.microsoft.com/office/drawing/2014/main" id="{A6985571-C6E0-40B5-9EF9-5E1A78EED10C}"/>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793953" y="2027951"/>
            <a:ext cx="1837722" cy="1300440"/>
          </a:xfrm>
          <a:prstGeom prst="rect">
            <a:avLst/>
          </a:prstGeom>
        </p:spPr>
      </p:pic>
      <p:grpSp>
        <p:nvGrpSpPr>
          <p:cNvPr id="12" name="组合 2">
            <a:extLst>
              <a:ext uri="{FF2B5EF4-FFF2-40B4-BE49-F238E27FC236}">
                <a16:creationId xmlns:a16="http://schemas.microsoft.com/office/drawing/2014/main" id="{A9E0867F-8F29-4E00-B435-BA978145D5BB}"/>
              </a:ext>
            </a:extLst>
          </p:cNvPr>
          <p:cNvGrpSpPr/>
          <p:nvPr/>
        </p:nvGrpSpPr>
        <p:grpSpPr>
          <a:xfrm>
            <a:off x="2055484" y="334952"/>
            <a:ext cx="6965448" cy="503056"/>
            <a:chOff x="2453503" y="5381090"/>
            <a:chExt cx="6965448" cy="503056"/>
          </a:xfrm>
        </p:grpSpPr>
        <p:sp>
          <p:nvSpPr>
            <p:cNvPr id="13" name="Freeform 34">
              <a:extLst>
                <a:ext uri="{FF2B5EF4-FFF2-40B4-BE49-F238E27FC236}">
                  <a16:creationId xmlns:a16="http://schemas.microsoft.com/office/drawing/2014/main" id="{45142FC3-DF4B-478E-AD98-839708B103DE}"/>
                </a:ext>
              </a:extLst>
            </p:cNvPr>
            <p:cNvSpPr>
              <a:spLocks noEditPoints="1"/>
            </p:cNvSpPr>
            <p:nvPr/>
          </p:nvSpPr>
          <p:spPr bwMode="auto">
            <a:xfrm>
              <a:off x="8625557" y="5381090"/>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rgbClr val="AE7F4F"/>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Unicode MS"/>
                <a:ea typeface="黑体"/>
                <a:cs typeface="+mn-cs"/>
              </a:endParaRPr>
            </a:p>
          </p:txBody>
        </p:sp>
        <p:sp>
          <p:nvSpPr>
            <p:cNvPr id="14" name="任意多边形 98">
              <a:extLst>
                <a:ext uri="{FF2B5EF4-FFF2-40B4-BE49-F238E27FC236}">
                  <a16:creationId xmlns:a16="http://schemas.microsoft.com/office/drawing/2014/main" id="{87735227-AE59-4F4F-B4D4-1F93D2478687}"/>
                </a:ext>
              </a:extLst>
            </p:cNvPr>
            <p:cNvSpPr/>
            <p:nvPr/>
          </p:nvSpPr>
          <p:spPr>
            <a:xfrm>
              <a:off x="3532280" y="5475339"/>
              <a:ext cx="5024077"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53" y="connsiteY0-154"/>
                </a:cxn>
                <a:cxn ang="0">
                  <a:pos x="connsiteX1-155" y="connsiteY1-156"/>
                </a:cxn>
                <a:cxn ang="0">
                  <a:pos x="connsiteX2-157" y="connsiteY2-158"/>
                </a:cxn>
              </a:cxnLst>
              <a:rect l="l" t="t" r="r" b="b"/>
              <a:pathLst>
                <a:path w="4904398" h="401116">
                  <a:moveTo>
                    <a:pt x="391353" y="0"/>
                  </a:moveTo>
                  <a:cubicBezTo>
                    <a:pt x="-226127" y="38897"/>
                    <a:pt x="-86259" y="411428"/>
                    <a:pt x="623492" y="400898"/>
                  </a:cubicBezTo>
                  <a:lnTo>
                    <a:pt x="4904398" y="322224"/>
                  </a:lnTo>
                </a:path>
              </a:pathLst>
            </a:custGeom>
            <a:noFill/>
            <a:ln w="25400" cap="rnd">
              <a:solidFill>
                <a:srgbClr val="AE7F4F"/>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Unicode MS"/>
                <a:ea typeface="黑体"/>
                <a:cs typeface="+mn-cs"/>
              </a:endParaRPr>
            </a:p>
          </p:txBody>
        </p:sp>
        <p:sp>
          <p:nvSpPr>
            <p:cNvPr id="15" name="任意多边形 99">
              <a:extLst>
                <a:ext uri="{FF2B5EF4-FFF2-40B4-BE49-F238E27FC236}">
                  <a16:creationId xmlns:a16="http://schemas.microsoft.com/office/drawing/2014/main" id="{28A9E23E-3093-427E-8EFC-5F2DC6DB5FDB}"/>
                </a:ext>
              </a:extLst>
            </p:cNvPr>
            <p:cNvSpPr/>
            <p:nvPr/>
          </p:nvSpPr>
          <p:spPr>
            <a:xfrm>
              <a:off x="2453503" y="5467647"/>
              <a:ext cx="988875" cy="416499"/>
            </a:xfrm>
            <a:custGeom>
              <a:avLst/>
              <a:gdLst>
                <a:gd name="connsiteX0" fmla="*/ 755361 w 755361"/>
                <a:gd name="connsiteY0" fmla="*/ 383586 h 416878"/>
                <a:gd name="connsiteX1" fmla="*/ 1599 w 755361"/>
                <a:gd name="connsiteY1" fmla="*/ 383586 h 416878"/>
                <a:gd name="connsiteX2" fmla="*/ 557653 w 755361"/>
                <a:gd name="connsiteY2" fmla="*/ 37597 h 416878"/>
                <a:gd name="connsiteX3" fmla="*/ 619437 w 755361"/>
                <a:gd name="connsiteY3" fmla="*/ 25240 h 416878"/>
                <a:gd name="connsiteX0-1" fmla="*/ 754492 w 754492"/>
                <a:gd name="connsiteY0-2" fmla="*/ 358346 h 392510"/>
                <a:gd name="connsiteX1-3" fmla="*/ 730 w 754492"/>
                <a:gd name="connsiteY1-4" fmla="*/ 358346 h 392510"/>
                <a:gd name="connsiteX2-5" fmla="*/ 618568 w 754492"/>
                <a:gd name="connsiteY2-6" fmla="*/ 0 h 392510"/>
                <a:gd name="connsiteX0-7" fmla="*/ 1458409 w 1458409"/>
                <a:gd name="connsiteY0-8" fmla="*/ 358346 h 379568"/>
                <a:gd name="connsiteX1-9" fmla="*/ 312 w 1458409"/>
                <a:gd name="connsiteY1-10" fmla="*/ 333633 h 379568"/>
                <a:gd name="connsiteX2-11" fmla="*/ 1322485 w 1458409"/>
                <a:gd name="connsiteY2-12" fmla="*/ 0 h 379568"/>
                <a:gd name="connsiteX0-13" fmla="*/ 1483885 w 1483885"/>
                <a:gd name="connsiteY0-14" fmla="*/ 457200 h 484234"/>
                <a:gd name="connsiteX1-15" fmla="*/ 25788 w 1483885"/>
                <a:gd name="connsiteY1-16" fmla="*/ 432487 h 484234"/>
                <a:gd name="connsiteX2-17" fmla="*/ 569485 w 1483885"/>
                <a:gd name="connsiteY2-18" fmla="*/ 0 h 484234"/>
                <a:gd name="connsiteX0-19" fmla="*/ 1475175 w 1475175"/>
                <a:gd name="connsiteY0-20" fmla="*/ 469557 h 497359"/>
                <a:gd name="connsiteX1-21" fmla="*/ 17078 w 1475175"/>
                <a:gd name="connsiteY1-22" fmla="*/ 444844 h 497359"/>
                <a:gd name="connsiteX2-23" fmla="*/ 684342 w 1475175"/>
                <a:gd name="connsiteY2-24" fmla="*/ 0 h 497359"/>
                <a:gd name="connsiteX0-25" fmla="*/ 1482176 w 1482176"/>
                <a:gd name="connsiteY0-26" fmla="*/ 469557 h 497359"/>
                <a:gd name="connsiteX1-27" fmla="*/ 24079 w 1482176"/>
                <a:gd name="connsiteY1-28" fmla="*/ 444844 h 497359"/>
                <a:gd name="connsiteX2-29" fmla="*/ 691343 w 1482176"/>
                <a:gd name="connsiteY2-30" fmla="*/ 0 h 497359"/>
                <a:gd name="connsiteX0-31" fmla="*/ 1496003 w 1496003"/>
                <a:gd name="connsiteY0-32" fmla="*/ 383060 h 405670"/>
                <a:gd name="connsiteX1-33" fmla="*/ 37906 w 1496003"/>
                <a:gd name="connsiteY1-34" fmla="*/ 358347 h 405670"/>
                <a:gd name="connsiteX2-35" fmla="*/ 581603 w 1496003"/>
                <a:gd name="connsiteY2-36" fmla="*/ 0 h 405670"/>
                <a:gd name="connsiteX0-37" fmla="*/ 1498863 w 1498863"/>
                <a:gd name="connsiteY0-38" fmla="*/ 383060 h 405670"/>
                <a:gd name="connsiteX1-39" fmla="*/ 40766 w 1498863"/>
                <a:gd name="connsiteY1-40" fmla="*/ 358347 h 405670"/>
                <a:gd name="connsiteX2-41" fmla="*/ 584463 w 1498863"/>
                <a:gd name="connsiteY2-42" fmla="*/ 0 h 405670"/>
                <a:gd name="connsiteX0-43" fmla="*/ 1473706 w 1473706"/>
                <a:gd name="connsiteY0-44" fmla="*/ 383060 h 440354"/>
                <a:gd name="connsiteX1-45" fmla="*/ 15609 w 1473706"/>
                <a:gd name="connsiteY1-46" fmla="*/ 358347 h 440354"/>
                <a:gd name="connsiteX2-47" fmla="*/ 559306 w 1473706"/>
                <a:gd name="connsiteY2-48" fmla="*/ 0 h 440354"/>
                <a:gd name="connsiteX0-49" fmla="*/ 1682620 w 1682620"/>
                <a:gd name="connsiteY0-50" fmla="*/ 383060 h 405670"/>
                <a:gd name="connsiteX1-51" fmla="*/ 51528 w 1682620"/>
                <a:gd name="connsiteY1-52" fmla="*/ 358347 h 405670"/>
                <a:gd name="connsiteX2-53" fmla="*/ 595225 w 1682620"/>
                <a:gd name="connsiteY2-54" fmla="*/ 0 h 405670"/>
                <a:gd name="connsiteX0-55" fmla="*/ 1653020 w 1653020"/>
                <a:gd name="connsiteY0-56" fmla="*/ 320540 h 339742"/>
                <a:gd name="connsiteX1-57" fmla="*/ 21928 w 1653020"/>
                <a:gd name="connsiteY1-58" fmla="*/ 295827 h 339742"/>
                <a:gd name="connsiteX2-59" fmla="*/ 825980 w 1653020"/>
                <a:gd name="connsiteY2-60" fmla="*/ 0 h 339742"/>
                <a:gd name="connsiteX0-61" fmla="*/ 1717144 w 1717144"/>
                <a:gd name="connsiteY0-62" fmla="*/ 381397 h 403200"/>
                <a:gd name="connsiteX1-63" fmla="*/ 86052 w 1717144"/>
                <a:gd name="connsiteY1-64" fmla="*/ 356684 h 403200"/>
                <a:gd name="connsiteX2-65" fmla="*/ 296123 w 1717144"/>
                <a:gd name="connsiteY2-66" fmla="*/ 12588 h 403200"/>
                <a:gd name="connsiteX3-67" fmla="*/ 890104 w 1717144"/>
                <a:gd name="connsiteY3-68" fmla="*/ 60857 h 403200"/>
                <a:gd name="connsiteX0-69" fmla="*/ 1717144 w 1717144"/>
                <a:gd name="connsiteY0-70" fmla="*/ 376649 h 398452"/>
                <a:gd name="connsiteX1-71" fmla="*/ 86052 w 1717144"/>
                <a:gd name="connsiteY1-72" fmla="*/ 351936 h 398452"/>
                <a:gd name="connsiteX2-73" fmla="*/ 296123 w 1717144"/>
                <a:gd name="connsiteY2-74" fmla="*/ 7840 h 398452"/>
                <a:gd name="connsiteX3-75" fmla="*/ 651445 w 1717144"/>
                <a:gd name="connsiteY3-76" fmla="*/ 143636 h 398452"/>
                <a:gd name="connsiteX0-77" fmla="*/ 1717144 w 1717144"/>
                <a:gd name="connsiteY0-78" fmla="*/ 384043 h 405846"/>
                <a:gd name="connsiteX1-79" fmla="*/ 86052 w 1717144"/>
                <a:gd name="connsiteY1-80" fmla="*/ 359330 h 405846"/>
                <a:gd name="connsiteX2-81" fmla="*/ 296123 w 1717144"/>
                <a:gd name="connsiteY2-82" fmla="*/ 15234 h 405846"/>
                <a:gd name="connsiteX3-83" fmla="*/ 1237241 w 1717144"/>
                <a:gd name="connsiteY3-84" fmla="*/ 38495 h 405846"/>
                <a:gd name="connsiteX0-85" fmla="*/ 1717144 w 1717144"/>
                <a:gd name="connsiteY0-86" fmla="*/ 377444 h 399247"/>
                <a:gd name="connsiteX1-87" fmla="*/ 86052 w 1717144"/>
                <a:gd name="connsiteY1-88" fmla="*/ 352731 h 399247"/>
                <a:gd name="connsiteX2-89" fmla="*/ 296123 w 1717144"/>
                <a:gd name="connsiteY2-90" fmla="*/ 8635 h 399247"/>
                <a:gd name="connsiteX3-91" fmla="*/ 1237241 w 1717144"/>
                <a:gd name="connsiteY3-92" fmla="*/ 31896 h 399247"/>
                <a:gd name="connsiteX0-93" fmla="*/ 1717144 w 1717144"/>
                <a:gd name="connsiteY0-94" fmla="*/ 416694 h 438497"/>
                <a:gd name="connsiteX1-95" fmla="*/ 86052 w 1717144"/>
                <a:gd name="connsiteY1-96" fmla="*/ 391981 h 438497"/>
                <a:gd name="connsiteX2-97" fmla="*/ 296123 w 1717144"/>
                <a:gd name="connsiteY2-98" fmla="*/ 47885 h 438497"/>
                <a:gd name="connsiteX3-99" fmla="*/ 1237241 w 1717144"/>
                <a:gd name="connsiteY3-100" fmla="*/ 71146 h 438497"/>
                <a:gd name="connsiteX0-101" fmla="*/ 1717144 w 1717144"/>
                <a:gd name="connsiteY0-102" fmla="*/ 385519 h 407322"/>
                <a:gd name="connsiteX1-103" fmla="*/ 86052 w 1717144"/>
                <a:gd name="connsiteY1-104" fmla="*/ 360806 h 407322"/>
                <a:gd name="connsiteX2-105" fmla="*/ 296123 w 1717144"/>
                <a:gd name="connsiteY2-106" fmla="*/ 16710 h 407322"/>
                <a:gd name="connsiteX3-107" fmla="*/ 751724 w 1717144"/>
                <a:gd name="connsiteY3-108" fmla="*/ 141722 h 407322"/>
                <a:gd name="connsiteX0-109" fmla="*/ 1717144 w 1717144"/>
                <a:gd name="connsiteY0-110" fmla="*/ 385132 h 406935"/>
                <a:gd name="connsiteX1-111" fmla="*/ 86052 w 1717144"/>
                <a:gd name="connsiteY1-112" fmla="*/ 360419 h 406935"/>
                <a:gd name="connsiteX2-113" fmla="*/ 296123 w 1717144"/>
                <a:gd name="connsiteY2-114" fmla="*/ 16323 h 406935"/>
                <a:gd name="connsiteX3-115" fmla="*/ 751724 w 1717144"/>
                <a:gd name="connsiteY3-116" fmla="*/ 141335 h 406935"/>
                <a:gd name="connsiteX0-117" fmla="*/ 1717144 w 1717144"/>
                <a:gd name="connsiteY0-118" fmla="*/ 402465 h 424268"/>
                <a:gd name="connsiteX1-119" fmla="*/ 86052 w 1717144"/>
                <a:gd name="connsiteY1-120" fmla="*/ 377752 h 424268"/>
                <a:gd name="connsiteX2-121" fmla="*/ 296123 w 1717144"/>
                <a:gd name="connsiteY2-122" fmla="*/ 33656 h 424268"/>
                <a:gd name="connsiteX3-123" fmla="*/ 751724 w 1717144"/>
                <a:gd name="connsiteY3-124" fmla="*/ 158668 h 424268"/>
                <a:gd name="connsiteX0-125" fmla="*/ 1703068 w 1703068"/>
                <a:gd name="connsiteY0-126" fmla="*/ 402465 h 433569"/>
                <a:gd name="connsiteX1-127" fmla="*/ 71976 w 1703068"/>
                <a:gd name="connsiteY1-128" fmla="*/ 377752 h 433569"/>
                <a:gd name="connsiteX2-129" fmla="*/ 282047 w 1703068"/>
                <a:gd name="connsiteY2-130" fmla="*/ 33656 h 433569"/>
                <a:gd name="connsiteX3-131" fmla="*/ 737648 w 1703068"/>
                <a:gd name="connsiteY3-132" fmla="*/ 158668 h 433569"/>
                <a:gd name="connsiteX0-133" fmla="*/ 1703068 w 1703068"/>
                <a:gd name="connsiteY0-134" fmla="*/ 402465 h 433569"/>
                <a:gd name="connsiteX1-135" fmla="*/ 71976 w 1703068"/>
                <a:gd name="connsiteY1-136" fmla="*/ 377752 h 433569"/>
                <a:gd name="connsiteX2-137" fmla="*/ 282047 w 1703068"/>
                <a:gd name="connsiteY2-138" fmla="*/ 33656 h 433569"/>
                <a:gd name="connsiteX3-139" fmla="*/ 737648 w 1703068"/>
                <a:gd name="connsiteY3-140" fmla="*/ 158668 h 433569"/>
                <a:gd name="connsiteX0-141" fmla="*/ 1736283 w 1736283"/>
                <a:gd name="connsiteY0-142" fmla="*/ 399831 h 421458"/>
                <a:gd name="connsiteX1-143" fmla="*/ 105191 w 1736283"/>
                <a:gd name="connsiteY1-144" fmla="*/ 375118 h 421458"/>
                <a:gd name="connsiteX2-145" fmla="*/ 243539 w 1736283"/>
                <a:gd name="connsiteY2-146" fmla="*/ 34201 h 421458"/>
                <a:gd name="connsiteX3-147" fmla="*/ 770863 w 1736283"/>
                <a:gd name="connsiteY3-148" fmla="*/ 156034 h 421458"/>
              </a:gdLst>
              <a:ahLst/>
              <a:cxnLst>
                <a:cxn ang="0">
                  <a:pos x="connsiteX0-141" y="connsiteY0-142"/>
                </a:cxn>
                <a:cxn ang="0">
                  <a:pos x="connsiteX1-143" y="connsiteY1-144"/>
                </a:cxn>
                <a:cxn ang="0">
                  <a:pos x="connsiteX2-145" y="connsiteY2-146"/>
                </a:cxn>
                <a:cxn ang="0">
                  <a:pos x="connsiteX3-147" y="connsiteY3-148"/>
                </a:cxn>
              </a:cxnLst>
              <a:rect l="l" t="t" r="r" b="b"/>
              <a:pathLst>
                <a:path w="1736283" h="421458">
                  <a:moveTo>
                    <a:pt x="1736283" y="399831"/>
                  </a:moveTo>
                  <a:cubicBezTo>
                    <a:pt x="1375877" y="428663"/>
                    <a:pt x="353982" y="436056"/>
                    <a:pt x="105191" y="375118"/>
                  </a:cubicBezTo>
                  <a:cubicBezTo>
                    <a:pt x="-143600" y="314180"/>
                    <a:pt x="109530" y="83505"/>
                    <a:pt x="243539" y="34201"/>
                  </a:cubicBezTo>
                  <a:cubicBezTo>
                    <a:pt x="438239" y="-56438"/>
                    <a:pt x="1137030" y="50085"/>
                    <a:pt x="770863" y="156034"/>
                  </a:cubicBezTo>
                </a:path>
              </a:pathLst>
            </a:custGeom>
            <a:noFill/>
            <a:ln w="25400" cap="rnd">
              <a:solidFill>
                <a:srgbClr val="AE7F4F"/>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Unicode MS"/>
                <a:ea typeface="黑体"/>
                <a:cs typeface="+mn-cs"/>
              </a:endParaRPr>
            </a:p>
          </p:txBody>
        </p:sp>
      </p:grpSp>
      <p:sp>
        <p:nvSpPr>
          <p:cNvPr id="66" name="文本框 17">
            <a:extLst>
              <a:ext uri="{FF2B5EF4-FFF2-40B4-BE49-F238E27FC236}">
                <a16:creationId xmlns:a16="http://schemas.microsoft.com/office/drawing/2014/main" id="{8A8F9813-F81F-4398-B835-6BBE4B3DC2A6}"/>
              </a:ext>
            </a:extLst>
          </p:cNvPr>
          <p:cNvSpPr txBox="1"/>
          <p:nvPr/>
        </p:nvSpPr>
        <p:spPr>
          <a:xfrm>
            <a:off x="2007937" y="16958"/>
            <a:ext cx="760774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a:ln>
                  <a:noFill/>
                </a:ln>
                <a:solidFill>
                  <a:srgbClr val="002060"/>
                </a:solidFill>
                <a:effectLst/>
                <a:uLnTx/>
                <a:uFillTx/>
                <a:latin typeface="Times New Roman" panose="02020603050405020304" pitchFamily="18" charset="0"/>
                <a:ea typeface="黑体"/>
                <a:cs typeface="Times New Roman" panose="02020603050405020304" pitchFamily="18" charset="0"/>
              </a:rPr>
              <a:t>Phiếu học tập số 1</a:t>
            </a:r>
            <a:endParaRPr kumimoji="0" lang="zh-CN" altLang="en-US" sz="4000" b="1" i="0" u="none" strike="noStrike" kern="1200" cap="none" spc="0" normalizeH="0" baseline="0" noProof="0" dirty="0">
              <a:ln>
                <a:noFill/>
              </a:ln>
              <a:solidFill>
                <a:srgbClr val="002060"/>
              </a:solidFill>
              <a:effectLst/>
              <a:uLnTx/>
              <a:uFillTx/>
              <a:latin typeface="Times New Roman" panose="02020603050405020304" pitchFamily="18" charset="0"/>
              <a:ea typeface="黑体"/>
              <a:cs typeface="Times New Roman" panose="02020603050405020304" pitchFamily="18" charset="0"/>
            </a:endParaRPr>
          </a:p>
        </p:txBody>
      </p:sp>
      <p:graphicFrame>
        <p:nvGraphicFramePr>
          <p:cNvPr id="3" name="Table 2">
            <a:extLst>
              <a:ext uri="{FF2B5EF4-FFF2-40B4-BE49-F238E27FC236}">
                <a16:creationId xmlns:a16="http://schemas.microsoft.com/office/drawing/2014/main" id="{FCA65097-4018-4C35-8F00-9D07736D442C}"/>
              </a:ext>
            </a:extLst>
          </p:cNvPr>
          <p:cNvGraphicFramePr>
            <a:graphicFrameLocks noGrp="1"/>
          </p:cNvGraphicFramePr>
          <p:nvPr/>
        </p:nvGraphicFramePr>
        <p:xfrm>
          <a:off x="1139483" y="1321401"/>
          <a:ext cx="10100604" cy="5126494"/>
        </p:xfrm>
        <a:graphic>
          <a:graphicData uri="http://schemas.openxmlformats.org/drawingml/2006/table">
            <a:tbl>
              <a:tblPr firstRow="1" firstCol="1" bandRow="1">
                <a:tableStyleId>{00A15C55-8517-42AA-B614-E9B94910E393}</a:tableStyleId>
              </a:tblPr>
              <a:tblGrid>
                <a:gridCol w="5050302">
                  <a:extLst>
                    <a:ext uri="{9D8B030D-6E8A-4147-A177-3AD203B41FA5}">
                      <a16:colId xmlns:a16="http://schemas.microsoft.com/office/drawing/2014/main" val="1588894105"/>
                    </a:ext>
                  </a:extLst>
                </a:gridCol>
                <a:gridCol w="5050302">
                  <a:extLst>
                    <a:ext uri="{9D8B030D-6E8A-4147-A177-3AD203B41FA5}">
                      <a16:colId xmlns:a16="http://schemas.microsoft.com/office/drawing/2014/main" val="2809414511"/>
                    </a:ext>
                  </a:extLst>
                </a:gridCol>
              </a:tblGrid>
              <a:tr h="642224">
                <a:tc>
                  <a:txBody>
                    <a:bodyPr/>
                    <a:lstStyle/>
                    <a:p>
                      <a:pPr algn="ctr">
                        <a:lnSpc>
                          <a:spcPct val="150000"/>
                        </a:lnSpc>
                        <a:spcAft>
                          <a:spcPts val="0"/>
                        </a:spcAft>
                      </a:pPr>
                      <a:r>
                        <a:rPr lang="en-US" sz="2400" kern="100">
                          <a:solidFill>
                            <a:srgbClr val="002060"/>
                          </a:solidFill>
                          <a:effectLst/>
                          <a:latin typeface="Times New Roman" panose="02020603050405020304" pitchFamily="18" charset="0"/>
                          <a:cs typeface="Times New Roman" panose="02020603050405020304" pitchFamily="18" charset="0"/>
                        </a:rPr>
                        <a:t>Câu hỏi</a:t>
                      </a:r>
                      <a:endParaRPr lang="en-US" sz="20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38100" cap="flat" cmpd="sng" algn="ctr">
                      <a:solidFill>
                        <a:schemeClr val="accent4">
                          <a:lumMod val="50000"/>
                        </a:schemeClr>
                      </a:solidFill>
                      <a:prstDash val="solid"/>
                      <a:round/>
                      <a:headEnd type="none" w="med" len="med"/>
                      <a:tailEnd type="none" w="med" len="med"/>
                    </a:lnL>
                    <a:lnR w="38100" cap="flat" cmpd="sng" algn="ctr">
                      <a:solidFill>
                        <a:schemeClr val="accent4">
                          <a:lumMod val="50000"/>
                        </a:schemeClr>
                      </a:solidFill>
                      <a:prstDash val="solid"/>
                      <a:round/>
                      <a:headEnd type="none" w="med" len="med"/>
                      <a:tailEnd type="none" w="med" len="med"/>
                    </a:lnR>
                    <a:lnT w="38100" cap="flat" cmpd="sng" algn="ctr">
                      <a:solidFill>
                        <a:schemeClr val="accent4">
                          <a:lumMod val="50000"/>
                        </a:schemeClr>
                      </a:solidFill>
                      <a:prstDash val="solid"/>
                      <a:round/>
                      <a:headEnd type="none" w="med" len="med"/>
                      <a:tailEnd type="none" w="med" len="med"/>
                    </a:lnT>
                    <a:lnB w="38100" cap="flat" cmpd="sng" algn="ctr">
                      <a:solidFill>
                        <a:schemeClr val="accent4">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Aft>
                          <a:spcPts val="0"/>
                        </a:spcAft>
                      </a:pPr>
                      <a:r>
                        <a:rPr lang="en-US" sz="2400" kern="100">
                          <a:solidFill>
                            <a:srgbClr val="002060"/>
                          </a:solidFill>
                          <a:effectLst/>
                          <a:latin typeface="Times New Roman" panose="02020603050405020304" pitchFamily="18" charset="0"/>
                          <a:cs typeface="Times New Roman" panose="02020603050405020304" pitchFamily="18" charset="0"/>
                        </a:rPr>
                        <a:t>Câu trả lời</a:t>
                      </a:r>
                      <a:endParaRPr lang="en-US" sz="20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38100" cap="flat" cmpd="sng" algn="ctr">
                      <a:solidFill>
                        <a:schemeClr val="accent4">
                          <a:lumMod val="50000"/>
                        </a:schemeClr>
                      </a:solidFill>
                      <a:prstDash val="solid"/>
                      <a:round/>
                      <a:headEnd type="none" w="med" len="med"/>
                      <a:tailEnd type="none" w="med" len="med"/>
                    </a:lnL>
                    <a:lnR w="38100" cap="flat" cmpd="sng" algn="ctr">
                      <a:solidFill>
                        <a:schemeClr val="accent4">
                          <a:lumMod val="50000"/>
                        </a:schemeClr>
                      </a:solidFill>
                      <a:prstDash val="solid"/>
                      <a:round/>
                      <a:headEnd type="none" w="med" len="med"/>
                      <a:tailEnd type="none" w="med" len="med"/>
                    </a:lnR>
                    <a:lnT w="38100" cap="flat" cmpd="sng" algn="ctr">
                      <a:solidFill>
                        <a:schemeClr val="accent4">
                          <a:lumMod val="50000"/>
                        </a:schemeClr>
                      </a:solidFill>
                      <a:prstDash val="solid"/>
                      <a:round/>
                      <a:headEnd type="none" w="med" len="med"/>
                      <a:tailEnd type="none" w="med" len="med"/>
                    </a:lnT>
                    <a:lnB w="38100" cap="flat" cmpd="sng" algn="ctr">
                      <a:solidFill>
                        <a:schemeClr val="accent4">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44165742"/>
                  </a:ext>
                </a:extLst>
              </a:tr>
              <a:tr h="642224">
                <a:tc>
                  <a:txBody>
                    <a:bodyPr/>
                    <a:lstStyle/>
                    <a:p>
                      <a:pPr algn="just">
                        <a:lnSpc>
                          <a:spcPct val="150000"/>
                        </a:lnSpc>
                        <a:spcAft>
                          <a:spcPts val="0"/>
                        </a:spcAft>
                      </a:pPr>
                      <a:r>
                        <a:rPr lang="en-US" sz="2400" kern="100">
                          <a:solidFill>
                            <a:srgbClr val="002060"/>
                          </a:solidFill>
                          <a:effectLst/>
                          <a:latin typeface="Times New Roman" panose="02020603050405020304" pitchFamily="18" charset="0"/>
                          <a:cs typeface="Times New Roman" panose="02020603050405020304" pitchFamily="18" charset="0"/>
                        </a:rPr>
                        <a:t>Cuộc họp tiến hành ở đâu, thời gian nào?</a:t>
                      </a:r>
                      <a:endParaRPr lang="en-US" sz="20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38100" cap="flat" cmpd="sng" algn="ctr">
                      <a:solidFill>
                        <a:schemeClr val="accent4">
                          <a:lumMod val="50000"/>
                        </a:schemeClr>
                      </a:solidFill>
                      <a:prstDash val="solid"/>
                      <a:round/>
                      <a:headEnd type="none" w="med" len="med"/>
                      <a:tailEnd type="none" w="med" len="med"/>
                    </a:lnL>
                    <a:lnR w="38100" cap="flat" cmpd="sng" algn="ctr">
                      <a:solidFill>
                        <a:schemeClr val="accent4">
                          <a:lumMod val="50000"/>
                        </a:schemeClr>
                      </a:solidFill>
                      <a:prstDash val="solid"/>
                      <a:round/>
                      <a:headEnd type="none" w="med" len="med"/>
                      <a:tailEnd type="none" w="med" len="med"/>
                    </a:lnR>
                    <a:lnT w="38100" cap="flat" cmpd="sng" algn="ctr">
                      <a:solidFill>
                        <a:schemeClr val="accent4">
                          <a:lumMod val="50000"/>
                        </a:schemeClr>
                      </a:solidFill>
                      <a:prstDash val="solid"/>
                      <a:round/>
                      <a:headEnd type="none" w="med" len="med"/>
                      <a:tailEnd type="none" w="med" len="med"/>
                    </a:lnT>
                    <a:lnB w="38100" cap="flat" cmpd="sng" algn="ctr">
                      <a:solidFill>
                        <a:schemeClr val="accent4">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50000"/>
                        </a:lnSpc>
                        <a:spcAft>
                          <a:spcPts val="0"/>
                        </a:spcAft>
                      </a:pPr>
                      <a:r>
                        <a:rPr lang="vi-VN" sz="2400" kern="100">
                          <a:solidFill>
                            <a:srgbClr val="002060"/>
                          </a:solidFill>
                          <a:effectLst/>
                          <a:latin typeface="Times New Roman" panose="02020603050405020304" pitchFamily="18" charset="0"/>
                          <a:cs typeface="Times New Roman" panose="02020603050405020304" pitchFamily="18" charset="0"/>
                        </a:rPr>
                        <a:t> </a:t>
                      </a:r>
                      <a:endParaRPr lang="en-US" sz="20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38100" cap="flat" cmpd="sng" algn="ctr">
                      <a:solidFill>
                        <a:schemeClr val="accent4">
                          <a:lumMod val="50000"/>
                        </a:schemeClr>
                      </a:solidFill>
                      <a:prstDash val="solid"/>
                      <a:round/>
                      <a:headEnd type="none" w="med" len="med"/>
                      <a:tailEnd type="none" w="med" len="med"/>
                    </a:lnL>
                    <a:lnR w="38100" cap="flat" cmpd="sng" algn="ctr">
                      <a:solidFill>
                        <a:schemeClr val="accent4">
                          <a:lumMod val="50000"/>
                        </a:schemeClr>
                      </a:solidFill>
                      <a:prstDash val="solid"/>
                      <a:round/>
                      <a:headEnd type="none" w="med" len="med"/>
                      <a:tailEnd type="none" w="med" len="med"/>
                    </a:lnR>
                    <a:lnT w="38100" cap="flat" cmpd="sng" algn="ctr">
                      <a:solidFill>
                        <a:schemeClr val="accent4">
                          <a:lumMod val="50000"/>
                        </a:schemeClr>
                      </a:solidFill>
                      <a:prstDash val="solid"/>
                      <a:round/>
                      <a:headEnd type="none" w="med" len="med"/>
                      <a:tailEnd type="none" w="med" len="med"/>
                    </a:lnT>
                    <a:lnB w="38100" cap="flat" cmpd="sng" algn="ctr">
                      <a:solidFill>
                        <a:schemeClr val="accent4">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30349518"/>
                  </a:ext>
                </a:extLst>
              </a:tr>
              <a:tr h="1372383">
                <a:tc>
                  <a:txBody>
                    <a:bodyPr/>
                    <a:lstStyle/>
                    <a:p>
                      <a:pPr algn="just">
                        <a:lnSpc>
                          <a:spcPct val="150000"/>
                        </a:lnSpc>
                        <a:spcAft>
                          <a:spcPts val="0"/>
                        </a:spcAft>
                      </a:pPr>
                      <a:r>
                        <a:rPr lang="en-US" sz="2400" kern="100">
                          <a:solidFill>
                            <a:srgbClr val="002060"/>
                          </a:solidFill>
                          <a:effectLst/>
                          <a:latin typeface="Times New Roman" panose="02020603050405020304" pitchFamily="18" charset="0"/>
                          <a:cs typeface="Times New Roman" panose="02020603050405020304" pitchFamily="18" charset="0"/>
                        </a:rPr>
                        <a:t>Thành phần tham dự là ai? Ai điều hành cuộc thảo luận/ cuộc họp?</a:t>
                      </a:r>
                      <a:endParaRPr lang="en-US" sz="20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38100" cap="flat" cmpd="sng" algn="ctr">
                      <a:solidFill>
                        <a:schemeClr val="accent4">
                          <a:lumMod val="50000"/>
                        </a:schemeClr>
                      </a:solidFill>
                      <a:prstDash val="solid"/>
                      <a:round/>
                      <a:headEnd type="none" w="med" len="med"/>
                      <a:tailEnd type="none" w="med" len="med"/>
                    </a:lnL>
                    <a:lnR w="38100" cap="flat" cmpd="sng" algn="ctr">
                      <a:solidFill>
                        <a:schemeClr val="accent4">
                          <a:lumMod val="50000"/>
                        </a:schemeClr>
                      </a:solidFill>
                      <a:prstDash val="solid"/>
                      <a:round/>
                      <a:headEnd type="none" w="med" len="med"/>
                      <a:tailEnd type="none" w="med" len="med"/>
                    </a:lnR>
                    <a:lnT w="38100" cap="flat" cmpd="sng" algn="ctr">
                      <a:solidFill>
                        <a:schemeClr val="accent4">
                          <a:lumMod val="50000"/>
                        </a:schemeClr>
                      </a:solidFill>
                      <a:prstDash val="solid"/>
                      <a:round/>
                      <a:headEnd type="none" w="med" len="med"/>
                      <a:tailEnd type="none" w="med" len="med"/>
                    </a:lnT>
                    <a:lnB w="38100" cap="flat" cmpd="sng" algn="ctr">
                      <a:solidFill>
                        <a:schemeClr val="accent4">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50000"/>
                        </a:lnSpc>
                        <a:spcAft>
                          <a:spcPts val="0"/>
                        </a:spcAft>
                      </a:pPr>
                      <a:r>
                        <a:rPr lang="vi-VN" sz="2400" kern="100">
                          <a:solidFill>
                            <a:srgbClr val="002060"/>
                          </a:solidFill>
                          <a:effectLst/>
                          <a:latin typeface="Times New Roman" panose="02020603050405020304" pitchFamily="18" charset="0"/>
                          <a:cs typeface="Times New Roman" panose="02020603050405020304" pitchFamily="18" charset="0"/>
                        </a:rPr>
                        <a:t> </a:t>
                      </a:r>
                      <a:endParaRPr lang="en-US" sz="20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38100" cap="flat" cmpd="sng" algn="ctr">
                      <a:solidFill>
                        <a:schemeClr val="accent4">
                          <a:lumMod val="50000"/>
                        </a:schemeClr>
                      </a:solidFill>
                      <a:prstDash val="solid"/>
                      <a:round/>
                      <a:headEnd type="none" w="med" len="med"/>
                      <a:tailEnd type="none" w="med" len="med"/>
                    </a:lnL>
                    <a:lnR w="38100" cap="flat" cmpd="sng" algn="ctr">
                      <a:solidFill>
                        <a:schemeClr val="accent4">
                          <a:lumMod val="50000"/>
                        </a:schemeClr>
                      </a:solidFill>
                      <a:prstDash val="solid"/>
                      <a:round/>
                      <a:headEnd type="none" w="med" len="med"/>
                      <a:tailEnd type="none" w="med" len="med"/>
                    </a:lnR>
                    <a:lnT w="38100" cap="flat" cmpd="sng" algn="ctr">
                      <a:solidFill>
                        <a:schemeClr val="accent4">
                          <a:lumMod val="50000"/>
                        </a:schemeClr>
                      </a:solidFill>
                      <a:prstDash val="solid"/>
                      <a:round/>
                      <a:headEnd type="none" w="med" len="med"/>
                      <a:tailEnd type="none" w="med" len="med"/>
                    </a:lnT>
                    <a:lnB w="38100" cap="flat" cmpd="sng" algn="ctr">
                      <a:solidFill>
                        <a:schemeClr val="accent4">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78041067"/>
                  </a:ext>
                </a:extLst>
              </a:tr>
              <a:tr h="642224">
                <a:tc>
                  <a:txBody>
                    <a:bodyPr/>
                    <a:lstStyle/>
                    <a:p>
                      <a:pPr algn="just">
                        <a:lnSpc>
                          <a:spcPct val="150000"/>
                        </a:lnSpc>
                        <a:spcAft>
                          <a:spcPts val="0"/>
                        </a:spcAft>
                      </a:pPr>
                      <a:r>
                        <a:rPr lang="en-US" sz="2400" kern="100">
                          <a:solidFill>
                            <a:srgbClr val="002060"/>
                          </a:solidFill>
                          <a:effectLst/>
                          <a:latin typeface="Times New Roman" panose="02020603050405020304" pitchFamily="18" charset="0"/>
                          <a:cs typeface="Times New Roman" panose="02020603050405020304" pitchFamily="18" charset="0"/>
                        </a:rPr>
                        <a:t>Các nội dung sẽ bàn luận là gì?</a:t>
                      </a:r>
                      <a:endParaRPr lang="en-US" sz="20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38100" cap="flat" cmpd="sng" algn="ctr">
                      <a:solidFill>
                        <a:schemeClr val="accent4">
                          <a:lumMod val="50000"/>
                        </a:schemeClr>
                      </a:solidFill>
                      <a:prstDash val="solid"/>
                      <a:round/>
                      <a:headEnd type="none" w="med" len="med"/>
                      <a:tailEnd type="none" w="med" len="med"/>
                    </a:lnL>
                    <a:lnR w="38100" cap="flat" cmpd="sng" algn="ctr">
                      <a:solidFill>
                        <a:schemeClr val="accent4">
                          <a:lumMod val="50000"/>
                        </a:schemeClr>
                      </a:solidFill>
                      <a:prstDash val="solid"/>
                      <a:round/>
                      <a:headEnd type="none" w="med" len="med"/>
                      <a:tailEnd type="none" w="med" len="med"/>
                    </a:lnR>
                    <a:lnT w="38100" cap="flat" cmpd="sng" algn="ctr">
                      <a:solidFill>
                        <a:schemeClr val="accent4">
                          <a:lumMod val="50000"/>
                        </a:schemeClr>
                      </a:solidFill>
                      <a:prstDash val="solid"/>
                      <a:round/>
                      <a:headEnd type="none" w="med" len="med"/>
                      <a:tailEnd type="none" w="med" len="med"/>
                    </a:lnT>
                    <a:lnB w="38100" cap="flat" cmpd="sng" algn="ctr">
                      <a:solidFill>
                        <a:schemeClr val="accent4">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50000"/>
                        </a:lnSpc>
                        <a:spcAft>
                          <a:spcPts val="0"/>
                        </a:spcAft>
                      </a:pPr>
                      <a:r>
                        <a:rPr lang="vi-VN" sz="2400" kern="100">
                          <a:solidFill>
                            <a:srgbClr val="002060"/>
                          </a:solidFill>
                          <a:effectLst/>
                          <a:latin typeface="Times New Roman" panose="02020603050405020304" pitchFamily="18" charset="0"/>
                          <a:cs typeface="Times New Roman" panose="02020603050405020304" pitchFamily="18" charset="0"/>
                        </a:rPr>
                        <a:t> </a:t>
                      </a:r>
                      <a:endParaRPr lang="en-US" sz="20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38100" cap="flat" cmpd="sng" algn="ctr">
                      <a:solidFill>
                        <a:schemeClr val="accent4">
                          <a:lumMod val="50000"/>
                        </a:schemeClr>
                      </a:solidFill>
                      <a:prstDash val="solid"/>
                      <a:round/>
                      <a:headEnd type="none" w="med" len="med"/>
                      <a:tailEnd type="none" w="med" len="med"/>
                    </a:lnL>
                    <a:lnR w="38100" cap="flat" cmpd="sng" algn="ctr">
                      <a:solidFill>
                        <a:schemeClr val="accent4">
                          <a:lumMod val="50000"/>
                        </a:schemeClr>
                      </a:solidFill>
                      <a:prstDash val="solid"/>
                      <a:round/>
                      <a:headEnd type="none" w="med" len="med"/>
                      <a:tailEnd type="none" w="med" len="med"/>
                    </a:lnR>
                    <a:lnT w="38100" cap="flat" cmpd="sng" algn="ctr">
                      <a:solidFill>
                        <a:schemeClr val="accent4">
                          <a:lumMod val="50000"/>
                        </a:schemeClr>
                      </a:solidFill>
                      <a:prstDash val="solid"/>
                      <a:round/>
                      <a:headEnd type="none" w="med" len="med"/>
                      <a:tailEnd type="none" w="med" len="med"/>
                    </a:lnT>
                    <a:lnB w="38100" cap="flat" cmpd="sng" algn="ctr">
                      <a:solidFill>
                        <a:schemeClr val="accent4">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42040191"/>
                  </a:ext>
                </a:extLst>
              </a:tr>
              <a:tr h="1372383">
                <a:tc>
                  <a:txBody>
                    <a:bodyPr/>
                    <a:lstStyle/>
                    <a:p>
                      <a:pPr algn="just">
                        <a:lnSpc>
                          <a:spcPct val="150000"/>
                        </a:lnSpc>
                        <a:spcAft>
                          <a:spcPts val="0"/>
                        </a:spcAft>
                      </a:pPr>
                      <a:r>
                        <a:rPr lang="en-US" sz="2400" kern="100">
                          <a:solidFill>
                            <a:srgbClr val="002060"/>
                          </a:solidFill>
                          <a:effectLst/>
                          <a:latin typeface="Times New Roman" panose="02020603050405020304" pitchFamily="18" charset="0"/>
                          <a:cs typeface="Times New Roman" panose="02020603050405020304" pitchFamily="18" charset="0"/>
                        </a:rPr>
                        <a:t>Dự kiến biên bản sẽ có các phần , các mục như thế nào?</a:t>
                      </a:r>
                      <a:endParaRPr lang="en-US" sz="20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38100" cap="flat" cmpd="sng" algn="ctr">
                      <a:solidFill>
                        <a:schemeClr val="accent4">
                          <a:lumMod val="50000"/>
                        </a:schemeClr>
                      </a:solidFill>
                      <a:prstDash val="solid"/>
                      <a:round/>
                      <a:headEnd type="none" w="med" len="med"/>
                      <a:tailEnd type="none" w="med" len="med"/>
                    </a:lnL>
                    <a:lnR w="38100" cap="flat" cmpd="sng" algn="ctr">
                      <a:solidFill>
                        <a:schemeClr val="accent4">
                          <a:lumMod val="50000"/>
                        </a:schemeClr>
                      </a:solidFill>
                      <a:prstDash val="solid"/>
                      <a:round/>
                      <a:headEnd type="none" w="med" len="med"/>
                      <a:tailEnd type="none" w="med" len="med"/>
                    </a:lnR>
                    <a:lnT w="38100" cap="flat" cmpd="sng" algn="ctr">
                      <a:solidFill>
                        <a:schemeClr val="accent4">
                          <a:lumMod val="50000"/>
                        </a:schemeClr>
                      </a:solidFill>
                      <a:prstDash val="solid"/>
                      <a:round/>
                      <a:headEnd type="none" w="med" len="med"/>
                      <a:tailEnd type="none" w="med" len="med"/>
                    </a:lnT>
                    <a:lnB w="38100" cap="flat" cmpd="sng" algn="ctr">
                      <a:solidFill>
                        <a:schemeClr val="accent4">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50000"/>
                        </a:lnSpc>
                        <a:spcAft>
                          <a:spcPts val="0"/>
                        </a:spcAft>
                      </a:pPr>
                      <a:r>
                        <a:rPr lang="vi-VN" sz="2400" kern="100">
                          <a:solidFill>
                            <a:srgbClr val="002060"/>
                          </a:solidFill>
                          <a:effectLst/>
                          <a:latin typeface="Times New Roman" panose="02020603050405020304" pitchFamily="18" charset="0"/>
                          <a:cs typeface="Times New Roman" panose="02020603050405020304" pitchFamily="18" charset="0"/>
                        </a:rPr>
                        <a:t> </a:t>
                      </a:r>
                      <a:endParaRPr lang="en-US" sz="20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38100" cap="flat" cmpd="sng" algn="ctr">
                      <a:solidFill>
                        <a:schemeClr val="accent4">
                          <a:lumMod val="50000"/>
                        </a:schemeClr>
                      </a:solidFill>
                      <a:prstDash val="solid"/>
                      <a:round/>
                      <a:headEnd type="none" w="med" len="med"/>
                      <a:tailEnd type="none" w="med" len="med"/>
                    </a:lnL>
                    <a:lnR w="38100" cap="flat" cmpd="sng" algn="ctr">
                      <a:solidFill>
                        <a:schemeClr val="accent4">
                          <a:lumMod val="50000"/>
                        </a:schemeClr>
                      </a:solidFill>
                      <a:prstDash val="solid"/>
                      <a:round/>
                      <a:headEnd type="none" w="med" len="med"/>
                      <a:tailEnd type="none" w="med" len="med"/>
                    </a:lnR>
                    <a:lnT w="38100" cap="flat" cmpd="sng" algn="ctr">
                      <a:solidFill>
                        <a:schemeClr val="accent4">
                          <a:lumMod val="50000"/>
                        </a:schemeClr>
                      </a:solidFill>
                      <a:prstDash val="solid"/>
                      <a:round/>
                      <a:headEnd type="none" w="med" len="med"/>
                      <a:tailEnd type="none" w="med" len="med"/>
                    </a:lnT>
                    <a:lnB w="38100" cap="flat" cmpd="sng" algn="ctr">
                      <a:solidFill>
                        <a:schemeClr val="accent4">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88903685"/>
                  </a:ext>
                </a:extLst>
              </a:tr>
            </a:tbl>
          </a:graphicData>
        </a:graphic>
      </p:graphicFrame>
    </p:spTree>
    <p:extLst>
      <p:ext uri="{BB962C8B-B14F-4D97-AF65-F5344CB8AC3E}">
        <p14:creationId xmlns:p14="http://schemas.microsoft.com/office/powerpoint/2010/main" val="30673203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1000"/>
                                        <p:tgtEl>
                                          <p:spTgt spid="5"/>
                                        </p:tgtEl>
                                      </p:cBhvr>
                                    </p:animEffect>
                                    <p:anim calcmode="lin" valueType="num">
                                      <p:cBhvr>
                                        <p:cTn id="33" dur="1000" fill="hold"/>
                                        <p:tgtEl>
                                          <p:spTgt spid="5"/>
                                        </p:tgtEl>
                                        <p:attrNameLst>
                                          <p:attrName>ppt_x</p:attrName>
                                        </p:attrNameLst>
                                      </p:cBhvr>
                                      <p:tavLst>
                                        <p:tav tm="0">
                                          <p:val>
                                            <p:strVal val="#ppt_x"/>
                                          </p:val>
                                        </p:tav>
                                        <p:tav tm="100000">
                                          <p:val>
                                            <p:strVal val="#ppt_x"/>
                                          </p:val>
                                        </p:tav>
                                      </p:tavLst>
                                    </p:anim>
                                    <p:anim calcmode="lin" valueType="num">
                                      <p:cBhvr>
                                        <p:cTn id="34" dur="1000" fill="hold"/>
                                        <p:tgtEl>
                                          <p:spTgt spid="5"/>
                                        </p:tgtEl>
                                        <p:attrNameLst>
                                          <p:attrName>ppt_y</p:attrName>
                                        </p:attrNameLst>
                                      </p:cBhvr>
                                      <p:tavLst>
                                        <p:tav tm="0">
                                          <p:val>
                                            <p:strVal val="#ppt_y+.1"/>
                                          </p:val>
                                        </p:tav>
                                        <p:tav tm="100000">
                                          <p:val>
                                            <p:strVal val="#ppt_y"/>
                                          </p:val>
                                        </p:tav>
                                      </p:tavLst>
                                    </p:anim>
                                  </p:childTnLst>
                                </p:cTn>
                              </p:par>
                              <p:par>
                                <p:cTn id="35" presetID="26" presetClass="emph" presetSubtype="0" repeatCount="indefinite" fill="hold" grpId="1" nodeType="withEffect">
                                  <p:stCondLst>
                                    <p:cond delay="0"/>
                                  </p:stCondLst>
                                  <p:endCondLst>
                                    <p:cond evt="onNext" delay="0">
                                      <p:tgtEl>
                                        <p:sldTgt/>
                                      </p:tgtEl>
                                    </p:cond>
                                  </p:endCondLst>
                                  <p:childTnLst>
                                    <p:animEffect transition="out" filter="fade">
                                      <p:cBhvr>
                                        <p:cTn id="36" dur="1000" tmFilter="0, 0; .2, .5; .8, .5; 1, 0"/>
                                        <p:tgtEl>
                                          <p:spTgt spid="22"/>
                                        </p:tgtEl>
                                      </p:cBhvr>
                                    </p:animEffect>
                                    <p:animScale>
                                      <p:cBhvr>
                                        <p:cTn id="37" dur="500" autoRev="1" fill="hold"/>
                                        <p:tgtEl>
                                          <p:spTgt spid="22"/>
                                        </p:tgtEl>
                                      </p:cBhvr>
                                      <p:by x="105000" y="105000"/>
                                    </p:animScale>
                                  </p:childTnLst>
                                </p:cTn>
                              </p:par>
                              <p:par>
                                <p:cTn id="38" presetID="26" presetClass="emph" presetSubtype="0" repeatCount="indefinite" fill="hold" grpId="1" nodeType="withEffect">
                                  <p:stCondLst>
                                    <p:cond delay="0"/>
                                  </p:stCondLst>
                                  <p:endCondLst>
                                    <p:cond evt="onNext" delay="0">
                                      <p:tgtEl>
                                        <p:sldTgt/>
                                      </p:tgtEl>
                                    </p:cond>
                                  </p:endCondLst>
                                  <p:childTnLst>
                                    <p:animEffect transition="out" filter="fade">
                                      <p:cBhvr>
                                        <p:cTn id="39" dur="1000" tmFilter="0, 0; .2, .5; .8, .5; 1, 0"/>
                                        <p:tgtEl>
                                          <p:spTgt spid="23"/>
                                        </p:tgtEl>
                                      </p:cBhvr>
                                    </p:animEffect>
                                    <p:animScale>
                                      <p:cBhvr>
                                        <p:cTn id="40" dur="500" autoRev="1" fill="hold"/>
                                        <p:tgtEl>
                                          <p:spTgt spid="23"/>
                                        </p:tgtEl>
                                      </p:cBhvr>
                                      <p:by x="105000" y="105000"/>
                                    </p:animScale>
                                  </p:childTnLst>
                                </p:cTn>
                              </p:par>
                              <p:par>
                                <p:cTn id="41" presetID="26" presetClass="emph" presetSubtype="0" repeatCount="indefinite" fill="hold" grpId="1" nodeType="withEffect">
                                  <p:stCondLst>
                                    <p:cond delay="0"/>
                                  </p:stCondLst>
                                  <p:endCondLst>
                                    <p:cond evt="onNext" delay="0">
                                      <p:tgtEl>
                                        <p:sldTgt/>
                                      </p:tgtEl>
                                    </p:cond>
                                  </p:endCondLst>
                                  <p:childTnLst>
                                    <p:animEffect transition="out" filter="fade">
                                      <p:cBhvr>
                                        <p:cTn id="42" dur="1000" tmFilter="0, 0; .2, .5; .8, .5; 1, 0"/>
                                        <p:tgtEl>
                                          <p:spTgt spid="6"/>
                                        </p:tgtEl>
                                      </p:cBhvr>
                                    </p:animEffect>
                                    <p:animScale>
                                      <p:cBhvr>
                                        <p:cTn id="43" dur="500" autoRev="1" fill="hold"/>
                                        <p:tgtEl>
                                          <p:spTgt spid="6"/>
                                        </p:tgtEl>
                                      </p:cBhvr>
                                      <p:by x="105000" y="105000"/>
                                    </p:animScale>
                                  </p:childTnLst>
                                </p:cTn>
                              </p:par>
                              <p:par>
                                <p:cTn id="44" presetID="26" presetClass="emph" presetSubtype="0" repeatCount="indefinite" fill="hold" grpId="1" nodeType="withEffect">
                                  <p:stCondLst>
                                    <p:cond delay="0"/>
                                  </p:stCondLst>
                                  <p:endCondLst>
                                    <p:cond evt="onNext" delay="0">
                                      <p:tgtEl>
                                        <p:sldTgt/>
                                      </p:tgtEl>
                                    </p:cond>
                                  </p:endCondLst>
                                  <p:childTnLst>
                                    <p:animEffect transition="out" filter="fade">
                                      <p:cBhvr>
                                        <p:cTn id="45" dur="1000" tmFilter="0, 0; .2, .5; .8, .5; 1, 0"/>
                                        <p:tgtEl>
                                          <p:spTgt spid="10"/>
                                        </p:tgtEl>
                                      </p:cBhvr>
                                    </p:animEffect>
                                    <p:animScale>
                                      <p:cBhvr>
                                        <p:cTn id="46" dur="500" autoRev="1" fill="hold"/>
                                        <p:tgtEl>
                                          <p:spTgt spid="10"/>
                                        </p:tgtEl>
                                      </p:cBhvr>
                                      <p:by x="105000" y="105000"/>
                                    </p:animScale>
                                  </p:childTnLst>
                                </p:cTn>
                              </p:par>
                              <p:par>
                                <p:cTn id="47" presetID="26" presetClass="emph" presetSubtype="0" repeatCount="indefinite" fill="hold" grpId="1" nodeType="withEffect">
                                  <p:stCondLst>
                                    <p:cond delay="0"/>
                                  </p:stCondLst>
                                  <p:endCondLst>
                                    <p:cond evt="onNext" delay="0">
                                      <p:tgtEl>
                                        <p:sldTgt/>
                                      </p:tgtEl>
                                    </p:cond>
                                  </p:endCondLst>
                                  <p:childTnLst>
                                    <p:animEffect transition="out" filter="fade">
                                      <p:cBhvr>
                                        <p:cTn id="48" dur="1000" tmFilter="0, 0; .2, .5; .8, .5; 1, 0"/>
                                        <p:tgtEl>
                                          <p:spTgt spid="5"/>
                                        </p:tgtEl>
                                      </p:cBhvr>
                                    </p:animEffect>
                                    <p:animScale>
                                      <p:cBhvr>
                                        <p:cTn id="49" dur="500" autoRev="1" fill="hold"/>
                                        <p:tgtEl>
                                          <p:spTgt spid="5"/>
                                        </p:tgtEl>
                                      </p:cBhvr>
                                      <p:by x="105000" y="105000"/>
                                    </p:animScale>
                                  </p:childTnLst>
                                </p:cTn>
                              </p:par>
                            </p:childTnLst>
                          </p:cTn>
                        </p:par>
                        <p:par>
                          <p:cTn id="50" fill="hold">
                            <p:stCondLst>
                              <p:cond delay="1000"/>
                            </p:stCondLst>
                            <p:childTnLst>
                              <p:par>
                                <p:cTn id="51" presetID="56" presetClass="entr" presetSubtype="0" fill="hold" grpId="0" nodeType="afterEffect">
                                  <p:stCondLst>
                                    <p:cond delay="0"/>
                                  </p:stCondLst>
                                  <p:iterate type="lt">
                                    <p:tmPct val="10000"/>
                                  </p:iterate>
                                  <p:childTnLst>
                                    <p:set>
                                      <p:cBhvr>
                                        <p:cTn id="52" dur="1" fill="hold">
                                          <p:stCondLst>
                                            <p:cond delay="0"/>
                                          </p:stCondLst>
                                        </p:cTn>
                                        <p:tgtEl>
                                          <p:spTgt spid="66"/>
                                        </p:tgtEl>
                                        <p:attrNameLst>
                                          <p:attrName>style.visibility</p:attrName>
                                        </p:attrNameLst>
                                      </p:cBhvr>
                                      <p:to>
                                        <p:strVal val="visible"/>
                                      </p:to>
                                    </p:set>
                                    <p:anim by="(-#ppt_w*2)" calcmode="lin" valueType="num">
                                      <p:cBhvr rctx="PPT">
                                        <p:cTn id="53" dur="500" autoRev="1" fill="hold">
                                          <p:stCondLst>
                                            <p:cond delay="0"/>
                                          </p:stCondLst>
                                        </p:cTn>
                                        <p:tgtEl>
                                          <p:spTgt spid="66"/>
                                        </p:tgtEl>
                                        <p:attrNameLst>
                                          <p:attrName>ppt_w</p:attrName>
                                        </p:attrNameLst>
                                      </p:cBhvr>
                                    </p:anim>
                                    <p:anim by="(#ppt_w*0.50)" calcmode="lin" valueType="num">
                                      <p:cBhvr>
                                        <p:cTn id="54" dur="500" decel="50000" autoRev="1" fill="hold">
                                          <p:stCondLst>
                                            <p:cond delay="0"/>
                                          </p:stCondLst>
                                        </p:cTn>
                                        <p:tgtEl>
                                          <p:spTgt spid="66"/>
                                        </p:tgtEl>
                                        <p:attrNameLst>
                                          <p:attrName>ppt_x</p:attrName>
                                        </p:attrNameLst>
                                      </p:cBhvr>
                                    </p:anim>
                                    <p:anim from="(-#ppt_h/2)" to="(#ppt_y)" calcmode="lin" valueType="num">
                                      <p:cBhvr>
                                        <p:cTn id="55" dur="1000" fill="hold">
                                          <p:stCondLst>
                                            <p:cond delay="0"/>
                                          </p:stCondLst>
                                        </p:cTn>
                                        <p:tgtEl>
                                          <p:spTgt spid="66"/>
                                        </p:tgtEl>
                                        <p:attrNameLst>
                                          <p:attrName>ppt_y</p:attrName>
                                        </p:attrNameLst>
                                      </p:cBhvr>
                                    </p:anim>
                                    <p:animRot by="21600000">
                                      <p:cBhvr>
                                        <p:cTn id="56" dur="1000" fill="hold">
                                          <p:stCondLst>
                                            <p:cond delay="0"/>
                                          </p:stCondLst>
                                        </p:cTn>
                                        <p:tgtEl>
                                          <p:spTgt spid="66"/>
                                        </p:tgtEl>
                                        <p:attrNameLst>
                                          <p:attrName>r</p:attrName>
                                        </p:attrNameLst>
                                      </p:cBhvr>
                                    </p:animRot>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10" grpId="0" animBg="1"/>
      <p:bldP spid="10" grpId="1" animBg="1"/>
      <p:bldP spid="22" grpId="0" animBg="1"/>
      <p:bldP spid="22" grpId="1" animBg="1"/>
      <p:bldP spid="23" grpId="0" animBg="1"/>
      <p:bldP spid="23" grpId="1" animBg="1"/>
      <p:bldP spid="6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a:extLst>
              <a:ext uri="{FF2B5EF4-FFF2-40B4-BE49-F238E27FC236}">
                <a16:creationId xmlns:a16="http://schemas.microsoft.com/office/drawing/2014/main" id="{4E6E4BE4-CA7A-45ED-BC85-72AF3380E0F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4274" b="93910" l="9370" r="89984">
                        <a14:foregroundMark x1="40065" y1="4487" x2="49758" y2="6090"/>
                        <a14:foregroundMark x1="23425" y1="11218" x2="22940" y2="14423"/>
                        <a14:foregroundMark x1="24071" y1="12073" x2="26010" y2="11645"/>
                        <a14:foregroundMark x1="15186" y1="75962" x2="25687" y2="79594"/>
                        <a14:foregroundMark x1="25687" y1="79594" x2="25687" y2="79594"/>
                        <a14:foregroundMark x1="46527" y1="93162" x2="46527" y2="94017"/>
                        <a14:foregroundMark x1="9370" y1="76603" x2="9370" y2="81944"/>
                      </a14:backgroundRemoval>
                    </a14:imgEffect>
                  </a14:imgLayer>
                </a14:imgProps>
              </a:ext>
              <a:ext uri="{28A0092B-C50C-407E-A947-70E740481C1C}">
                <a14:useLocalDpi xmlns:a14="http://schemas.microsoft.com/office/drawing/2010/main" val="0"/>
              </a:ext>
            </a:extLst>
          </a:blip>
          <a:stretch>
            <a:fillRect/>
          </a:stretch>
        </p:blipFill>
        <p:spPr>
          <a:xfrm>
            <a:off x="-272018" y="-22887"/>
            <a:ext cx="4535365" cy="6858000"/>
          </a:xfrm>
          <a:prstGeom prst="rect">
            <a:avLst/>
          </a:prstGeom>
        </p:spPr>
      </p:pic>
      <p:sp>
        <p:nvSpPr>
          <p:cNvPr id="6" name="文本框 5"/>
          <p:cNvSpPr txBox="1"/>
          <p:nvPr/>
        </p:nvSpPr>
        <p:spPr>
          <a:xfrm rot="16200000">
            <a:off x="6835511" y="-2884688"/>
            <a:ext cx="861774" cy="7211576"/>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a:ln>
                  <a:noFill/>
                </a:ln>
                <a:solidFill>
                  <a:srgbClr val="865B3E"/>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1. Chuẩn bị trước khi viết</a:t>
            </a:r>
            <a:endParaRPr kumimoji="0" lang="en-US" altLang="zh-CN" sz="4400" b="1" i="0" u="none" strike="noStrike" kern="1200" cap="none" spc="0" normalizeH="0" baseline="0" noProof="0" dirty="0">
              <a:ln>
                <a:noFill/>
              </a:ln>
              <a:solidFill>
                <a:srgbClr val="865B3E"/>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23" name="图片 22">
            <a:extLst>
              <a:ext uri="{FF2B5EF4-FFF2-40B4-BE49-F238E27FC236}">
                <a16:creationId xmlns:a16="http://schemas.microsoft.com/office/drawing/2014/main" id="{CA114482-22D7-4FFA-994F-AC82FF19D41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3606" t="-1143" r="26891" b="81649"/>
          <a:stretch/>
        </p:blipFill>
        <p:spPr>
          <a:xfrm>
            <a:off x="9418174" y="-61878"/>
            <a:ext cx="2346661" cy="979237"/>
          </a:xfrm>
          <a:prstGeom prst="rect">
            <a:avLst/>
          </a:prstGeom>
        </p:spPr>
      </p:pic>
      <p:grpSp>
        <p:nvGrpSpPr>
          <p:cNvPr id="21" name="组合 3">
            <a:extLst>
              <a:ext uri="{FF2B5EF4-FFF2-40B4-BE49-F238E27FC236}">
                <a16:creationId xmlns:a16="http://schemas.microsoft.com/office/drawing/2014/main" id="{B5C7D7A9-6714-4E0B-BAD9-FE48C189EF87}"/>
              </a:ext>
            </a:extLst>
          </p:cNvPr>
          <p:cNvGrpSpPr/>
          <p:nvPr/>
        </p:nvGrpSpPr>
        <p:grpSpPr>
          <a:xfrm>
            <a:off x="4121834" y="1560735"/>
            <a:ext cx="7211576" cy="681064"/>
            <a:chOff x="4389121" y="1084217"/>
            <a:chExt cx="6309360" cy="736216"/>
          </a:xfrm>
        </p:grpSpPr>
        <p:sp>
          <p:nvSpPr>
            <p:cNvPr id="24" name="五边形 7">
              <a:extLst>
                <a:ext uri="{FF2B5EF4-FFF2-40B4-BE49-F238E27FC236}">
                  <a16:creationId xmlns:a16="http://schemas.microsoft.com/office/drawing/2014/main" id="{B1324A32-1AEE-4FBB-A2ED-D950375C2F4E}"/>
                </a:ext>
              </a:extLst>
            </p:cNvPr>
            <p:cNvSpPr/>
            <p:nvPr/>
          </p:nvSpPr>
          <p:spPr>
            <a:xfrm flipH="1">
              <a:off x="4389121" y="1084217"/>
              <a:ext cx="6309360" cy="736216"/>
            </a:xfrm>
            <a:prstGeom prst="homePlate">
              <a:avLst/>
            </a:prstGeom>
            <a:solidFill>
              <a:srgbClr val="F29A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2060"/>
                  </a:solidFill>
                  <a:effectLst/>
                  <a:uLnTx/>
                  <a:uFillTx/>
                  <a:latin typeface="Times New Roman" panose="02020603050405020304" pitchFamily="18" charset="0"/>
                  <a:ea typeface="黑体"/>
                  <a:cs typeface="Times New Roman" panose="02020603050405020304" pitchFamily="18" charset="0"/>
                </a:rPr>
                <a:t>Xác định thời gian, địa điểm</a:t>
              </a:r>
              <a:endParaRPr kumimoji="0" lang="en-US" sz="2800" b="1" i="0" u="none" strike="noStrike" kern="1200" cap="none" spc="0" normalizeH="0" baseline="0" noProof="0">
                <a:ln>
                  <a:noFill/>
                </a:ln>
                <a:solidFill>
                  <a:srgbClr val="002060"/>
                </a:solidFill>
                <a:effectLst/>
                <a:uLnTx/>
                <a:uFillTx/>
                <a:latin typeface="Times New Roman" panose="02020603050405020304" pitchFamily="18" charset="0"/>
                <a:ea typeface="黑体"/>
                <a:cs typeface="Times New Roman" panose="02020603050405020304" pitchFamily="18" charset="0"/>
              </a:endParaRPr>
            </a:p>
          </p:txBody>
        </p:sp>
        <p:sp>
          <p:nvSpPr>
            <p:cNvPr id="25" name="菱形 1">
              <a:extLst>
                <a:ext uri="{FF2B5EF4-FFF2-40B4-BE49-F238E27FC236}">
                  <a16:creationId xmlns:a16="http://schemas.microsoft.com/office/drawing/2014/main" id="{7584994F-B955-4248-872E-0ED6A30E02AE}"/>
                </a:ext>
              </a:extLst>
            </p:cNvPr>
            <p:cNvSpPr/>
            <p:nvPr/>
          </p:nvSpPr>
          <p:spPr>
            <a:xfrm>
              <a:off x="4517592" y="1132079"/>
              <a:ext cx="640492" cy="640492"/>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dirty="0">
                <a:ln>
                  <a:noFill/>
                </a:ln>
                <a:solidFill>
                  <a:srgbClr val="002060"/>
                </a:solidFill>
                <a:effectLst/>
                <a:uLnTx/>
                <a:uFillTx/>
                <a:latin typeface="Times New Roman" panose="02020603050405020304" pitchFamily="18" charset="0"/>
                <a:ea typeface="黑体"/>
                <a:cs typeface="Times New Roman" panose="02020603050405020304" pitchFamily="18" charset="0"/>
              </a:endParaRPr>
            </a:p>
          </p:txBody>
        </p:sp>
        <p:sp>
          <p:nvSpPr>
            <p:cNvPr id="26" name="文本框 2">
              <a:extLst>
                <a:ext uri="{FF2B5EF4-FFF2-40B4-BE49-F238E27FC236}">
                  <a16:creationId xmlns:a16="http://schemas.microsoft.com/office/drawing/2014/main" id="{5B44D4E6-95BC-4DE7-86BB-976F1AF4F37D}"/>
                </a:ext>
              </a:extLst>
            </p:cNvPr>
            <p:cNvSpPr txBox="1"/>
            <p:nvPr/>
          </p:nvSpPr>
          <p:spPr>
            <a:xfrm>
              <a:off x="4599981" y="1185036"/>
              <a:ext cx="475714" cy="56559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srgbClr val="00206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01</a:t>
              </a:r>
              <a:endParaRPr kumimoji="0" lang="zh-CN" alt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grpSp>
      <p:grpSp>
        <p:nvGrpSpPr>
          <p:cNvPr id="27" name="组合 28">
            <a:extLst>
              <a:ext uri="{FF2B5EF4-FFF2-40B4-BE49-F238E27FC236}">
                <a16:creationId xmlns:a16="http://schemas.microsoft.com/office/drawing/2014/main" id="{EA1C73D7-F4E2-419B-B4AD-A74773E46A80}"/>
              </a:ext>
            </a:extLst>
          </p:cNvPr>
          <p:cNvGrpSpPr/>
          <p:nvPr/>
        </p:nvGrpSpPr>
        <p:grpSpPr>
          <a:xfrm>
            <a:off x="4121834" y="2528866"/>
            <a:ext cx="7211576" cy="681064"/>
            <a:chOff x="4389121" y="1084217"/>
            <a:chExt cx="6309360" cy="736216"/>
          </a:xfrm>
        </p:grpSpPr>
        <p:sp>
          <p:nvSpPr>
            <p:cNvPr id="28" name="五边形 29">
              <a:extLst>
                <a:ext uri="{FF2B5EF4-FFF2-40B4-BE49-F238E27FC236}">
                  <a16:creationId xmlns:a16="http://schemas.microsoft.com/office/drawing/2014/main" id="{07BDABF8-DF8E-4929-AB66-A94225914FC3}"/>
                </a:ext>
              </a:extLst>
            </p:cNvPr>
            <p:cNvSpPr/>
            <p:nvPr/>
          </p:nvSpPr>
          <p:spPr>
            <a:xfrm flipH="1">
              <a:off x="4389121" y="1084217"/>
              <a:ext cx="6309360" cy="736216"/>
            </a:xfrm>
            <a:prstGeom prst="homePlate">
              <a:avLst/>
            </a:prstGeom>
            <a:solidFill>
              <a:srgbClr val="A5C0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2060"/>
                  </a:solidFill>
                  <a:effectLst/>
                  <a:uLnTx/>
                  <a:uFillTx/>
                  <a:latin typeface="Times New Roman" panose="02020603050405020304" pitchFamily="18" charset="0"/>
                  <a:ea typeface="黑体"/>
                  <a:cs typeface="Times New Roman" panose="02020603050405020304" pitchFamily="18" charset="0"/>
                </a:rPr>
                <a:t>Xác định thành phần, người điều hành</a:t>
              </a:r>
            </a:p>
          </p:txBody>
        </p:sp>
        <p:sp>
          <p:nvSpPr>
            <p:cNvPr id="41" name="菱形 30">
              <a:extLst>
                <a:ext uri="{FF2B5EF4-FFF2-40B4-BE49-F238E27FC236}">
                  <a16:creationId xmlns:a16="http://schemas.microsoft.com/office/drawing/2014/main" id="{47FE6DF9-4269-4544-8F79-0DDC80EFEAE2}"/>
                </a:ext>
              </a:extLst>
            </p:cNvPr>
            <p:cNvSpPr/>
            <p:nvPr/>
          </p:nvSpPr>
          <p:spPr>
            <a:xfrm>
              <a:off x="4517592" y="1132079"/>
              <a:ext cx="640492" cy="640492"/>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srgbClr val="002060"/>
                </a:solidFill>
                <a:effectLst/>
                <a:uLnTx/>
                <a:uFillTx/>
                <a:latin typeface="Times New Roman" panose="02020603050405020304" pitchFamily="18" charset="0"/>
                <a:ea typeface="黑体"/>
                <a:cs typeface="Times New Roman" panose="02020603050405020304" pitchFamily="18" charset="0"/>
              </a:endParaRPr>
            </a:p>
          </p:txBody>
        </p:sp>
        <p:sp>
          <p:nvSpPr>
            <p:cNvPr id="42" name="文本框 31">
              <a:extLst>
                <a:ext uri="{FF2B5EF4-FFF2-40B4-BE49-F238E27FC236}">
                  <a16:creationId xmlns:a16="http://schemas.microsoft.com/office/drawing/2014/main" id="{E29869F2-A2F0-49C9-99BF-EFA379B56DE9}"/>
                </a:ext>
              </a:extLst>
            </p:cNvPr>
            <p:cNvSpPr txBox="1"/>
            <p:nvPr/>
          </p:nvSpPr>
          <p:spPr>
            <a:xfrm>
              <a:off x="4573484" y="1186584"/>
              <a:ext cx="475714" cy="56559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srgbClr val="00206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02</a:t>
              </a:r>
              <a:endParaRPr kumimoji="0" lang="zh-CN" alt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grpSp>
      <p:grpSp>
        <p:nvGrpSpPr>
          <p:cNvPr id="43" name="组合 32">
            <a:extLst>
              <a:ext uri="{FF2B5EF4-FFF2-40B4-BE49-F238E27FC236}">
                <a16:creationId xmlns:a16="http://schemas.microsoft.com/office/drawing/2014/main" id="{E7A14CA1-00B7-4B17-8499-00327007A491}"/>
              </a:ext>
            </a:extLst>
          </p:cNvPr>
          <p:cNvGrpSpPr/>
          <p:nvPr/>
        </p:nvGrpSpPr>
        <p:grpSpPr>
          <a:xfrm>
            <a:off x="4121834" y="3496997"/>
            <a:ext cx="7211576" cy="681064"/>
            <a:chOff x="4389121" y="1084217"/>
            <a:chExt cx="6309360" cy="736216"/>
          </a:xfrm>
        </p:grpSpPr>
        <p:sp>
          <p:nvSpPr>
            <p:cNvPr id="44" name="五边形 33">
              <a:extLst>
                <a:ext uri="{FF2B5EF4-FFF2-40B4-BE49-F238E27FC236}">
                  <a16:creationId xmlns:a16="http://schemas.microsoft.com/office/drawing/2014/main" id="{C1F2DE47-4A5A-4C08-AAD1-47AF9945DC1E}"/>
                </a:ext>
              </a:extLst>
            </p:cNvPr>
            <p:cNvSpPr/>
            <p:nvPr/>
          </p:nvSpPr>
          <p:spPr>
            <a:xfrm flipH="1">
              <a:off x="4389121" y="1084217"/>
              <a:ext cx="6309360" cy="736216"/>
            </a:xfrm>
            <a:prstGeom prst="homePlate">
              <a:avLst/>
            </a:prstGeom>
            <a:solidFill>
              <a:srgbClr val="B092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2060"/>
                  </a:solidFill>
                  <a:effectLst/>
                  <a:uLnTx/>
                  <a:uFillTx/>
                  <a:latin typeface="Times New Roman" panose="02020603050405020304" pitchFamily="18" charset="0"/>
                  <a:ea typeface="黑体"/>
                  <a:cs typeface="Times New Roman" panose="02020603050405020304" pitchFamily="18" charset="0"/>
                </a:rPr>
                <a:t>Xác định nội dung bàn luận</a:t>
              </a:r>
              <a:endParaRPr kumimoji="0" lang="en-US" sz="2800" b="1" i="0" u="none" strike="noStrike" kern="1200" cap="none" spc="0" normalizeH="0" baseline="0" noProof="0">
                <a:ln>
                  <a:noFill/>
                </a:ln>
                <a:solidFill>
                  <a:srgbClr val="002060"/>
                </a:solidFill>
                <a:effectLst/>
                <a:uLnTx/>
                <a:uFillTx/>
                <a:latin typeface="Times New Roman" panose="02020603050405020304" pitchFamily="18" charset="0"/>
                <a:ea typeface="黑体"/>
                <a:cs typeface="Times New Roman" panose="02020603050405020304" pitchFamily="18" charset="0"/>
              </a:endParaRPr>
            </a:p>
          </p:txBody>
        </p:sp>
        <p:sp>
          <p:nvSpPr>
            <p:cNvPr id="45" name="菱形 34">
              <a:extLst>
                <a:ext uri="{FF2B5EF4-FFF2-40B4-BE49-F238E27FC236}">
                  <a16:creationId xmlns:a16="http://schemas.microsoft.com/office/drawing/2014/main" id="{3F22066D-DADB-4EA8-BEB6-284EB5B53D15}"/>
                </a:ext>
              </a:extLst>
            </p:cNvPr>
            <p:cNvSpPr/>
            <p:nvPr/>
          </p:nvSpPr>
          <p:spPr>
            <a:xfrm>
              <a:off x="4517592" y="1132079"/>
              <a:ext cx="640492" cy="640492"/>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srgbClr val="002060"/>
                </a:solidFill>
                <a:effectLst/>
                <a:uLnTx/>
                <a:uFillTx/>
                <a:latin typeface="Times New Roman" panose="02020603050405020304" pitchFamily="18" charset="0"/>
                <a:ea typeface="黑体"/>
                <a:cs typeface="Times New Roman" panose="02020603050405020304" pitchFamily="18" charset="0"/>
              </a:endParaRPr>
            </a:p>
          </p:txBody>
        </p:sp>
        <p:sp>
          <p:nvSpPr>
            <p:cNvPr id="46" name="文本框 35">
              <a:extLst>
                <a:ext uri="{FF2B5EF4-FFF2-40B4-BE49-F238E27FC236}">
                  <a16:creationId xmlns:a16="http://schemas.microsoft.com/office/drawing/2014/main" id="{4BEF23FD-5D39-486A-9B43-5992ADC36DC8}"/>
                </a:ext>
              </a:extLst>
            </p:cNvPr>
            <p:cNvSpPr txBox="1"/>
            <p:nvPr/>
          </p:nvSpPr>
          <p:spPr>
            <a:xfrm>
              <a:off x="4599980" y="1169529"/>
              <a:ext cx="475714" cy="56559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srgbClr val="00206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03</a:t>
              </a:r>
              <a:endParaRPr kumimoji="0" lang="zh-CN" alt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grpSp>
      <p:grpSp>
        <p:nvGrpSpPr>
          <p:cNvPr id="47" name="组合 36">
            <a:extLst>
              <a:ext uri="{FF2B5EF4-FFF2-40B4-BE49-F238E27FC236}">
                <a16:creationId xmlns:a16="http://schemas.microsoft.com/office/drawing/2014/main" id="{25CDCF4E-B8AB-4B69-A972-6F4EEE14C2A6}"/>
              </a:ext>
            </a:extLst>
          </p:cNvPr>
          <p:cNvGrpSpPr/>
          <p:nvPr/>
        </p:nvGrpSpPr>
        <p:grpSpPr>
          <a:xfrm>
            <a:off x="4121834" y="4465128"/>
            <a:ext cx="7211576" cy="681064"/>
            <a:chOff x="4389121" y="1084217"/>
            <a:chExt cx="6309360" cy="736216"/>
          </a:xfrm>
        </p:grpSpPr>
        <p:sp>
          <p:nvSpPr>
            <p:cNvPr id="48" name="五边形 37">
              <a:extLst>
                <a:ext uri="{FF2B5EF4-FFF2-40B4-BE49-F238E27FC236}">
                  <a16:creationId xmlns:a16="http://schemas.microsoft.com/office/drawing/2014/main" id="{F5D4443C-BB5B-4C83-93CC-E3583CE603DC}"/>
                </a:ext>
              </a:extLst>
            </p:cNvPr>
            <p:cNvSpPr/>
            <p:nvPr/>
          </p:nvSpPr>
          <p:spPr>
            <a:xfrm flipH="1">
              <a:off x="4389121" y="1084217"/>
              <a:ext cx="6309360" cy="736216"/>
            </a:xfrm>
            <a:prstGeom prst="homePlate">
              <a:avLst/>
            </a:prstGeom>
            <a:solidFill>
              <a:srgbClr val="C8D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2060"/>
                  </a:solidFill>
                  <a:effectLst/>
                  <a:uLnTx/>
                  <a:uFillTx/>
                  <a:latin typeface="Times New Roman" panose="02020603050405020304" pitchFamily="18" charset="0"/>
                  <a:ea typeface="黑体"/>
                  <a:cs typeface="Times New Roman" panose="02020603050405020304" pitchFamily="18" charset="0"/>
                </a:rPr>
                <a:t>Dự kiến các phần mục</a:t>
              </a:r>
            </a:p>
          </p:txBody>
        </p:sp>
        <p:sp>
          <p:nvSpPr>
            <p:cNvPr id="49" name="菱形 38">
              <a:extLst>
                <a:ext uri="{FF2B5EF4-FFF2-40B4-BE49-F238E27FC236}">
                  <a16:creationId xmlns:a16="http://schemas.microsoft.com/office/drawing/2014/main" id="{7EB29C71-A951-4132-990C-A1F08CC5B227}"/>
                </a:ext>
              </a:extLst>
            </p:cNvPr>
            <p:cNvSpPr/>
            <p:nvPr/>
          </p:nvSpPr>
          <p:spPr>
            <a:xfrm>
              <a:off x="4517592" y="1132079"/>
              <a:ext cx="640492" cy="640492"/>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srgbClr val="002060"/>
                </a:solidFill>
                <a:effectLst/>
                <a:uLnTx/>
                <a:uFillTx/>
                <a:latin typeface="Times New Roman" panose="02020603050405020304" pitchFamily="18" charset="0"/>
                <a:ea typeface="黑体"/>
                <a:cs typeface="Times New Roman" panose="02020603050405020304" pitchFamily="18" charset="0"/>
              </a:endParaRPr>
            </a:p>
          </p:txBody>
        </p:sp>
        <p:sp>
          <p:nvSpPr>
            <p:cNvPr id="50" name="文本框 39">
              <a:extLst>
                <a:ext uri="{FF2B5EF4-FFF2-40B4-BE49-F238E27FC236}">
                  <a16:creationId xmlns:a16="http://schemas.microsoft.com/office/drawing/2014/main" id="{3F7DF055-8671-4EB2-B7FC-8F8D3156CA0F}"/>
                </a:ext>
              </a:extLst>
            </p:cNvPr>
            <p:cNvSpPr txBox="1"/>
            <p:nvPr/>
          </p:nvSpPr>
          <p:spPr>
            <a:xfrm>
              <a:off x="4573483" y="1158146"/>
              <a:ext cx="475714" cy="56559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srgbClr val="00206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04</a:t>
              </a:r>
              <a:endParaRPr kumimoji="0" lang="zh-CN" alt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grpSp>
      <p:grpSp>
        <p:nvGrpSpPr>
          <p:cNvPr id="55" name="组合 3">
            <a:extLst>
              <a:ext uri="{FF2B5EF4-FFF2-40B4-BE49-F238E27FC236}">
                <a16:creationId xmlns:a16="http://schemas.microsoft.com/office/drawing/2014/main" id="{45859CA6-95A6-4E20-B3F0-F1165B563352}"/>
              </a:ext>
            </a:extLst>
          </p:cNvPr>
          <p:cNvGrpSpPr/>
          <p:nvPr/>
        </p:nvGrpSpPr>
        <p:grpSpPr>
          <a:xfrm>
            <a:off x="4121834" y="5657237"/>
            <a:ext cx="7211576" cy="681064"/>
            <a:chOff x="4389121" y="1084217"/>
            <a:chExt cx="6309360" cy="736216"/>
          </a:xfrm>
        </p:grpSpPr>
        <p:sp>
          <p:nvSpPr>
            <p:cNvPr id="56" name="五边形 7">
              <a:extLst>
                <a:ext uri="{FF2B5EF4-FFF2-40B4-BE49-F238E27FC236}">
                  <a16:creationId xmlns:a16="http://schemas.microsoft.com/office/drawing/2014/main" id="{B14315B1-CBE8-417B-8275-278AE9CD6B75}"/>
                </a:ext>
              </a:extLst>
            </p:cNvPr>
            <p:cNvSpPr/>
            <p:nvPr/>
          </p:nvSpPr>
          <p:spPr>
            <a:xfrm flipH="1">
              <a:off x="4389121" y="1084217"/>
              <a:ext cx="6309360" cy="736216"/>
            </a:xfrm>
            <a:prstGeom prst="homePlate">
              <a:avLst/>
            </a:prstGeom>
            <a:solidFill>
              <a:srgbClr val="F29A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2060"/>
                  </a:solidFill>
                  <a:effectLst/>
                  <a:uLnTx/>
                  <a:uFillTx/>
                  <a:latin typeface="Times New Roman" panose="02020603050405020304" pitchFamily="18" charset="0"/>
                  <a:ea typeface="黑体"/>
                  <a:cs typeface="Times New Roman" panose="02020603050405020304" pitchFamily="18" charset="0"/>
                </a:rPr>
                <a:t>Ghi trước các phần, các mục cơ bản</a:t>
              </a:r>
            </a:p>
          </p:txBody>
        </p:sp>
        <p:sp>
          <p:nvSpPr>
            <p:cNvPr id="57" name="菱形 1">
              <a:extLst>
                <a:ext uri="{FF2B5EF4-FFF2-40B4-BE49-F238E27FC236}">
                  <a16:creationId xmlns:a16="http://schemas.microsoft.com/office/drawing/2014/main" id="{250B1B50-C5A1-4EB3-9D2A-CE940F950101}"/>
                </a:ext>
              </a:extLst>
            </p:cNvPr>
            <p:cNvSpPr/>
            <p:nvPr/>
          </p:nvSpPr>
          <p:spPr>
            <a:xfrm>
              <a:off x="4517592" y="1132079"/>
              <a:ext cx="640492" cy="640492"/>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dirty="0">
                <a:ln>
                  <a:noFill/>
                </a:ln>
                <a:solidFill>
                  <a:srgbClr val="002060"/>
                </a:solidFill>
                <a:effectLst/>
                <a:uLnTx/>
                <a:uFillTx/>
                <a:latin typeface="Times New Roman" panose="02020603050405020304" pitchFamily="18" charset="0"/>
                <a:ea typeface="黑体"/>
                <a:cs typeface="Times New Roman" panose="02020603050405020304" pitchFamily="18" charset="0"/>
              </a:endParaRPr>
            </a:p>
          </p:txBody>
        </p:sp>
        <p:sp>
          <p:nvSpPr>
            <p:cNvPr id="58" name="文本框 2">
              <a:extLst>
                <a:ext uri="{FF2B5EF4-FFF2-40B4-BE49-F238E27FC236}">
                  <a16:creationId xmlns:a16="http://schemas.microsoft.com/office/drawing/2014/main" id="{0AE641E6-3B54-45ED-B249-364FDBDBEE2B}"/>
                </a:ext>
              </a:extLst>
            </p:cNvPr>
            <p:cNvSpPr txBox="1"/>
            <p:nvPr/>
          </p:nvSpPr>
          <p:spPr>
            <a:xfrm>
              <a:off x="4599980" y="1192708"/>
              <a:ext cx="475714" cy="56559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a:ln>
                    <a:noFill/>
                  </a:ln>
                  <a:solidFill>
                    <a:srgbClr val="00206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05</a:t>
              </a:r>
              <a:endParaRPr kumimoji="0" lang="zh-CN" alt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grpSp>
    </p:spTree>
    <p:extLst>
      <p:ext uri="{BB962C8B-B14F-4D97-AF65-F5344CB8AC3E}">
        <p14:creationId xmlns:p14="http://schemas.microsoft.com/office/powerpoint/2010/main" val="5794480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56" presetClass="entr" presetSubtype="0" fill="hold" grpId="0" nodeType="withEffect">
                                  <p:stCondLst>
                                    <p:cond delay="0"/>
                                  </p:stCondLst>
                                  <p:iterate type="lt">
                                    <p:tmPct val="10000"/>
                                  </p:iterate>
                                  <p:childTnLst>
                                    <p:set>
                                      <p:cBhvr>
                                        <p:cTn id="11" dur="1" fill="hold">
                                          <p:stCondLst>
                                            <p:cond delay="0"/>
                                          </p:stCondLst>
                                        </p:cTn>
                                        <p:tgtEl>
                                          <p:spTgt spid="6"/>
                                        </p:tgtEl>
                                        <p:attrNameLst>
                                          <p:attrName>style.visibility</p:attrName>
                                        </p:attrNameLst>
                                      </p:cBhvr>
                                      <p:to>
                                        <p:strVal val="visible"/>
                                      </p:to>
                                    </p:set>
                                    <p:anim by="(-#ppt_w*2)" calcmode="lin" valueType="num">
                                      <p:cBhvr rctx="PPT">
                                        <p:cTn id="12" dur="500" autoRev="1" fill="hold">
                                          <p:stCondLst>
                                            <p:cond delay="0"/>
                                          </p:stCondLst>
                                        </p:cTn>
                                        <p:tgtEl>
                                          <p:spTgt spid="6"/>
                                        </p:tgtEl>
                                        <p:attrNameLst>
                                          <p:attrName>ppt_w</p:attrName>
                                        </p:attrNameLst>
                                      </p:cBhvr>
                                    </p:anim>
                                    <p:anim by="(#ppt_w*0.50)" calcmode="lin" valueType="num">
                                      <p:cBhvr>
                                        <p:cTn id="13" dur="500" decel="50000" autoRev="1" fill="hold">
                                          <p:stCondLst>
                                            <p:cond delay="0"/>
                                          </p:stCondLst>
                                        </p:cTn>
                                        <p:tgtEl>
                                          <p:spTgt spid="6"/>
                                        </p:tgtEl>
                                        <p:attrNameLst>
                                          <p:attrName>ppt_x</p:attrName>
                                        </p:attrNameLst>
                                      </p:cBhvr>
                                    </p:anim>
                                    <p:anim from="(-#ppt_h/2)" to="(#ppt_y)" calcmode="lin" valueType="num">
                                      <p:cBhvr>
                                        <p:cTn id="14" dur="1000" fill="hold">
                                          <p:stCondLst>
                                            <p:cond delay="0"/>
                                          </p:stCondLst>
                                        </p:cTn>
                                        <p:tgtEl>
                                          <p:spTgt spid="6"/>
                                        </p:tgtEl>
                                        <p:attrNameLst>
                                          <p:attrName>ppt_y</p:attrName>
                                        </p:attrNameLst>
                                      </p:cBhvr>
                                    </p:anim>
                                    <p:animRot by="21600000">
                                      <p:cBhvr>
                                        <p:cTn id="15" dur="1000" fill="hold">
                                          <p:stCondLst>
                                            <p:cond delay="0"/>
                                          </p:stCondLst>
                                        </p:cTn>
                                        <p:tgtEl>
                                          <p:spTgt spid="6"/>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nodeType="clickEffect">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cBhvr additive="base">
                                        <p:cTn id="20" dur="500" fill="hold"/>
                                        <p:tgtEl>
                                          <p:spTgt spid="21"/>
                                        </p:tgtEl>
                                        <p:attrNameLst>
                                          <p:attrName>ppt_x</p:attrName>
                                        </p:attrNameLst>
                                      </p:cBhvr>
                                      <p:tavLst>
                                        <p:tav tm="0">
                                          <p:val>
                                            <p:strVal val="1+#ppt_w/2"/>
                                          </p:val>
                                        </p:tav>
                                        <p:tav tm="100000">
                                          <p:val>
                                            <p:strVal val="#ppt_x"/>
                                          </p:val>
                                        </p:tav>
                                      </p:tavLst>
                                    </p:anim>
                                    <p:anim calcmode="lin" valueType="num">
                                      <p:cBhvr additive="base">
                                        <p:cTn id="21"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nodeType="clickEffect">
                                  <p:stCondLst>
                                    <p:cond delay="0"/>
                                  </p:stCondLst>
                                  <p:childTnLst>
                                    <p:set>
                                      <p:cBhvr>
                                        <p:cTn id="25" dur="1" fill="hold">
                                          <p:stCondLst>
                                            <p:cond delay="0"/>
                                          </p:stCondLst>
                                        </p:cTn>
                                        <p:tgtEl>
                                          <p:spTgt spid="27"/>
                                        </p:tgtEl>
                                        <p:attrNameLst>
                                          <p:attrName>style.visibility</p:attrName>
                                        </p:attrNameLst>
                                      </p:cBhvr>
                                      <p:to>
                                        <p:strVal val="visible"/>
                                      </p:to>
                                    </p:set>
                                    <p:anim calcmode="lin" valueType="num">
                                      <p:cBhvr additive="base">
                                        <p:cTn id="26" dur="500" fill="hold"/>
                                        <p:tgtEl>
                                          <p:spTgt spid="27"/>
                                        </p:tgtEl>
                                        <p:attrNameLst>
                                          <p:attrName>ppt_x</p:attrName>
                                        </p:attrNameLst>
                                      </p:cBhvr>
                                      <p:tavLst>
                                        <p:tav tm="0">
                                          <p:val>
                                            <p:strVal val="1+#ppt_w/2"/>
                                          </p:val>
                                        </p:tav>
                                        <p:tav tm="100000">
                                          <p:val>
                                            <p:strVal val="#ppt_x"/>
                                          </p:val>
                                        </p:tav>
                                      </p:tavLst>
                                    </p:anim>
                                    <p:anim calcmode="lin" valueType="num">
                                      <p:cBhvr additive="base">
                                        <p:cTn id="27"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nodeType="clickEffect">
                                  <p:stCondLst>
                                    <p:cond delay="0"/>
                                  </p:stCondLst>
                                  <p:childTnLst>
                                    <p:set>
                                      <p:cBhvr>
                                        <p:cTn id="31" dur="1" fill="hold">
                                          <p:stCondLst>
                                            <p:cond delay="0"/>
                                          </p:stCondLst>
                                        </p:cTn>
                                        <p:tgtEl>
                                          <p:spTgt spid="43"/>
                                        </p:tgtEl>
                                        <p:attrNameLst>
                                          <p:attrName>style.visibility</p:attrName>
                                        </p:attrNameLst>
                                      </p:cBhvr>
                                      <p:to>
                                        <p:strVal val="visible"/>
                                      </p:to>
                                    </p:set>
                                    <p:anim calcmode="lin" valueType="num">
                                      <p:cBhvr additive="base">
                                        <p:cTn id="32" dur="500" fill="hold"/>
                                        <p:tgtEl>
                                          <p:spTgt spid="43"/>
                                        </p:tgtEl>
                                        <p:attrNameLst>
                                          <p:attrName>ppt_x</p:attrName>
                                        </p:attrNameLst>
                                      </p:cBhvr>
                                      <p:tavLst>
                                        <p:tav tm="0">
                                          <p:val>
                                            <p:strVal val="1+#ppt_w/2"/>
                                          </p:val>
                                        </p:tav>
                                        <p:tav tm="100000">
                                          <p:val>
                                            <p:strVal val="#ppt_x"/>
                                          </p:val>
                                        </p:tav>
                                      </p:tavLst>
                                    </p:anim>
                                    <p:anim calcmode="lin" valueType="num">
                                      <p:cBhvr additive="base">
                                        <p:cTn id="33" dur="500" fill="hold"/>
                                        <p:tgtEl>
                                          <p:spTgt spid="43"/>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2" fill="hold" nodeType="clickEffect">
                                  <p:stCondLst>
                                    <p:cond delay="0"/>
                                  </p:stCondLst>
                                  <p:childTnLst>
                                    <p:set>
                                      <p:cBhvr>
                                        <p:cTn id="37" dur="1" fill="hold">
                                          <p:stCondLst>
                                            <p:cond delay="0"/>
                                          </p:stCondLst>
                                        </p:cTn>
                                        <p:tgtEl>
                                          <p:spTgt spid="47"/>
                                        </p:tgtEl>
                                        <p:attrNameLst>
                                          <p:attrName>style.visibility</p:attrName>
                                        </p:attrNameLst>
                                      </p:cBhvr>
                                      <p:to>
                                        <p:strVal val="visible"/>
                                      </p:to>
                                    </p:set>
                                    <p:anim calcmode="lin" valueType="num">
                                      <p:cBhvr additive="base">
                                        <p:cTn id="38" dur="500" fill="hold"/>
                                        <p:tgtEl>
                                          <p:spTgt spid="47"/>
                                        </p:tgtEl>
                                        <p:attrNameLst>
                                          <p:attrName>ppt_x</p:attrName>
                                        </p:attrNameLst>
                                      </p:cBhvr>
                                      <p:tavLst>
                                        <p:tav tm="0">
                                          <p:val>
                                            <p:strVal val="1+#ppt_w/2"/>
                                          </p:val>
                                        </p:tav>
                                        <p:tav tm="100000">
                                          <p:val>
                                            <p:strVal val="#ppt_x"/>
                                          </p:val>
                                        </p:tav>
                                      </p:tavLst>
                                    </p:anim>
                                    <p:anim calcmode="lin" valueType="num">
                                      <p:cBhvr additive="base">
                                        <p:cTn id="39" dur="500" fill="hold"/>
                                        <p:tgtEl>
                                          <p:spTgt spid="47"/>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2" fill="hold" nodeType="clickEffect">
                                  <p:stCondLst>
                                    <p:cond delay="0"/>
                                  </p:stCondLst>
                                  <p:childTnLst>
                                    <p:set>
                                      <p:cBhvr>
                                        <p:cTn id="43" dur="1" fill="hold">
                                          <p:stCondLst>
                                            <p:cond delay="0"/>
                                          </p:stCondLst>
                                        </p:cTn>
                                        <p:tgtEl>
                                          <p:spTgt spid="55"/>
                                        </p:tgtEl>
                                        <p:attrNameLst>
                                          <p:attrName>style.visibility</p:attrName>
                                        </p:attrNameLst>
                                      </p:cBhvr>
                                      <p:to>
                                        <p:strVal val="visible"/>
                                      </p:to>
                                    </p:set>
                                    <p:anim calcmode="lin" valueType="num">
                                      <p:cBhvr additive="base">
                                        <p:cTn id="44" dur="500" fill="hold"/>
                                        <p:tgtEl>
                                          <p:spTgt spid="55"/>
                                        </p:tgtEl>
                                        <p:attrNameLst>
                                          <p:attrName>ppt_x</p:attrName>
                                        </p:attrNameLst>
                                      </p:cBhvr>
                                      <p:tavLst>
                                        <p:tav tm="0">
                                          <p:val>
                                            <p:strVal val="1+#ppt_w/2"/>
                                          </p:val>
                                        </p:tav>
                                        <p:tav tm="100000">
                                          <p:val>
                                            <p:strVal val="#ppt_x"/>
                                          </p:val>
                                        </p:tav>
                                      </p:tavLst>
                                    </p:anim>
                                    <p:anim calcmode="lin" valueType="num">
                                      <p:cBhvr additive="base">
                                        <p:cTn id="45"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a:extLst>
              <a:ext uri="{FF2B5EF4-FFF2-40B4-BE49-F238E27FC236}">
                <a16:creationId xmlns:a16="http://schemas.microsoft.com/office/drawing/2014/main" id="{4E6E4BE4-CA7A-45ED-BC85-72AF3380E0F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4274" b="93910" l="9370" r="89984">
                        <a14:foregroundMark x1="40065" y1="4487" x2="49758" y2="6090"/>
                        <a14:foregroundMark x1="23425" y1="11218" x2="22940" y2="14423"/>
                        <a14:foregroundMark x1="24071" y1="12073" x2="26010" y2="11645"/>
                        <a14:foregroundMark x1="15186" y1="75962" x2="25687" y2="79594"/>
                        <a14:foregroundMark x1="25687" y1="79594" x2="25687" y2="79594"/>
                        <a14:foregroundMark x1="46527" y1="93162" x2="46527" y2="94017"/>
                        <a14:foregroundMark x1="9370" y1="76603" x2="9370" y2="81944"/>
                      </a14:backgroundRemoval>
                    </a14:imgEffect>
                  </a14:imgLayer>
                </a14:imgProps>
              </a:ext>
              <a:ext uri="{28A0092B-C50C-407E-A947-70E740481C1C}">
                <a14:useLocalDpi xmlns:a14="http://schemas.microsoft.com/office/drawing/2010/main" val="0"/>
              </a:ext>
            </a:extLst>
          </a:blip>
          <a:stretch>
            <a:fillRect/>
          </a:stretch>
        </p:blipFill>
        <p:spPr>
          <a:xfrm>
            <a:off x="-272018" y="-22887"/>
            <a:ext cx="4535365" cy="6858000"/>
          </a:xfrm>
          <a:prstGeom prst="rect">
            <a:avLst/>
          </a:prstGeom>
        </p:spPr>
      </p:pic>
      <p:sp>
        <p:nvSpPr>
          <p:cNvPr id="6" name="文本框 5"/>
          <p:cNvSpPr txBox="1"/>
          <p:nvPr/>
        </p:nvSpPr>
        <p:spPr>
          <a:xfrm rot="16200000">
            <a:off x="7495418" y="-3544596"/>
            <a:ext cx="861774" cy="8531391"/>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a:ln>
                  <a:noFill/>
                </a:ln>
                <a:solidFill>
                  <a:srgbClr val="865B3E"/>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3. Chỉnh sửa và đọc lại biên bản</a:t>
            </a:r>
            <a:endParaRPr kumimoji="0" lang="en-US" altLang="zh-CN" sz="4400" b="1" i="0" u="none" strike="noStrike" kern="1200" cap="none" spc="0" normalizeH="0" baseline="0" noProof="0" dirty="0">
              <a:ln>
                <a:noFill/>
              </a:ln>
              <a:solidFill>
                <a:srgbClr val="865B3E"/>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23" name="图片 22">
            <a:extLst>
              <a:ext uri="{FF2B5EF4-FFF2-40B4-BE49-F238E27FC236}">
                <a16:creationId xmlns:a16="http://schemas.microsoft.com/office/drawing/2014/main" id="{CA114482-22D7-4FFA-994F-AC82FF19D41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3606" t="-1143" r="26891" b="81649"/>
          <a:stretch/>
        </p:blipFill>
        <p:spPr>
          <a:xfrm>
            <a:off x="9418174" y="-61878"/>
            <a:ext cx="2346661" cy="979237"/>
          </a:xfrm>
          <a:prstGeom prst="rect">
            <a:avLst/>
          </a:prstGeom>
        </p:spPr>
      </p:pic>
      <p:grpSp>
        <p:nvGrpSpPr>
          <p:cNvPr id="29" name="组合 5">
            <a:extLst>
              <a:ext uri="{FF2B5EF4-FFF2-40B4-BE49-F238E27FC236}">
                <a16:creationId xmlns:a16="http://schemas.microsoft.com/office/drawing/2014/main" id="{80DE7545-5243-4E9D-BD31-58528DE92349}"/>
              </a:ext>
            </a:extLst>
          </p:cNvPr>
          <p:cNvGrpSpPr/>
          <p:nvPr/>
        </p:nvGrpSpPr>
        <p:grpSpPr>
          <a:xfrm>
            <a:off x="3433130" y="1851766"/>
            <a:ext cx="2007859" cy="1803045"/>
            <a:chOff x="6208713" y="1243013"/>
            <a:chExt cx="706438" cy="620713"/>
          </a:xfrm>
          <a:solidFill>
            <a:srgbClr val="262626"/>
          </a:solidFill>
        </p:grpSpPr>
        <p:sp>
          <p:nvSpPr>
            <p:cNvPr id="30" name="Freeform 804">
              <a:extLst>
                <a:ext uri="{FF2B5EF4-FFF2-40B4-BE49-F238E27FC236}">
                  <a16:creationId xmlns:a16="http://schemas.microsoft.com/office/drawing/2014/main" id="{E0D1DA44-DA95-45D2-AC5D-D0D72C2E95DF}"/>
                </a:ext>
              </a:extLst>
            </p:cNvPr>
            <p:cNvSpPr>
              <a:spLocks/>
            </p:cNvSpPr>
            <p:nvPr/>
          </p:nvSpPr>
          <p:spPr bwMode="auto">
            <a:xfrm>
              <a:off x="6270626" y="1622425"/>
              <a:ext cx="26988" cy="68263"/>
            </a:xfrm>
            <a:custGeom>
              <a:avLst/>
              <a:gdLst/>
              <a:ahLst/>
              <a:cxnLst>
                <a:cxn ang="0">
                  <a:pos x="51" y="5"/>
                </a:cxn>
                <a:cxn ang="0">
                  <a:pos x="51" y="5"/>
                </a:cxn>
                <a:cxn ang="0">
                  <a:pos x="50" y="3"/>
                </a:cxn>
                <a:cxn ang="0">
                  <a:pos x="49" y="1"/>
                </a:cxn>
                <a:cxn ang="0">
                  <a:pos x="48" y="1"/>
                </a:cxn>
                <a:cxn ang="0">
                  <a:pos x="46" y="0"/>
                </a:cxn>
                <a:cxn ang="0">
                  <a:pos x="44" y="1"/>
                </a:cxn>
                <a:cxn ang="0">
                  <a:pos x="43" y="1"/>
                </a:cxn>
                <a:cxn ang="0">
                  <a:pos x="42" y="3"/>
                </a:cxn>
                <a:cxn ang="0">
                  <a:pos x="41" y="5"/>
                </a:cxn>
                <a:cxn ang="0">
                  <a:pos x="41" y="5"/>
                </a:cxn>
                <a:cxn ang="0">
                  <a:pos x="40" y="14"/>
                </a:cxn>
                <a:cxn ang="0">
                  <a:pos x="37" y="25"/>
                </a:cxn>
                <a:cxn ang="0">
                  <a:pos x="34" y="35"/>
                </a:cxn>
                <a:cxn ang="0">
                  <a:pos x="30" y="44"/>
                </a:cxn>
                <a:cxn ang="0">
                  <a:pos x="21" y="64"/>
                </a:cxn>
                <a:cxn ang="0">
                  <a:pos x="13" y="82"/>
                </a:cxn>
                <a:cxn ang="0">
                  <a:pos x="13" y="82"/>
                </a:cxn>
                <a:cxn ang="0">
                  <a:pos x="9" y="92"/>
                </a:cxn>
                <a:cxn ang="0">
                  <a:pos x="3" y="105"/>
                </a:cxn>
                <a:cxn ang="0">
                  <a:pos x="1" y="112"/>
                </a:cxn>
                <a:cxn ang="0">
                  <a:pos x="0" y="119"/>
                </a:cxn>
                <a:cxn ang="0">
                  <a:pos x="1" y="124"/>
                </a:cxn>
                <a:cxn ang="0">
                  <a:pos x="2" y="126"/>
                </a:cxn>
                <a:cxn ang="0">
                  <a:pos x="4" y="128"/>
                </a:cxn>
                <a:cxn ang="0">
                  <a:pos x="4" y="128"/>
                </a:cxn>
                <a:cxn ang="0">
                  <a:pos x="6" y="129"/>
                </a:cxn>
                <a:cxn ang="0">
                  <a:pos x="9" y="129"/>
                </a:cxn>
                <a:cxn ang="0">
                  <a:pos x="12" y="128"/>
                </a:cxn>
                <a:cxn ang="0">
                  <a:pos x="13" y="126"/>
                </a:cxn>
                <a:cxn ang="0">
                  <a:pos x="13" y="125"/>
                </a:cxn>
                <a:cxn ang="0">
                  <a:pos x="13" y="123"/>
                </a:cxn>
                <a:cxn ang="0">
                  <a:pos x="11" y="122"/>
                </a:cxn>
                <a:cxn ang="0">
                  <a:pos x="11" y="122"/>
                </a:cxn>
                <a:cxn ang="0">
                  <a:pos x="11" y="120"/>
                </a:cxn>
                <a:cxn ang="0">
                  <a:pos x="10" y="117"/>
                </a:cxn>
                <a:cxn ang="0">
                  <a:pos x="11" y="109"/>
                </a:cxn>
                <a:cxn ang="0">
                  <a:pos x="14" y="100"/>
                </a:cxn>
                <a:cxn ang="0">
                  <a:pos x="19" y="90"/>
                </a:cxn>
                <a:cxn ang="0">
                  <a:pos x="27" y="69"/>
                </a:cxn>
                <a:cxn ang="0">
                  <a:pos x="33" y="58"/>
                </a:cxn>
                <a:cxn ang="0">
                  <a:pos x="33" y="58"/>
                </a:cxn>
                <a:cxn ang="0">
                  <a:pos x="43" y="36"/>
                </a:cxn>
                <a:cxn ang="0">
                  <a:pos x="46" y="26"/>
                </a:cxn>
                <a:cxn ang="0">
                  <a:pos x="49" y="14"/>
                </a:cxn>
                <a:cxn ang="0">
                  <a:pos x="49" y="14"/>
                </a:cxn>
                <a:cxn ang="0">
                  <a:pos x="50" y="13"/>
                </a:cxn>
                <a:cxn ang="0">
                  <a:pos x="51" y="11"/>
                </a:cxn>
                <a:cxn ang="0">
                  <a:pos x="51" y="5"/>
                </a:cxn>
              </a:cxnLst>
              <a:rect l="0" t="0" r="r" b="b"/>
              <a:pathLst>
                <a:path w="51" h="129">
                  <a:moveTo>
                    <a:pt x="51" y="5"/>
                  </a:moveTo>
                  <a:lnTo>
                    <a:pt x="51" y="5"/>
                  </a:lnTo>
                  <a:lnTo>
                    <a:pt x="50" y="3"/>
                  </a:lnTo>
                  <a:lnTo>
                    <a:pt x="49" y="1"/>
                  </a:lnTo>
                  <a:lnTo>
                    <a:pt x="48" y="1"/>
                  </a:lnTo>
                  <a:lnTo>
                    <a:pt x="46" y="0"/>
                  </a:lnTo>
                  <a:lnTo>
                    <a:pt x="44" y="1"/>
                  </a:lnTo>
                  <a:lnTo>
                    <a:pt x="43" y="1"/>
                  </a:lnTo>
                  <a:lnTo>
                    <a:pt x="42" y="3"/>
                  </a:lnTo>
                  <a:lnTo>
                    <a:pt x="41" y="5"/>
                  </a:lnTo>
                  <a:lnTo>
                    <a:pt x="41" y="5"/>
                  </a:lnTo>
                  <a:lnTo>
                    <a:pt x="40" y="14"/>
                  </a:lnTo>
                  <a:lnTo>
                    <a:pt x="37" y="25"/>
                  </a:lnTo>
                  <a:lnTo>
                    <a:pt x="34" y="35"/>
                  </a:lnTo>
                  <a:lnTo>
                    <a:pt x="30" y="44"/>
                  </a:lnTo>
                  <a:lnTo>
                    <a:pt x="21" y="64"/>
                  </a:lnTo>
                  <a:lnTo>
                    <a:pt x="13" y="82"/>
                  </a:lnTo>
                  <a:lnTo>
                    <a:pt x="13" y="82"/>
                  </a:lnTo>
                  <a:lnTo>
                    <a:pt x="9" y="92"/>
                  </a:lnTo>
                  <a:lnTo>
                    <a:pt x="3" y="105"/>
                  </a:lnTo>
                  <a:lnTo>
                    <a:pt x="1" y="112"/>
                  </a:lnTo>
                  <a:lnTo>
                    <a:pt x="0" y="119"/>
                  </a:lnTo>
                  <a:lnTo>
                    <a:pt x="1" y="124"/>
                  </a:lnTo>
                  <a:lnTo>
                    <a:pt x="2" y="126"/>
                  </a:lnTo>
                  <a:lnTo>
                    <a:pt x="4" y="128"/>
                  </a:lnTo>
                  <a:lnTo>
                    <a:pt x="4" y="128"/>
                  </a:lnTo>
                  <a:lnTo>
                    <a:pt x="6" y="129"/>
                  </a:lnTo>
                  <a:lnTo>
                    <a:pt x="9" y="129"/>
                  </a:lnTo>
                  <a:lnTo>
                    <a:pt x="12" y="128"/>
                  </a:lnTo>
                  <a:lnTo>
                    <a:pt x="13" y="126"/>
                  </a:lnTo>
                  <a:lnTo>
                    <a:pt x="13" y="125"/>
                  </a:lnTo>
                  <a:lnTo>
                    <a:pt x="13" y="123"/>
                  </a:lnTo>
                  <a:lnTo>
                    <a:pt x="11" y="122"/>
                  </a:lnTo>
                  <a:lnTo>
                    <a:pt x="11" y="122"/>
                  </a:lnTo>
                  <a:lnTo>
                    <a:pt x="11" y="120"/>
                  </a:lnTo>
                  <a:lnTo>
                    <a:pt x="10" y="117"/>
                  </a:lnTo>
                  <a:lnTo>
                    <a:pt x="11" y="109"/>
                  </a:lnTo>
                  <a:lnTo>
                    <a:pt x="14" y="100"/>
                  </a:lnTo>
                  <a:lnTo>
                    <a:pt x="19" y="90"/>
                  </a:lnTo>
                  <a:lnTo>
                    <a:pt x="27" y="69"/>
                  </a:lnTo>
                  <a:lnTo>
                    <a:pt x="33" y="58"/>
                  </a:lnTo>
                  <a:lnTo>
                    <a:pt x="33" y="58"/>
                  </a:lnTo>
                  <a:lnTo>
                    <a:pt x="43" y="36"/>
                  </a:lnTo>
                  <a:lnTo>
                    <a:pt x="46" y="26"/>
                  </a:lnTo>
                  <a:lnTo>
                    <a:pt x="49" y="14"/>
                  </a:lnTo>
                  <a:lnTo>
                    <a:pt x="49" y="14"/>
                  </a:lnTo>
                  <a:lnTo>
                    <a:pt x="50" y="13"/>
                  </a:lnTo>
                  <a:lnTo>
                    <a:pt x="51" y="11"/>
                  </a:lnTo>
                  <a:lnTo>
                    <a:pt x="51"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Arial Unicode MS"/>
                <a:ea typeface="黑体"/>
                <a:cs typeface="+mn-cs"/>
              </a:endParaRPr>
            </a:p>
          </p:txBody>
        </p:sp>
        <p:sp>
          <p:nvSpPr>
            <p:cNvPr id="31" name="Freeform 805">
              <a:extLst>
                <a:ext uri="{FF2B5EF4-FFF2-40B4-BE49-F238E27FC236}">
                  <a16:creationId xmlns:a16="http://schemas.microsoft.com/office/drawing/2014/main" id="{5A699A66-77E4-442C-97DB-192700B76A81}"/>
                </a:ext>
              </a:extLst>
            </p:cNvPr>
            <p:cNvSpPr>
              <a:spLocks/>
            </p:cNvSpPr>
            <p:nvPr/>
          </p:nvSpPr>
          <p:spPr bwMode="auto">
            <a:xfrm>
              <a:off x="6315076" y="1671638"/>
              <a:ext cx="15875" cy="41275"/>
            </a:xfrm>
            <a:custGeom>
              <a:avLst/>
              <a:gdLst/>
              <a:ahLst/>
              <a:cxnLst>
                <a:cxn ang="0">
                  <a:pos x="20" y="3"/>
                </a:cxn>
                <a:cxn ang="0">
                  <a:pos x="20" y="3"/>
                </a:cxn>
                <a:cxn ang="0">
                  <a:pos x="7" y="38"/>
                </a:cxn>
                <a:cxn ang="0">
                  <a:pos x="2" y="56"/>
                </a:cxn>
                <a:cxn ang="0">
                  <a:pos x="1" y="65"/>
                </a:cxn>
                <a:cxn ang="0">
                  <a:pos x="0" y="74"/>
                </a:cxn>
                <a:cxn ang="0">
                  <a:pos x="0" y="74"/>
                </a:cxn>
                <a:cxn ang="0">
                  <a:pos x="1" y="76"/>
                </a:cxn>
                <a:cxn ang="0">
                  <a:pos x="2" y="77"/>
                </a:cxn>
                <a:cxn ang="0">
                  <a:pos x="3" y="78"/>
                </a:cxn>
                <a:cxn ang="0">
                  <a:pos x="5" y="78"/>
                </a:cxn>
                <a:cxn ang="0">
                  <a:pos x="6" y="78"/>
                </a:cxn>
                <a:cxn ang="0">
                  <a:pos x="8" y="77"/>
                </a:cxn>
                <a:cxn ang="0">
                  <a:pos x="9" y="76"/>
                </a:cxn>
                <a:cxn ang="0">
                  <a:pos x="9" y="74"/>
                </a:cxn>
                <a:cxn ang="0">
                  <a:pos x="9" y="74"/>
                </a:cxn>
                <a:cxn ang="0">
                  <a:pos x="10" y="65"/>
                </a:cxn>
                <a:cxn ang="0">
                  <a:pos x="11" y="57"/>
                </a:cxn>
                <a:cxn ang="0">
                  <a:pos x="16" y="39"/>
                </a:cxn>
                <a:cxn ang="0">
                  <a:pos x="29" y="6"/>
                </a:cxn>
                <a:cxn ang="0">
                  <a:pos x="29" y="6"/>
                </a:cxn>
                <a:cxn ang="0">
                  <a:pos x="29" y="4"/>
                </a:cxn>
                <a:cxn ang="0">
                  <a:pos x="28" y="2"/>
                </a:cxn>
                <a:cxn ang="0">
                  <a:pos x="27" y="1"/>
                </a:cxn>
                <a:cxn ang="0">
                  <a:pos x="26" y="0"/>
                </a:cxn>
                <a:cxn ang="0">
                  <a:pos x="24" y="0"/>
                </a:cxn>
                <a:cxn ang="0">
                  <a:pos x="22" y="1"/>
                </a:cxn>
                <a:cxn ang="0">
                  <a:pos x="21" y="2"/>
                </a:cxn>
                <a:cxn ang="0">
                  <a:pos x="20" y="3"/>
                </a:cxn>
                <a:cxn ang="0">
                  <a:pos x="20" y="3"/>
                </a:cxn>
              </a:cxnLst>
              <a:rect l="0" t="0" r="r" b="b"/>
              <a:pathLst>
                <a:path w="29" h="78">
                  <a:moveTo>
                    <a:pt x="20" y="3"/>
                  </a:moveTo>
                  <a:lnTo>
                    <a:pt x="20" y="3"/>
                  </a:lnTo>
                  <a:lnTo>
                    <a:pt x="7" y="38"/>
                  </a:lnTo>
                  <a:lnTo>
                    <a:pt x="2" y="56"/>
                  </a:lnTo>
                  <a:lnTo>
                    <a:pt x="1" y="65"/>
                  </a:lnTo>
                  <a:lnTo>
                    <a:pt x="0" y="74"/>
                  </a:lnTo>
                  <a:lnTo>
                    <a:pt x="0" y="74"/>
                  </a:lnTo>
                  <a:lnTo>
                    <a:pt x="1" y="76"/>
                  </a:lnTo>
                  <a:lnTo>
                    <a:pt x="2" y="77"/>
                  </a:lnTo>
                  <a:lnTo>
                    <a:pt x="3" y="78"/>
                  </a:lnTo>
                  <a:lnTo>
                    <a:pt x="5" y="78"/>
                  </a:lnTo>
                  <a:lnTo>
                    <a:pt x="6" y="78"/>
                  </a:lnTo>
                  <a:lnTo>
                    <a:pt x="8" y="77"/>
                  </a:lnTo>
                  <a:lnTo>
                    <a:pt x="9" y="76"/>
                  </a:lnTo>
                  <a:lnTo>
                    <a:pt x="9" y="74"/>
                  </a:lnTo>
                  <a:lnTo>
                    <a:pt x="9" y="74"/>
                  </a:lnTo>
                  <a:lnTo>
                    <a:pt x="10" y="65"/>
                  </a:lnTo>
                  <a:lnTo>
                    <a:pt x="11" y="57"/>
                  </a:lnTo>
                  <a:lnTo>
                    <a:pt x="16" y="39"/>
                  </a:lnTo>
                  <a:lnTo>
                    <a:pt x="29" y="6"/>
                  </a:lnTo>
                  <a:lnTo>
                    <a:pt x="29" y="6"/>
                  </a:lnTo>
                  <a:lnTo>
                    <a:pt x="29" y="4"/>
                  </a:lnTo>
                  <a:lnTo>
                    <a:pt x="28" y="2"/>
                  </a:lnTo>
                  <a:lnTo>
                    <a:pt x="27" y="1"/>
                  </a:lnTo>
                  <a:lnTo>
                    <a:pt x="26" y="0"/>
                  </a:lnTo>
                  <a:lnTo>
                    <a:pt x="24" y="0"/>
                  </a:lnTo>
                  <a:lnTo>
                    <a:pt x="22" y="1"/>
                  </a:lnTo>
                  <a:lnTo>
                    <a:pt x="21" y="2"/>
                  </a:lnTo>
                  <a:lnTo>
                    <a:pt x="20" y="3"/>
                  </a:lnTo>
                  <a:lnTo>
                    <a:pt x="2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Arial Unicode MS"/>
                <a:ea typeface="黑体"/>
                <a:cs typeface="+mn-cs"/>
              </a:endParaRPr>
            </a:p>
          </p:txBody>
        </p:sp>
        <p:sp>
          <p:nvSpPr>
            <p:cNvPr id="32" name="Freeform 806">
              <a:extLst>
                <a:ext uri="{FF2B5EF4-FFF2-40B4-BE49-F238E27FC236}">
                  <a16:creationId xmlns:a16="http://schemas.microsoft.com/office/drawing/2014/main" id="{56E80DB9-9355-488A-98DC-F60843DADE76}"/>
                </a:ext>
              </a:extLst>
            </p:cNvPr>
            <p:cNvSpPr>
              <a:spLocks/>
            </p:cNvSpPr>
            <p:nvPr/>
          </p:nvSpPr>
          <p:spPr bwMode="auto">
            <a:xfrm>
              <a:off x="6359526" y="1677988"/>
              <a:ext cx="20638" cy="69850"/>
            </a:xfrm>
            <a:custGeom>
              <a:avLst/>
              <a:gdLst/>
              <a:ahLst/>
              <a:cxnLst>
                <a:cxn ang="0">
                  <a:pos x="32" y="4"/>
                </a:cxn>
                <a:cxn ang="0">
                  <a:pos x="32" y="4"/>
                </a:cxn>
                <a:cxn ang="0">
                  <a:pos x="20" y="33"/>
                </a:cxn>
                <a:cxn ang="0">
                  <a:pos x="11" y="63"/>
                </a:cxn>
                <a:cxn ang="0">
                  <a:pos x="6" y="79"/>
                </a:cxn>
                <a:cxn ang="0">
                  <a:pos x="3" y="94"/>
                </a:cxn>
                <a:cxn ang="0">
                  <a:pos x="1" y="110"/>
                </a:cxn>
                <a:cxn ang="0">
                  <a:pos x="0" y="125"/>
                </a:cxn>
                <a:cxn ang="0">
                  <a:pos x="0" y="125"/>
                </a:cxn>
                <a:cxn ang="0">
                  <a:pos x="0" y="127"/>
                </a:cxn>
                <a:cxn ang="0">
                  <a:pos x="1" y="128"/>
                </a:cxn>
                <a:cxn ang="0">
                  <a:pos x="3" y="129"/>
                </a:cxn>
                <a:cxn ang="0">
                  <a:pos x="4" y="130"/>
                </a:cxn>
                <a:cxn ang="0">
                  <a:pos x="6" y="129"/>
                </a:cxn>
                <a:cxn ang="0">
                  <a:pos x="7" y="128"/>
                </a:cxn>
                <a:cxn ang="0">
                  <a:pos x="9" y="127"/>
                </a:cxn>
                <a:cxn ang="0">
                  <a:pos x="9" y="125"/>
                </a:cxn>
                <a:cxn ang="0">
                  <a:pos x="9" y="125"/>
                </a:cxn>
                <a:cxn ang="0">
                  <a:pos x="10" y="110"/>
                </a:cxn>
                <a:cxn ang="0">
                  <a:pos x="12" y="94"/>
                </a:cxn>
                <a:cxn ang="0">
                  <a:pos x="16" y="80"/>
                </a:cxn>
                <a:cxn ang="0">
                  <a:pos x="20" y="64"/>
                </a:cxn>
                <a:cxn ang="0">
                  <a:pos x="30" y="35"/>
                </a:cxn>
                <a:cxn ang="0">
                  <a:pos x="40" y="6"/>
                </a:cxn>
                <a:cxn ang="0">
                  <a:pos x="40" y="6"/>
                </a:cxn>
                <a:cxn ang="0">
                  <a:pos x="41" y="4"/>
                </a:cxn>
                <a:cxn ang="0">
                  <a:pos x="40" y="2"/>
                </a:cxn>
                <a:cxn ang="0">
                  <a:pos x="39" y="1"/>
                </a:cxn>
                <a:cxn ang="0">
                  <a:pos x="37" y="1"/>
                </a:cxn>
                <a:cxn ang="0">
                  <a:pos x="36" y="0"/>
                </a:cxn>
                <a:cxn ang="0">
                  <a:pos x="34" y="1"/>
                </a:cxn>
                <a:cxn ang="0">
                  <a:pos x="33" y="2"/>
                </a:cxn>
                <a:cxn ang="0">
                  <a:pos x="32" y="4"/>
                </a:cxn>
                <a:cxn ang="0">
                  <a:pos x="32" y="4"/>
                </a:cxn>
              </a:cxnLst>
              <a:rect l="0" t="0" r="r" b="b"/>
              <a:pathLst>
                <a:path w="41" h="130">
                  <a:moveTo>
                    <a:pt x="32" y="4"/>
                  </a:moveTo>
                  <a:lnTo>
                    <a:pt x="32" y="4"/>
                  </a:lnTo>
                  <a:lnTo>
                    <a:pt x="20" y="33"/>
                  </a:lnTo>
                  <a:lnTo>
                    <a:pt x="11" y="63"/>
                  </a:lnTo>
                  <a:lnTo>
                    <a:pt x="6" y="79"/>
                  </a:lnTo>
                  <a:lnTo>
                    <a:pt x="3" y="94"/>
                  </a:lnTo>
                  <a:lnTo>
                    <a:pt x="1" y="110"/>
                  </a:lnTo>
                  <a:lnTo>
                    <a:pt x="0" y="125"/>
                  </a:lnTo>
                  <a:lnTo>
                    <a:pt x="0" y="125"/>
                  </a:lnTo>
                  <a:lnTo>
                    <a:pt x="0" y="127"/>
                  </a:lnTo>
                  <a:lnTo>
                    <a:pt x="1" y="128"/>
                  </a:lnTo>
                  <a:lnTo>
                    <a:pt x="3" y="129"/>
                  </a:lnTo>
                  <a:lnTo>
                    <a:pt x="4" y="130"/>
                  </a:lnTo>
                  <a:lnTo>
                    <a:pt x="6" y="129"/>
                  </a:lnTo>
                  <a:lnTo>
                    <a:pt x="7" y="128"/>
                  </a:lnTo>
                  <a:lnTo>
                    <a:pt x="9" y="127"/>
                  </a:lnTo>
                  <a:lnTo>
                    <a:pt x="9" y="125"/>
                  </a:lnTo>
                  <a:lnTo>
                    <a:pt x="9" y="125"/>
                  </a:lnTo>
                  <a:lnTo>
                    <a:pt x="10" y="110"/>
                  </a:lnTo>
                  <a:lnTo>
                    <a:pt x="12" y="94"/>
                  </a:lnTo>
                  <a:lnTo>
                    <a:pt x="16" y="80"/>
                  </a:lnTo>
                  <a:lnTo>
                    <a:pt x="20" y="64"/>
                  </a:lnTo>
                  <a:lnTo>
                    <a:pt x="30" y="35"/>
                  </a:lnTo>
                  <a:lnTo>
                    <a:pt x="40" y="6"/>
                  </a:lnTo>
                  <a:lnTo>
                    <a:pt x="40" y="6"/>
                  </a:lnTo>
                  <a:lnTo>
                    <a:pt x="41" y="4"/>
                  </a:lnTo>
                  <a:lnTo>
                    <a:pt x="40" y="2"/>
                  </a:lnTo>
                  <a:lnTo>
                    <a:pt x="39" y="1"/>
                  </a:lnTo>
                  <a:lnTo>
                    <a:pt x="37" y="1"/>
                  </a:lnTo>
                  <a:lnTo>
                    <a:pt x="36" y="0"/>
                  </a:lnTo>
                  <a:lnTo>
                    <a:pt x="34" y="1"/>
                  </a:lnTo>
                  <a:lnTo>
                    <a:pt x="33" y="2"/>
                  </a:lnTo>
                  <a:lnTo>
                    <a:pt x="32" y="4"/>
                  </a:lnTo>
                  <a:lnTo>
                    <a:pt x="32" y="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Arial Unicode MS"/>
                <a:ea typeface="黑体"/>
                <a:cs typeface="+mn-cs"/>
              </a:endParaRPr>
            </a:p>
          </p:txBody>
        </p:sp>
        <p:sp>
          <p:nvSpPr>
            <p:cNvPr id="33" name="Freeform 807">
              <a:extLst>
                <a:ext uri="{FF2B5EF4-FFF2-40B4-BE49-F238E27FC236}">
                  <a16:creationId xmlns:a16="http://schemas.microsoft.com/office/drawing/2014/main" id="{6277A4E3-0BD4-454C-84E0-49DD1D3AF219}"/>
                </a:ext>
              </a:extLst>
            </p:cNvPr>
            <p:cNvSpPr>
              <a:spLocks/>
            </p:cNvSpPr>
            <p:nvPr/>
          </p:nvSpPr>
          <p:spPr bwMode="auto">
            <a:xfrm>
              <a:off x="6392863" y="1708150"/>
              <a:ext cx="20638" cy="55563"/>
            </a:xfrm>
            <a:custGeom>
              <a:avLst/>
              <a:gdLst/>
              <a:ahLst/>
              <a:cxnLst>
                <a:cxn ang="0">
                  <a:pos x="32" y="4"/>
                </a:cxn>
                <a:cxn ang="0">
                  <a:pos x="32" y="4"/>
                </a:cxn>
                <a:cxn ang="0">
                  <a:pos x="27" y="17"/>
                </a:cxn>
                <a:cxn ang="0">
                  <a:pos x="23" y="28"/>
                </a:cxn>
                <a:cxn ang="0">
                  <a:pos x="13" y="51"/>
                </a:cxn>
                <a:cxn ang="0">
                  <a:pos x="8" y="63"/>
                </a:cxn>
                <a:cxn ang="0">
                  <a:pos x="4" y="74"/>
                </a:cxn>
                <a:cxn ang="0">
                  <a:pos x="1" y="87"/>
                </a:cxn>
                <a:cxn ang="0">
                  <a:pos x="0" y="100"/>
                </a:cxn>
                <a:cxn ang="0">
                  <a:pos x="0" y="100"/>
                </a:cxn>
                <a:cxn ang="0">
                  <a:pos x="0" y="102"/>
                </a:cxn>
                <a:cxn ang="0">
                  <a:pos x="1" y="103"/>
                </a:cxn>
                <a:cxn ang="0">
                  <a:pos x="3" y="104"/>
                </a:cxn>
                <a:cxn ang="0">
                  <a:pos x="4" y="104"/>
                </a:cxn>
                <a:cxn ang="0">
                  <a:pos x="6" y="104"/>
                </a:cxn>
                <a:cxn ang="0">
                  <a:pos x="8" y="103"/>
                </a:cxn>
                <a:cxn ang="0">
                  <a:pos x="9" y="102"/>
                </a:cxn>
                <a:cxn ang="0">
                  <a:pos x="9" y="100"/>
                </a:cxn>
                <a:cxn ang="0">
                  <a:pos x="9" y="100"/>
                </a:cxn>
                <a:cxn ang="0">
                  <a:pos x="10" y="87"/>
                </a:cxn>
                <a:cxn ang="0">
                  <a:pos x="13" y="75"/>
                </a:cxn>
                <a:cxn ang="0">
                  <a:pos x="17" y="64"/>
                </a:cxn>
                <a:cxn ang="0">
                  <a:pos x="22" y="53"/>
                </a:cxn>
                <a:cxn ang="0">
                  <a:pos x="33" y="30"/>
                </a:cxn>
                <a:cxn ang="0">
                  <a:pos x="37" y="19"/>
                </a:cxn>
                <a:cxn ang="0">
                  <a:pos x="41" y="6"/>
                </a:cxn>
                <a:cxn ang="0">
                  <a:pos x="41" y="6"/>
                </a:cxn>
                <a:cxn ang="0">
                  <a:pos x="41" y="4"/>
                </a:cxn>
                <a:cxn ang="0">
                  <a:pos x="40" y="2"/>
                </a:cxn>
                <a:cxn ang="0">
                  <a:pos x="39" y="1"/>
                </a:cxn>
                <a:cxn ang="0">
                  <a:pos x="37" y="1"/>
                </a:cxn>
                <a:cxn ang="0">
                  <a:pos x="35" y="0"/>
                </a:cxn>
                <a:cxn ang="0">
                  <a:pos x="34" y="1"/>
                </a:cxn>
                <a:cxn ang="0">
                  <a:pos x="33" y="2"/>
                </a:cxn>
                <a:cxn ang="0">
                  <a:pos x="32" y="4"/>
                </a:cxn>
                <a:cxn ang="0">
                  <a:pos x="32" y="4"/>
                </a:cxn>
              </a:cxnLst>
              <a:rect l="0" t="0" r="r" b="b"/>
              <a:pathLst>
                <a:path w="41" h="104">
                  <a:moveTo>
                    <a:pt x="32" y="4"/>
                  </a:moveTo>
                  <a:lnTo>
                    <a:pt x="32" y="4"/>
                  </a:lnTo>
                  <a:lnTo>
                    <a:pt x="27" y="17"/>
                  </a:lnTo>
                  <a:lnTo>
                    <a:pt x="23" y="28"/>
                  </a:lnTo>
                  <a:lnTo>
                    <a:pt x="13" y="51"/>
                  </a:lnTo>
                  <a:lnTo>
                    <a:pt x="8" y="63"/>
                  </a:lnTo>
                  <a:lnTo>
                    <a:pt x="4" y="74"/>
                  </a:lnTo>
                  <a:lnTo>
                    <a:pt x="1" y="87"/>
                  </a:lnTo>
                  <a:lnTo>
                    <a:pt x="0" y="100"/>
                  </a:lnTo>
                  <a:lnTo>
                    <a:pt x="0" y="100"/>
                  </a:lnTo>
                  <a:lnTo>
                    <a:pt x="0" y="102"/>
                  </a:lnTo>
                  <a:lnTo>
                    <a:pt x="1" y="103"/>
                  </a:lnTo>
                  <a:lnTo>
                    <a:pt x="3" y="104"/>
                  </a:lnTo>
                  <a:lnTo>
                    <a:pt x="4" y="104"/>
                  </a:lnTo>
                  <a:lnTo>
                    <a:pt x="6" y="104"/>
                  </a:lnTo>
                  <a:lnTo>
                    <a:pt x="8" y="103"/>
                  </a:lnTo>
                  <a:lnTo>
                    <a:pt x="9" y="102"/>
                  </a:lnTo>
                  <a:lnTo>
                    <a:pt x="9" y="100"/>
                  </a:lnTo>
                  <a:lnTo>
                    <a:pt x="9" y="100"/>
                  </a:lnTo>
                  <a:lnTo>
                    <a:pt x="10" y="87"/>
                  </a:lnTo>
                  <a:lnTo>
                    <a:pt x="13" y="75"/>
                  </a:lnTo>
                  <a:lnTo>
                    <a:pt x="17" y="64"/>
                  </a:lnTo>
                  <a:lnTo>
                    <a:pt x="22" y="53"/>
                  </a:lnTo>
                  <a:lnTo>
                    <a:pt x="33" y="30"/>
                  </a:lnTo>
                  <a:lnTo>
                    <a:pt x="37" y="19"/>
                  </a:lnTo>
                  <a:lnTo>
                    <a:pt x="41" y="6"/>
                  </a:lnTo>
                  <a:lnTo>
                    <a:pt x="41" y="6"/>
                  </a:lnTo>
                  <a:lnTo>
                    <a:pt x="41" y="4"/>
                  </a:lnTo>
                  <a:lnTo>
                    <a:pt x="40" y="2"/>
                  </a:lnTo>
                  <a:lnTo>
                    <a:pt x="39" y="1"/>
                  </a:lnTo>
                  <a:lnTo>
                    <a:pt x="37" y="1"/>
                  </a:lnTo>
                  <a:lnTo>
                    <a:pt x="35" y="0"/>
                  </a:lnTo>
                  <a:lnTo>
                    <a:pt x="34" y="1"/>
                  </a:lnTo>
                  <a:lnTo>
                    <a:pt x="33" y="2"/>
                  </a:lnTo>
                  <a:lnTo>
                    <a:pt x="32" y="4"/>
                  </a:lnTo>
                  <a:lnTo>
                    <a:pt x="32" y="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Arial Unicode MS"/>
                <a:ea typeface="黑体"/>
                <a:cs typeface="+mn-cs"/>
              </a:endParaRPr>
            </a:p>
          </p:txBody>
        </p:sp>
        <p:sp>
          <p:nvSpPr>
            <p:cNvPr id="34" name="Freeform 809">
              <a:extLst>
                <a:ext uri="{FF2B5EF4-FFF2-40B4-BE49-F238E27FC236}">
                  <a16:creationId xmlns:a16="http://schemas.microsoft.com/office/drawing/2014/main" id="{74483D84-8DBC-4D91-9DAA-0B1D6E18F511}"/>
                </a:ext>
              </a:extLst>
            </p:cNvPr>
            <p:cNvSpPr>
              <a:spLocks/>
            </p:cNvSpPr>
            <p:nvPr/>
          </p:nvSpPr>
          <p:spPr bwMode="auto">
            <a:xfrm>
              <a:off x="6438900" y="1719263"/>
              <a:ext cx="31750" cy="65088"/>
            </a:xfrm>
            <a:custGeom>
              <a:avLst/>
              <a:gdLst/>
              <a:ahLst/>
              <a:cxnLst>
                <a:cxn ang="0">
                  <a:pos x="51" y="2"/>
                </a:cxn>
                <a:cxn ang="0">
                  <a:pos x="51" y="2"/>
                </a:cxn>
                <a:cxn ang="0">
                  <a:pos x="37" y="25"/>
                </a:cxn>
                <a:cxn ang="0">
                  <a:pos x="25" y="44"/>
                </a:cxn>
                <a:cxn ang="0">
                  <a:pos x="14" y="64"/>
                </a:cxn>
                <a:cxn ang="0">
                  <a:pos x="6" y="83"/>
                </a:cxn>
                <a:cxn ang="0">
                  <a:pos x="2" y="93"/>
                </a:cxn>
                <a:cxn ang="0">
                  <a:pos x="0" y="101"/>
                </a:cxn>
                <a:cxn ang="0">
                  <a:pos x="0" y="108"/>
                </a:cxn>
                <a:cxn ang="0">
                  <a:pos x="1" y="114"/>
                </a:cxn>
                <a:cxn ang="0">
                  <a:pos x="2" y="116"/>
                </a:cxn>
                <a:cxn ang="0">
                  <a:pos x="5" y="119"/>
                </a:cxn>
                <a:cxn ang="0">
                  <a:pos x="7" y="120"/>
                </a:cxn>
                <a:cxn ang="0">
                  <a:pos x="10" y="123"/>
                </a:cxn>
                <a:cxn ang="0">
                  <a:pos x="10" y="123"/>
                </a:cxn>
                <a:cxn ang="0">
                  <a:pos x="12" y="123"/>
                </a:cxn>
                <a:cxn ang="0">
                  <a:pos x="14" y="123"/>
                </a:cxn>
                <a:cxn ang="0">
                  <a:pos x="15" y="120"/>
                </a:cxn>
                <a:cxn ang="0">
                  <a:pos x="16" y="119"/>
                </a:cxn>
                <a:cxn ang="0">
                  <a:pos x="15" y="115"/>
                </a:cxn>
                <a:cxn ang="0">
                  <a:pos x="14" y="114"/>
                </a:cxn>
                <a:cxn ang="0">
                  <a:pos x="13" y="113"/>
                </a:cxn>
                <a:cxn ang="0">
                  <a:pos x="13" y="113"/>
                </a:cxn>
                <a:cxn ang="0">
                  <a:pos x="11" y="112"/>
                </a:cxn>
                <a:cxn ang="0">
                  <a:pos x="10" y="111"/>
                </a:cxn>
                <a:cxn ang="0">
                  <a:pos x="10" y="107"/>
                </a:cxn>
                <a:cxn ang="0">
                  <a:pos x="10" y="102"/>
                </a:cxn>
                <a:cxn ang="0">
                  <a:pos x="12" y="96"/>
                </a:cxn>
                <a:cxn ang="0">
                  <a:pos x="18" y="80"/>
                </a:cxn>
                <a:cxn ang="0">
                  <a:pos x="27" y="62"/>
                </a:cxn>
                <a:cxn ang="0">
                  <a:pos x="47" y="27"/>
                </a:cxn>
                <a:cxn ang="0">
                  <a:pos x="59" y="7"/>
                </a:cxn>
                <a:cxn ang="0">
                  <a:pos x="59" y="7"/>
                </a:cxn>
                <a:cxn ang="0">
                  <a:pos x="60" y="5"/>
                </a:cxn>
                <a:cxn ang="0">
                  <a:pos x="59" y="3"/>
                </a:cxn>
                <a:cxn ang="0">
                  <a:pos x="59" y="1"/>
                </a:cxn>
                <a:cxn ang="0">
                  <a:pos x="57" y="0"/>
                </a:cxn>
                <a:cxn ang="0">
                  <a:pos x="56" y="0"/>
                </a:cxn>
                <a:cxn ang="0">
                  <a:pos x="54" y="0"/>
                </a:cxn>
                <a:cxn ang="0">
                  <a:pos x="52" y="0"/>
                </a:cxn>
                <a:cxn ang="0">
                  <a:pos x="51" y="2"/>
                </a:cxn>
                <a:cxn ang="0">
                  <a:pos x="51" y="2"/>
                </a:cxn>
              </a:cxnLst>
              <a:rect l="0" t="0" r="r" b="b"/>
              <a:pathLst>
                <a:path w="60" h="123">
                  <a:moveTo>
                    <a:pt x="51" y="2"/>
                  </a:moveTo>
                  <a:lnTo>
                    <a:pt x="51" y="2"/>
                  </a:lnTo>
                  <a:lnTo>
                    <a:pt x="37" y="25"/>
                  </a:lnTo>
                  <a:lnTo>
                    <a:pt x="25" y="44"/>
                  </a:lnTo>
                  <a:lnTo>
                    <a:pt x="14" y="64"/>
                  </a:lnTo>
                  <a:lnTo>
                    <a:pt x="6" y="83"/>
                  </a:lnTo>
                  <a:lnTo>
                    <a:pt x="2" y="93"/>
                  </a:lnTo>
                  <a:lnTo>
                    <a:pt x="0" y="101"/>
                  </a:lnTo>
                  <a:lnTo>
                    <a:pt x="0" y="108"/>
                  </a:lnTo>
                  <a:lnTo>
                    <a:pt x="1" y="114"/>
                  </a:lnTo>
                  <a:lnTo>
                    <a:pt x="2" y="116"/>
                  </a:lnTo>
                  <a:lnTo>
                    <a:pt x="5" y="119"/>
                  </a:lnTo>
                  <a:lnTo>
                    <a:pt x="7" y="120"/>
                  </a:lnTo>
                  <a:lnTo>
                    <a:pt x="10" y="123"/>
                  </a:lnTo>
                  <a:lnTo>
                    <a:pt x="10" y="123"/>
                  </a:lnTo>
                  <a:lnTo>
                    <a:pt x="12" y="123"/>
                  </a:lnTo>
                  <a:lnTo>
                    <a:pt x="14" y="123"/>
                  </a:lnTo>
                  <a:lnTo>
                    <a:pt x="15" y="120"/>
                  </a:lnTo>
                  <a:lnTo>
                    <a:pt x="16" y="119"/>
                  </a:lnTo>
                  <a:lnTo>
                    <a:pt x="15" y="115"/>
                  </a:lnTo>
                  <a:lnTo>
                    <a:pt x="14" y="114"/>
                  </a:lnTo>
                  <a:lnTo>
                    <a:pt x="13" y="113"/>
                  </a:lnTo>
                  <a:lnTo>
                    <a:pt x="13" y="113"/>
                  </a:lnTo>
                  <a:lnTo>
                    <a:pt x="11" y="112"/>
                  </a:lnTo>
                  <a:lnTo>
                    <a:pt x="10" y="111"/>
                  </a:lnTo>
                  <a:lnTo>
                    <a:pt x="10" y="107"/>
                  </a:lnTo>
                  <a:lnTo>
                    <a:pt x="10" y="102"/>
                  </a:lnTo>
                  <a:lnTo>
                    <a:pt x="12" y="96"/>
                  </a:lnTo>
                  <a:lnTo>
                    <a:pt x="18" y="80"/>
                  </a:lnTo>
                  <a:lnTo>
                    <a:pt x="27" y="62"/>
                  </a:lnTo>
                  <a:lnTo>
                    <a:pt x="47" y="27"/>
                  </a:lnTo>
                  <a:lnTo>
                    <a:pt x="59" y="7"/>
                  </a:lnTo>
                  <a:lnTo>
                    <a:pt x="59" y="7"/>
                  </a:lnTo>
                  <a:lnTo>
                    <a:pt x="60" y="5"/>
                  </a:lnTo>
                  <a:lnTo>
                    <a:pt x="59" y="3"/>
                  </a:lnTo>
                  <a:lnTo>
                    <a:pt x="59" y="1"/>
                  </a:lnTo>
                  <a:lnTo>
                    <a:pt x="57" y="0"/>
                  </a:lnTo>
                  <a:lnTo>
                    <a:pt x="56" y="0"/>
                  </a:lnTo>
                  <a:lnTo>
                    <a:pt x="54" y="0"/>
                  </a:lnTo>
                  <a:lnTo>
                    <a:pt x="52" y="0"/>
                  </a:lnTo>
                  <a:lnTo>
                    <a:pt x="51" y="2"/>
                  </a:lnTo>
                  <a:lnTo>
                    <a:pt x="51"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Arial Unicode MS"/>
                <a:ea typeface="黑体"/>
                <a:cs typeface="+mn-cs"/>
              </a:endParaRPr>
            </a:p>
          </p:txBody>
        </p:sp>
        <p:sp>
          <p:nvSpPr>
            <p:cNvPr id="35" name="Freeform 810">
              <a:extLst>
                <a:ext uri="{FF2B5EF4-FFF2-40B4-BE49-F238E27FC236}">
                  <a16:creationId xmlns:a16="http://schemas.microsoft.com/office/drawing/2014/main" id="{F26201FB-5AA4-4F6E-8C23-177578883CFA}"/>
                </a:ext>
              </a:extLst>
            </p:cNvPr>
            <p:cNvSpPr>
              <a:spLocks/>
            </p:cNvSpPr>
            <p:nvPr/>
          </p:nvSpPr>
          <p:spPr bwMode="auto">
            <a:xfrm>
              <a:off x="6478588" y="1731963"/>
              <a:ext cx="28575" cy="65088"/>
            </a:xfrm>
            <a:custGeom>
              <a:avLst/>
              <a:gdLst/>
              <a:ahLst/>
              <a:cxnLst>
                <a:cxn ang="0">
                  <a:pos x="45" y="1"/>
                </a:cxn>
                <a:cxn ang="0">
                  <a:pos x="45" y="1"/>
                </a:cxn>
                <a:cxn ang="0">
                  <a:pos x="40" y="8"/>
                </a:cxn>
                <a:cxn ang="0">
                  <a:pos x="34" y="14"/>
                </a:cxn>
                <a:cxn ang="0">
                  <a:pos x="25" y="26"/>
                </a:cxn>
                <a:cxn ang="0">
                  <a:pos x="16" y="41"/>
                </a:cxn>
                <a:cxn ang="0">
                  <a:pos x="10" y="55"/>
                </a:cxn>
                <a:cxn ang="0">
                  <a:pos x="6" y="71"/>
                </a:cxn>
                <a:cxn ang="0">
                  <a:pos x="3" y="87"/>
                </a:cxn>
                <a:cxn ang="0">
                  <a:pos x="1" y="103"/>
                </a:cxn>
                <a:cxn ang="0">
                  <a:pos x="0" y="119"/>
                </a:cxn>
                <a:cxn ang="0">
                  <a:pos x="0" y="119"/>
                </a:cxn>
                <a:cxn ang="0">
                  <a:pos x="0" y="121"/>
                </a:cxn>
                <a:cxn ang="0">
                  <a:pos x="1" y="122"/>
                </a:cxn>
                <a:cxn ang="0">
                  <a:pos x="3" y="123"/>
                </a:cxn>
                <a:cxn ang="0">
                  <a:pos x="5" y="123"/>
                </a:cxn>
                <a:cxn ang="0">
                  <a:pos x="6" y="123"/>
                </a:cxn>
                <a:cxn ang="0">
                  <a:pos x="8" y="122"/>
                </a:cxn>
                <a:cxn ang="0">
                  <a:pos x="9" y="121"/>
                </a:cxn>
                <a:cxn ang="0">
                  <a:pos x="9" y="119"/>
                </a:cxn>
                <a:cxn ang="0">
                  <a:pos x="9" y="119"/>
                </a:cxn>
                <a:cxn ang="0">
                  <a:pos x="10" y="104"/>
                </a:cxn>
                <a:cxn ang="0">
                  <a:pos x="12" y="88"/>
                </a:cxn>
                <a:cxn ang="0">
                  <a:pos x="15" y="74"/>
                </a:cxn>
                <a:cxn ang="0">
                  <a:pos x="19" y="59"/>
                </a:cxn>
                <a:cxn ang="0">
                  <a:pos x="25" y="45"/>
                </a:cxn>
                <a:cxn ang="0">
                  <a:pos x="33" y="31"/>
                </a:cxn>
                <a:cxn ang="0">
                  <a:pos x="41" y="19"/>
                </a:cxn>
                <a:cxn ang="0">
                  <a:pos x="53" y="9"/>
                </a:cxn>
                <a:cxn ang="0">
                  <a:pos x="53" y="9"/>
                </a:cxn>
                <a:cxn ang="0">
                  <a:pos x="54" y="7"/>
                </a:cxn>
                <a:cxn ang="0">
                  <a:pos x="54" y="6"/>
                </a:cxn>
                <a:cxn ang="0">
                  <a:pos x="54" y="3"/>
                </a:cxn>
                <a:cxn ang="0">
                  <a:pos x="53" y="2"/>
                </a:cxn>
                <a:cxn ang="0">
                  <a:pos x="50" y="1"/>
                </a:cxn>
                <a:cxn ang="0">
                  <a:pos x="49" y="0"/>
                </a:cxn>
                <a:cxn ang="0">
                  <a:pos x="47" y="0"/>
                </a:cxn>
                <a:cxn ang="0">
                  <a:pos x="45" y="1"/>
                </a:cxn>
                <a:cxn ang="0">
                  <a:pos x="45" y="1"/>
                </a:cxn>
              </a:cxnLst>
              <a:rect l="0" t="0" r="r" b="b"/>
              <a:pathLst>
                <a:path w="54" h="123">
                  <a:moveTo>
                    <a:pt x="45" y="1"/>
                  </a:moveTo>
                  <a:lnTo>
                    <a:pt x="45" y="1"/>
                  </a:lnTo>
                  <a:lnTo>
                    <a:pt x="40" y="8"/>
                  </a:lnTo>
                  <a:lnTo>
                    <a:pt x="34" y="14"/>
                  </a:lnTo>
                  <a:lnTo>
                    <a:pt x="25" y="26"/>
                  </a:lnTo>
                  <a:lnTo>
                    <a:pt x="16" y="41"/>
                  </a:lnTo>
                  <a:lnTo>
                    <a:pt x="10" y="55"/>
                  </a:lnTo>
                  <a:lnTo>
                    <a:pt x="6" y="71"/>
                  </a:lnTo>
                  <a:lnTo>
                    <a:pt x="3" y="87"/>
                  </a:lnTo>
                  <a:lnTo>
                    <a:pt x="1" y="103"/>
                  </a:lnTo>
                  <a:lnTo>
                    <a:pt x="0" y="119"/>
                  </a:lnTo>
                  <a:lnTo>
                    <a:pt x="0" y="119"/>
                  </a:lnTo>
                  <a:lnTo>
                    <a:pt x="0" y="121"/>
                  </a:lnTo>
                  <a:lnTo>
                    <a:pt x="1" y="122"/>
                  </a:lnTo>
                  <a:lnTo>
                    <a:pt x="3" y="123"/>
                  </a:lnTo>
                  <a:lnTo>
                    <a:pt x="5" y="123"/>
                  </a:lnTo>
                  <a:lnTo>
                    <a:pt x="6" y="123"/>
                  </a:lnTo>
                  <a:lnTo>
                    <a:pt x="8" y="122"/>
                  </a:lnTo>
                  <a:lnTo>
                    <a:pt x="9" y="121"/>
                  </a:lnTo>
                  <a:lnTo>
                    <a:pt x="9" y="119"/>
                  </a:lnTo>
                  <a:lnTo>
                    <a:pt x="9" y="119"/>
                  </a:lnTo>
                  <a:lnTo>
                    <a:pt x="10" y="104"/>
                  </a:lnTo>
                  <a:lnTo>
                    <a:pt x="12" y="88"/>
                  </a:lnTo>
                  <a:lnTo>
                    <a:pt x="15" y="74"/>
                  </a:lnTo>
                  <a:lnTo>
                    <a:pt x="19" y="59"/>
                  </a:lnTo>
                  <a:lnTo>
                    <a:pt x="25" y="45"/>
                  </a:lnTo>
                  <a:lnTo>
                    <a:pt x="33" y="31"/>
                  </a:lnTo>
                  <a:lnTo>
                    <a:pt x="41" y="19"/>
                  </a:lnTo>
                  <a:lnTo>
                    <a:pt x="53" y="9"/>
                  </a:lnTo>
                  <a:lnTo>
                    <a:pt x="53" y="9"/>
                  </a:lnTo>
                  <a:lnTo>
                    <a:pt x="54" y="7"/>
                  </a:lnTo>
                  <a:lnTo>
                    <a:pt x="54" y="6"/>
                  </a:lnTo>
                  <a:lnTo>
                    <a:pt x="54" y="3"/>
                  </a:lnTo>
                  <a:lnTo>
                    <a:pt x="53" y="2"/>
                  </a:lnTo>
                  <a:lnTo>
                    <a:pt x="50" y="1"/>
                  </a:lnTo>
                  <a:lnTo>
                    <a:pt x="49" y="0"/>
                  </a:lnTo>
                  <a:lnTo>
                    <a:pt x="47" y="0"/>
                  </a:lnTo>
                  <a:lnTo>
                    <a:pt x="45" y="1"/>
                  </a:lnTo>
                  <a:lnTo>
                    <a:pt x="45"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Arial Unicode MS"/>
                <a:ea typeface="黑体"/>
                <a:cs typeface="+mn-cs"/>
              </a:endParaRPr>
            </a:p>
          </p:txBody>
        </p:sp>
        <p:sp>
          <p:nvSpPr>
            <p:cNvPr id="36" name="Freeform 811">
              <a:extLst>
                <a:ext uri="{FF2B5EF4-FFF2-40B4-BE49-F238E27FC236}">
                  <a16:creationId xmlns:a16="http://schemas.microsoft.com/office/drawing/2014/main" id="{B9583016-10F4-4C84-BD91-A939DB62B076}"/>
                </a:ext>
              </a:extLst>
            </p:cNvPr>
            <p:cNvSpPr>
              <a:spLocks/>
            </p:cNvSpPr>
            <p:nvPr/>
          </p:nvSpPr>
          <p:spPr bwMode="auto">
            <a:xfrm>
              <a:off x="6523038" y="1739900"/>
              <a:ext cx="25400" cy="61913"/>
            </a:xfrm>
            <a:custGeom>
              <a:avLst/>
              <a:gdLst/>
              <a:ahLst/>
              <a:cxnLst>
                <a:cxn ang="0">
                  <a:pos x="39" y="3"/>
                </a:cxn>
                <a:cxn ang="0">
                  <a:pos x="39" y="3"/>
                </a:cxn>
                <a:cxn ang="0">
                  <a:pos x="27" y="29"/>
                </a:cxn>
                <a:cxn ang="0">
                  <a:pos x="17" y="56"/>
                </a:cxn>
                <a:cxn ang="0">
                  <a:pos x="8" y="82"/>
                </a:cxn>
                <a:cxn ang="0">
                  <a:pos x="4" y="96"/>
                </a:cxn>
                <a:cxn ang="0">
                  <a:pos x="0" y="110"/>
                </a:cxn>
                <a:cxn ang="0">
                  <a:pos x="0" y="110"/>
                </a:cxn>
                <a:cxn ang="0">
                  <a:pos x="0" y="112"/>
                </a:cxn>
                <a:cxn ang="0">
                  <a:pos x="1" y="113"/>
                </a:cxn>
                <a:cxn ang="0">
                  <a:pos x="4" y="116"/>
                </a:cxn>
                <a:cxn ang="0">
                  <a:pos x="6" y="117"/>
                </a:cxn>
                <a:cxn ang="0">
                  <a:pos x="8" y="116"/>
                </a:cxn>
                <a:cxn ang="0">
                  <a:pos x="9" y="114"/>
                </a:cxn>
                <a:cxn ang="0">
                  <a:pos x="10" y="112"/>
                </a:cxn>
                <a:cxn ang="0">
                  <a:pos x="10" y="112"/>
                </a:cxn>
                <a:cxn ang="0">
                  <a:pos x="13" y="99"/>
                </a:cxn>
                <a:cxn ang="0">
                  <a:pos x="16" y="85"/>
                </a:cxn>
                <a:cxn ang="0">
                  <a:pos x="25" y="58"/>
                </a:cxn>
                <a:cxn ang="0">
                  <a:pos x="37" y="32"/>
                </a:cxn>
                <a:cxn ang="0">
                  <a:pos x="47" y="5"/>
                </a:cxn>
                <a:cxn ang="0">
                  <a:pos x="47" y="5"/>
                </a:cxn>
                <a:cxn ang="0">
                  <a:pos x="48" y="3"/>
                </a:cxn>
                <a:cxn ang="0">
                  <a:pos x="47" y="2"/>
                </a:cxn>
                <a:cxn ang="0">
                  <a:pos x="46" y="1"/>
                </a:cxn>
                <a:cxn ang="0">
                  <a:pos x="45" y="0"/>
                </a:cxn>
                <a:cxn ang="0">
                  <a:pos x="41" y="0"/>
                </a:cxn>
                <a:cxn ang="0">
                  <a:pos x="40" y="1"/>
                </a:cxn>
                <a:cxn ang="0">
                  <a:pos x="39" y="3"/>
                </a:cxn>
                <a:cxn ang="0">
                  <a:pos x="39" y="3"/>
                </a:cxn>
              </a:cxnLst>
              <a:rect l="0" t="0" r="r" b="b"/>
              <a:pathLst>
                <a:path w="48" h="117">
                  <a:moveTo>
                    <a:pt x="39" y="3"/>
                  </a:moveTo>
                  <a:lnTo>
                    <a:pt x="39" y="3"/>
                  </a:lnTo>
                  <a:lnTo>
                    <a:pt x="27" y="29"/>
                  </a:lnTo>
                  <a:lnTo>
                    <a:pt x="17" y="56"/>
                  </a:lnTo>
                  <a:lnTo>
                    <a:pt x="8" y="82"/>
                  </a:lnTo>
                  <a:lnTo>
                    <a:pt x="4" y="96"/>
                  </a:lnTo>
                  <a:lnTo>
                    <a:pt x="0" y="110"/>
                  </a:lnTo>
                  <a:lnTo>
                    <a:pt x="0" y="110"/>
                  </a:lnTo>
                  <a:lnTo>
                    <a:pt x="0" y="112"/>
                  </a:lnTo>
                  <a:lnTo>
                    <a:pt x="1" y="113"/>
                  </a:lnTo>
                  <a:lnTo>
                    <a:pt x="4" y="116"/>
                  </a:lnTo>
                  <a:lnTo>
                    <a:pt x="6" y="117"/>
                  </a:lnTo>
                  <a:lnTo>
                    <a:pt x="8" y="116"/>
                  </a:lnTo>
                  <a:lnTo>
                    <a:pt x="9" y="114"/>
                  </a:lnTo>
                  <a:lnTo>
                    <a:pt x="10" y="112"/>
                  </a:lnTo>
                  <a:lnTo>
                    <a:pt x="10" y="112"/>
                  </a:lnTo>
                  <a:lnTo>
                    <a:pt x="13" y="99"/>
                  </a:lnTo>
                  <a:lnTo>
                    <a:pt x="16" y="85"/>
                  </a:lnTo>
                  <a:lnTo>
                    <a:pt x="25" y="58"/>
                  </a:lnTo>
                  <a:lnTo>
                    <a:pt x="37" y="32"/>
                  </a:lnTo>
                  <a:lnTo>
                    <a:pt x="47" y="5"/>
                  </a:lnTo>
                  <a:lnTo>
                    <a:pt x="47" y="5"/>
                  </a:lnTo>
                  <a:lnTo>
                    <a:pt x="48" y="3"/>
                  </a:lnTo>
                  <a:lnTo>
                    <a:pt x="47" y="2"/>
                  </a:lnTo>
                  <a:lnTo>
                    <a:pt x="46" y="1"/>
                  </a:lnTo>
                  <a:lnTo>
                    <a:pt x="45" y="0"/>
                  </a:lnTo>
                  <a:lnTo>
                    <a:pt x="41" y="0"/>
                  </a:lnTo>
                  <a:lnTo>
                    <a:pt x="40" y="1"/>
                  </a:lnTo>
                  <a:lnTo>
                    <a:pt x="39" y="3"/>
                  </a:lnTo>
                  <a:lnTo>
                    <a:pt x="39"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Arial Unicode MS"/>
                <a:ea typeface="黑体"/>
                <a:cs typeface="+mn-cs"/>
              </a:endParaRPr>
            </a:p>
          </p:txBody>
        </p:sp>
        <p:sp>
          <p:nvSpPr>
            <p:cNvPr id="37" name="Freeform 812">
              <a:extLst>
                <a:ext uri="{FF2B5EF4-FFF2-40B4-BE49-F238E27FC236}">
                  <a16:creationId xmlns:a16="http://schemas.microsoft.com/office/drawing/2014/main" id="{66EEF720-E406-47C3-AA32-B62D1190037E}"/>
                </a:ext>
              </a:extLst>
            </p:cNvPr>
            <p:cNvSpPr>
              <a:spLocks/>
            </p:cNvSpPr>
            <p:nvPr/>
          </p:nvSpPr>
          <p:spPr bwMode="auto">
            <a:xfrm>
              <a:off x="6572250" y="1743075"/>
              <a:ext cx="28575" cy="61913"/>
            </a:xfrm>
            <a:custGeom>
              <a:avLst/>
              <a:gdLst/>
              <a:ahLst/>
              <a:cxnLst>
                <a:cxn ang="0">
                  <a:pos x="45" y="2"/>
                </a:cxn>
                <a:cxn ang="0">
                  <a:pos x="45" y="2"/>
                </a:cxn>
                <a:cxn ang="0">
                  <a:pos x="37" y="14"/>
                </a:cxn>
                <a:cxn ang="0">
                  <a:pos x="28" y="27"/>
                </a:cxn>
                <a:cxn ang="0">
                  <a:pos x="22" y="40"/>
                </a:cxn>
                <a:cxn ang="0">
                  <a:pos x="16" y="54"/>
                </a:cxn>
                <a:cxn ang="0">
                  <a:pos x="11" y="67"/>
                </a:cxn>
                <a:cxn ang="0">
                  <a:pos x="7" y="82"/>
                </a:cxn>
                <a:cxn ang="0">
                  <a:pos x="3" y="96"/>
                </a:cxn>
                <a:cxn ang="0">
                  <a:pos x="0" y="111"/>
                </a:cxn>
                <a:cxn ang="0">
                  <a:pos x="0" y="111"/>
                </a:cxn>
                <a:cxn ang="0">
                  <a:pos x="0" y="114"/>
                </a:cxn>
                <a:cxn ang="0">
                  <a:pos x="3" y="116"/>
                </a:cxn>
                <a:cxn ang="0">
                  <a:pos x="6" y="117"/>
                </a:cxn>
                <a:cxn ang="0">
                  <a:pos x="8" y="115"/>
                </a:cxn>
                <a:cxn ang="0">
                  <a:pos x="14" y="108"/>
                </a:cxn>
                <a:cxn ang="0">
                  <a:pos x="14" y="108"/>
                </a:cxn>
                <a:cxn ang="0">
                  <a:pos x="16" y="106"/>
                </a:cxn>
                <a:cxn ang="0">
                  <a:pos x="15" y="104"/>
                </a:cxn>
                <a:cxn ang="0">
                  <a:pos x="14" y="102"/>
                </a:cxn>
                <a:cxn ang="0">
                  <a:pos x="12" y="101"/>
                </a:cxn>
                <a:cxn ang="0">
                  <a:pos x="12" y="101"/>
                </a:cxn>
                <a:cxn ang="0">
                  <a:pos x="18" y="75"/>
                </a:cxn>
                <a:cxn ang="0">
                  <a:pos x="22" y="63"/>
                </a:cxn>
                <a:cxn ang="0">
                  <a:pos x="27" y="52"/>
                </a:cxn>
                <a:cxn ang="0">
                  <a:pos x="33" y="39"/>
                </a:cxn>
                <a:cxn ang="0">
                  <a:pos x="39" y="28"/>
                </a:cxn>
                <a:cxn ang="0">
                  <a:pos x="45" y="18"/>
                </a:cxn>
                <a:cxn ang="0">
                  <a:pos x="53" y="6"/>
                </a:cxn>
                <a:cxn ang="0">
                  <a:pos x="53" y="6"/>
                </a:cxn>
                <a:cxn ang="0">
                  <a:pos x="54" y="5"/>
                </a:cxn>
                <a:cxn ang="0">
                  <a:pos x="54" y="3"/>
                </a:cxn>
                <a:cxn ang="0">
                  <a:pos x="53" y="2"/>
                </a:cxn>
                <a:cxn ang="0">
                  <a:pos x="52" y="1"/>
                </a:cxn>
                <a:cxn ang="0">
                  <a:pos x="48" y="0"/>
                </a:cxn>
                <a:cxn ang="0">
                  <a:pos x="46" y="0"/>
                </a:cxn>
                <a:cxn ang="0">
                  <a:pos x="45" y="2"/>
                </a:cxn>
                <a:cxn ang="0">
                  <a:pos x="45" y="2"/>
                </a:cxn>
              </a:cxnLst>
              <a:rect l="0" t="0" r="r" b="b"/>
              <a:pathLst>
                <a:path w="54" h="117">
                  <a:moveTo>
                    <a:pt x="45" y="2"/>
                  </a:moveTo>
                  <a:lnTo>
                    <a:pt x="45" y="2"/>
                  </a:lnTo>
                  <a:lnTo>
                    <a:pt x="37" y="14"/>
                  </a:lnTo>
                  <a:lnTo>
                    <a:pt x="28" y="27"/>
                  </a:lnTo>
                  <a:lnTo>
                    <a:pt x="22" y="40"/>
                  </a:lnTo>
                  <a:lnTo>
                    <a:pt x="16" y="54"/>
                  </a:lnTo>
                  <a:lnTo>
                    <a:pt x="11" y="67"/>
                  </a:lnTo>
                  <a:lnTo>
                    <a:pt x="7" y="82"/>
                  </a:lnTo>
                  <a:lnTo>
                    <a:pt x="3" y="96"/>
                  </a:lnTo>
                  <a:lnTo>
                    <a:pt x="0" y="111"/>
                  </a:lnTo>
                  <a:lnTo>
                    <a:pt x="0" y="111"/>
                  </a:lnTo>
                  <a:lnTo>
                    <a:pt x="0" y="114"/>
                  </a:lnTo>
                  <a:lnTo>
                    <a:pt x="3" y="116"/>
                  </a:lnTo>
                  <a:lnTo>
                    <a:pt x="6" y="117"/>
                  </a:lnTo>
                  <a:lnTo>
                    <a:pt x="8" y="115"/>
                  </a:lnTo>
                  <a:lnTo>
                    <a:pt x="14" y="108"/>
                  </a:lnTo>
                  <a:lnTo>
                    <a:pt x="14" y="108"/>
                  </a:lnTo>
                  <a:lnTo>
                    <a:pt x="16" y="106"/>
                  </a:lnTo>
                  <a:lnTo>
                    <a:pt x="15" y="104"/>
                  </a:lnTo>
                  <a:lnTo>
                    <a:pt x="14" y="102"/>
                  </a:lnTo>
                  <a:lnTo>
                    <a:pt x="12" y="101"/>
                  </a:lnTo>
                  <a:lnTo>
                    <a:pt x="12" y="101"/>
                  </a:lnTo>
                  <a:lnTo>
                    <a:pt x="18" y="75"/>
                  </a:lnTo>
                  <a:lnTo>
                    <a:pt x="22" y="63"/>
                  </a:lnTo>
                  <a:lnTo>
                    <a:pt x="27" y="52"/>
                  </a:lnTo>
                  <a:lnTo>
                    <a:pt x="33" y="39"/>
                  </a:lnTo>
                  <a:lnTo>
                    <a:pt x="39" y="28"/>
                  </a:lnTo>
                  <a:lnTo>
                    <a:pt x="45" y="18"/>
                  </a:lnTo>
                  <a:lnTo>
                    <a:pt x="53" y="6"/>
                  </a:lnTo>
                  <a:lnTo>
                    <a:pt x="53" y="6"/>
                  </a:lnTo>
                  <a:lnTo>
                    <a:pt x="54" y="5"/>
                  </a:lnTo>
                  <a:lnTo>
                    <a:pt x="54" y="3"/>
                  </a:lnTo>
                  <a:lnTo>
                    <a:pt x="53" y="2"/>
                  </a:lnTo>
                  <a:lnTo>
                    <a:pt x="52" y="1"/>
                  </a:lnTo>
                  <a:lnTo>
                    <a:pt x="48" y="0"/>
                  </a:lnTo>
                  <a:lnTo>
                    <a:pt x="46" y="0"/>
                  </a:lnTo>
                  <a:lnTo>
                    <a:pt x="45" y="2"/>
                  </a:lnTo>
                  <a:lnTo>
                    <a:pt x="45"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Arial Unicode MS"/>
                <a:ea typeface="黑体"/>
                <a:cs typeface="+mn-cs"/>
              </a:endParaRPr>
            </a:p>
          </p:txBody>
        </p:sp>
        <p:sp>
          <p:nvSpPr>
            <p:cNvPr id="38" name="Freeform 813">
              <a:extLst>
                <a:ext uri="{FF2B5EF4-FFF2-40B4-BE49-F238E27FC236}">
                  <a16:creationId xmlns:a16="http://schemas.microsoft.com/office/drawing/2014/main" id="{01D0EA6C-00A2-475A-A3C9-A92B54F3C6D7}"/>
                </a:ext>
              </a:extLst>
            </p:cNvPr>
            <p:cNvSpPr>
              <a:spLocks/>
            </p:cNvSpPr>
            <p:nvPr/>
          </p:nvSpPr>
          <p:spPr bwMode="auto">
            <a:xfrm>
              <a:off x="6629400" y="1741488"/>
              <a:ext cx="28575" cy="55563"/>
            </a:xfrm>
            <a:custGeom>
              <a:avLst/>
              <a:gdLst/>
              <a:ahLst/>
              <a:cxnLst>
                <a:cxn ang="0">
                  <a:pos x="44" y="3"/>
                </a:cxn>
                <a:cxn ang="0">
                  <a:pos x="44" y="3"/>
                </a:cxn>
                <a:cxn ang="0">
                  <a:pos x="39" y="14"/>
                </a:cxn>
                <a:cxn ang="0">
                  <a:pos x="35" y="26"/>
                </a:cxn>
                <a:cxn ang="0">
                  <a:pos x="35" y="26"/>
                </a:cxn>
                <a:cxn ang="0">
                  <a:pos x="34" y="32"/>
                </a:cxn>
                <a:cxn ang="0">
                  <a:pos x="33" y="38"/>
                </a:cxn>
                <a:cxn ang="0">
                  <a:pos x="32" y="44"/>
                </a:cxn>
                <a:cxn ang="0">
                  <a:pos x="31" y="48"/>
                </a:cxn>
                <a:cxn ang="0">
                  <a:pos x="30" y="50"/>
                </a:cxn>
                <a:cxn ang="0">
                  <a:pos x="30" y="50"/>
                </a:cxn>
                <a:cxn ang="0">
                  <a:pos x="25" y="55"/>
                </a:cxn>
                <a:cxn ang="0">
                  <a:pos x="22" y="61"/>
                </a:cxn>
                <a:cxn ang="0">
                  <a:pos x="15" y="73"/>
                </a:cxn>
                <a:cxn ang="0">
                  <a:pos x="9" y="86"/>
                </a:cxn>
                <a:cxn ang="0">
                  <a:pos x="5" y="91"/>
                </a:cxn>
                <a:cxn ang="0">
                  <a:pos x="1" y="97"/>
                </a:cxn>
                <a:cxn ang="0">
                  <a:pos x="1" y="97"/>
                </a:cxn>
                <a:cxn ang="0">
                  <a:pos x="0" y="98"/>
                </a:cxn>
                <a:cxn ang="0">
                  <a:pos x="0" y="100"/>
                </a:cxn>
                <a:cxn ang="0">
                  <a:pos x="0" y="102"/>
                </a:cxn>
                <a:cxn ang="0">
                  <a:pos x="1" y="103"/>
                </a:cxn>
                <a:cxn ang="0">
                  <a:pos x="3" y="104"/>
                </a:cxn>
                <a:cxn ang="0">
                  <a:pos x="4" y="105"/>
                </a:cxn>
                <a:cxn ang="0">
                  <a:pos x="6" y="104"/>
                </a:cxn>
                <a:cxn ang="0">
                  <a:pos x="7" y="103"/>
                </a:cxn>
                <a:cxn ang="0">
                  <a:pos x="7" y="103"/>
                </a:cxn>
                <a:cxn ang="0">
                  <a:pos x="14" y="94"/>
                </a:cxn>
                <a:cxn ang="0">
                  <a:pos x="21" y="84"/>
                </a:cxn>
                <a:cxn ang="0">
                  <a:pos x="31" y="63"/>
                </a:cxn>
                <a:cxn ang="0">
                  <a:pos x="31" y="63"/>
                </a:cxn>
                <a:cxn ang="0">
                  <a:pos x="34" y="60"/>
                </a:cxn>
                <a:cxn ang="0">
                  <a:pos x="37" y="57"/>
                </a:cxn>
                <a:cxn ang="0">
                  <a:pos x="39" y="54"/>
                </a:cxn>
                <a:cxn ang="0">
                  <a:pos x="40" y="50"/>
                </a:cxn>
                <a:cxn ang="0">
                  <a:pos x="40" y="50"/>
                </a:cxn>
                <a:cxn ang="0">
                  <a:pos x="42" y="38"/>
                </a:cxn>
                <a:cxn ang="0">
                  <a:pos x="44" y="28"/>
                </a:cxn>
                <a:cxn ang="0">
                  <a:pos x="48" y="18"/>
                </a:cxn>
                <a:cxn ang="0">
                  <a:pos x="53" y="7"/>
                </a:cxn>
                <a:cxn ang="0">
                  <a:pos x="53" y="7"/>
                </a:cxn>
                <a:cxn ang="0">
                  <a:pos x="53" y="5"/>
                </a:cxn>
                <a:cxn ang="0">
                  <a:pos x="53" y="4"/>
                </a:cxn>
                <a:cxn ang="0">
                  <a:pos x="51" y="1"/>
                </a:cxn>
                <a:cxn ang="0">
                  <a:pos x="48" y="0"/>
                </a:cxn>
                <a:cxn ang="0">
                  <a:pos x="47" y="0"/>
                </a:cxn>
                <a:cxn ang="0">
                  <a:pos x="45" y="1"/>
                </a:cxn>
                <a:cxn ang="0">
                  <a:pos x="44" y="3"/>
                </a:cxn>
                <a:cxn ang="0">
                  <a:pos x="44" y="3"/>
                </a:cxn>
              </a:cxnLst>
              <a:rect l="0" t="0" r="r" b="b"/>
              <a:pathLst>
                <a:path w="53" h="105">
                  <a:moveTo>
                    <a:pt x="44" y="3"/>
                  </a:moveTo>
                  <a:lnTo>
                    <a:pt x="44" y="3"/>
                  </a:lnTo>
                  <a:lnTo>
                    <a:pt x="39" y="14"/>
                  </a:lnTo>
                  <a:lnTo>
                    <a:pt x="35" y="26"/>
                  </a:lnTo>
                  <a:lnTo>
                    <a:pt x="35" y="26"/>
                  </a:lnTo>
                  <a:lnTo>
                    <a:pt x="34" y="32"/>
                  </a:lnTo>
                  <a:lnTo>
                    <a:pt x="33" y="38"/>
                  </a:lnTo>
                  <a:lnTo>
                    <a:pt x="32" y="44"/>
                  </a:lnTo>
                  <a:lnTo>
                    <a:pt x="31" y="48"/>
                  </a:lnTo>
                  <a:lnTo>
                    <a:pt x="30" y="50"/>
                  </a:lnTo>
                  <a:lnTo>
                    <a:pt x="30" y="50"/>
                  </a:lnTo>
                  <a:lnTo>
                    <a:pt x="25" y="55"/>
                  </a:lnTo>
                  <a:lnTo>
                    <a:pt x="22" y="61"/>
                  </a:lnTo>
                  <a:lnTo>
                    <a:pt x="15" y="73"/>
                  </a:lnTo>
                  <a:lnTo>
                    <a:pt x="9" y="86"/>
                  </a:lnTo>
                  <a:lnTo>
                    <a:pt x="5" y="91"/>
                  </a:lnTo>
                  <a:lnTo>
                    <a:pt x="1" y="97"/>
                  </a:lnTo>
                  <a:lnTo>
                    <a:pt x="1" y="97"/>
                  </a:lnTo>
                  <a:lnTo>
                    <a:pt x="0" y="98"/>
                  </a:lnTo>
                  <a:lnTo>
                    <a:pt x="0" y="100"/>
                  </a:lnTo>
                  <a:lnTo>
                    <a:pt x="0" y="102"/>
                  </a:lnTo>
                  <a:lnTo>
                    <a:pt x="1" y="103"/>
                  </a:lnTo>
                  <a:lnTo>
                    <a:pt x="3" y="104"/>
                  </a:lnTo>
                  <a:lnTo>
                    <a:pt x="4" y="105"/>
                  </a:lnTo>
                  <a:lnTo>
                    <a:pt x="6" y="104"/>
                  </a:lnTo>
                  <a:lnTo>
                    <a:pt x="7" y="103"/>
                  </a:lnTo>
                  <a:lnTo>
                    <a:pt x="7" y="103"/>
                  </a:lnTo>
                  <a:lnTo>
                    <a:pt x="14" y="94"/>
                  </a:lnTo>
                  <a:lnTo>
                    <a:pt x="21" y="84"/>
                  </a:lnTo>
                  <a:lnTo>
                    <a:pt x="31" y="63"/>
                  </a:lnTo>
                  <a:lnTo>
                    <a:pt x="31" y="63"/>
                  </a:lnTo>
                  <a:lnTo>
                    <a:pt x="34" y="60"/>
                  </a:lnTo>
                  <a:lnTo>
                    <a:pt x="37" y="57"/>
                  </a:lnTo>
                  <a:lnTo>
                    <a:pt x="39" y="54"/>
                  </a:lnTo>
                  <a:lnTo>
                    <a:pt x="40" y="50"/>
                  </a:lnTo>
                  <a:lnTo>
                    <a:pt x="40" y="50"/>
                  </a:lnTo>
                  <a:lnTo>
                    <a:pt x="42" y="38"/>
                  </a:lnTo>
                  <a:lnTo>
                    <a:pt x="44" y="28"/>
                  </a:lnTo>
                  <a:lnTo>
                    <a:pt x="48" y="18"/>
                  </a:lnTo>
                  <a:lnTo>
                    <a:pt x="53" y="7"/>
                  </a:lnTo>
                  <a:lnTo>
                    <a:pt x="53" y="7"/>
                  </a:lnTo>
                  <a:lnTo>
                    <a:pt x="53" y="5"/>
                  </a:lnTo>
                  <a:lnTo>
                    <a:pt x="53" y="4"/>
                  </a:lnTo>
                  <a:lnTo>
                    <a:pt x="51" y="1"/>
                  </a:lnTo>
                  <a:lnTo>
                    <a:pt x="48" y="0"/>
                  </a:lnTo>
                  <a:lnTo>
                    <a:pt x="47" y="0"/>
                  </a:lnTo>
                  <a:lnTo>
                    <a:pt x="45" y="1"/>
                  </a:lnTo>
                  <a:lnTo>
                    <a:pt x="44" y="3"/>
                  </a:lnTo>
                  <a:lnTo>
                    <a:pt x="44"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Arial Unicode MS"/>
                <a:ea typeface="黑体"/>
                <a:cs typeface="+mn-cs"/>
              </a:endParaRPr>
            </a:p>
          </p:txBody>
        </p:sp>
        <p:sp>
          <p:nvSpPr>
            <p:cNvPr id="39" name="Freeform 814">
              <a:extLst>
                <a:ext uri="{FF2B5EF4-FFF2-40B4-BE49-F238E27FC236}">
                  <a16:creationId xmlns:a16="http://schemas.microsoft.com/office/drawing/2014/main" id="{8BD91664-66CE-4BB7-84ED-5AC25FEB4F7E}"/>
                </a:ext>
              </a:extLst>
            </p:cNvPr>
            <p:cNvSpPr>
              <a:spLocks/>
            </p:cNvSpPr>
            <p:nvPr/>
          </p:nvSpPr>
          <p:spPr bwMode="auto">
            <a:xfrm>
              <a:off x="6673850" y="1739900"/>
              <a:ext cx="20638" cy="53975"/>
            </a:xfrm>
            <a:custGeom>
              <a:avLst/>
              <a:gdLst/>
              <a:ahLst/>
              <a:cxnLst>
                <a:cxn ang="0">
                  <a:pos x="32" y="4"/>
                </a:cxn>
                <a:cxn ang="0">
                  <a:pos x="32" y="4"/>
                </a:cxn>
                <a:cxn ang="0">
                  <a:pos x="29" y="16"/>
                </a:cxn>
                <a:cxn ang="0">
                  <a:pos x="26" y="28"/>
                </a:cxn>
                <a:cxn ang="0">
                  <a:pos x="22" y="40"/>
                </a:cxn>
                <a:cxn ang="0">
                  <a:pos x="18" y="51"/>
                </a:cxn>
                <a:cxn ang="0">
                  <a:pos x="8" y="74"/>
                </a:cxn>
                <a:cxn ang="0">
                  <a:pos x="4" y="86"/>
                </a:cxn>
                <a:cxn ang="0">
                  <a:pos x="0" y="98"/>
                </a:cxn>
                <a:cxn ang="0">
                  <a:pos x="0" y="98"/>
                </a:cxn>
                <a:cxn ang="0">
                  <a:pos x="0" y="100"/>
                </a:cxn>
                <a:cxn ang="0">
                  <a:pos x="1" y="101"/>
                </a:cxn>
                <a:cxn ang="0">
                  <a:pos x="2" y="102"/>
                </a:cxn>
                <a:cxn ang="0">
                  <a:pos x="4" y="103"/>
                </a:cxn>
                <a:cxn ang="0">
                  <a:pos x="5" y="103"/>
                </a:cxn>
                <a:cxn ang="0">
                  <a:pos x="7" y="103"/>
                </a:cxn>
                <a:cxn ang="0">
                  <a:pos x="8" y="102"/>
                </a:cxn>
                <a:cxn ang="0">
                  <a:pos x="9" y="100"/>
                </a:cxn>
                <a:cxn ang="0">
                  <a:pos x="9" y="100"/>
                </a:cxn>
                <a:cxn ang="0">
                  <a:pos x="12" y="88"/>
                </a:cxn>
                <a:cxn ang="0">
                  <a:pos x="17" y="76"/>
                </a:cxn>
                <a:cxn ang="0">
                  <a:pos x="27" y="53"/>
                </a:cxn>
                <a:cxn ang="0">
                  <a:pos x="32" y="41"/>
                </a:cxn>
                <a:cxn ang="0">
                  <a:pos x="36" y="29"/>
                </a:cxn>
                <a:cxn ang="0">
                  <a:pos x="39" y="16"/>
                </a:cxn>
                <a:cxn ang="0">
                  <a:pos x="41" y="4"/>
                </a:cxn>
                <a:cxn ang="0">
                  <a:pos x="41" y="4"/>
                </a:cxn>
                <a:cxn ang="0">
                  <a:pos x="41" y="2"/>
                </a:cxn>
                <a:cxn ang="0">
                  <a:pos x="40" y="1"/>
                </a:cxn>
                <a:cxn ang="0">
                  <a:pos x="38" y="0"/>
                </a:cxn>
                <a:cxn ang="0">
                  <a:pos x="36" y="0"/>
                </a:cxn>
                <a:cxn ang="0">
                  <a:pos x="35" y="0"/>
                </a:cxn>
                <a:cxn ang="0">
                  <a:pos x="33" y="1"/>
                </a:cxn>
                <a:cxn ang="0">
                  <a:pos x="32" y="2"/>
                </a:cxn>
                <a:cxn ang="0">
                  <a:pos x="32" y="4"/>
                </a:cxn>
                <a:cxn ang="0">
                  <a:pos x="32" y="4"/>
                </a:cxn>
              </a:cxnLst>
              <a:rect l="0" t="0" r="r" b="b"/>
              <a:pathLst>
                <a:path w="41" h="103">
                  <a:moveTo>
                    <a:pt x="32" y="4"/>
                  </a:moveTo>
                  <a:lnTo>
                    <a:pt x="32" y="4"/>
                  </a:lnTo>
                  <a:lnTo>
                    <a:pt x="29" y="16"/>
                  </a:lnTo>
                  <a:lnTo>
                    <a:pt x="26" y="28"/>
                  </a:lnTo>
                  <a:lnTo>
                    <a:pt x="22" y="40"/>
                  </a:lnTo>
                  <a:lnTo>
                    <a:pt x="18" y="51"/>
                  </a:lnTo>
                  <a:lnTo>
                    <a:pt x="8" y="74"/>
                  </a:lnTo>
                  <a:lnTo>
                    <a:pt x="4" y="86"/>
                  </a:lnTo>
                  <a:lnTo>
                    <a:pt x="0" y="98"/>
                  </a:lnTo>
                  <a:lnTo>
                    <a:pt x="0" y="98"/>
                  </a:lnTo>
                  <a:lnTo>
                    <a:pt x="0" y="100"/>
                  </a:lnTo>
                  <a:lnTo>
                    <a:pt x="1" y="101"/>
                  </a:lnTo>
                  <a:lnTo>
                    <a:pt x="2" y="102"/>
                  </a:lnTo>
                  <a:lnTo>
                    <a:pt x="4" y="103"/>
                  </a:lnTo>
                  <a:lnTo>
                    <a:pt x="5" y="103"/>
                  </a:lnTo>
                  <a:lnTo>
                    <a:pt x="7" y="103"/>
                  </a:lnTo>
                  <a:lnTo>
                    <a:pt x="8" y="102"/>
                  </a:lnTo>
                  <a:lnTo>
                    <a:pt x="9" y="100"/>
                  </a:lnTo>
                  <a:lnTo>
                    <a:pt x="9" y="100"/>
                  </a:lnTo>
                  <a:lnTo>
                    <a:pt x="12" y="88"/>
                  </a:lnTo>
                  <a:lnTo>
                    <a:pt x="17" y="76"/>
                  </a:lnTo>
                  <a:lnTo>
                    <a:pt x="27" y="53"/>
                  </a:lnTo>
                  <a:lnTo>
                    <a:pt x="32" y="41"/>
                  </a:lnTo>
                  <a:lnTo>
                    <a:pt x="36" y="29"/>
                  </a:lnTo>
                  <a:lnTo>
                    <a:pt x="39" y="16"/>
                  </a:lnTo>
                  <a:lnTo>
                    <a:pt x="41" y="4"/>
                  </a:lnTo>
                  <a:lnTo>
                    <a:pt x="41" y="4"/>
                  </a:lnTo>
                  <a:lnTo>
                    <a:pt x="41" y="2"/>
                  </a:lnTo>
                  <a:lnTo>
                    <a:pt x="40" y="1"/>
                  </a:lnTo>
                  <a:lnTo>
                    <a:pt x="38" y="0"/>
                  </a:lnTo>
                  <a:lnTo>
                    <a:pt x="36" y="0"/>
                  </a:lnTo>
                  <a:lnTo>
                    <a:pt x="35" y="0"/>
                  </a:lnTo>
                  <a:lnTo>
                    <a:pt x="33" y="1"/>
                  </a:lnTo>
                  <a:lnTo>
                    <a:pt x="32" y="2"/>
                  </a:lnTo>
                  <a:lnTo>
                    <a:pt x="32" y="4"/>
                  </a:lnTo>
                  <a:lnTo>
                    <a:pt x="32" y="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Arial Unicode MS"/>
                <a:ea typeface="黑体"/>
                <a:cs typeface="+mn-cs"/>
              </a:endParaRPr>
            </a:p>
          </p:txBody>
        </p:sp>
        <p:sp>
          <p:nvSpPr>
            <p:cNvPr id="40" name="Freeform 815">
              <a:extLst>
                <a:ext uri="{FF2B5EF4-FFF2-40B4-BE49-F238E27FC236}">
                  <a16:creationId xmlns:a16="http://schemas.microsoft.com/office/drawing/2014/main" id="{FB591F07-CCB8-4F2E-8F22-47D319C9C4F4}"/>
                </a:ext>
              </a:extLst>
            </p:cNvPr>
            <p:cNvSpPr>
              <a:spLocks/>
            </p:cNvSpPr>
            <p:nvPr/>
          </p:nvSpPr>
          <p:spPr bwMode="auto">
            <a:xfrm>
              <a:off x="6811963" y="1671638"/>
              <a:ext cx="9525" cy="38100"/>
            </a:xfrm>
            <a:custGeom>
              <a:avLst/>
              <a:gdLst/>
              <a:ahLst/>
              <a:cxnLst>
                <a:cxn ang="0">
                  <a:pos x="11" y="58"/>
                </a:cxn>
                <a:cxn ang="0">
                  <a:pos x="11" y="58"/>
                </a:cxn>
                <a:cxn ang="0">
                  <a:pos x="10" y="51"/>
                </a:cxn>
                <a:cxn ang="0">
                  <a:pos x="9" y="44"/>
                </a:cxn>
                <a:cxn ang="0">
                  <a:pos x="10" y="33"/>
                </a:cxn>
                <a:cxn ang="0">
                  <a:pos x="10" y="33"/>
                </a:cxn>
                <a:cxn ang="0">
                  <a:pos x="11" y="5"/>
                </a:cxn>
                <a:cxn ang="0">
                  <a:pos x="11" y="5"/>
                </a:cxn>
                <a:cxn ang="0">
                  <a:pos x="11" y="3"/>
                </a:cxn>
                <a:cxn ang="0">
                  <a:pos x="10" y="1"/>
                </a:cxn>
                <a:cxn ang="0">
                  <a:pos x="8" y="0"/>
                </a:cxn>
                <a:cxn ang="0">
                  <a:pos x="7" y="0"/>
                </a:cxn>
                <a:cxn ang="0">
                  <a:pos x="5" y="0"/>
                </a:cxn>
                <a:cxn ang="0">
                  <a:pos x="4" y="1"/>
                </a:cxn>
                <a:cxn ang="0">
                  <a:pos x="3" y="3"/>
                </a:cxn>
                <a:cxn ang="0">
                  <a:pos x="2" y="5"/>
                </a:cxn>
                <a:cxn ang="0">
                  <a:pos x="2" y="5"/>
                </a:cxn>
                <a:cxn ang="0">
                  <a:pos x="1" y="20"/>
                </a:cxn>
                <a:cxn ang="0">
                  <a:pos x="0" y="40"/>
                </a:cxn>
                <a:cxn ang="0">
                  <a:pos x="0" y="50"/>
                </a:cxn>
                <a:cxn ang="0">
                  <a:pos x="2" y="59"/>
                </a:cxn>
                <a:cxn ang="0">
                  <a:pos x="3" y="63"/>
                </a:cxn>
                <a:cxn ang="0">
                  <a:pos x="5" y="66"/>
                </a:cxn>
                <a:cxn ang="0">
                  <a:pos x="7" y="69"/>
                </a:cxn>
                <a:cxn ang="0">
                  <a:pos x="11" y="72"/>
                </a:cxn>
                <a:cxn ang="0">
                  <a:pos x="11" y="72"/>
                </a:cxn>
                <a:cxn ang="0">
                  <a:pos x="13" y="72"/>
                </a:cxn>
                <a:cxn ang="0">
                  <a:pos x="15" y="72"/>
                </a:cxn>
                <a:cxn ang="0">
                  <a:pos x="17" y="70"/>
                </a:cxn>
                <a:cxn ang="0">
                  <a:pos x="17" y="68"/>
                </a:cxn>
                <a:cxn ang="0">
                  <a:pos x="17" y="62"/>
                </a:cxn>
                <a:cxn ang="0">
                  <a:pos x="17" y="62"/>
                </a:cxn>
                <a:cxn ang="0">
                  <a:pos x="17" y="59"/>
                </a:cxn>
                <a:cxn ang="0">
                  <a:pos x="15" y="58"/>
                </a:cxn>
                <a:cxn ang="0">
                  <a:pos x="13" y="57"/>
                </a:cxn>
                <a:cxn ang="0">
                  <a:pos x="11" y="58"/>
                </a:cxn>
                <a:cxn ang="0">
                  <a:pos x="11" y="58"/>
                </a:cxn>
              </a:cxnLst>
              <a:rect l="0" t="0" r="r" b="b"/>
              <a:pathLst>
                <a:path w="17" h="72">
                  <a:moveTo>
                    <a:pt x="11" y="58"/>
                  </a:moveTo>
                  <a:lnTo>
                    <a:pt x="11" y="58"/>
                  </a:lnTo>
                  <a:lnTo>
                    <a:pt x="10" y="51"/>
                  </a:lnTo>
                  <a:lnTo>
                    <a:pt x="9" y="44"/>
                  </a:lnTo>
                  <a:lnTo>
                    <a:pt x="10" y="33"/>
                  </a:lnTo>
                  <a:lnTo>
                    <a:pt x="10" y="33"/>
                  </a:lnTo>
                  <a:lnTo>
                    <a:pt x="11" y="5"/>
                  </a:lnTo>
                  <a:lnTo>
                    <a:pt x="11" y="5"/>
                  </a:lnTo>
                  <a:lnTo>
                    <a:pt x="11" y="3"/>
                  </a:lnTo>
                  <a:lnTo>
                    <a:pt x="10" y="1"/>
                  </a:lnTo>
                  <a:lnTo>
                    <a:pt x="8" y="0"/>
                  </a:lnTo>
                  <a:lnTo>
                    <a:pt x="7" y="0"/>
                  </a:lnTo>
                  <a:lnTo>
                    <a:pt x="5" y="0"/>
                  </a:lnTo>
                  <a:lnTo>
                    <a:pt x="4" y="1"/>
                  </a:lnTo>
                  <a:lnTo>
                    <a:pt x="3" y="3"/>
                  </a:lnTo>
                  <a:lnTo>
                    <a:pt x="2" y="5"/>
                  </a:lnTo>
                  <a:lnTo>
                    <a:pt x="2" y="5"/>
                  </a:lnTo>
                  <a:lnTo>
                    <a:pt x="1" y="20"/>
                  </a:lnTo>
                  <a:lnTo>
                    <a:pt x="0" y="40"/>
                  </a:lnTo>
                  <a:lnTo>
                    <a:pt x="0" y="50"/>
                  </a:lnTo>
                  <a:lnTo>
                    <a:pt x="2" y="59"/>
                  </a:lnTo>
                  <a:lnTo>
                    <a:pt x="3" y="63"/>
                  </a:lnTo>
                  <a:lnTo>
                    <a:pt x="5" y="66"/>
                  </a:lnTo>
                  <a:lnTo>
                    <a:pt x="7" y="69"/>
                  </a:lnTo>
                  <a:lnTo>
                    <a:pt x="11" y="72"/>
                  </a:lnTo>
                  <a:lnTo>
                    <a:pt x="11" y="72"/>
                  </a:lnTo>
                  <a:lnTo>
                    <a:pt x="13" y="72"/>
                  </a:lnTo>
                  <a:lnTo>
                    <a:pt x="15" y="72"/>
                  </a:lnTo>
                  <a:lnTo>
                    <a:pt x="17" y="70"/>
                  </a:lnTo>
                  <a:lnTo>
                    <a:pt x="17" y="68"/>
                  </a:lnTo>
                  <a:lnTo>
                    <a:pt x="17" y="62"/>
                  </a:lnTo>
                  <a:lnTo>
                    <a:pt x="17" y="62"/>
                  </a:lnTo>
                  <a:lnTo>
                    <a:pt x="17" y="59"/>
                  </a:lnTo>
                  <a:lnTo>
                    <a:pt x="15" y="58"/>
                  </a:lnTo>
                  <a:lnTo>
                    <a:pt x="13" y="57"/>
                  </a:lnTo>
                  <a:lnTo>
                    <a:pt x="11" y="58"/>
                  </a:lnTo>
                  <a:lnTo>
                    <a:pt x="11" y="5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Arial Unicode MS"/>
                <a:ea typeface="黑体"/>
                <a:cs typeface="+mn-cs"/>
              </a:endParaRPr>
            </a:p>
          </p:txBody>
        </p:sp>
        <p:sp>
          <p:nvSpPr>
            <p:cNvPr id="51" name="Freeform 816">
              <a:extLst>
                <a:ext uri="{FF2B5EF4-FFF2-40B4-BE49-F238E27FC236}">
                  <a16:creationId xmlns:a16="http://schemas.microsoft.com/office/drawing/2014/main" id="{7EDFDE69-EB91-49E0-882F-227E39AEEA50}"/>
                </a:ext>
              </a:extLst>
            </p:cNvPr>
            <p:cNvSpPr>
              <a:spLocks/>
            </p:cNvSpPr>
            <p:nvPr/>
          </p:nvSpPr>
          <p:spPr bwMode="auto">
            <a:xfrm>
              <a:off x="6843713" y="1644650"/>
              <a:ext cx="22225" cy="55563"/>
            </a:xfrm>
            <a:custGeom>
              <a:avLst/>
              <a:gdLst/>
              <a:ahLst/>
              <a:cxnLst>
                <a:cxn ang="0">
                  <a:pos x="33" y="1"/>
                </a:cxn>
                <a:cxn ang="0">
                  <a:pos x="33" y="1"/>
                </a:cxn>
                <a:cxn ang="0">
                  <a:pos x="29" y="6"/>
                </a:cxn>
                <a:cxn ang="0">
                  <a:pos x="26" y="12"/>
                </a:cxn>
                <a:cxn ang="0">
                  <a:pos x="20" y="23"/>
                </a:cxn>
                <a:cxn ang="0">
                  <a:pos x="16" y="35"/>
                </a:cxn>
                <a:cxn ang="0">
                  <a:pos x="13" y="48"/>
                </a:cxn>
                <a:cxn ang="0">
                  <a:pos x="8" y="73"/>
                </a:cxn>
                <a:cxn ang="0">
                  <a:pos x="5" y="86"/>
                </a:cxn>
                <a:cxn ang="0">
                  <a:pos x="1" y="97"/>
                </a:cxn>
                <a:cxn ang="0">
                  <a:pos x="1" y="97"/>
                </a:cxn>
                <a:cxn ang="0">
                  <a:pos x="0" y="99"/>
                </a:cxn>
                <a:cxn ang="0">
                  <a:pos x="1" y="101"/>
                </a:cxn>
                <a:cxn ang="0">
                  <a:pos x="3" y="103"/>
                </a:cxn>
                <a:cxn ang="0">
                  <a:pos x="5" y="104"/>
                </a:cxn>
                <a:cxn ang="0">
                  <a:pos x="6" y="104"/>
                </a:cxn>
                <a:cxn ang="0">
                  <a:pos x="8" y="103"/>
                </a:cxn>
                <a:cxn ang="0">
                  <a:pos x="9" y="102"/>
                </a:cxn>
                <a:cxn ang="0">
                  <a:pos x="9" y="102"/>
                </a:cxn>
                <a:cxn ang="0">
                  <a:pos x="13" y="91"/>
                </a:cxn>
                <a:cxn ang="0">
                  <a:pos x="17" y="81"/>
                </a:cxn>
                <a:cxn ang="0">
                  <a:pos x="23" y="58"/>
                </a:cxn>
                <a:cxn ang="0">
                  <a:pos x="23" y="58"/>
                </a:cxn>
                <a:cxn ang="0">
                  <a:pos x="25" y="45"/>
                </a:cxn>
                <a:cxn ang="0">
                  <a:pos x="28" y="32"/>
                </a:cxn>
                <a:cxn ang="0">
                  <a:pos x="30" y="26"/>
                </a:cxn>
                <a:cxn ang="0">
                  <a:pos x="33" y="20"/>
                </a:cxn>
                <a:cxn ang="0">
                  <a:pos x="36" y="14"/>
                </a:cxn>
                <a:cxn ang="0">
                  <a:pos x="40" y="8"/>
                </a:cxn>
                <a:cxn ang="0">
                  <a:pos x="40" y="8"/>
                </a:cxn>
                <a:cxn ang="0">
                  <a:pos x="41" y="6"/>
                </a:cxn>
                <a:cxn ang="0">
                  <a:pos x="41" y="4"/>
                </a:cxn>
                <a:cxn ang="0">
                  <a:pos x="40" y="3"/>
                </a:cxn>
                <a:cxn ang="0">
                  <a:pos x="39" y="1"/>
                </a:cxn>
                <a:cxn ang="0">
                  <a:pos x="38" y="0"/>
                </a:cxn>
                <a:cxn ang="0">
                  <a:pos x="36" y="0"/>
                </a:cxn>
                <a:cxn ang="0">
                  <a:pos x="35" y="0"/>
                </a:cxn>
                <a:cxn ang="0">
                  <a:pos x="33" y="1"/>
                </a:cxn>
                <a:cxn ang="0">
                  <a:pos x="33" y="1"/>
                </a:cxn>
              </a:cxnLst>
              <a:rect l="0" t="0" r="r" b="b"/>
              <a:pathLst>
                <a:path w="41" h="104">
                  <a:moveTo>
                    <a:pt x="33" y="1"/>
                  </a:moveTo>
                  <a:lnTo>
                    <a:pt x="33" y="1"/>
                  </a:lnTo>
                  <a:lnTo>
                    <a:pt x="29" y="6"/>
                  </a:lnTo>
                  <a:lnTo>
                    <a:pt x="26" y="12"/>
                  </a:lnTo>
                  <a:lnTo>
                    <a:pt x="20" y="23"/>
                  </a:lnTo>
                  <a:lnTo>
                    <a:pt x="16" y="35"/>
                  </a:lnTo>
                  <a:lnTo>
                    <a:pt x="13" y="48"/>
                  </a:lnTo>
                  <a:lnTo>
                    <a:pt x="8" y="73"/>
                  </a:lnTo>
                  <a:lnTo>
                    <a:pt x="5" y="86"/>
                  </a:lnTo>
                  <a:lnTo>
                    <a:pt x="1" y="97"/>
                  </a:lnTo>
                  <a:lnTo>
                    <a:pt x="1" y="97"/>
                  </a:lnTo>
                  <a:lnTo>
                    <a:pt x="0" y="99"/>
                  </a:lnTo>
                  <a:lnTo>
                    <a:pt x="1" y="101"/>
                  </a:lnTo>
                  <a:lnTo>
                    <a:pt x="3" y="103"/>
                  </a:lnTo>
                  <a:lnTo>
                    <a:pt x="5" y="104"/>
                  </a:lnTo>
                  <a:lnTo>
                    <a:pt x="6" y="104"/>
                  </a:lnTo>
                  <a:lnTo>
                    <a:pt x="8" y="103"/>
                  </a:lnTo>
                  <a:lnTo>
                    <a:pt x="9" y="102"/>
                  </a:lnTo>
                  <a:lnTo>
                    <a:pt x="9" y="102"/>
                  </a:lnTo>
                  <a:lnTo>
                    <a:pt x="13" y="91"/>
                  </a:lnTo>
                  <a:lnTo>
                    <a:pt x="17" y="81"/>
                  </a:lnTo>
                  <a:lnTo>
                    <a:pt x="23" y="58"/>
                  </a:lnTo>
                  <a:lnTo>
                    <a:pt x="23" y="58"/>
                  </a:lnTo>
                  <a:lnTo>
                    <a:pt x="25" y="45"/>
                  </a:lnTo>
                  <a:lnTo>
                    <a:pt x="28" y="32"/>
                  </a:lnTo>
                  <a:lnTo>
                    <a:pt x="30" y="26"/>
                  </a:lnTo>
                  <a:lnTo>
                    <a:pt x="33" y="20"/>
                  </a:lnTo>
                  <a:lnTo>
                    <a:pt x="36" y="14"/>
                  </a:lnTo>
                  <a:lnTo>
                    <a:pt x="40" y="8"/>
                  </a:lnTo>
                  <a:lnTo>
                    <a:pt x="40" y="8"/>
                  </a:lnTo>
                  <a:lnTo>
                    <a:pt x="41" y="6"/>
                  </a:lnTo>
                  <a:lnTo>
                    <a:pt x="41" y="4"/>
                  </a:lnTo>
                  <a:lnTo>
                    <a:pt x="40" y="3"/>
                  </a:lnTo>
                  <a:lnTo>
                    <a:pt x="39" y="1"/>
                  </a:lnTo>
                  <a:lnTo>
                    <a:pt x="38" y="0"/>
                  </a:lnTo>
                  <a:lnTo>
                    <a:pt x="36" y="0"/>
                  </a:lnTo>
                  <a:lnTo>
                    <a:pt x="35" y="0"/>
                  </a:lnTo>
                  <a:lnTo>
                    <a:pt x="33" y="1"/>
                  </a:lnTo>
                  <a:lnTo>
                    <a:pt x="33"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Arial Unicode MS"/>
                <a:ea typeface="黑体"/>
                <a:cs typeface="+mn-cs"/>
              </a:endParaRPr>
            </a:p>
          </p:txBody>
        </p:sp>
        <p:sp>
          <p:nvSpPr>
            <p:cNvPr id="52" name="Freeform 817">
              <a:extLst>
                <a:ext uri="{FF2B5EF4-FFF2-40B4-BE49-F238E27FC236}">
                  <a16:creationId xmlns:a16="http://schemas.microsoft.com/office/drawing/2014/main" id="{8F9C2524-190D-4E29-B810-D8BC37AA881E}"/>
                </a:ext>
              </a:extLst>
            </p:cNvPr>
            <p:cNvSpPr>
              <a:spLocks/>
            </p:cNvSpPr>
            <p:nvPr/>
          </p:nvSpPr>
          <p:spPr bwMode="auto">
            <a:xfrm>
              <a:off x="6719888" y="1743075"/>
              <a:ext cx="9525" cy="47625"/>
            </a:xfrm>
            <a:custGeom>
              <a:avLst/>
              <a:gdLst/>
              <a:ahLst/>
              <a:cxnLst>
                <a:cxn ang="0">
                  <a:pos x="16" y="4"/>
                </a:cxn>
                <a:cxn ang="0">
                  <a:pos x="16" y="4"/>
                </a:cxn>
                <a:cxn ang="0">
                  <a:pos x="16" y="2"/>
                </a:cxn>
                <a:cxn ang="0">
                  <a:pos x="15" y="1"/>
                </a:cxn>
                <a:cxn ang="0">
                  <a:pos x="13" y="0"/>
                </a:cxn>
                <a:cxn ang="0">
                  <a:pos x="11" y="0"/>
                </a:cxn>
                <a:cxn ang="0">
                  <a:pos x="10" y="0"/>
                </a:cxn>
                <a:cxn ang="0">
                  <a:pos x="8" y="1"/>
                </a:cxn>
                <a:cxn ang="0">
                  <a:pos x="7" y="2"/>
                </a:cxn>
                <a:cxn ang="0">
                  <a:pos x="7" y="4"/>
                </a:cxn>
                <a:cxn ang="0">
                  <a:pos x="7" y="4"/>
                </a:cxn>
                <a:cxn ang="0">
                  <a:pos x="8" y="25"/>
                </a:cxn>
                <a:cxn ang="0">
                  <a:pos x="8" y="44"/>
                </a:cxn>
                <a:cxn ang="0">
                  <a:pos x="8" y="55"/>
                </a:cxn>
                <a:cxn ang="0">
                  <a:pos x="7" y="65"/>
                </a:cxn>
                <a:cxn ang="0">
                  <a:pos x="4" y="74"/>
                </a:cxn>
                <a:cxn ang="0">
                  <a:pos x="0" y="84"/>
                </a:cxn>
                <a:cxn ang="0">
                  <a:pos x="0" y="84"/>
                </a:cxn>
                <a:cxn ang="0">
                  <a:pos x="0" y="86"/>
                </a:cxn>
                <a:cxn ang="0">
                  <a:pos x="0" y="88"/>
                </a:cxn>
                <a:cxn ang="0">
                  <a:pos x="3" y="91"/>
                </a:cxn>
                <a:cxn ang="0">
                  <a:pos x="4" y="91"/>
                </a:cxn>
                <a:cxn ang="0">
                  <a:pos x="7" y="91"/>
                </a:cxn>
                <a:cxn ang="0">
                  <a:pos x="8" y="91"/>
                </a:cxn>
                <a:cxn ang="0">
                  <a:pos x="9" y="89"/>
                </a:cxn>
                <a:cxn ang="0">
                  <a:pos x="9" y="89"/>
                </a:cxn>
                <a:cxn ang="0">
                  <a:pos x="13" y="79"/>
                </a:cxn>
                <a:cxn ang="0">
                  <a:pos x="15" y="68"/>
                </a:cxn>
                <a:cxn ang="0">
                  <a:pos x="17" y="58"/>
                </a:cxn>
                <a:cxn ang="0">
                  <a:pos x="17" y="48"/>
                </a:cxn>
                <a:cxn ang="0">
                  <a:pos x="17" y="26"/>
                </a:cxn>
                <a:cxn ang="0">
                  <a:pos x="16" y="4"/>
                </a:cxn>
                <a:cxn ang="0">
                  <a:pos x="16" y="4"/>
                </a:cxn>
              </a:cxnLst>
              <a:rect l="0" t="0" r="r" b="b"/>
              <a:pathLst>
                <a:path w="17" h="91">
                  <a:moveTo>
                    <a:pt x="16" y="4"/>
                  </a:moveTo>
                  <a:lnTo>
                    <a:pt x="16" y="4"/>
                  </a:lnTo>
                  <a:lnTo>
                    <a:pt x="16" y="2"/>
                  </a:lnTo>
                  <a:lnTo>
                    <a:pt x="15" y="1"/>
                  </a:lnTo>
                  <a:lnTo>
                    <a:pt x="13" y="0"/>
                  </a:lnTo>
                  <a:lnTo>
                    <a:pt x="11" y="0"/>
                  </a:lnTo>
                  <a:lnTo>
                    <a:pt x="10" y="0"/>
                  </a:lnTo>
                  <a:lnTo>
                    <a:pt x="8" y="1"/>
                  </a:lnTo>
                  <a:lnTo>
                    <a:pt x="7" y="2"/>
                  </a:lnTo>
                  <a:lnTo>
                    <a:pt x="7" y="4"/>
                  </a:lnTo>
                  <a:lnTo>
                    <a:pt x="7" y="4"/>
                  </a:lnTo>
                  <a:lnTo>
                    <a:pt x="8" y="25"/>
                  </a:lnTo>
                  <a:lnTo>
                    <a:pt x="8" y="44"/>
                  </a:lnTo>
                  <a:lnTo>
                    <a:pt x="8" y="55"/>
                  </a:lnTo>
                  <a:lnTo>
                    <a:pt x="7" y="65"/>
                  </a:lnTo>
                  <a:lnTo>
                    <a:pt x="4" y="74"/>
                  </a:lnTo>
                  <a:lnTo>
                    <a:pt x="0" y="84"/>
                  </a:lnTo>
                  <a:lnTo>
                    <a:pt x="0" y="84"/>
                  </a:lnTo>
                  <a:lnTo>
                    <a:pt x="0" y="86"/>
                  </a:lnTo>
                  <a:lnTo>
                    <a:pt x="0" y="88"/>
                  </a:lnTo>
                  <a:lnTo>
                    <a:pt x="3" y="91"/>
                  </a:lnTo>
                  <a:lnTo>
                    <a:pt x="4" y="91"/>
                  </a:lnTo>
                  <a:lnTo>
                    <a:pt x="7" y="91"/>
                  </a:lnTo>
                  <a:lnTo>
                    <a:pt x="8" y="91"/>
                  </a:lnTo>
                  <a:lnTo>
                    <a:pt x="9" y="89"/>
                  </a:lnTo>
                  <a:lnTo>
                    <a:pt x="9" y="89"/>
                  </a:lnTo>
                  <a:lnTo>
                    <a:pt x="13" y="79"/>
                  </a:lnTo>
                  <a:lnTo>
                    <a:pt x="15" y="68"/>
                  </a:lnTo>
                  <a:lnTo>
                    <a:pt x="17" y="58"/>
                  </a:lnTo>
                  <a:lnTo>
                    <a:pt x="17" y="48"/>
                  </a:lnTo>
                  <a:lnTo>
                    <a:pt x="17" y="26"/>
                  </a:lnTo>
                  <a:lnTo>
                    <a:pt x="16" y="4"/>
                  </a:lnTo>
                  <a:lnTo>
                    <a:pt x="16" y="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Arial Unicode MS"/>
                <a:ea typeface="黑体"/>
                <a:cs typeface="+mn-cs"/>
              </a:endParaRPr>
            </a:p>
          </p:txBody>
        </p:sp>
        <p:sp>
          <p:nvSpPr>
            <p:cNvPr id="53" name="Freeform 818">
              <a:extLst>
                <a:ext uri="{FF2B5EF4-FFF2-40B4-BE49-F238E27FC236}">
                  <a16:creationId xmlns:a16="http://schemas.microsoft.com/office/drawing/2014/main" id="{63BCB608-059F-407F-B65E-4E8F5DB3F6D0}"/>
                </a:ext>
              </a:extLst>
            </p:cNvPr>
            <p:cNvSpPr>
              <a:spLocks/>
            </p:cNvSpPr>
            <p:nvPr/>
          </p:nvSpPr>
          <p:spPr bwMode="auto">
            <a:xfrm>
              <a:off x="6754813" y="1758950"/>
              <a:ext cx="12700" cy="49213"/>
            </a:xfrm>
            <a:custGeom>
              <a:avLst/>
              <a:gdLst/>
              <a:ahLst/>
              <a:cxnLst>
                <a:cxn ang="0">
                  <a:pos x="24" y="5"/>
                </a:cxn>
                <a:cxn ang="0">
                  <a:pos x="24" y="5"/>
                </a:cxn>
                <a:cxn ang="0">
                  <a:pos x="24" y="3"/>
                </a:cxn>
                <a:cxn ang="0">
                  <a:pos x="23" y="1"/>
                </a:cxn>
                <a:cxn ang="0">
                  <a:pos x="22" y="0"/>
                </a:cxn>
                <a:cxn ang="0">
                  <a:pos x="20" y="0"/>
                </a:cxn>
                <a:cxn ang="0">
                  <a:pos x="18" y="0"/>
                </a:cxn>
                <a:cxn ang="0">
                  <a:pos x="17" y="1"/>
                </a:cxn>
                <a:cxn ang="0">
                  <a:pos x="16" y="3"/>
                </a:cxn>
                <a:cxn ang="0">
                  <a:pos x="15" y="5"/>
                </a:cxn>
                <a:cxn ang="0">
                  <a:pos x="15" y="5"/>
                </a:cxn>
                <a:cxn ang="0">
                  <a:pos x="15" y="18"/>
                </a:cxn>
                <a:cxn ang="0">
                  <a:pos x="13" y="30"/>
                </a:cxn>
                <a:cxn ang="0">
                  <a:pos x="11" y="42"/>
                </a:cxn>
                <a:cxn ang="0">
                  <a:pos x="8" y="55"/>
                </a:cxn>
                <a:cxn ang="0">
                  <a:pos x="8" y="55"/>
                </a:cxn>
                <a:cxn ang="0">
                  <a:pos x="5" y="63"/>
                </a:cxn>
                <a:cxn ang="0">
                  <a:pos x="2" y="72"/>
                </a:cxn>
                <a:cxn ang="0">
                  <a:pos x="0" y="76"/>
                </a:cxn>
                <a:cxn ang="0">
                  <a:pos x="0" y="82"/>
                </a:cxn>
                <a:cxn ang="0">
                  <a:pos x="2" y="86"/>
                </a:cxn>
                <a:cxn ang="0">
                  <a:pos x="4" y="90"/>
                </a:cxn>
                <a:cxn ang="0">
                  <a:pos x="4" y="90"/>
                </a:cxn>
                <a:cxn ang="0">
                  <a:pos x="5" y="91"/>
                </a:cxn>
                <a:cxn ang="0">
                  <a:pos x="7" y="92"/>
                </a:cxn>
                <a:cxn ang="0">
                  <a:pos x="8" y="92"/>
                </a:cxn>
                <a:cxn ang="0">
                  <a:pos x="10" y="91"/>
                </a:cxn>
                <a:cxn ang="0">
                  <a:pos x="11" y="90"/>
                </a:cxn>
                <a:cxn ang="0">
                  <a:pos x="12" y="88"/>
                </a:cxn>
                <a:cxn ang="0">
                  <a:pos x="12" y="87"/>
                </a:cxn>
                <a:cxn ang="0">
                  <a:pos x="12" y="85"/>
                </a:cxn>
                <a:cxn ang="0">
                  <a:pos x="12" y="85"/>
                </a:cxn>
                <a:cxn ang="0">
                  <a:pos x="10" y="82"/>
                </a:cxn>
                <a:cxn ang="0">
                  <a:pos x="10" y="77"/>
                </a:cxn>
                <a:cxn ang="0">
                  <a:pos x="11" y="72"/>
                </a:cxn>
                <a:cxn ang="0">
                  <a:pos x="13" y="68"/>
                </a:cxn>
                <a:cxn ang="0">
                  <a:pos x="16" y="59"/>
                </a:cxn>
                <a:cxn ang="0">
                  <a:pos x="18" y="51"/>
                </a:cxn>
                <a:cxn ang="0">
                  <a:pos x="18" y="51"/>
                </a:cxn>
                <a:cxn ang="0">
                  <a:pos x="20" y="39"/>
                </a:cxn>
                <a:cxn ang="0">
                  <a:pos x="22" y="28"/>
                </a:cxn>
                <a:cxn ang="0">
                  <a:pos x="24" y="17"/>
                </a:cxn>
                <a:cxn ang="0">
                  <a:pos x="24" y="5"/>
                </a:cxn>
                <a:cxn ang="0">
                  <a:pos x="24" y="5"/>
                </a:cxn>
              </a:cxnLst>
              <a:rect l="0" t="0" r="r" b="b"/>
              <a:pathLst>
                <a:path w="24" h="92">
                  <a:moveTo>
                    <a:pt x="24" y="5"/>
                  </a:moveTo>
                  <a:lnTo>
                    <a:pt x="24" y="5"/>
                  </a:lnTo>
                  <a:lnTo>
                    <a:pt x="24" y="3"/>
                  </a:lnTo>
                  <a:lnTo>
                    <a:pt x="23" y="1"/>
                  </a:lnTo>
                  <a:lnTo>
                    <a:pt x="22" y="0"/>
                  </a:lnTo>
                  <a:lnTo>
                    <a:pt x="20" y="0"/>
                  </a:lnTo>
                  <a:lnTo>
                    <a:pt x="18" y="0"/>
                  </a:lnTo>
                  <a:lnTo>
                    <a:pt x="17" y="1"/>
                  </a:lnTo>
                  <a:lnTo>
                    <a:pt x="16" y="3"/>
                  </a:lnTo>
                  <a:lnTo>
                    <a:pt x="15" y="5"/>
                  </a:lnTo>
                  <a:lnTo>
                    <a:pt x="15" y="5"/>
                  </a:lnTo>
                  <a:lnTo>
                    <a:pt x="15" y="18"/>
                  </a:lnTo>
                  <a:lnTo>
                    <a:pt x="13" y="30"/>
                  </a:lnTo>
                  <a:lnTo>
                    <a:pt x="11" y="42"/>
                  </a:lnTo>
                  <a:lnTo>
                    <a:pt x="8" y="55"/>
                  </a:lnTo>
                  <a:lnTo>
                    <a:pt x="8" y="55"/>
                  </a:lnTo>
                  <a:lnTo>
                    <a:pt x="5" y="63"/>
                  </a:lnTo>
                  <a:lnTo>
                    <a:pt x="2" y="72"/>
                  </a:lnTo>
                  <a:lnTo>
                    <a:pt x="0" y="76"/>
                  </a:lnTo>
                  <a:lnTo>
                    <a:pt x="0" y="82"/>
                  </a:lnTo>
                  <a:lnTo>
                    <a:pt x="2" y="86"/>
                  </a:lnTo>
                  <a:lnTo>
                    <a:pt x="4" y="90"/>
                  </a:lnTo>
                  <a:lnTo>
                    <a:pt x="4" y="90"/>
                  </a:lnTo>
                  <a:lnTo>
                    <a:pt x="5" y="91"/>
                  </a:lnTo>
                  <a:lnTo>
                    <a:pt x="7" y="92"/>
                  </a:lnTo>
                  <a:lnTo>
                    <a:pt x="8" y="92"/>
                  </a:lnTo>
                  <a:lnTo>
                    <a:pt x="10" y="91"/>
                  </a:lnTo>
                  <a:lnTo>
                    <a:pt x="11" y="90"/>
                  </a:lnTo>
                  <a:lnTo>
                    <a:pt x="12" y="88"/>
                  </a:lnTo>
                  <a:lnTo>
                    <a:pt x="12" y="87"/>
                  </a:lnTo>
                  <a:lnTo>
                    <a:pt x="12" y="85"/>
                  </a:lnTo>
                  <a:lnTo>
                    <a:pt x="12" y="85"/>
                  </a:lnTo>
                  <a:lnTo>
                    <a:pt x="10" y="82"/>
                  </a:lnTo>
                  <a:lnTo>
                    <a:pt x="10" y="77"/>
                  </a:lnTo>
                  <a:lnTo>
                    <a:pt x="11" y="72"/>
                  </a:lnTo>
                  <a:lnTo>
                    <a:pt x="13" y="68"/>
                  </a:lnTo>
                  <a:lnTo>
                    <a:pt x="16" y="59"/>
                  </a:lnTo>
                  <a:lnTo>
                    <a:pt x="18" y="51"/>
                  </a:lnTo>
                  <a:lnTo>
                    <a:pt x="18" y="51"/>
                  </a:lnTo>
                  <a:lnTo>
                    <a:pt x="20" y="39"/>
                  </a:lnTo>
                  <a:lnTo>
                    <a:pt x="22" y="28"/>
                  </a:lnTo>
                  <a:lnTo>
                    <a:pt x="24" y="17"/>
                  </a:lnTo>
                  <a:lnTo>
                    <a:pt x="24" y="5"/>
                  </a:lnTo>
                  <a:lnTo>
                    <a:pt x="24"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Arial Unicode MS"/>
                <a:ea typeface="黑体"/>
                <a:cs typeface="+mn-cs"/>
              </a:endParaRPr>
            </a:p>
          </p:txBody>
        </p:sp>
        <p:sp>
          <p:nvSpPr>
            <p:cNvPr id="54" name="Freeform 821">
              <a:extLst>
                <a:ext uri="{FF2B5EF4-FFF2-40B4-BE49-F238E27FC236}">
                  <a16:creationId xmlns:a16="http://schemas.microsoft.com/office/drawing/2014/main" id="{0ABEC764-6325-4E9E-89DF-5A589C4C5745}"/>
                </a:ext>
              </a:extLst>
            </p:cNvPr>
            <p:cNvSpPr>
              <a:spLocks/>
            </p:cNvSpPr>
            <p:nvPr/>
          </p:nvSpPr>
          <p:spPr bwMode="auto">
            <a:xfrm>
              <a:off x="6418263" y="1346200"/>
              <a:ext cx="39688" cy="65088"/>
            </a:xfrm>
            <a:custGeom>
              <a:avLst/>
              <a:gdLst/>
              <a:ahLst/>
              <a:cxnLst>
                <a:cxn ang="0">
                  <a:pos x="63" y="3"/>
                </a:cxn>
                <a:cxn ang="0">
                  <a:pos x="63" y="3"/>
                </a:cxn>
                <a:cxn ang="0">
                  <a:pos x="61" y="12"/>
                </a:cxn>
                <a:cxn ang="0">
                  <a:pos x="59" y="19"/>
                </a:cxn>
                <a:cxn ang="0">
                  <a:pos x="52" y="33"/>
                </a:cxn>
                <a:cxn ang="0">
                  <a:pos x="43" y="48"/>
                </a:cxn>
                <a:cxn ang="0">
                  <a:pos x="33" y="61"/>
                </a:cxn>
                <a:cxn ang="0">
                  <a:pos x="24" y="75"/>
                </a:cxn>
                <a:cxn ang="0">
                  <a:pos x="15" y="88"/>
                </a:cxn>
                <a:cxn ang="0">
                  <a:pos x="6" y="102"/>
                </a:cxn>
                <a:cxn ang="0">
                  <a:pos x="3" y="110"/>
                </a:cxn>
                <a:cxn ang="0">
                  <a:pos x="0" y="117"/>
                </a:cxn>
                <a:cxn ang="0">
                  <a:pos x="0" y="117"/>
                </a:cxn>
                <a:cxn ang="0">
                  <a:pos x="0" y="119"/>
                </a:cxn>
                <a:cxn ang="0">
                  <a:pos x="0" y="121"/>
                </a:cxn>
                <a:cxn ang="0">
                  <a:pos x="2" y="122"/>
                </a:cxn>
                <a:cxn ang="0">
                  <a:pos x="3" y="123"/>
                </a:cxn>
                <a:cxn ang="0">
                  <a:pos x="5" y="123"/>
                </a:cxn>
                <a:cxn ang="0">
                  <a:pos x="6" y="123"/>
                </a:cxn>
                <a:cxn ang="0">
                  <a:pos x="8" y="121"/>
                </a:cxn>
                <a:cxn ang="0">
                  <a:pos x="10" y="120"/>
                </a:cxn>
                <a:cxn ang="0">
                  <a:pos x="10" y="120"/>
                </a:cxn>
                <a:cxn ang="0">
                  <a:pos x="13" y="112"/>
                </a:cxn>
                <a:cxn ang="0">
                  <a:pos x="16" y="105"/>
                </a:cxn>
                <a:cxn ang="0">
                  <a:pos x="24" y="90"/>
                </a:cxn>
                <a:cxn ang="0">
                  <a:pos x="33" y="77"/>
                </a:cxn>
                <a:cxn ang="0">
                  <a:pos x="43" y="63"/>
                </a:cxn>
                <a:cxn ang="0">
                  <a:pos x="52" y="50"/>
                </a:cxn>
                <a:cxn ang="0">
                  <a:pos x="61" y="36"/>
                </a:cxn>
                <a:cxn ang="0">
                  <a:pos x="67" y="22"/>
                </a:cxn>
                <a:cxn ang="0">
                  <a:pos x="70" y="14"/>
                </a:cxn>
                <a:cxn ang="0">
                  <a:pos x="73" y="6"/>
                </a:cxn>
                <a:cxn ang="0">
                  <a:pos x="73" y="6"/>
                </a:cxn>
                <a:cxn ang="0">
                  <a:pos x="73" y="4"/>
                </a:cxn>
                <a:cxn ang="0">
                  <a:pos x="71" y="2"/>
                </a:cxn>
                <a:cxn ang="0">
                  <a:pos x="70" y="1"/>
                </a:cxn>
                <a:cxn ang="0">
                  <a:pos x="69" y="0"/>
                </a:cxn>
                <a:cxn ang="0">
                  <a:pos x="67" y="0"/>
                </a:cxn>
                <a:cxn ang="0">
                  <a:pos x="65" y="0"/>
                </a:cxn>
                <a:cxn ang="0">
                  <a:pos x="64" y="1"/>
                </a:cxn>
                <a:cxn ang="0">
                  <a:pos x="63" y="3"/>
                </a:cxn>
                <a:cxn ang="0">
                  <a:pos x="63" y="3"/>
                </a:cxn>
              </a:cxnLst>
              <a:rect l="0" t="0" r="r" b="b"/>
              <a:pathLst>
                <a:path w="73" h="123">
                  <a:moveTo>
                    <a:pt x="63" y="3"/>
                  </a:moveTo>
                  <a:lnTo>
                    <a:pt x="63" y="3"/>
                  </a:lnTo>
                  <a:lnTo>
                    <a:pt x="61" y="12"/>
                  </a:lnTo>
                  <a:lnTo>
                    <a:pt x="59" y="19"/>
                  </a:lnTo>
                  <a:lnTo>
                    <a:pt x="52" y="33"/>
                  </a:lnTo>
                  <a:lnTo>
                    <a:pt x="43" y="48"/>
                  </a:lnTo>
                  <a:lnTo>
                    <a:pt x="33" y="61"/>
                  </a:lnTo>
                  <a:lnTo>
                    <a:pt x="24" y="75"/>
                  </a:lnTo>
                  <a:lnTo>
                    <a:pt x="15" y="88"/>
                  </a:lnTo>
                  <a:lnTo>
                    <a:pt x="6" y="102"/>
                  </a:lnTo>
                  <a:lnTo>
                    <a:pt x="3" y="110"/>
                  </a:lnTo>
                  <a:lnTo>
                    <a:pt x="0" y="117"/>
                  </a:lnTo>
                  <a:lnTo>
                    <a:pt x="0" y="117"/>
                  </a:lnTo>
                  <a:lnTo>
                    <a:pt x="0" y="119"/>
                  </a:lnTo>
                  <a:lnTo>
                    <a:pt x="0" y="121"/>
                  </a:lnTo>
                  <a:lnTo>
                    <a:pt x="2" y="122"/>
                  </a:lnTo>
                  <a:lnTo>
                    <a:pt x="3" y="123"/>
                  </a:lnTo>
                  <a:lnTo>
                    <a:pt x="5" y="123"/>
                  </a:lnTo>
                  <a:lnTo>
                    <a:pt x="6" y="123"/>
                  </a:lnTo>
                  <a:lnTo>
                    <a:pt x="8" y="121"/>
                  </a:lnTo>
                  <a:lnTo>
                    <a:pt x="10" y="120"/>
                  </a:lnTo>
                  <a:lnTo>
                    <a:pt x="10" y="120"/>
                  </a:lnTo>
                  <a:lnTo>
                    <a:pt x="13" y="112"/>
                  </a:lnTo>
                  <a:lnTo>
                    <a:pt x="16" y="105"/>
                  </a:lnTo>
                  <a:lnTo>
                    <a:pt x="24" y="90"/>
                  </a:lnTo>
                  <a:lnTo>
                    <a:pt x="33" y="77"/>
                  </a:lnTo>
                  <a:lnTo>
                    <a:pt x="43" y="63"/>
                  </a:lnTo>
                  <a:lnTo>
                    <a:pt x="52" y="50"/>
                  </a:lnTo>
                  <a:lnTo>
                    <a:pt x="61" y="36"/>
                  </a:lnTo>
                  <a:lnTo>
                    <a:pt x="67" y="22"/>
                  </a:lnTo>
                  <a:lnTo>
                    <a:pt x="70" y="14"/>
                  </a:lnTo>
                  <a:lnTo>
                    <a:pt x="73" y="6"/>
                  </a:lnTo>
                  <a:lnTo>
                    <a:pt x="73" y="6"/>
                  </a:lnTo>
                  <a:lnTo>
                    <a:pt x="73" y="4"/>
                  </a:lnTo>
                  <a:lnTo>
                    <a:pt x="71" y="2"/>
                  </a:lnTo>
                  <a:lnTo>
                    <a:pt x="70" y="1"/>
                  </a:lnTo>
                  <a:lnTo>
                    <a:pt x="69" y="0"/>
                  </a:lnTo>
                  <a:lnTo>
                    <a:pt x="67" y="0"/>
                  </a:lnTo>
                  <a:lnTo>
                    <a:pt x="65" y="0"/>
                  </a:lnTo>
                  <a:lnTo>
                    <a:pt x="64" y="1"/>
                  </a:lnTo>
                  <a:lnTo>
                    <a:pt x="63" y="3"/>
                  </a:lnTo>
                  <a:lnTo>
                    <a:pt x="6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Arial Unicode MS"/>
                <a:ea typeface="黑体"/>
                <a:cs typeface="+mn-cs"/>
              </a:endParaRPr>
            </a:p>
          </p:txBody>
        </p:sp>
        <p:sp>
          <p:nvSpPr>
            <p:cNvPr id="59" name="Freeform 822">
              <a:extLst>
                <a:ext uri="{FF2B5EF4-FFF2-40B4-BE49-F238E27FC236}">
                  <a16:creationId xmlns:a16="http://schemas.microsoft.com/office/drawing/2014/main" id="{EC9A4DA6-7D4F-4009-A6F4-3D3E3561D3A0}"/>
                </a:ext>
              </a:extLst>
            </p:cNvPr>
            <p:cNvSpPr>
              <a:spLocks/>
            </p:cNvSpPr>
            <p:nvPr/>
          </p:nvSpPr>
          <p:spPr bwMode="auto">
            <a:xfrm>
              <a:off x="6462713" y="1366838"/>
              <a:ext cx="34925" cy="50800"/>
            </a:xfrm>
            <a:custGeom>
              <a:avLst/>
              <a:gdLst/>
              <a:ahLst/>
              <a:cxnLst>
                <a:cxn ang="0">
                  <a:pos x="58" y="2"/>
                </a:cxn>
                <a:cxn ang="0">
                  <a:pos x="58" y="2"/>
                </a:cxn>
                <a:cxn ang="0">
                  <a:pos x="42" y="24"/>
                </a:cxn>
                <a:cxn ang="0">
                  <a:pos x="29" y="46"/>
                </a:cxn>
                <a:cxn ang="0">
                  <a:pos x="1" y="90"/>
                </a:cxn>
                <a:cxn ang="0">
                  <a:pos x="1" y="90"/>
                </a:cxn>
                <a:cxn ang="0">
                  <a:pos x="0" y="92"/>
                </a:cxn>
                <a:cxn ang="0">
                  <a:pos x="1" y="94"/>
                </a:cxn>
                <a:cxn ang="0">
                  <a:pos x="1" y="95"/>
                </a:cxn>
                <a:cxn ang="0">
                  <a:pos x="3" y="97"/>
                </a:cxn>
                <a:cxn ang="0">
                  <a:pos x="4" y="97"/>
                </a:cxn>
                <a:cxn ang="0">
                  <a:pos x="6" y="97"/>
                </a:cxn>
                <a:cxn ang="0">
                  <a:pos x="8" y="97"/>
                </a:cxn>
                <a:cxn ang="0">
                  <a:pos x="9" y="95"/>
                </a:cxn>
                <a:cxn ang="0">
                  <a:pos x="9" y="95"/>
                </a:cxn>
                <a:cxn ang="0">
                  <a:pos x="37" y="51"/>
                </a:cxn>
                <a:cxn ang="0">
                  <a:pos x="50" y="28"/>
                </a:cxn>
                <a:cxn ang="0">
                  <a:pos x="66" y="7"/>
                </a:cxn>
                <a:cxn ang="0">
                  <a:pos x="66" y="7"/>
                </a:cxn>
                <a:cxn ang="0">
                  <a:pos x="67" y="6"/>
                </a:cxn>
                <a:cxn ang="0">
                  <a:pos x="67" y="3"/>
                </a:cxn>
                <a:cxn ang="0">
                  <a:pos x="66" y="2"/>
                </a:cxn>
                <a:cxn ang="0">
                  <a:pos x="65" y="1"/>
                </a:cxn>
                <a:cxn ang="0">
                  <a:pos x="61" y="0"/>
                </a:cxn>
                <a:cxn ang="0">
                  <a:pos x="60" y="0"/>
                </a:cxn>
                <a:cxn ang="0">
                  <a:pos x="58" y="2"/>
                </a:cxn>
                <a:cxn ang="0">
                  <a:pos x="58" y="2"/>
                </a:cxn>
              </a:cxnLst>
              <a:rect l="0" t="0" r="r" b="b"/>
              <a:pathLst>
                <a:path w="67" h="97">
                  <a:moveTo>
                    <a:pt x="58" y="2"/>
                  </a:moveTo>
                  <a:lnTo>
                    <a:pt x="58" y="2"/>
                  </a:lnTo>
                  <a:lnTo>
                    <a:pt x="42" y="24"/>
                  </a:lnTo>
                  <a:lnTo>
                    <a:pt x="29" y="46"/>
                  </a:lnTo>
                  <a:lnTo>
                    <a:pt x="1" y="90"/>
                  </a:lnTo>
                  <a:lnTo>
                    <a:pt x="1" y="90"/>
                  </a:lnTo>
                  <a:lnTo>
                    <a:pt x="0" y="92"/>
                  </a:lnTo>
                  <a:lnTo>
                    <a:pt x="1" y="94"/>
                  </a:lnTo>
                  <a:lnTo>
                    <a:pt x="1" y="95"/>
                  </a:lnTo>
                  <a:lnTo>
                    <a:pt x="3" y="97"/>
                  </a:lnTo>
                  <a:lnTo>
                    <a:pt x="4" y="97"/>
                  </a:lnTo>
                  <a:lnTo>
                    <a:pt x="6" y="97"/>
                  </a:lnTo>
                  <a:lnTo>
                    <a:pt x="8" y="97"/>
                  </a:lnTo>
                  <a:lnTo>
                    <a:pt x="9" y="95"/>
                  </a:lnTo>
                  <a:lnTo>
                    <a:pt x="9" y="95"/>
                  </a:lnTo>
                  <a:lnTo>
                    <a:pt x="37" y="51"/>
                  </a:lnTo>
                  <a:lnTo>
                    <a:pt x="50" y="28"/>
                  </a:lnTo>
                  <a:lnTo>
                    <a:pt x="66" y="7"/>
                  </a:lnTo>
                  <a:lnTo>
                    <a:pt x="66" y="7"/>
                  </a:lnTo>
                  <a:lnTo>
                    <a:pt x="67" y="6"/>
                  </a:lnTo>
                  <a:lnTo>
                    <a:pt x="67" y="3"/>
                  </a:lnTo>
                  <a:lnTo>
                    <a:pt x="66" y="2"/>
                  </a:lnTo>
                  <a:lnTo>
                    <a:pt x="65" y="1"/>
                  </a:lnTo>
                  <a:lnTo>
                    <a:pt x="61" y="0"/>
                  </a:lnTo>
                  <a:lnTo>
                    <a:pt x="60" y="0"/>
                  </a:lnTo>
                  <a:lnTo>
                    <a:pt x="58" y="2"/>
                  </a:lnTo>
                  <a:lnTo>
                    <a:pt x="58"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Arial Unicode MS"/>
                <a:ea typeface="黑体"/>
                <a:cs typeface="+mn-cs"/>
              </a:endParaRPr>
            </a:p>
          </p:txBody>
        </p:sp>
        <p:sp>
          <p:nvSpPr>
            <p:cNvPr id="60" name="Freeform 823">
              <a:extLst>
                <a:ext uri="{FF2B5EF4-FFF2-40B4-BE49-F238E27FC236}">
                  <a16:creationId xmlns:a16="http://schemas.microsoft.com/office/drawing/2014/main" id="{D6B020E1-931D-4A62-9914-15563C7C38B1}"/>
                </a:ext>
              </a:extLst>
            </p:cNvPr>
            <p:cNvSpPr>
              <a:spLocks/>
            </p:cNvSpPr>
            <p:nvPr/>
          </p:nvSpPr>
          <p:spPr bwMode="auto">
            <a:xfrm>
              <a:off x="6569075" y="1604963"/>
              <a:ext cx="28575" cy="68263"/>
            </a:xfrm>
            <a:custGeom>
              <a:avLst/>
              <a:gdLst/>
              <a:ahLst/>
              <a:cxnLst>
                <a:cxn ang="0">
                  <a:pos x="45" y="3"/>
                </a:cxn>
                <a:cxn ang="0">
                  <a:pos x="45" y="3"/>
                </a:cxn>
                <a:cxn ang="0">
                  <a:pos x="43" y="10"/>
                </a:cxn>
                <a:cxn ang="0">
                  <a:pos x="40" y="16"/>
                </a:cxn>
                <a:cxn ang="0">
                  <a:pos x="32" y="29"/>
                </a:cxn>
                <a:cxn ang="0">
                  <a:pos x="25" y="41"/>
                </a:cxn>
                <a:cxn ang="0">
                  <a:pos x="22" y="47"/>
                </a:cxn>
                <a:cxn ang="0">
                  <a:pos x="20" y="53"/>
                </a:cxn>
                <a:cxn ang="0">
                  <a:pos x="20" y="53"/>
                </a:cxn>
                <a:cxn ang="0">
                  <a:pos x="14" y="71"/>
                </a:cxn>
                <a:cxn ang="0">
                  <a:pos x="9" y="89"/>
                </a:cxn>
                <a:cxn ang="0">
                  <a:pos x="3" y="106"/>
                </a:cxn>
                <a:cxn ang="0">
                  <a:pos x="1" y="115"/>
                </a:cxn>
                <a:cxn ang="0">
                  <a:pos x="0" y="125"/>
                </a:cxn>
                <a:cxn ang="0">
                  <a:pos x="0" y="125"/>
                </a:cxn>
                <a:cxn ang="0">
                  <a:pos x="1" y="127"/>
                </a:cxn>
                <a:cxn ang="0">
                  <a:pos x="2" y="128"/>
                </a:cxn>
                <a:cxn ang="0">
                  <a:pos x="3" y="129"/>
                </a:cxn>
                <a:cxn ang="0">
                  <a:pos x="5" y="129"/>
                </a:cxn>
                <a:cxn ang="0">
                  <a:pos x="6" y="129"/>
                </a:cxn>
                <a:cxn ang="0">
                  <a:pos x="9" y="128"/>
                </a:cxn>
                <a:cxn ang="0">
                  <a:pos x="10" y="127"/>
                </a:cxn>
                <a:cxn ang="0">
                  <a:pos x="10" y="125"/>
                </a:cxn>
                <a:cxn ang="0">
                  <a:pos x="10" y="125"/>
                </a:cxn>
                <a:cxn ang="0">
                  <a:pos x="12" y="108"/>
                </a:cxn>
                <a:cxn ang="0">
                  <a:pos x="16" y="93"/>
                </a:cxn>
                <a:cxn ang="0">
                  <a:pos x="21" y="78"/>
                </a:cxn>
                <a:cxn ang="0">
                  <a:pos x="28" y="64"/>
                </a:cxn>
                <a:cxn ang="0">
                  <a:pos x="42" y="35"/>
                </a:cxn>
                <a:cxn ang="0">
                  <a:pos x="49" y="20"/>
                </a:cxn>
                <a:cxn ang="0">
                  <a:pos x="54" y="6"/>
                </a:cxn>
                <a:cxn ang="0">
                  <a:pos x="54" y="6"/>
                </a:cxn>
                <a:cxn ang="0">
                  <a:pos x="54" y="4"/>
                </a:cxn>
                <a:cxn ang="0">
                  <a:pos x="54" y="2"/>
                </a:cxn>
                <a:cxn ang="0">
                  <a:pos x="53" y="1"/>
                </a:cxn>
                <a:cxn ang="0">
                  <a:pos x="51" y="0"/>
                </a:cxn>
                <a:cxn ang="0">
                  <a:pos x="49" y="0"/>
                </a:cxn>
                <a:cxn ang="0">
                  <a:pos x="48" y="1"/>
                </a:cxn>
                <a:cxn ang="0">
                  <a:pos x="46" y="2"/>
                </a:cxn>
                <a:cxn ang="0">
                  <a:pos x="45" y="3"/>
                </a:cxn>
                <a:cxn ang="0">
                  <a:pos x="45" y="3"/>
                </a:cxn>
              </a:cxnLst>
              <a:rect l="0" t="0" r="r" b="b"/>
              <a:pathLst>
                <a:path w="54" h="129">
                  <a:moveTo>
                    <a:pt x="45" y="3"/>
                  </a:moveTo>
                  <a:lnTo>
                    <a:pt x="45" y="3"/>
                  </a:lnTo>
                  <a:lnTo>
                    <a:pt x="43" y="10"/>
                  </a:lnTo>
                  <a:lnTo>
                    <a:pt x="40" y="16"/>
                  </a:lnTo>
                  <a:lnTo>
                    <a:pt x="32" y="29"/>
                  </a:lnTo>
                  <a:lnTo>
                    <a:pt x="25" y="41"/>
                  </a:lnTo>
                  <a:lnTo>
                    <a:pt x="22" y="47"/>
                  </a:lnTo>
                  <a:lnTo>
                    <a:pt x="20" y="53"/>
                  </a:lnTo>
                  <a:lnTo>
                    <a:pt x="20" y="53"/>
                  </a:lnTo>
                  <a:lnTo>
                    <a:pt x="14" y="71"/>
                  </a:lnTo>
                  <a:lnTo>
                    <a:pt x="9" y="89"/>
                  </a:lnTo>
                  <a:lnTo>
                    <a:pt x="3" y="106"/>
                  </a:lnTo>
                  <a:lnTo>
                    <a:pt x="1" y="115"/>
                  </a:lnTo>
                  <a:lnTo>
                    <a:pt x="0" y="125"/>
                  </a:lnTo>
                  <a:lnTo>
                    <a:pt x="0" y="125"/>
                  </a:lnTo>
                  <a:lnTo>
                    <a:pt x="1" y="127"/>
                  </a:lnTo>
                  <a:lnTo>
                    <a:pt x="2" y="128"/>
                  </a:lnTo>
                  <a:lnTo>
                    <a:pt x="3" y="129"/>
                  </a:lnTo>
                  <a:lnTo>
                    <a:pt x="5" y="129"/>
                  </a:lnTo>
                  <a:lnTo>
                    <a:pt x="6" y="129"/>
                  </a:lnTo>
                  <a:lnTo>
                    <a:pt x="9" y="128"/>
                  </a:lnTo>
                  <a:lnTo>
                    <a:pt x="10" y="127"/>
                  </a:lnTo>
                  <a:lnTo>
                    <a:pt x="10" y="125"/>
                  </a:lnTo>
                  <a:lnTo>
                    <a:pt x="10" y="125"/>
                  </a:lnTo>
                  <a:lnTo>
                    <a:pt x="12" y="108"/>
                  </a:lnTo>
                  <a:lnTo>
                    <a:pt x="16" y="93"/>
                  </a:lnTo>
                  <a:lnTo>
                    <a:pt x="21" y="78"/>
                  </a:lnTo>
                  <a:lnTo>
                    <a:pt x="28" y="64"/>
                  </a:lnTo>
                  <a:lnTo>
                    <a:pt x="42" y="35"/>
                  </a:lnTo>
                  <a:lnTo>
                    <a:pt x="49" y="20"/>
                  </a:lnTo>
                  <a:lnTo>
                    <a:pt x="54" y="6"/>
                  </a:lnTo>
                  <a:lnTo>
                    <a:pt x="54" y="6"/>
                  </a:lnTo>
                  <a:lnTo>
                    <a:pt x="54" y="4"/>
                  </a:lnTo>
                  <a:lnTo>
                    <a:pt x="54" y="2"/>
                  </a:lnTo>
                  <a:lnTo>
                    <a:pt x="53" y="1"/>
                  </a:lnTo>
                  <a:lnTo>
                    <a:pt x="51" y="0"/>
                  </a:lnTo>
                  <a:lnTo>
                    <a:pt x="49" y="0"/>
                  </a:lnTo>
                  <a:lnTo>
                    <a:pt x="48" y="1"/>
                  </a:lnTo>
                  <a:lnTo>
                    <a:pt x="46" y="2"/>
                  </a:lnTo>
                  <a:lnTo>
                    <a:pt x="45" y="3"/>
                  </a:lnTo>
                  <a:lnTo>
                    <a:pt x="45"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Arial Unicode MS"/>
                <a:ea typeface="黑体"/>
                <a:cs typeface="+mn-cs"/>
              </a:endParaRPr>
            </a:p>
          </p:txBody>
        </p:sp>
        <p:sp>
          <p:nvSpPr>
            <p:cNvPr id="61" name="Freeform 824">
              <a:extLst>
                <a:ext uri="{FF2B5EF4-FFF2-40B4-BE49-F238E27FC236}">
                  <a16:creationId xmlns:a16="http://schemas.microsoft.com/office/drawing/2014/main" id="{8B7CBD5E-E382-4E4D-9E73-5A03DF81A992}"/>
                </a:ext>
              </a:extLst>
            </p:cNvPr>
            <p:cNvSpPr>
              <a:spLocks/>
            </p:cNvSpPr>
            <p:nvPr/>
          </p:nvSpPr>
          <p:spPr bwMode="auto">
            <a:xfrm>
              <a:off x="6619875" y="1614488"/>
              <a:ext cx="25400" cy="44450"/>
            </a:xfrm>
            <a:custGeom>
              <a:avLst/>
              <a:gdLst/>
              <a:ahLst/>
              <a:cxnLst>
                <a:cxn ang="0">
                  <a:pos x="40" y="2"/>
                </a:cxn>
                <a:cxn ang="0">
                  <a:pos x="40" y="2"/>
                </a:cxn>
                <a:cxn ang="0">
                  <a:pos x="32" y="11"/>
                </a:cxn>
                <a:cxn ang="0">
                  <a:pos x="25" y="19"/>
                </a:cxn>
                <a:cxn ang="0">
                  <a:pos x="19" y="28"/>
                </a:cxn>
                <a:cxn ang="0">
                  <a:pos x="13" y="39"/>
                </a:cxn>
                <a:cxn ang="0">
                  <a:pos x="8" y="49"/>
                </a:cxn>
                <a:cxn ang="0">
                  <a:pos x="4" y="59"/>
                </a:cxn>
                <a:cxn ang="0">
                  <a:pos x="1" y="71"/>
                </a:cxn>
                <a:cxn ang="0">
                  <a:pos x="0" y="81"/>
                </a:cxn>
                <a:cxn ang="0">
                  <a:pos x="0" y="81"/>
                </a:cxn>
                <a:cxn ang="0">
                  <a:pos x="0" y="83"/>
                </a:cxn>
                <a:cxn ang="0">
                  <a:pos x="1" y="85"/>
                </a:cxn>
                <a:cxn ang="0">
                  <a:pos x="3" y="86"/>
                </a:cxn>
                <a:cxn ang="0">
                  <a:pos x="5" y="86"/>
                </a:cxn>
                <a:cxn ang="0">
                  <a:pos x="6" y="86"/>
                </a:cxn>
                <a:cxn ang="0">
                  <a:pos x="9" y="85"/>
                </a:cxn>
                <a:cxn ang="0">
                  <a:pos x="10" y="83"/>
                </a:cxn>
                <a:cxn ang="0">
                  <a:pos x="10" y="81"/>
                </a:cxn>
                <a:cxn ang="0">
                  <a:pos x="10" y="81"/>
                </a:cxn>
                <a:cxn ang="0">
                  <a:pos x="11" y="71"/>
                </a:cxn>
                <a:cxn ang="0">
                  <a:pos x="14" y="61"/>
                </a:cxn>
                <a:cxn ang="0">
                  <a:pos x="17" y="51"/>
                </a:cxn>
                <a:cxn ang="0">
                  <a:pos x="22" y="42"/>
                </a:cxn>
                <a:cxn ang="0">
                  <a:pos x="27" y="33"/>
                </a:cxn>
                <a:cxn ang="0">
                  <a:pos x="33" y="24"/>
                </a:cxn>
                <a:cxn ang="0">
                  <a:pos x="40" y="16"/>
                </a:cxn>
                <a:cxn ang="0">
                  <a:pos x="47" y="9"/>
                </a:cxn>
                <a:cxn ang="0">
                  <a:pos x="47" y="9"/>
                </a:cxn>
                <a:cxn ang="0">
                  <a:pos x="48" y="8"/>
                </a:cxn>
                <a:cxn ang="0">
                  <a:pos x="48" y="5"/>
                </a:cxn>
                <a:cxn ang="0">
                  <a:pos x="47" y="3"/>
                </a:cxn>
                <a:cxn ang="0">
                  <a:pos x="46" y="2"/>
                </a:cxn>
                <a:cxn ang="0">
                  <a:pos x="45" y="1"/>
                </a:cxn>
                <a:cxn ang="0">
                  <a:pos x="43" y="0"/>
                </a:cxn>
                <a:cxn ang="0">
                  <a:pos x="42" y="1"/>
                </a:cxn>
                <a:cxn ang="0">
                  <a:pos x="40" y="2"/>
                </a:cxn>
                <a:cxn ang="0">
                  <a:pos x="40" y="2"/>
                </a:cxn>
              </a:cxnLst>
              <a:rect l="0" t="0" r="r" b="b"/>
              <a:pathLst>
                <a:path w="48" h="86">
                  <a:moveTo>
                    <a:pt x="40" y="2"/>
                  </a:moveTo>
                  <a:lnTo>
                    <a:pt x="40" y="2"/>
                  </a:lnTo>
                  <a:lnTo>
                    <a:pt x="32" y="11"/>
                  </a:lnTo>
                  <a:lnTo>
                    <a:pt x="25" y="19"/>
                  </a:lnTo>
                  <a:lnTo>
                    <a:pt x="19" y="28"/>
                  </a:lnTo>
                  <a:lnTo>
                    <a:pt x="13" y="39"/>
                  </a:lnTo>
                  <a:lnTo>
                    <a:pt x="8" y="49"/>
                  </a:lnTo>
                  <a:lnTo>
                    <a:pt x="4" y="59"/>
                  </a:lnTo>
                  <a:lnTo>
                    <a:pt x="1" y="71"/>
                  </a:lnTo>
                  <a:lnTo>
                    <a:pt x="0" y="81"/>
                  </a:lnTo>
                  <a:lnTo>
                    <a:pt x="0" y="81"/>
                  </a:lnTo>
                  <a:lnTo>
                    <a:pt x="0" y="83"/>
                  </a:lnTo>
                  <a:lnTo>
                    <a:pt x="1" y="85"/>
                  </a:lnTo>
                  <a:lnTo>
                    <a:pt x="3" y="86"/>
                  </a:lnTo>
                  <a:lnTo>
                    <a:pt x="5" y="86"/>
                  </a:lnTo>
                  <a:lnTo>
                    <a:pt x="6" y="86"/>
                  </a:lnTo>
                  <a:lnTo>
                    <a:pt x="9" y="85"/>
                  </a:lnTo>
                  <a:lnTo>
                    <a:pt x="10" y="83"/>
                  </a:lnTo>
                  <a:lnTo>
                    <a:pt x="10" y="81"/>
                  </a:lnTo>
                  <a:lnTo>
                    <a:pt x="10" y="81"/>
                  </a:lnTo>
                  <a:lnTo>
                    <a:pt x="11" y="71"/>
                  </a:lnTo>
                  <a:lnTo>
                    <a:pt x="14" y="61"/>
                  </a:lnTo>
                  <a:lnTo>
                    <a:pt x="17" y="51"/>
                  </a:lnTo>
                  <a:lnTo>
                    <a:pt x="22" y="42"/>
                  </a:lnTo>
                  <a:lnTo>
                    <a:pt x="27" y="33"/>
                  </a:lnTo>
                  <a:lnTo>
                    <a:pt x="33" y="24"/>
                  </a:lnTo>
                  <a:lnTo>
                    <a:pt x="40" y="16"/>
                  </a:lnTo>
                  <a:lnTo>
                    <a:pt x="47" y="9"/>
                  </a:lnTo>
                  <a:lnTo>
                    <a:pt x="47" y="9"/>
                  </a:lnTo>
                  <a:lnTo>
                    <a:pt x="48" y="8"/>
                  </a:lnTo>
                  <a:lnTo>
                    <a:pt x="48" y="5"/>
                  </a:lnTo>
                  <a:lnTo>
                    <a:pt x="47" y="3"/>
                  </a:lnTo>
                  <a:lnTo>
                    <a:pt x="46" y="2"/>
                  </a:lnTo>
                  <a:lnTo>
                    <a:pt x="45" y="1"/>
                  </a:lnTo>
                  <a:lnTo>
                    <a:pt x="43" y="0"/>
                  </a:lnTo>
                  <a:lnTo>
                    <a:pt x="42" y="1"/>
                  </a:lnTo>
                  <a:lnTo>
                    <a:pt x="40" y="2"/>
                  </a:lnTo>
                  <a:lnTo>
                    <a:pt x="40"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Arial Unicode MS"/>
                <a:ea typeface="黑体"/>
                <a:cs typeface="+mn-cs"/>
              </a:endParaRPr>
            </a:p>
          </p:txBody>
        </p:sp>
        <p:sp>
          <p:nvSpPr>
            <p:cNvPr id="62" name="Freeform 825">
              <a:extLst>
                <a:ext uri="{FF2B5EF4-FFF2-40B4-BE49-F238E27FC236}">
                  <a16:creationId xmlns:a16="http://schemas.microsoft.com/office/drawing/2014/main" id="{67A569EE-3C02-4626-AE25-6D523CDECEC9}"/>
                </a:ext>
              </a:extLst>
            </p:cNvPr>
            <p:cNvSpPr>
              <a:spLocks/>
            </p:cNvSpPr>
            <p:nvPr/>
          </p:nvSpPr>
          <p:spPr bwMode="auto">
            <a:xfrm>
              <a:off x="6659563" y="1624013"/>
              <a:ext cx="28575" cy="46038"/>
            </a:xfrm>
            <a:custGeom>
              <a:avLst/>
              <a:gdLst/>
              <a:ahLst/>
              <a:cxnLst>
                <a:cxn ang="0">
                  <a:pos x="44" y="2"/>
                </a:cxn>
                <a:cxn ang="0">
                  <a:pos x="44" y="2"/>
                </a:cxn>
                <a:cxn ang="0">
                  <a:pos x="38" y="10"/>
                </a:cxn>
                <a:cxn ang="0">
                  <a:pos x="32" y="17"/>
                </a:cxn>
                <a:cxn ang="0">
                  <a:pos x="25" y="26"/>
                </a:cxn>
                <a:cxn ang="0">
                  <a:pos x="19" y="34"/>
                </a:cxn>
                <a:cxn ang="0">
                  <a:pos x="19" y="34"/>
                </a:cxn>
                <a:cxn ang="0">
                  <a:pos x="13" y="44"/>
                </a:cxn>
                <a:cxn ang="0">
                  <a:pos x="9" y="56"/>
                </a:cxn>
                <a:cxn ang="0">
                  <a:pos x="5" y="67"/>
                </a:cxn>
                <a:cxn ang="0">
                  <a:pos x="0" y="77"/>
                </a:cxn>
                <a:cxn ang="0">
                  <a:pos x="0" y="77"/>
                </a:cxn>
                <a:cxn ang="0">
                  <a:pos x="0" y="79"/>
                </a:cxn>
                <a:cxn ang="0">
                  <a:pos x="0" y="82"/>
                </a:cxn>
                <a:cxn ang="0">
                  <a:pos x="2" y="85"/>
                </a:cxn>
                <a:cxn ang="0">
                  <a:pos x="4" y="85"/>
                </a:cxn>
                <a:cxn ang="0">
                  <a:pos x="5" y="85"/>
                </a:cxn>
                <a:cxn ang="0">
                  <a:pos x="7" y="85"/>
                </a:cxn>
                <a:cxn ang="0">
                  <a:pos x="8" y="83"/>
                </a:cxn>
                <a:cxn ang="0">
                  <a:pos x="8" y="83"/>
                </a:cxn>
                <a:cxn ang="0">
                  <a:pos x="16" y="63"/>
                </a:cxn>
                <a:cxn ang="0">
                  <a:pos x="26" y="42"/>
                </a:cxn>
                <a:cxn ang="0">
                  <a:pos x="26" y="42"/>
                </a:cxn>
                <a:cxn ang="0">
                  <a:pos x="28" y="37"/>
                </a:cxn>
                <a:cxn ang="0">
                  <a:pos x="31" y="33"/>
                </a:cxn>
                <a:cxn ang="0">
                  <a:pos x="38" y="25"/>
                </a:cxn>
                <a:cxn ang="0">
                  <a:pos x="46" y="15"/>
                </a:cxn>
                <a:cxn ang="0">
                  <a:pos x="52" y="7"/>
                </a:cxn>
                <a:cxn ang="0">
                  <a:pos x="52" y="7"/>
                </a:cxn>
                <a:cxn ang="0">
                  <a:pos x="53" y="5"/>
                </a:cxn>
                <a:cxn ang="0">
                  <a:pos x="52" y="3"/>
                </a:cxn>
                <a:cxn ang="0">
                  <a:pos x="52" y="2"/>
                </a:cxn>
                <a:cxn ang="0">
                  <a:pos x="50" y="0"/>
                </a:cxn>
                <a:cxn ang="0">
                  <a:pos x="49" y="0"/>
                </a:cxn>
                <a:cxn ang="0">
                  <a:pos x="47" y="0"/>
                </a:cxn>
                <a:cxn ang="0">
                  <a:pos x="45" y="1"/>
                </a:cxn>
                <a:cxn ang="0">
                  <a:pos x="44" y="2"/>
                </a:cxn>
                <a:cxn ang="0">
                  <a:pos x="44" y="2"/>
                </a:cxn>
              </a:cxnLst>
              <a:rect l="0" t="0" r="r" b="b"/>
              <a:pathLst>
                <a:path w="53" h="85">
                  <a:moveTo>
                    <a:pt x="44" y="2"/>
                  </a:moveTo>
                  <a:lnTo>
                    <a:pt x="44" y="2"/>
                  </a:lnTo>
                  <a:lnTo>
                    <a:pt x="38" y="10"/>
                  </a:lnTo>
                  <a:lnTo>
                    <a:pt x="32" y="17"/>
                  </a:lnTo>
                  <a:lnTo>
                    <a:pt x="25" y="26"/>
                  </a:lnTo>
                  <a:lnTo>
                    <a:pt x="19" y="34"/>
                  </a:lnTo>
                  <a:lnTo>
                    <a:pt x="19" y="34"/>
                  </a:lnTo>
                  <a:lnTo>
                    <a:pt x="13" y="44"/>
                  </a:lnTo>
                  <a:lnTo>
                    <a:pt x="9" y="56"/>
                  </a:lnTo>
                  <a:lnTo>
                    <a:pt x="5" y="67"/>
                  </a:lnTo>
                  <a:lnTo>
                    <a:pt x="0" y="77"/>
                  </a:lnTo>
                  <a:lnTo>
                    <a:pt x="0" y="77"/>
                  </a:lnTo>
                  <a:lnTo>
                    <a:pt x="0" y="79"/>
                  </a:lnTo>
                  <a:lnTo>
                    <a:pt x="0" y="82"/>
                  </a:lnTo>
                  <a:lnTo>
                    <a:pt x="2" y="85"/>
                  </a:lnTo>
                  <a:lnTo>
                    <a:pt x="4" y="85"/>
                  </a:lnTo>
                  <a:lnTo>
                    <a:pt x="5" y="85"/>
                  </a:lnTo>
                  <a:lnTo>
                    <a:pt x="7" y="85"/>
                  </a:lnTo>
                  <a:lnTo>
                    <a:pt x="8" y="83"/>
                  </a:lnTo>
                  <a:lnTo>
                    <a:pt x="8" y="83"/>
                  </a:lnTo>
                  <a:lnTo>
                    <a:pt x="16" y="63"/>
                  </a:lnTo>
                  <a:lnTo>
                    <a:pt x="26" y="42"/>
                  </a:lnTo>
                  <a:lnTo>
                    <a:pt x="26" y="42"/>
                  </a:lnTo>
                  <a:lnTo>
                    <a:pt x="28" y="37"/>
                  </a:lnTo>
                  <a:lnTo>
                    <a:pt x="31" y="33"/>
                  </a:lnTo>
                  <a:lnTo>
                    <a:pt x="38" y="25"/>
                  </a:lnTo>
                  <a:lnTo>
                    <a:pt x="46" y="15"/>
                  </a:lnTo>
                  <a:lnTo>
                    <a:pt x="52" y="7"/>
                  </a:lnTo>
                  <a:lnTo>
                    <a:pt x="52" y="7"/>
                  </a:lnTo>
                  <a:lnTo>
                    <a:pt x="53" y="5"/>
                  </a:lnTo>
                  <a:lnTo>
                    <a:pt x="52" y="3"/>
                  </a:lnTo>
                  <a:lnTo>
                    <a:pt x="52" y="2"/>
                  </a:lnTo>
                  <a:lnTo>
                    <a:pt x="50" y="0"/>
                  </a:lnTo>
                  <a:lnTo>
                    <a:pt x="49" y="0"/>
                  </a:lnTo>
                  <a:lnTo>
                    <a:pt x="47" y="0"/>
                  </a:lnTo>
                  <a:lnTo>
                    <a:pt x="45" y="1"/>
                  </a:lnTo>
                  <a:lnTo>
                    <a:pt x="44" y="2"/>
                  </a:lnTo>
                  <a:lnTo>
                    <a:pt x="44"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Arial Unicode MS"/>
                <a:ea typeface="黑体"/>
                <a:cs typeface="+mn-cs"/>
              </a:endParaRPr>
            </a:p>
          </p:txBody>
        </p:sp>
        <p:sp>
          <p:nvSpPr>
            <p:cNvPr id="63" name="Freeform 826">
              <a:extLst>
                <a:ext uri="{FF2B5EF4-FFF2-40B4-BE49-F238E27FC236}">
                  <a16:creationId xmlns:a16="http://schemas.microsoft.com/office/drawing/2014/main" id="{ECC340ED-773B-4517-B403-6EEFB3BDEC2D}"/>
                </a:ext>
              </a:extLst>
            </p:cNvPr>
            <p:cNvSpPr>
              <a:spLocks/>
            </p:cNvSpPr>
            <p:nvPr/>
          </p:nvSpPr>
          <p:spPr bwMode="auto">
            <a:xfrm>
              <a:off x="6746875" y="1463675"/>
              <a:ext cx="23813" cy="41275"/>
            </a:xfrm>
            <a:custGeom>
              <a:avLst/>
              <a:gdLst/>
              <a:ahLst/>
              <a:cxnLst>
                <a:cxn ang="0">
                  <a:pos x="39" y="1"/>
                </a:cxn>
                <a:cxn ang="0">
                  <a:pos x="39" y="1"/>
                </a:cxn>
                <a:cxn ang="0">
                  <a:pos x="32" y="10"/>
                </a:cxn>
                <a:cxn ang="0">
                  <a:pos x="27" y="18"/>
                </a:cxn>
                <a:cxn ang="0">
                  <a:pos x="22" y="27"/>
                </a:cxn>
                <a:cxn ang="0">
                  <a:pos x="18" y="35"/>
                </a:cxn>
                <a:cxn ang="0">
                  <a:pos x="9" y="54"/>
                </a:cxn>
                <a:cxn ang="0">
                  <a:pos x="5" y="63"/>
                </a:cxn>
                <a:cxn ang="0">
                  <a:pos x="0" y="73"/>
                </a:cxn>
                <a:cxn ang="0">
                  <a:pos x="0" y="73"/>
                </a:cxn>
                <a:cxn ang="0">
                  <a:pos x="0" y="74"/>
                </a:cxn>
                <a:cxn ang="0">
                  <a:pos x="0" y="76"/>
                </a:cxn>
                <a:cxn ang="0">
                  <a:pos x="1" y="78"/>
                </a:cxn>
                <a:cxn ang="0">
                  <a:pos x="2" y="79"/>
                </a:cxn>
                <a:cxn ang="0">
                  <a:pos x="3" y="79"/>
                </a:cxn>
                <a:cxn ang="0">
                  <a:pos x="5" y="79"/>
                </a:cxn>
                <a:cxn ang="0">
                  <a:pos x="7" y="79"/>
                </a:cxn>
                <a:cxn ang="0">
                  <a:pos x="8" y="77"/>
                </a:cxn>
                <a:cxn ang="0">
                  <a:pos x="8" y="77"/>
                </a:cxn>
                <a:cxn ang="0">
                  <a:pos x="13" y="68"/>
                </a:cxn>
                <a:cxn ang="0">
                  <a:pos x="18" y="59"/>
                </a:cxn>
                <a:cxn ang="0">
                  <a:pos x="26" y="42"/>
                </a:cxn>
                <a:cxn ang="0">
                  <a:pos x="30" y="32"/>
                </a:cxn>
                <a:cxn ang="0">
                  <a:pos x="34" y="24"/>
                </a:cxn>
                <a:cxn ang="0">
                  <a:pos x="39" y="16"/>
                </a:cxn>
                <a:cxn ang="0">
                  <a:pos x="45" y="8"/>
                </a:cxn>
                <a:cxn ang="0">
                  <a:pos x="45" y="8"/>
                </a:cxn>
                <a:cxn ang="0">
                  <a:pos x="46" y="6"/>
                </a:cxn>
                <a:cxn ang="0">
                  <a:pos x="46" y="4"/>
                </a:cxn>
                <a:cxn ang="0">
                  <a:pos x="46" y="3"/>
                </a:cxn>
                <a:cxn ang="0">
                  <a:pos x="45" y="1"/>
                </a:cxn>
                <a:cxn ang="0">
                  <a:pos x="44" y="0"/>
                </a:cxn>
                <a:cxn ang="0">
                  <a:pos x="42" y="0"/>
                </a:cxn>
                <a:cxn ang="0">
                  <a:pos x="40" y="0"/>
                </a:cxn>
                <a:cxn ang="0">
                  <a:pos x="39" y="1"/>
                </a:cxn>
                <a:cxn ang="0">
                  <a:pos x="39" y="1"/>
                </a:cxn>
              </a:cxnLst>
              <a:rect l="0" t="0" r="r" b="b"/>
              <a:pathLst>
                <a:path w="46" h="79">
                  <a:moveTo>
                    <a:pt x="39" y="1"/>
                  </a:moveTo>
                  <a:lnTo>
                    <a:pt x="39" y="1"/>
                  </a:lnTo>
                  <a:lnTo>
                    <a:pt x="32" y="10"/>
                  </a:lnTo>
                  <a:lnTo>
                    <a:pt x="27" y="18"/>
                  </a:lnTo>
                  <a:lnTo>
                    <a:pt x="22" y="27"/>
                  </a:lnTo>
                  <a:lnTo>
                    <a:pt x="18" y="35"/>
                  </a:lnTo>
                  <a:lnTo>
                    <a:pt x="9" y="54"/>
                  </a:lnTo>
                  <a:lnTo>
                    <a:pt x="5" y="63"/>
                  </a:lnTo>
                  <a:lnTo>
                    <a:pt x="0" y="73"/>
                  </a:lnTo>
                  <a:lnTo>
                    <a:pt x="0" y="73"/>
                  </a:lnTo>
                  <a:lnTo>
                    <a:pt x="0" y="74"/>
                  </a:lnTo>
                  <a:lnTo>
                    <a:pt x="0" y="76"/>
                  </a:lnTo>
                  <a:lnTo>
                    <a:pt x="1" y="78"/>
                  </a:lnTo>
                  <a:lnTo>
                    <a:pt x="2" y="79"/>
                  </a:lnTo>
                  <a:lnTo>
                    <a:pt x="3" y="79"/>
                  </a:lnTo>
                  <a:lnTo>
                    <a:pt x="5" y="79"/>
                  </a:lnTo>
                  <a:lnTo>
                    <a:pt x="7" y="79"/>
                  </a:lnTo>
                  <a:lnTo>
                    <a:pt x="8" y="77"/>
                  </a:lnTo>
                  <a:lnTo>
                    <a:pt x="8" y="77"/>
                  </a:lnTo>
                  <a:lnTo>
                    <a:pt x="13" y="68"/>
                  </a:lnTo>
                  <a:lnTo>
                    <a:pt x="18" y="59"/>
                  </a:lnTo>
                  <a:lnTo>
                    <a:pt x="26" y="42"/>
                  </a:lnTo>
                  <a:lnTo>
                    <a:pt x="30" y="32"/>
                  </a:lnTo>
                  <a:lnTo>
                    <a:pt x="34" y="24"/>
                  </a:lnTo>
                  <a:lnTo>
                    <a:pt x="39" y="16"/>
                  </a:lnTo>
                  <a:lnTo>
                    <a:pt x="45" y="8"/>
                  </a:lnTo>
                  <a:lnTo>
                    <a:pt x="45" y="8"/>
                  </a:lnTo>
                  <a:lnTo>
                    <a:pt x="46" y="6"/>
                  </a:lnTo>
                  <a:lnTo>
                    <a:pt x="46" y="4"/>
                  </a:lnTo>
                  <a:lnTo>
                    <a:pt x="46" y="3"/>
                  </a:lnTo>
                  <a:lnTo>
                    <a:pt x="45" y="1"/>
                  </a:lnTo>
                  <a:lnTo>
                    <a:pt x="44" y="0"/>
                  </a:lnTo>
                  <a:lnTo>
                    <a:pt x="42" y="0"/>
                  </a:lnTo>
                  <a:lnTo>
                    <a:pt x="40" y="0"/>
                  </a:lnTo>
                  <a:lnTo>
                    <a:pt x="39" y="1"/>
                  </a:lnTo>
                  <a:lnTo>
                    <a:pt x="39"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Arial Unicode MS"/>
                <a:ea typeface="黑体"/>
                <a:cs typeface="+mn-cs"/>
              </a:endParaRPr>
            </a:p>
          </p:txBody>
        </p:sp>
        <p:sp>
          <p:nvSpPr>
            <p:cNvPr id="64" name="Freeform 827">
              <a:extLst>
                <a:ext uri="{FF2B5EF4-FFF2-40B4-BE49-F238E27FC236}">
                  <a16:creationId xmlns:a16="http://schemas.microsoft.com/office/drawing/2014/main" id="{66FBFE48-5875-4656-A986-F394A7F78FDE}"/>
                </a:ext>
              </a:extLst>
            </p:cNvPr>
            <p:cNvSpPr>
              <a:spLocks/>
            </p:cNvSpPr>
            <p:nvPr/>
          </p:nvSpPr>
          <p:spPr bwMode="auto">
            <a:xfrm>
              <a:off x="6792913" y="1493838"/>
              <a:ext cx="9525" cy="7938"/>
            </a:xfrm>
            <a:custGeom>
              <a:avLst/>
              <a:gdLst/>
              <a:ahLst/>
              <a:cxnLst>
                <a:cxn ang="0">
                  <a:pos x="8" y="1"/>
                </a:cxn>
                <a:cxn ang="0">
                  <a:pos x="2" y="8"/>
                </a:cxn>
                <a:cxn ang="0">
                  <a:pos x="2" y="8"/>
                </a:cxn>
                <a:cxn ang="0">
                  <a:pos x="1" y="9"/>
                </a:cxn>
                <a:cxn ang="0">
                  <a:pos x="0" y="11"/>
                </a:cxn>
                <a:cxn ang="0">
                  <a:pos x="1" y="13"/>
                </a:cxn>
                <a:cxn ang="0">
                  <a:pos x="2" y="14"/>
                </a:cxn>
                <a:cxn ang="0">
                  <a:pos x="3" y="16"/>
                </a:cxn>
                <a:cxn ang="0">
                  <a:pos x="5" y="16"/>
                </a:cxn>
                <a:cxn ang="0">
                  <a:pos x="7" y="16"/>
                </a:cxn>
                <a:cxn ang="0">
                  <a:pos x="8" y="14"/>
                </a:cxn>
                <a:cxn ang="0">
                  <a:pos x="14" y="8"/>
                </a:cxn>
                <a:cxn ang="0">
                  <a:pos x="14" y="8"/>
                </a:cxn>
                <a:cxn ang="0">
                  <a:pos x="15" y="6"/>
                </a:cxn>
                <a:cxn ang="0">
                  <a:pos x="16" y="5"/>
                </a:cxn>
                <a:cxn ang="0">
                  <a:pos x="15" y="3"/>
                </a:cxn>
                <a:cxn ang="0">
                  <a:pos x="14" y="1"/>
                </a:cxn>
                <a:cxn ang="0">
                  <a:pos x="13" y="0"/>
                </a:cxn>
                <a:cxn ang="0">
                  <a:pos x="11" y="0"/>
                </a:cxn>
                <a:cxn ang="0">
                  <a:pos x="9" y="0"/>
                </a:cxn>
                <a:cxn ang="0">
                  <a:pos x="8" y="1"/>
                </a:cxn>
                <a:cxn ang="0">
                  <a:pos x="8" y="1"/>
                </a:cxn>
              </a:cxnLst>
              <a:rect l="0" t="0" r="r" b="b"/>
              <a:pathLst>
                <a:path w="16" h="16">
                  <a:moveTo>
                    <a:pt x="8" y="1"/>
                  </a:moveTo>
                  <a:lnTo>
                    <a:pt x="2" y="8"/>
                  </a:lnTo>
                  <a:lnTo>
                    <a:pt x="2" y="8"/>
                  </a:lnTo>
                  <a:lnTo>
                    <a:pt x="1" y="9"/>
                  </a:lnTo>
                  <a:lnTo>
                    <a:pt x="0" y="11"/>
                  </a:lnTo>
                  <a:lnTo>
                    <a:pt x="1" y="13"/>
                  </a:lnTo>
                  <a:lnTo>
                    <a:pt x="2" y="14"/>
                  </a:lnTo>
                  <a:lnTo>
                    <a:pt x="3" y="16"/>
                  </a:lnTo>
                  <a:lnTo>
                    <a:pt x="5" y="16"/>
                  </a:lnTo>
                  <a:lnTo>
                    <a:pt x="7" y="16"/>
                  </a:lnTo>
                  <a:lnTo>
                    <a:pt x="8" y="14"/>
                  </a:lnTo>
                  <a:lnTo>
                    <a:pt x="14" y="8"/>
                  </a:lnTo>
                  <a:lnTo>
                    <a:pt x="14" y="8"/>
                  </a:lnTo>
                  <a:lnTo>
                    <a:pt x="15" y="6"/>
                  </a:lnTo>
                  <a:lnTo>
                    <a:pt x="16" y="5"/>
                  </a:lnTo>
                  <a:lnTo>
                    <a:pt x="15" y="3"/>
                  </a:lnTo>
                  <a:lnTo>
                    <a:pt x="14" y="1"/>
                  </a:lnTo>
                  <a:lnTo>
                    <a:pt x="13" y="0"/>
                  </a:lnTo>
                  <a:lnTo>
                    <a:pt x="11" y="0"/>
                  </a:lnTo>
                  <a:lnTo>
                    <a:pt x="9" y="0"/>
                  </a:lnTo>
                  <a:lnTo>
                    <a:pt x="8" y="1"/>
                  </a:lnTo>
                  <a:lnTo>
                    <a:pt x="8"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Arial Unicode MS"/>
                <a:ea typeface="黑体"/>
                <a:cs typeface="+mn-cs"/>
              </a:endParaRPr>
            </a:p>
          </p:txBody>
        </p:sp>
        <p:sp>
          <p:nvSpPr>
            <p:cNvPr id="65" name="Freeform 828">
              <a:extLst>
                <a:ext uri="{FF2B5EF4-FFF2-40B4-BE49-F238E27FC236}">
                  <a16:creationId xmlns:a16="http://schemas.microsoft.com/office/drawing/2014/main" id="{6C55CF68-D4D0-4823-AD4A-F1684D53BA30}"/>
                </a:ext>
              </a:extLst>
            </p:cNvPr>
            <p:cNvSpPr>
              <a:spLocks noEditPoints="1"/>
            </p:cNvSpPr>
            <p:nvPr/>
          </p:nvSpPr>
          <p:spPr bwMode="auto">
            <a:xfrm>
              <a:off x="6208713" y="1243013"/>
              <a:ext cx="706438" cy="620713"/>
            </a:xfrm>
            <a:custGeom>
              <a:avLst/>
              <a:gdLst/>
              <a:ahLst/>
              <a:cxnLst>
                <a:cxn ang="0">
                  <a:pos x="1208" y="1175"/>
                </a:cxn>
                <a:cxn ang="0">
                  <a:pos x="1095" y="1131"/>
                </a:cxn>
                <a:cxn ang="0">
                  <a:pos x="938" y="1062"/>
                </a:cxn>
                <a:cxn ang="0">
                  <a:pos x="899" y="1051"/>
                </a:cxn>
                <a:cxn ang="0">
                  <a:pos x="728" y="1088"/>
                </a:cxn>
                <a:cxn ang="0">
                  <a:pos x="531" y="1080"/>
                </a:cxn>
                <a:cxn ang="0">
                  <a:pos x="322" y="1026"/>
                </a:cxn>
                <a:cxn ang="0">
                  <a:pos x="161" y="920"/>
                </a:cxn>
                <a:cxn ang="0">
                  <a:pos x="51" y="762"/>
                </a:cxn>
                <a:cxn ang="0">
                  <a:pos x="8" y="609"/>
                </a:cxn>
                <a:cxn ang="0">
                  <a:pos x="4" y="424"/>
                </a:cxn>
                <a:cxn ang="0">
                  <a:pos x="39" y="285"/>
                </a:cxn>
                <a:cxn ang="0">
                  <a:pos x="97" y="185"/>
                </a:cxn>
                <a:cxn ang="0">
                  <a:pos x="167" y="114"/>
                </a:cxn>
                <a:cxn ang="0">
                  <a:pos x="255" y="62"/>
                </a:cxn>
                <a:cxn ang="0">
                  <a:pos x="439" y="14"/>
                </a:cxn>
                <a:cxn ang="0">
                  <a:pos x="700" y="5"/>
                </a:cxn>
                <a:cxn ang="0">
                  <a:pos x="714" y="7"/>
                </a:cxn>
                <a:cxn ang="0">
                  <a:pos x="803" y="0"/>
                </a:cxn>
                <a:cxn ang="0">
                  <a:pos x="994" y="43"/>
                </a:cxn>
                <a:cxn ang="0">
                  <a:pos x="1175" y="156"/>
                </a:cxn>
                <a:cxn ang="0">
                  <a:pos x="1247" y="243"/>
                </a:cxn>
                <a:cxn ang="0">
                  <a:pos x="1289" y="328"/>
                </a:cxn>
                <a:cxn ang="0">
                  <a:pos x="1324" y="456"/>
                </a:cxn>
                <a:cxn ang="0">
                  <a:pos x="1336" y="593"/>
                </a:cxn>
                <a:cxn ang="0">
                  <a:pos x="1319" y="726"/>
                </a:cxn>
                <a:cxn ang="0">
                  <a:pos x="1266" y="842"/>
                </a:cxn>
                <a:cxn ang="0">
                  <a:pos x="1204" y="907"/>
                </a:cxn>
                <a:cxn ang="0">
                  <a:pos x="1205" y="990"/>
                </a:cxn>
                <a:cxn ang="0">
                  <a:pos x="1239" y="1150"/>
                </a:cxn>
                <a:cxn ang="0">
                  <a:pos x="1234" y="1167"/>
                </a:cxn>
                <a:cxn ang="0">
                  <a:pos x="912" y="999"/>
                </a:cxn>
                <a:cxn ang="0">
                  <a:pos x="967" y="1032"/>
                </a:cxn>
                <a:cxn ang="0">
                  <a:pos x="1119" y="1098"/>
                </a:cxn>
                <a:cxn ang="0">
                  <a:pos x="1181" y="1067"/>
                </a:cxn>
                <a:cxn ang="0">
                  <a:pos x="1156" y="912"/>
                </a:cxn>
                <a:cxn ang="0">
                  <a:pos x="1170" y="893"/>
                </a:cxn>
                <a:cxn ang="0">
                  <a:pos x="1193" y="864"/>
                </a:cxn>
                <a:cxn ang="0">
                  <a:pos x="1262" y="762"/>
                </a:cxn>
                <a:cxn ang="0">
                  <a:pos x="1294" y="636"/>
                </a:cxn>
                <a:cxn ang="0">
                  <a:pos x="1293" y="502"/>
                </a:cxn>
                <a:cxn ang="0">
                  <a:pos x="1265" y="373"/>
                </a:cxn>
                <a:cxn ang="0">
                  <a:pos x="1214" y="265"/>
                </a:cxn>
                <a:cxn ang="0">
                  <a:pos x="1124" y="168"/>
                </a:cxn>
                <a:cxn ang="0">
                  <a:pos x="962" y="75"/>
                </a:cxn>
                <a:cxn ang="0">
                  <a:pos x="786" y="39"/>
                </a:cxn>
                <a:cxn ang="0">
                  <a:pos x="705" y="49"/>
                </a:cxn>
                <a:cxn ang="0">
                  <a:pos x="686" y="45"/>
                </a:cxn>
                <a:cxn ang="0">
                  <a:pos x="459" y="52"/>
                </a:cxn>
                <a:cxn ang="0">
                  <a:pos x="295" y="89"/>
                </a:cxn>
                <a:cxn ang="0">
                  <a:pos x="184" y="153"/>
                </a:cxn>
                <a:cxn ang="0">
                  <a:pos x="109" y="238"/>
                </a:cxn>
                <a:cxn ang="0">
                  <a:pos x="62" y="340"/>
                </a:cxn>
                <a:cxn ang="0">
                  <a:pos x="40" y="448"/>
                </a:cxn>
                <a:cxn ang="0">
                  <a:pos x="55" y="647"/>
                </a:cxn>
                <a:cxn ang="0">
                  <a:pos x="121" y="805"/>
                </a:cxn>
                <a:cxn ang="0">
                  <a:pos x="251" y="941"/>
                </a:cxn>
                <a:cxn ang="0">
                  <a:pos x="434" y="1017"/>
                </a:cxn>
                <a:cxn ang="0">
                  <a:pos x="592" y="1043"/>
                </a:cxn>
                <a:cxn ang="0">
                  <a:pos x="736" y="1045"/>
                </a:cxn>
                <a:cxn ang="0">
                  <a:pos x="890" y="1012"/>
                </a:cxn>
                <a:cxn ang="0">
                  <a:pos x="900" y="1005"/>
                </a:cxn>
              </a:cxnLst>
              <a:rect l="0" t="0" r="r" b="b"/>
              <a:pathLst>
                <a:path w="1336" h="1175">
                  <a:moveTo>
                    <a:pt x="1214" y="1175"/>
                  </a:moveTo>
                  <a:lnTo>
                    <a:pt x="1214" y="1175"/>
                  </a:lnTo>
                  <a:lnTo>
                    <a:pt x="1210" y="1175"/>
                  </a:lnTo>
                  <a:lnTo>
                    <a:pt x="1209" y="1175"/>
                  </a:lnTo>
                  <a:lnTo>
                    <a:pt x="1208" y="1175"/>
                  </a:lnTo>
                  <a:lnTo>
                    <a:pt x="1208" y="1175"/>
                  </a:lnTo>
                  <a:lnTo>
                    <a:pt x="1202" y="1174"/>
                  </a:lnTo>
                  <a:lnTo>
                    <a:pt x="1198" y="1173"/>
                  </a:lnTo>
                  <a:lnTo>
                    <a:pt x="1198" y="1173"/>
                  </a:lnTo>
                  <a:lnTo>
                    <a:pt x="1172" y="1162"/>
                  </a:lnTo>
                  <a:lnTo>
                    <a:pt x="1147" y="1152"/>
                  </a:lnTo>
                  <a:lnTo>
                    <a:pt x="1095" y="1131"/>
                  </a:lnTo>
                  <a:lnTo>
                    <a:pt x="1095" y="1131"/>
                  </a:lnTo>
                  <a:lnTo>
                    <a:pt x="1050" y="1113"/>
                  </a:lnTo>
                  <a:lnTo>
                    <a:pt x="1005" y="1095"/>
                  </a:lnTo>
                  <a:lnTo>
                    <a:pt x="982" y="1084"/>
                  </a:lnTo>
                  <a:lnTo>
                    <a:pt x="960" y="1073"/>
                  </a:lnTo>
                  <a:lnTo>
                    <a:pt x="938" y="1062"/>
                  </a:lnTo>
                  <a:lnTo>
                    <a:pt x="918" y="1048"/>
                  </a:lnTo>
                  <a:lnTo>
                    <a:pt x="911" y="1044"/>
                  </a:lnTo>
                  <a:lnTo>
                    <a:pt x="904" y="1048"/>
                  </a:lnTo>
                  <a:lnTo>
                    <a:pt x="904" y="1048"/>
                  </a:lnTo>
                  <a:lnTo>
                    <a:pt x="899" y="1051"/>
                  </a:lnTo>
                  <a:lnTo>
                    <a:pt x="899" y="1051"/>
                  </a:lnTo>
                  <a:lnTo>
                    <a:pt x="873" y="1061"/>
                  </a:lnTo>
                  <a:lnTo>
                    <a:pt x="847" y="1068"/>
                  </a:lnTo>
                  <a:lnTo>
                    <a:pt x="819" y="1075"/>
                  </a:lnTo>
                  <a:lnTo>
                    <a:pt x="789" y="1080"/>
                  </a:lnTo>
                  <a:lnTo>
                    <a:pt x="759" y="1084"/>
                  </a:lnTo>
                  <a:lnTo>
                    <a:pt x="728" y="1088"/>
                  </a:lnTo>
                  <a:lnTo>
                    <a:pt x="696" y="1090"/>
                  </a:lnTo>
                  <a:lnTo>
                    <a:pt x="664" y="1090"/>
                  </a:lnTo>
                  <a:lnTo>
                    <a:pt x="664" y="1090"/>
                  </a:lnTo>
                  <a:lnTo>
                    <a:pt x="620" y="1089"/>
                  </a:lnTo>
                  <a:lnTo>
                    <a:pt x="576" y="1086"/>
                  </a:lnTo>
                  <a:lnTo>
                    <a:pt x="531" y="1080"/>
                  </a:lnTo>
                  <a:lnTo>
                    <a:pt x="488" y="1073"/>
                  </a:lnTo>
                  <a:lnTo>
                    <a:pt x="445" y="1064"/>
                  </a:lnTo>
                  <a:lnTo>
                    <a:pt x="402" y="1052"/>
                  </a:lnTo>
                  <a:lnTo>
                    <a:pt x="361" y="1040"/>
                  </a:lnTo>
                  <a:lnTo>
                    <a:pt x="322" y="1026"/>
                  </a:lnTo>
                  <a:lnTo>
                    <a:pt x="322" y="1026"/>
                  </a:lnTo>
                  <a:lnTo>
                    <a:pt x="292" y="1012"/>
                  </a:lnTo>
                  <a:lnTo>
                    <a:pt x="263" y="997"/>
                  </a:lnTo>
                  <a:lnTo>
                    <a:pt x="235" y="980"/>
                  </a:lnTo>
                  <a:lnTo>
                    <a:pt x="209" y="962"/>
                  </a:lnTo>
                  <a:lnTo>
                    <a:pt x="184" y="942"/>
                  </a:lnTo>
                  <a:lnTo>
                    <a:pt x="161" y="920"/>
                  </a:lnTo>
                  <a:lnTo>
                    <a:pt x="138" y="898"/>
                  </a:lnTo>
                  <a:lnTo>
                    <a:pt x="117" y="873"/>
                  </a:lnTo>
                  <a:lnTo>
                    <a:pt x="99" y="847"/>
                  </a:lnTo>
                  <a:lnTo>
                    <a:pt x="81" y="820"/>
                  </a:lnTo>
                  <a:lnTo>
                    <a:pt x="66" y="792"/>
                  </a:lnTo>
                  <a:lnTo>
                    <a:pt x="51" y="762"/>
                  </a:lnTo>
                  <a:lnTo>
                    <a:pt x="39" y="732"/>
                  </a:lnTo>
                  <a:lnTo>
                    <a:pt x="28" y="700"/>
                  </a:lnTo>
                  <a:lnTo>
                    <a:pt x="19" y="668"/>
                  </a:lnTo>
                  <a:lnTo>
                    <a:pt x="12" y="634"/>
                  </a:lnTo>
                  <a:lnTo>
                    <a:pt x="12" y="634"/>
                  </a:lnTo>
                  <a:lnTo>
                    <a:pt x="8" y="609"/>
                  </a:lnTo>
                  <a:lnTo>
                    <a:pt x="5" y="582"/>
                  </a:lnTo>
                  <a:lnTo>
                    <a:pt x="2" y="554"/>
                  </a:lnTo>
                  <a:lnTo>
                    <a:pt x="1" y="524"/>
                  </a:lnTo>
                  <a:lnTo>
                    <a:pt x="0" y="492"/>
                  </a:lnTo>
                  <a:lnTo>
                    <a:pt x="1" y="459"/>
                  </a:lnTo>
                  <a:lnTo>
                    <a:pt x="4" y="424"/>
                  </a:lnTo>
                  <a:lnTo>
                    <a:pt x="9" y="389"/>
                  </a:lnTo>
                  <a:lnTo>
                    <a:pt x="16" y="354"/>
                  </a:lnTo>
                  <a:lnTo>
                    <a:pt x="21" y="337"/>
                  </a:lnTo>
                  <a:lnTo>
                    <a:pt x="26" y="320"/>
                  </a:lnTo>
                  <a:lnTo>
                    <a:pt x="33" y="303"/>
                  </a:lnTo>
                  <a:lnTo>
                    <a:pt x="39" y="285"/>
                  </a:lnTo>
                  <a:lnTo>
                    <a:pt x="46" y="267"/>
                  </a:lnTo>
                  <a:lnTo>
                    <a:pt x="54" y="251"/>
                  </a:lnTo>
                  <a:lnTo>
                    <a:pt x="64" y="234"/>
                  </a:lnTo>
                  <a:lnTo>
                    <a:pt x="74" y="218"/>
                  </a:lnTo>
                  <a:lnTo>
                    <a:pt x="84" y="201"/>
                  </a:lnTo>
                  <a:lnTo>
                    <a:pt x="97" y="185"/>
                  </a:lnTo>
                  <a:lnTo>
                    <a:pt x="109" y="169"/>
                  </a:lnTo>
                  <a:lnTo>
                    <a:pt x="123" y="154"/>
                  </a:lnTo>
                  <a:lnTo>
                    <a:pt x="138" y="139"/>
                  </a:lnTo>
                  <a:lnTo>
                    <a:pt x="153" y="125"/>
                  </a:lnTo>
                  <a:lnTo>
                    <a:pt x="153" y="125"/>
                  </a:lnTo>
                  <a:lnTo>
                    <a:pt x="167" y="114"/>
                  </a:lnTo>
                  <a:lnTo>
                    <a:pt x="180" y="103"/>
                  </a:lnTo>
                  <a:lnTo>
                    <a:pt x="195" y="94"/>
                  </a:lnTo>
                  <a:lnTo>
                    <a:pt x="209" y="86"/>
                  </a:lnTo>
                  <a:lnTo>
                    <a:pt x="224" y="76"/>
                  </a:lnTo>
                  <a:lnTo>
                    <a:pt x="239" y="69"/>
                  </a:lnTo>
                  <a:lnTo>
                    <a:pt x="255" y="62"/>
                  </a:lnTo>
                  <a:lnTo>
                    <a:pt x="270" y="56"/>
                  </a:lnTo>
                  <a:lnTo>
                    <a:pt x="303" y="43"/>
                  </a:lnTo>
                  <a:lnTo>
                    <a:pt x="336" y="34"/>
                  </a:lnTo>
                  <a:lnTo>
                    <a:pt x="369" y="26"/>
                  </a:lnTo>
                  <a:lnTo>
                    <a:pt x="403" y="20"/>
                  </a:lnTo>
                  <a:lnTo>
                    <a:pt x="439" y="14"/>
                  </a:lnTo>
                  <a:lnTo>
                    <a:pt x="473" y="11"/>
                  </a:lnTo>
                  <a:lnTo>
                    <a:pt x="507" y="8"/>
                  </a:lnTo>
                  <a:lnTo>
                    <a:pt x="541" y="6"/>
                  </a:lnTo>
                  <a:lnTo>
                    <a:pt x="607" y="5"/>
                  </a:lnTo>
                  <a:lnTo>
                    <a:pt x="669" y="5"/>
                  </a:lnTo>
                  <a:lnTo>
                    <a:pt x="700" y="5"/>
                  </a:lnTo>
                  <a:lnTo>
                    <a:pt x="700" y="5"/>
                  </a:lnTo>
                  <a:lnTo>
                    <a:pt x="704" y="5"/>
                  </a:lnTo>
                  <a:lnTo>
                    <a:pt x="708" y="6"/>
                  </a:lnTo>
                  <a:lnTo>
                    <a:pt x="711" y="7"/>
                  </a:lnTo>
                  <a:lnTo>
                    <a:pt x="714" y="7"/>
                  </a:lnTo>
                  <a:lnTo>
                    <a:pt x="714" y="7"/>
                  </a:lnTo>
                  <a:lnTo>
                    <a:pt x="732" y="4"/>
                  </a:lnTo>
                  <a:lnTo>
                    <a:pt x="749" y="2"/>
                  </a:lnTo>
                  <a:lnTo>
                    <a:pt x="768" y="1"/>
                  </a:lnTo>
                  <a:lnTo>
                    <a:pt x="787" y="0"/>
                  </a:lnTo>
                  <a:lnTo>
                    <a:pt x="787" y="0"/>
                  </a:lnTo>
                  <a:lnTo>
                    <a:pt x="803" y="0"/>
                  </a:lnTo>
                  <a:lnTo>
                    <a:pt x="821" y="1"/>
                  </a:lnTo>
                  <a:lnTo>
                    <a:pt x="856" y="5"/>
                  </a:lnTo>
                  <a:lnTo>
                    <a:pt x="891" y="11"/>
                  </a:lnTo>
                  <a:lnTo>
                    <a:pt x="926" y="21"/>
                  </a:lnTo>
                  <a:lnTo>
                    <a:pt x="960" y="31"/>
                  </a:lnTo>
                  <a:lnTo>
                    <a:pt x="994" y="43"/>
                  </a:lnTo>
                  <a:lnTo>
                    <a:pt x="1028" y="59"/>
                  </a:lnTo>
                  <a:lnTo>
                    <a:pt x="1060" y="75"/>
                  </a:lnTo>
                  <a:lnTo>
                    <a:pt x="1091" y="93"/>
                  </a:lnTo>
                  <a:lnTo>
                    <a:pt x="1121" y="112"/>
                  </a:lnTo>
                  <a:lnTo>
                    <a:pt x="1149" y="134"/>
                  </a:lnTo>
                  <a:lnTo>
                    <a:pt x="1175" y="156"/>
                  </a:lnTo>
                  <a:lnTo>
                    <a:pt x="1199" y="180"/>
                  </a:lnTo>
                  <a:lnTo>
                    <a:pt x="1210" y="192"/>
                  </a:lnTo>
                  <a:lnTo>
                    <a:pt x="1220" y="204"/>
                  </a:lnTo>
                  <a:lnTo>
                    <a:pt x="1230" y="217"/>
                  </a:lnTo>
                  <a:lnTo>
                    <a:pt x="1239" y="229"/>
                  </a:lnTo>
                  <a:lnTo>
                    <a:pt x="1247" y="243"/>
                  </a:lnTo>
                  <a:lnTo>
                    <a:pt x="1256" y="255"/>
                  </a:lnTo>
                  <a:lnTo>
                    <a:pt x="1256" y="255"/>
                  </a:lnTo>
                  <a:lnTo>
                    <a:pt x="1264" y="273"/>
                  </a:lnTo>
                  <a:lnTo>
                    <a:pt x="1272" y="290"/>
                  </a:lnTo>
                  <a:lnTo>
                    <a:pt x="1280" y="310"/>
                  </a:lnTo>
                  <a:lnTo>
                    <a:pt x="1289" y="328"/>
                  </a:lnTo>
                  <a:lnTo>
                    <a:pt x="1296" y="349"/>
                  </a:lnTo>
                  <a:lnTo>
                    <a:pt x="1302" y="370"/>
                  </a:lnTo>
                  <a:lnTo>
                    <a:pt x="1308" y="390"/>
                  </a:lnTo>
                  <a:lnTo>
                    <a:pt x="1314" y="412"/>
                  </a:lnTo>
                  <a:lnTo>
                    <a:pt x="1320" y="434"/>
                  </a:lnTo>
                  <a:lnTo>
                    <a:pt x="1324" y="456"/>
                  </a:lnTo>
                  <a:lnTo>
                    <a:pt x="1328" y="478"/>
                  </a:lnTo>
                  <a:lnTo>
                    <a:pt x="1331" y="501"/>
                  </a:lnTo>
                  <a:lnTo>
                    <a:pt x="1333" y="524"/>
                  </a:lnTo>
                  <a:lnTo>
                    <a:pt x="1335" y="547"/>
                  </a:lnTo>
                  <a:lnTo>
                    <a:pt x="1336" y="570"/>
                  </a:lnTo>
                  <a:lnTo>
                    <a:pt x="1336" y="593"/>
                  </a:lnTo>
                  <a:lnTo>
                    <a:pt x="1335" y="616"/>
                  </a:lnTo>
                  <a:lnTo>
                    <a:pt x="1334" y="638"/>
                  </a:lnTo>
                  <a:lnTo>
                    <a:pt x="1332" y="660"/>
                  </a:lnTo>
                  <a:lnTo>
                    <a:pt x="1328" y="683"/>
                  </a:lnTo>
                  <a:lnTo>
                    <a:pt x="1324" y="704"/>
                  </a:lnTo>
                  <a:lnTo>
                    <a:pt x="1319" y="726"/>
                  </a:lnTo>
                  <a:lnTo>
                    <a:pt x="1312" y="747"/>
                  </a:lnTo>
                  <a:lnTo>
                    <a:pt x="1305" y="767"/>
                  </a:lnTo>
                  <a:lnTo>
                    <a:pt x="1297" y="787"/>
                  </a:lnTo>
                  <a:lnTo>
                    <a:pt x="1288" y="806"/>
                  </a:lnTo>
                  <a:lnTo>
                    <a:pt x="1277" y="824"/>
                  </a:lnTo>
                  <a:lnTo>
                    <a:pt x="1266" y="842"/>
                  </a:lnTo>
                  <a:lnTo>
                    <a:pt x="1253" y="859"/>
                  </a:lnTo>
                  <a:lnTo>
                    <a:pt x="1239" y="875"/>
                  </a:lnTo>
                  <a:lnTo>
                    <a:pt x="1225" y="890"/>
                  </a:lnTo>
                  <a:lnTo>
                    <a:pt x="1208" y="904"/>
                  </a:lnTo>
                  <a:lnTo>
                    <a:pt x="1208" y="904"/>
                  </a:lnTo>
                  <a:lnTo>
                    <a:pt x="1204" y="907"/>
                  </a:lnTo>
                  <a:lnTo>
                    <a:pt x="1197" y="911"/>
                  </a:lnTo>
                  <a:lnTo>
                    <a:pt x="1197" y="918"/>
                  </a:lnTo>
                  <a:lnTo>
                    <a:pt x="1197" y="918"/>
                  </a:lnTo>
                  <a:lnTo>
                    <a:pt x="1198" y="937"/>
                  </a:lnTo>
                  <a:lnTo>
                    <a:pt x="1200" y="954"/>
                  </a:lnTo>
                  <a:lnTo>
                    <a:pt x="1205" y="990"/>
                  </a:lnTo>
                  <a:lnTo>
                    <a:pt x="1212" y="1026"/>
                  </a:lnTo>
                  <a:lnTo>
                    <a:pt x="1220" y="1061"/>
                  </a:lnTo>
                  <a:lnTo>
                    <a:pt x="1220" y="1061"/>
                  </a:lnTo>
                  <a:lnTo>
                    <a:pt x="1231" y="1104"/>
                  </a:lnTo>
                  <a:lnTo>
                    <a:pt x="1235" y="1127"/>
                  </a:lnTo>
                  <a:lnTo>
                    <a:pt x="1239" y="1150"/>
                  </a:lnTo>
                  <a:lnTo>
                    <a:pt x="1239" y="1150"/>
                  </a:lnTo>
                  <a:lnTo>
                    <a:pt x="1239" y="1154"/>
                  </a:lnTo>
                  <a:lnTo>
                    <a:pt x="1238" y="1159"/>
                  </a:lnTo>
                  <a:lnTo>
                    <a:pt x="1236" y="1163"/>
                  </a:lnTo>
                  <a:lnTo>
                    <a:pt x="1234" y="1167"/>
                  </a:lnTo>
                  <a:lnTo>
                    <a:pt x="1234" y="1167"/>
                  </a:lnTo>
                  <a:lnTo>
                    <a:pt x="1230" y="1170"/>
                  </a:lnTo>
                  <a:lnTo>
                    <a:pt x="1225" y="1173"/>
                  </a:lnTo>
                  <a:lnTo>
                    <a:pt x="1219" y="1175"/>
                  </a:lnTo>
                  <a:lnTo>
                    <a:pt x="1214" y="1175"/>
                  </a:lnTo>
                  <a:lnTo>
                    <a:pt x="1214" y="1175"/>
                  </a:lnTo>
                  <a:close/>
                  <a:moveTo>
                    <a:pt x="912" y="999"/>
                  </a:moveTo>
                  <a:lnTo>
                    <a:pt x="912" y="999"/>
                  </a:lnTo>
                  <a:lnTo>
                    <a:pt x="916" y="1000"/>
                  </a:lnTo>
                  <a:lnTo>
                    <a:pt x="920" y="1003"/>
                  </a:lnTo>
                  <a:lnTo>
                    <a:pt x="920" y="1003"/>
                  </a:lnTo>
                  <a:lnTo>
                    <a:pt x="944" y="1018"/>
                  </a:lnTo>
                  <a:lnTo>
                    <a:pt x="967" y="1032"/>
                  </a:lnTo>
                  <a:lnTo>
                    <a:pt x="992" y="1045"/>
                  </a:lnTo>
                  <a:lnTo>
                    <a:pt x="1017" y="1057"/>
                  </a:lnTo>
                  <a:lnTo>
                    <a:pt x="1043" y="1068"/>
                  </a:lnTo>
                  <a:lnTo>
                    <a:pt x="1069" y="1078"/>
                  </a:lnTo>
                  <a:lnTo>
                    <a:pt x="1119" y="1098"/>
                  </a:lnTo>
                  <a:lnTo>
                    <a:pt x="1119" y="1098"/>
                  </a:lnTo>
                  <a:lnTo>
                    <a:pt x="1173" y="1120"/>
                  </a:lnTo>
                  <a:lnTo>
                    <a:pt x="1195" y="1128"/>
                  </a:lnTo>
                  <a:lnTo>
                    <a:pt x="1189" y="1105"/>
                  </a:lnTo>
                  <a:lnTo>
                    <a:pt x="1189" y="1105"/>
                  </a:lnTo>
                  <a:lnTo>
                    <a:pt x="1181" y="1067"/>
                  </a:lnTo>
                  <a:lnTo>
                    <a:pt x="1181" y="1067"/>
                  </a:lnTo>
                  <a:lnTo>
                    <a:pt x="1172" y="1029"/>
                  </a:lnTo>
                  <a:lnTo>
                    <a:pt x="1165" y="990"/>
                  </a:lnTo>
                  <a:lnTo>
                    <a:pt x="1162" y="971"/>
                  </a:lnTo>
                  <a:lnTo>
                    <a:pt x="1158" y="951"/>
                  </a:lnTo>
                  <a:lnTo>
                    <a:pt x="1157" y="932"/>
                  </a:lnTo>
                  <a:lnTo>
                    <a:pt x="1156" y="912"/>
                  </a:lnTo>
                  <a:lnTo>
                    <a:pt x="1156" y="912"/>
                  </a:lnTo>
                  <a:lnTo>
                    <a:pt x="1156" y="907"/>
                  </a:lnTo>
                  <a:lnTo>
                    <a:pt x="1158" y="903"/>
                  </a:lnTo>
                  <a:lnTo>
                    <a:pt x="1161" y="899"/>
                  </a:lnTo>
                  <a:lnTo>
                    <a:pt x="1165" y="896"/>
                  </a:lnTo>
                  <a:lnTo>
                    <a:pt x="1170" y="893"/>
                  </a:lnTo>
                  <a:lnTo>
                    <a:pt x="1171" y="887"/>
                  </a:lnTo>
                  <a:lnTo>
                    <a:pt x="1171" y="887"/>
                  </a:lnTo>
                  <a:lnTo>
                    <a:pt x="1173" y="882"/>
                  </a:lnTo>
                  <a:lnTo>
                    <a:pt x="1177" y="878"/>
                  </a:lnTo>
                  <a:lnTo>
                    <a:pt x="1177" y="878"/>
                  </a:lnTo>
                  <a:lnTo>
                    <a:pt x="1193" y="864"/>
                  </a:lnTo>
                  <a:lnTo>
                    <a:pt x="1207" y="849"/>
                  </a:lnTo>
                  <a:lnTo>
                    <a:pt x="1220" y="833"/>
                  </a:lnTo>
                  <a:lnTo>
                    <a:pt x="1233" y="817"/>
                  </a:lnTo>
                  <a:lnTo>
                    <a:pt x="1243" y="799"/>
                  </a:lnTo>
                  <a:lnTo>
                    <a:pt x="1253" y="782"/>
                  </a:lnTo>
                  <a:lnTo>
                    <a:pt x="1262" y="762"/>
                  </a:lnTo>
                  <a:lnTo>
                    <a:pt x="1270" y="743"/>
                  </a:lnTo>
                  <a:lnTo>
                    <a:pt x="1276" y="723"/>
                  </a:lnTo>
                  <a:lnTo>
                    <a:pt x="1282" y="701"/>
                  </a:lnTo>
                  <a:lnTo>
                    <a:pt x="1287" y="681"/>
                  </a:lnTo>
                  <a:lnTo>
                    <a:pt x="1291" y="659"/>
                  </a:lnTo>
                  <a:lnTo>
                    <a:pt x="1294" y="636"/>
                  </a:lnTo>
                  <a:lnTo>
                    <a:pt x="1296" y="614"/>
                  </a:lnTo>
                  <a:lnTo>
                    <a:pt x="1297" y="592"/>
                  </a:lnTo>
                  <a:lnTo>
                    <a:pt x="1297" y="569"/>
                  </a:lnTo>
                  <a:lnTo>
                    <a:pt x="1296" y="546"/>
                  </a:lnTo>
                  <a:lnTo>
                    <a:pt x="1295" y="525"/>
                  </a:lnTo>
                  <a:lnTo>
                    <a:pt x="1293" y="502"/>
                  </a:lnTo>
                  <a:lnTo>
                    <a:pt x="1290" y="479"/>
                  </a:lnTo>
                  <a:lnTo>
                    <a:pt x="1286" y="457"/>
                  </a:lnTo>
                  <a:lnTo>
                    <a:pt x="1281" y="436"/>
                  </a:lnTo>
                  <a:lnTo>
                    <a:pt x="1276" y="414"/>
                  </a:lnTo>
                  <a:lnTo>
                    <a:pt x="1271" y="393"/>
                  </a:lnTo>
                  <a:lnTo>
                    <a:pt x="1265" y="373"/>
                  </a:lnTo>
                  <a:lnTo>
                    <a:pt x="1258" y="353"/>
                  </a:lnTo>
                  <a:lnTo>
                    <a:pt x="1250" y="334"/>
                  </a:lnTo>
                  <a:lnTo>
                    <a:pt x="1242" y="316"/>
                  </a:lnTo>
                  <a:lnTo>
                    <a:pt x="1233" y="298"/>
                  </a:lnTo>
                  <a:lnTo>
                    <a:pt x="1225" y="281"/>
                  </a:lnTo>
                  <a:lnTo>
                    <a:pt x="1214" y="265"/>
                  </a:lnTo>
                  <a:lnTo>
                    <a:pt x="1205" y="251"/>
                  </a:lnTo>
                  <a:lnTo>
                    <a:pt x="1205" y="251"/>
                  </a:lnTo>
                  <a:lnTo>
                    <a:pt x="1187" y="229"/>
                  </a:lnTo>
                  <a:lnTo>
                    <a:pt x="1169" y="208"/>
                  </a:lnTo>
                  <a:lnTo>
                    <a:pt x="1147" y="187"/>
                  </a:lnTo>
                  <a:lnTo>
                    <a:pt x="1124" y="168"/>
                  </a:lnTo>
                  <a:lnTo>
                    <a:pt x="1101" y="150"/>
                  </a:lnTo>
                  <a:lnTo>
                    <a:pt x="1075" y="132"/>
                  </a:lnTo>
                  <a:lnTo>
                    <a:pt x="1048" y="116"/>
                  </a:lnTo>
                  <a:lnTo>
                    <a:pt x="1020" y="101"/>
                  </a:lnTo>
                  <a:lnTo>
                    <a:pt x="991" y="88"/>
                  </a:lnTo>
                  <a:lnTo>
                    <a:pt x="962" y="75"/>
                  </a:lnTo>
                  <a:lnTo>
                    <a:pt x="932" y="65"/>
                  </a:lnTo>
                  <a:lnTo>
                    <a:pt x="902" y="56"/>
                  </a:lnTo>
                  <a:lnTo>
                    <a:pt x="872" y="49"/>
                  </a:lnTo>
                  <a:lnTo>
                    <a:pt x="843" y="44"/>
                  </a:lnTo>
                  <a:lnTo>
                    <a:pt x="815" y="41"/>
                  </a:lnTo>
                  <a:lnTo>
                    <a:pt x="786" y="39"/>
                  </a:lnTo>
                  <a:lnTo>
                    <a:pt x="786" y="39"/>
                  </a:lnTo>
                  <a:lnTo>
                    <a:pt x="765" y="40"/>
                  </a:lnTo>
                  <a:lnTo>
                    <a:pt x="744" y="42"/>
                  </a:lnTo>
                  <a:lnTo>
                    <a:pt x="725" y="45"/>
                  </a:lnTo>
                  <a:lnTo>
                    <a:pt x="705" y="49"/>
                  </a:lnTo>
                  <a:lnTo>
                    <a:pt x="705" y="49"/>
                  </a:lnTo>
                  <a:lnTo>
                    <a:pt x="700" y="50"/>
                  </a:lnTo>
                  <a:lnTo>
                    <a:pt x="700" y="50"/>
                  </a:lnTo>
                  <a:lnTo>
                    <a:pt x="695" y="49"/>
                  </a:lnTo>
                  <a:lnTo>
                    <a:pt x="690" y="47"/>
                  </a:lnTo>
                  <a:lnTo>
                    <a:pt x="686" y="45"/>
                  </a:lnTo>
                  <a:lnTo>
                    <a:pt x="686" y="45"/>
                  </a:lnTo>
                  <a:lnTo>
                    <a:pt x="633" y="44"/>
                  </a:lnTo>
                  <a:lnTo>
                    <a:pt x="633" y="44"/>
                  </a:lnTo>
                  <a:lnTo>
                    <a:pt x="575" y="45"/>
                  </a:lnTo>
                  <a:lnTo>
                    <a:pt x="516" y="47"/>
                  </a:lnTo>
                  <a:lnTo>
                    <a:pt x="488" y="49"/>
                  </a:lnTo>
                  <a:lnTo>
                    <a:pt x="459" y="52"/>
                  </a:lnTo>
                  <a:lnTo>
                    <a:pt x="430" y="56"/>
                  </a:lnTo>
                  <a:lnTo>
                    <a:pt x="402" y="60"/>
                  </a:lnTo>
                  <a:lnTo>
                    <a:pt x="374" y="65"/>
                  </a:lnTo>
                  <a:lnTo>
                    <a:pt x="348" y="71"/>
                  </a:lnTo>
                  <a:lnTo>
                    <a:pt x="321" y="79"/>
                  </a:lnTo>
                  <a:lnTo>
                    <a:pt x="295" y="89"/>
                  </a:lnTo>
                  <a:lnTo>
                    <a:pt x="270" y="99"/>
                  </a:lnTo>
                  <a:lnTo>
                    <a:pt x="245" y="111"/>
                  </a:lnTo>
                  <a:lnTo>
                    <a:pt x="223" y="125"/>
                  </a:lnTo>
                  <a:lnTo>
                    <a:pt x="200" y="140"/>
                  </a:lnTo>
                  <a:lnTo>
                    <a:pt x="200" y="140"/>
                  </a:lnTo>
                  <a:lnTo>
                    <a:pt x="184" y="153"/>
                  </a:lnTo>
                  <a:lnTo>
                    <a:pt x="169" y="165"/>
                  </a:lnTo>
                  <a:lnTo>
                    <a:pt x="156" y="179"/>
                  </a:lnTo>
                  <a:lnTo>
                    <a:pt x="142" y="193"/>
                  </a:lnTo>
                  <a:lnTo>
                    <a:pt x="131" y="208"/>
                  </a:lnTo>
                  <a:lnTo>
                    <a:pt x="119" y="223"/>
                  </a:lnTo>
                  <a:lnTo>
                    <a:pt x="109" y="238"/>
                  </a:lnTo>
                  <a:lnTo>
                    <a:pt x="99" y="254"/>
                  </a:lnTo>
                  <a:lnTo>
                    <a:pt x="90" y="271"/>
                  </a:lnTo>
                  <a:lnTo>
                    <a:pt x="82" y="287"/>
                  </a:lnTo>
                  <a:lnTo>
                    <a:pt x="74" y="305"/>
                  </a:lnTo>
                  <a:lnTo>
                    <a:pt x="68" y="321"/>
                  </a:lnTo>
                  <a:lnTo>
                    <a:pt x="62" y="340"/>
                  </a:lnTo>
                  <a:lnTo>
                    <a:pt x="56" y="357"/>
                  </a:lnTo>
                  <a:lnTo>
                    <a:pt x="52" y="375"/>
                  </a:lnTo>
                  <a:lnTo>
                    <a:pt x="48" y="393"/>
                  </a:lnTo>
                  <a:lnTo>
                    <a:pt x="45" y="412"/>
                  </a:lnTo>
                  <a:lnTo>
                    <a:pt x="42" y="431"/>
                  </a:lnTo>
                  <a:lnTo>
                    <a:pt x="40" y="448"/>
                  </a:lnTo>
                  <a:lnTo>
                    <a:pt x="39" y="467"/>
                  </a:lnTo>
                  <a:lnTo>
                    <a:pt x="38" y="504"/>
                  </a:lnTo>
                  <a:lnTo>
                    <a:pt x="39" y="541"/>
                  </a:lnTo>
                  <a:lnTo>
                    <a:pt x="43" y="577"/>
                  </a:lnTo>
                  <a:lnTo>
                    <a:pt x="48" y="612"/>
                  </a:lnTo>
                  <a:lnTo>
                    <a:pt x="55" y="647"/>
                  </a:lnTo>
                  <a:lnTo>
                    <a:pt x="65" y="679"/>
                  </a:lnTo>
                  <a:lnTo>
                    <a:pt x="65" y="679"/>
                  </a:lnTo>
                  <a:lnTo>
                    <a:pt x="77" y="713"/>
                  </a:lnTo>
                  <a:lnTo>
                    <a:pt x="90" y="745"/>
                  </a:lnTo>
                  <a:lnTo>
                    <a:pt x="105" y="776"/>
                  </a:lnTo>
                  <a:lnTo>
                    <a:pt x="121" y="805"/>
                  </a:lnTo>
                  <a:lnTo>
                    <a:pt x="139" y="831"/>
                  </a:lnTo>
                  <a:lnTo>
                    <a:pt x="159" y="856"/>
                  </a:lnTo>
                  <a:lnTo>
                    <a:pt x="179" y="880"/>
                  </a:lnTo>
                  <a:lnTo>
                    <a:pt x="201" y="902"/>
                  </a:lnTo>
                  <a:lnTo>
                    <a:pt x="225" y="922"/>
                  </a:lnTo>
                  <a:lnTo>
                    <a:pt x="251" y="941"/>
                  </a:lnTo>
                  <a:lnTo>
                    <a:pt x="277" y="957"/>
                  </a:lnTo>
                  <a:lnTo>
                    <a:pt x="305" y="973"/>
                  </a:lnTo>
                  <a:lnTo>
                    <a:pt x="335" y="986"/>
                  </a:lnTo>
                  <a:lnTo>
                    <a:pt x="367" y="998"/>
                  </a:lnTo>
                  <a:lnTo>
                    <a:pt x="400" y="1008"/>
                  </a:lnTo>
                  <a:lnTo>
                    <a:pt x="434" y="1017"/>
                  </a:lnTo>
                  <a:lnTo>
                    <a:pt x="434" y="1017"/>
                  </a:lnTo>
                  <a:lnTo>
                    <a:pt x="468" y="1025"/>
                  </a:lnTo>
                  <a:lnTo>
                    <a:pt x="500" y="1031"/>
                  </a:lnTo>
                  <a:lnTo>
                    <a:pt x="533" y="1036"/>
                  </a:lnTo>
                  <a:lnTo>
                    <a:pt x="562" y="1040"/>
                  </a:lnTo>
                  <a:lnTo>
                    <a:pt x="592" y="1043"/>
                  </a:lnTo>
                  <a:lnTo>
                    <a:pt x="622" y="1045"/>
                  </a:lnTo>
                  <a:lnTo>
                    <a:pt x="650" y="1046"/>
                  </a:lnTo>
                  <a:lnTo>
                    <a:pt x="678" y="1047"/>
                  </a:lnTo>
                  <a:lnTo>
                    <a:pt x="678" y="1047"/>
                  </a:lnTo>
                  <a:lnTo>
                    <a:pt x="707" y="1046"/>
                  </a:lnTo>
                  <a:lnTo>
                    <a:pt x="736" y="1045"/>
                  </a:lnTo>
                  <a:lnTo>
                    <a:pt x="764" y="1042"/>
                  </a:lnTo>
                  <a:lnTo>
                    <a:pt x="791" y="1038"/>
                  </a:lnTo>
                  <a:lnTo>
                    <a:pt x="817" y="1033"/>
                  </a:lnTo>
                  <a:lnTo>
                    <a:pt x="842" y="1028"/>
                  </a:lnTo>
                  <a:lnTo>
                    <a:pt x="866" y="1020"/>
                  </a:lnTo>
                  <a:lnTo>
                    <a:pt x="890" y="1012"/>
                  </a:lnTo>
                  <a:lnTo>
                    <a:pt x="890" y="1012"/>
                  </a:lnTo>
                  <a:lnTo>
                    <a:pt x="892" y="1011"/>
                  </a:lnTo>
                  <a:lnTo>
                    <a:pt x="895" y="1010"/>
                  </a:lnTo>
                  <a:lnTo>
                    <a:pt x="897" y="1007"/>
                  </a:lnTo>
                  <a:lnTo>
                    <a:pt x="897" y="1007"/>
                  </a:lnTo>
                  <a:lnTo>
                    <a:pt x="900" y="1005"/>
                  </a:lnTo>
                  <a:lnTo>
                    <a:pt x="903" y="1002"/>
                  </a:lnTo>
                  <a:lnTo>
                    <a:pt x="912" y="999"/>
                  </a:lnTo>
                  <a:lnTo>
                    <a:pt x="912" y="9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Arial Unicode MS"/>
                <a:ea typeface="黑体"/>
                <a:cs typeface="+mn-cs"/>
              </a:endParaRPr>
            </a:p>
          </p:txBody>
        </p:sp>
        <p:sp>
          <p:nvSpPr>
            <p:cNvPr id="66" name="Freeform 829">
              <a:extLst>
                <a:ext uri="{FF2B5EF4-FFF2-40B4-BE49-F238E27FC236}">
                  <a16:creationId xmlns:a16="http://schemas.microsoft.com/office/drawing/2014/main" id="{9899A450-41FC-4CD9-8E13-3DCAF7F40AEF}"/>
                </a:ext>
              </a:extLst>
            </p:cNvPr>
            <p:cNvSpPr>
              <a:spLocks/>
            </p:cNvSpPr>
            <p:nvPr/>
          </p:nvSpPr>
          <p:spPr bwMode="auto">
            <a:xfrm>
              <a:off x="6411913" y="1501775"/>
              <a:ext cx="71438" cy="65088"/>
            </a:xfrm>
            <a:custGeom>
              <a:avLst/>
              <a:gdLst/>
              <a:ahLst/>
              <a:cxnLst>
                <a:cxn ang="0">
                  <a:pos x="76" y="123"/>
                </a:cxn>
                <a:cxn ang="0">
                  <a:pos x="76" y="123"/>
                </a:cxn>
                <a:cxn ang="0">
                  <a:pos x="71" y="123"/>
                </a:cxn>
                <a:cxn ang="0">
                  <a:pos x="66" y="122"/>
                </a:cxn>
                <a:cxn ang="0">
                  <a:pos x="64" y="121"/>
                </a:cxn>
                <a:cxn ang="0">
                  <a:pos x="64" y="121"/>
                </a:cxn>
                <a:cxn ang="0">
                  <a:pos x="57" y="121"/>
                </a:cxn>
                <a:cxn ang="0">
                  <a:pos x="57" y="121"/>
                </a:cxn>
                <a:cxn ang="0">
                  <a:pos x="55" y="121"/>
                </a:cxn>
                <a:cxn ang="0">
                  <a:pos x="55" y="121"/>
                </a:cxn>
                <a:cxn ang="0">
                  <a:pos x="45" y="119"/>
                </a:cxn>
                <a:cxn ang="0">
                  <a:pos x="36" y="115"/>
                </a:cxn>
                <a:cxn ang="0">
                  <a:pos x="27" y="110"/>
                </a:cxn>
                <a:cxn ang="0">
                  <a:pos x="19" y="104"/>
                </a:cxn>
                <a:cxn ang="0">
                  <a:pos x="13" y="98"/>
                </a:cxn>
                <a:cxn ang="0">
                  <a:pos x="8" y="89"/>
                </a:cxn>
                <a:cxn ang="0">
                  <a:pos x="4" y="81"/>
                </a:cxn>
                <a:cxn ang="0">
                  <a:pos x="1" y="73"/>
                </a:cxn>
                <a:cxn ang="0">
                  <a:pos x="1" y="73"/>
                </a:cxn>
                <a:cxn ang="0">
                  <a:pos x="0" y="63"/>
                </a:cxn>
                <a:cxn ang="0">
                  <a:pos x="1" y="53"/>
                </a:cxn>
                <a:cxn ang="0">
                  <a:pos x="2" y="44"/>
                </a:cxn>
                <a:cxn ang="0">
                  <a:pos x="5" y="36"/>
                </a:cxn>
                <a:cxn ang="0">
                  <a:pos x="9" y="27"/>
                </a:cxn>
                <a:cxn ang="0">
                  <a:pos x="13" y="20"/>
                </a:cxn>
                <a:cxn ang="0">
                  <a:pos x="19" y="14"/>
                </a:cxn>
                <a:cxn ang="0">
                  <a:pos x="27" y="8"/>
                </a:cxn>
                <a:cxn ang="0">
                  <a:pos x="27" y="8"/>
                </a:cxn>
                <a:cxn ang="0">
                  <a:pos x="33" y="5"/>
                </a:cxn>
                <a:cxn ang="0">
                  <a:pos x="40" y="2"/>
                </a:cxn>
                <a:cxn ang="0">
                  <a:pos x="47" y="1"/>
                </a:cxn>
                <a:cxn ang="0">
                  <a:pos x="56" y="0"/>
                </a:cxn>
                <a:cxn ang="0">
                  <a:pos x="56" y="0"/>
                </a:cxn>
                <a:cxn ang="0">
                  <a:pos x="64" y="1"/>
                </a:cxn>
                <a:cxn ang="0">
                  <a:pos x="72" y="3"/>
                </a:cxn>
                <a:cxn ang="0">
                  <a:pos x="80" y="6"/>
                </a:cxn>
                <a:cxn ang="0">
                  <a:pos x="89" y="9"/>
                </a:cxn>
                <a:cxn ang="0">
                  <a:pos x="89" y="9"/>
                </a:cxn>
                <a:cxn ang="0">
                  <a:pos x="99" y="15"/>
                </a:cxn>
                <a:cxn ang="0">
                  <a:pos x="108" y="22"/>
                </a:cxn>
                <a:cxn ang="0">
                  <a:pos x="118" y="31"/>
                </a:cxn>
                <a:cxn ang="0">
                  <a:pos x="125" y="40"/>
                </a:cxn>
                <a:cxn ang="0">
                  <a:pos x="130" y="49"/>
                </a:cxn>
                <a:cxn ang="0">
                  <a:pos x="132" y="54"/>
                </a:cxn>
                <a:cxn ang="0">
                  <a:pos x="134" y="59"/>
                </a:cxn>
                <a:cxn ang="0">
                  <a:pos x="134" y="65"/>
                </a:cxn>
                <a:cxn ang="0">
                  <a:pos x="134" y="70"/>
                </a:cxn>
                <a:cxn ang="0">
                  <a:pos x="134" y="75"/>
                </a:cxn>
                <a:cxn ang="0">
                  <a:pos x="132" y="80"/>
                </a:cxn>
                <a:cxn ang="0">
                  <a:pos x="132" y="80"/>
                </a:cxn>
                <a:cxn ang="0">
                  <a:pos x="128" y="88"/>
                </a:cxn>
                <a:cxn ang="0">
                  <a:pos x="123" y="96"/>
                </a:cxn>
                <a:cxn ang="0">
                  <a:pos x="116" y="103"/>
                </a:cxn>
                <a:cxn ang="0">
                  <a:pos x="109" y="110"/>
                </a:cxn>
                <a:cxn ang="0">
                  <a:pos x="101" y="115"/>
                </a:cxn>
                <a:cxn ang="0">
                  <a:pos x="93" y="120"/>
                </a:cxn>
                <a:cxn ang="0">
                  <a:pos x="84" y="122"/>
                </a:cxn>
                <a:cxn ang="0">
                  <a:pos x="76" y="123"/>
                </a:cxn>
                <a:cxn ang="0">
                  <a:pos x="76" y="123"/>
                </a:cxn>
              </a:cxnLst>
              <a:rect l="0" t="0" r="r" b="b"/>
              <a:pathLst>
                <a:path w="134" h="123">
                  <a:moveTo>
                    <a:pt x="76" y="123"/>
                  </a:moveTo>
                  <a:lnTo>
                    <a:pt x="76" y="123"/>
                  </a:lnTo>
                  <a:lnTo>
                    <a:pt x="71" y="123"/>
                  </a:lnTo>
                  <a:lnTo>
                    <a:pt x="66" y="122"/>
                  </a:lnTo>
                  <a:lnTo>
                    <a:pt x="64" y="121"/>
                  </a:lnTo>
                  <a:lnTo>
                    <a:pt x="64" y="121"/>
                  </a:lnTo>
                  <a:lnTo>
                    <a:pt x="57" y="121"/>
                  </a:lnTo>
                  <a:lnTo>
                    <a:pt x="57" y="121"/>
                  </a:lnTo>
                  <a:lnTo>
                    <a:pt x="55" y="121"/>
                  </a:lnTo>
                  <a:lnTo>
                    <a:pt x="55" y="121"/>
                  </a:lnTo>
                  <a:lnTo>
                    <a:pt x="45" y="119"/>
                  </a:lnTo>
                  <a:lnTo>
                    <a:pt x="36" y="115"/>
                  </a:lnTo>
                  <a:lnTo>
                    <a:pt x="27" y="110"/>
                  </a:lnTo>
                  <a:lnTo>
                    <a:pt x="19" y="104"/>
                  </a:lnTo>
                  <a:lnTo>
                    <a:pt x="13" y="98"/>
                  </a:lnTo>
                  <a:lnTo>
                    <a:pt x="8" y="89"/>
                  </a:lnTo>
                  <a:lnTo>
                    <a:pt x="4" y="81"/>
                  </a:lnTo>
                  <a:lnTo>
                    <a:pt x="1" y="73"/>
                  </a:lnTo>
                  <a:lnTo>
                    <a:pt x="1" y="73"/>
                  </a:lnTo>
                  <a:lnTo>
                    <a:pt x="0" y="63"/>
                  </a:lnTo>
                  <a:lnTo>
                    <a:pt x="1" y="53"/>
                  </a:lnTo>
                  <a:lnTo>
                    <a:pt x="2" y="44"/>
                  </a:lnTo>
                  <a:lnTo>
                    <a:pt x="5" y="36"/>
                  </a:lnTo>
                  <a:lnTo>
                    <a:pt x="9" y="27"/>
                  </a:lnTo>
                  <a:lnTo>
                    <a:pt x="13" y="20"/>
                  </a:lnTo>
                  <a:lnTo>
                    <a:pt x="19" y="14"/>
                  </a:lnTo>
                  <a:lnTo>
                    <a:pt x="27" y="8"/>
                  </a:lnTo>
                  <a:lnTo>
                    <a:pt x="27" y="8"/>
                  </a:lnTo>
                  <a:lnTo>
                    <a:pt x="33" y="5"/>
                  </a:lnTo>
                  <a:lnTo>
                    <a:pt x="40" y="2"/>
                  </a:lnTo>
                  <a:lnTo>
                    <a:pt x="47" y="1"/>
                  </a:lnTo>
                  <a:lnTo>
                    <a:pt x="56" y="0"/>
                  </a:lnTo>
                  <a:lnTo>
                    <a:pt x="56" y="0"/>
                  </a:lnTo>
                  <a:lnTo>
                    <a:pt x="64" y="1"/>
                  </a:lnTo>
                  <a:lnTo>
                    <a:pt x="72" y="3"/>
                  </a:lnTo>
                  <a:lnTo>
                    <a:pt x="80" y="6"/>
                  </a:lnTo>
                  <a:lnTo>
                    <a:pt x="89" y="9"/>
                  </a:lnTo>
                  <a:lnTo>
                    <a:pt x="89" y="9"/>
                  </a:lnTo>
                  <a:lnTo>
                    <a:pt x="99" y="15"/>
                  </a:lnTo>
                  <a:lnTo>
                    <a:pt x="108" y="22"/>
                  </a:lnTo>
                  <a:lnTo>
                    <a:pt x="118" y="31"/>
                  </a:lnTo>
                  <a:lnTo>
                    <a:pt x="125" y="40"/>
                  </a:lnTo>
                  <a:lnTo>
                    <a:pt x="130" y="49"/>
                  </a:lnTo>
                  <a:lnTo>
                    <a:pt x="132" y="54"/>
                  </a:lnTo>
                  <a:lnTo>
                    <a:pt x="134" y="59"/>
                  </a:lnTo>
                  <a:lnTo>
                    <a:pt x="134" y="65"/>
                  </a:lnTo>
                  <a:lnTo>
                    <a:pt x="134" y="70"/>
                  </a:lnTo>
                  <a:lnTo>
                    <a:pt x="134" y="75"/>
                  </a:lnTo>
                  <a:lnTo>
                    <a:pt x="132" y="80"/>
                  </a:lnTo>
                  <a:lnTo>
                    <a:pt x="132" y="80"/>
                  </a:lnTo>
                  <a:lnTo>
                    <a:pt x="128" y="88"/>
                  </a:lnTo>
                  <a:lnTo>
                    <a:pt x="123" y="96"/>
                  </a:lnTo>
                  <a:lnTo>
                    <a:pt x="116" y="103"/>
                  </a:lnTo>
                  <a:lnTo>
                    <a:pt x="109" y="110"/>
                  </a:lnTo>
                  <a:lnTo>
                    <a:pt x="101" y="115"/>
                  </a:lnTo>
                  <a:lnTo>
                    <a:pt x="93" y="120"/>
                  </a:lnTo>
                  <a:lnTo>
                    <a:pt x="84" y="122"/>
                  </a:lnTo>
                  <a:lnTo>
                    <a:pt x="76" y="123"/>
                  </a:lnTo>
                  <a:lnTo>
                    <a:pt x="76" y="12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Arial Unicode MS"/>
                <a:ea typeface="黑体"/>
                <a:cs typeface="+mn-cs"/>
              </a:endParaRPr>
            </a:p>
          </p:txBody>
        </p:sp>
        <p:sp>
          <p:nvSpPr>
            <p:cNvPr id="67" name="Freeform 830">
              <a:extLst>
                <a:ext uri="{FF2B5EF4-FFF2-40B4-BE49-F238E27FC236}">
                  <a16:creationId xmlns:a16="http://schemas.microsoft.com/office/drawing/2014/main" id="{793E6458-DDEF-4CAE-8FB2-6991ADAF2ECA}"/>
                </a:ext>
              </a:extLst>
            </p:cNvPr>
            <p:cNvSpPr>
              <a:spLocks/>
            </p:cNvSpPr>
            <p:nvPr/>
          </p:nvSpPr>
          <p:spPr bwMode="auto">
            <a:xfrm>
              <a:off x="6535738" y="1511300"/>
              <a:ext cx="63500" cy="57150"/>
            </a:xfrm>
            <a:custGeom>
              <a:avLst/>
              <a:gdLst/>
              <a:ahLst/>
              <a:cxnLst>
                <a:cxn ang="0">
                  <a:pos x="66" y="110"/>
                </a:cxn>
                <a:cxn ang="0">
                  <a:pos x="46" y="106"/>
                </a:cxn>
                <a:cxn ang="0">
                  <a:pos x="44" y="106"/>
                </a:cxn>
                <a:cxn ang="0">
                  <a:pos x="42" y="106"/>
                </a:cxn>
                <a:cxn ang="0">
                  <a:pos x="38" y="106"/>
                </a:cxn>
                <a:cxn ang="0">
                  <a:pos x="33" y="104"/>
                </a:cxn>
                <a:cxn ang="0">
                  <a:pos x="29" y="100"/>
                </a:cxn>
                <a:cxn ang="0">
                  <a:pos x="28" y="99"/>
                </a:cxn>
                <a:cxn ang="0">
                  <a:pos x="11" y="83"/>
                </a:cxn>
                <a:cxn ang="0">
                  <a:pos x="1" y="62"/>
                </a:cxn>
                <a:cxn ang="0">
                  <a:pos x="0" y="52"/>
                </a:cxn>
                <a:cxn ang="0">
                  <a:pos x="3" y="33"/>
                </a:cxn>
                <a:cxn ang="0">
                  <a:pos x="7" y="26"/>
                </a:cxn>
                <a:cxn ang="0">
                  <a:pos x="15" y="18"/>
                </a:cxn>
                <a:cxn ang="0">
                  <a:pos x="35" y="5"/>
                </a:cxn>
                <a:cxn ang="0">
                  <a:pos x="49" y="1"/>
                </a:cxn>
                <a:cxn ang="0">
                  <a:pos x="58" y="0"/>
                </a:cxn>
                <a:cxn ang="0">
                  <a:pos x="61" y="0"/>
                </a:cxn>
                <a:cxn ang="0">
                  <a:pos x="63" y="0"/>
                </a:cxn>
                <a:cxn ang="0">
                  <a:pos x="80" y="1"/>
                </a:cxn>
                <a:cxn ang="0">
                  <a:pos x="89" y="4"/>
                </a:cxn>
                <a:cxn ang="0">
                  <a:pos x="102" y="11"/>
                </a:cxn>
                <a:cxn ang="0">
                  <a:pos x="112" y="21"/>
                </a:cxn>
                <a:cxn ang="0">
                  <a:pos x="119" y="35"/>
                </a:cxn>
                <a:cxn ang="0">
                  <a:pos x="120" y="43"/>
                </a:cxn>
                <a:cxn ang="0">
                  <a:pos x="120" y="60"/>
                </a:cxn>
                <a:cxn ang="0">
                  <a:pos x="116" y="76"/>
                </a:cxn>
                <a:cxn ang="0">
                  <a:pos x="109" y="91"/>
                </a:cxn>
                <a:cxn ang="0">
                  <a:pos x="99" y="100"/>
                </a:cxn>
                <a:cxn ang="0">
                  <a:pos x="99" y="103"/>
                </a:cxn>
                <a:cxn ang="0">
                  <a:pos x="93" y="105"/>
                </a:cxn>
                <a:cxn ang="0">
                  <a:pos x="85" y="109"/>
                </a:cxn>
                <a:cxn ang="0">
                  <a:pos x="76" y="109"/>
                </a:cxn>
                <a:cxn ang="0">
                  <a:pos x="66" y="110"/>
                </a:cxn>
              </a:cxnLst>
              <a:rect l="0" t="0" r="r" b="b"/>
              <a:pathLst>
                <a:path w="121" h="110">
                  <a:moveTo>
                    <a:pt x="66" y="110"/>
                  </a:moveTo>
                  <a:lnTo>
                    <a:pt x="66" y="110"/>
                  </a:lnTo>
                  <a:lnTo>
                    <a:pt x="56" y="109"/>
                  </a:lnTo>
                  <a:lnTo>
                    <a:pt x="46" y="106"/>
                  </a:lnTo>
                  <a:lnTo>
                    <a:pt x="46" y="106"/>
                  </a:lnTo>
                  <a:lnTo>
                    <a:pt x="44" y="106"/>
                  </a:lnTo>
                  <a:lnTo>
                    <a:pt x="42" y="106"/>
                  </a:lnTo>
                  <a:lnTo>
                    <a:pt x="42" y="106"/>
                  </a:lnTo>
                  <a:lnTo>
                    <a:pt x="38" y="106"/>
                  </a:lnTo>
                  <a:lnTo>
                    <a:pt x="38" y="106"/>
                  </a:lnTo>
                  <a:lnTo>
                    <a:pt x="36" y="105"/>
                  </a:lnTo>
                  <a:lnTo>
                    <a:pt x="33" y="104"/>
                  </a:lnTo>
                  <a:lnTo>
                    <a:pt x="29" y="100"/>
                  </a:lnTo>
                  <a:lnTo>
                    <a:pt x="29" y="100"/>
                  </a:lnTo>
                  <a:lnTo>
                    <a:pt x="28" y="99"/>
                  </a:lnTo>
                  <a:lnTo>
                    <a:pt x="28" y="99"/>
                  </a:lnTo>
                  <a:lnTo>
                    <a:pt x="18" y="92"/>
                  </a:lnTo>
                  <a:lnTo>
                    <a:pt x="11" y="83"/>
                  </a:lnTo>
                  <a:lnTo>
                    <a:pt x="4" y="73"/>
                  </a:lnTo>
                  <a:lnTo>
                    <a:pt x="1" y="62"/>
                  </a:lnTo>
                  <a:lnTo>
                    <a:pt x="1" y="62"/>
                  </a:lnTo>
                  <a:lnTo>
                    <a:pt x="0" y="52"/>
                  </a:lnTo>
                  <a:lnTo>
                    <a:pt x="0" y="42"/>
                  </a:lnTo>
                  <a:lnTo>
                    <a:pt x="3" y="33"/>
                  </a:lnTo>
                  <a:lnTo>
                    <a:pt x="7" y="26"/>
                  </a:lnTo>
                  <a:lnTo>
                    <a:pt x="7" y="26"/>
                  </a:lnTo>
                  <a:lnTo>
                    <a:pt x="11" y="21"/>
                  </a:lnTo>
                  <a:lnTo>
                    <a:pt x="15" y="18"/>
                  </a:lnTo>
                  <a:lnTo>
                    <a:pt x="24" y="10"/>
                  </a:lnTo>
                  <a:lnTo>
                    <a:pt x="35" y="5"/>
                  </a:lnTo>
                  <a:lnTo>
                    <a:pt x="49" y="1"/>
                  </a:lnTo>
                  <a:lnTo>
                    <a:pt x="49" y="1"/>
                  </a:lnTo>
                  <a:lnTo>
                    <a:pt x="54" y="0"/>
                  </a:lnTo>
                  <a:lnTo>
                    <a:pt x="58" y="0"/>
                  </a:lnTo>
                  <a:lnTo>
                    <a:pt x="58" y="0"/>
                  </a:lnTo>
                  <a:lnTo>
                    <a:pt x="61" y="0"/>
                  </a:lnTo>
                  <a:lnTo>
                    <a:pt x="63" y="0"/>
                  </a:lnTo>
                  <a:lnTo>
                    <a:pt x="63" y="0"/>
                  </a:lnTo>
                  <a:lnTo>
                    <a:pt x="71" y="0"/>
                  </a:lnTo>
                  <a:lnTo>
                    <a:pt x="80" y="1"/>
                  </a:lnTo>
                  <a:lnTo>
                    <a:pt x="80" y="1"/>
                  </a:lnTo>
                  <a:lnTo>
                    <a:pt x="89" y="4"/>
                  </a:lnTo>
                  <a:lnTo>
                    <a:pt x="96" y="7"/>
                  </a:lnTo>
                  <a:lnTo>
                    <a:pt x="102" y="11"/>
                  </a:lnTo>
                  <a:lnTo>
                    <a:pt x="108" y="16"/>
                  </a:lnTo>
                  <a:lnTo>
                    <a:pt x="112" y="21"/>
                  </a:lnTo>
                  <a:lnTo>
                    <a:pt x="115" y="25"/>
                  </a:lnTo>
                  <a:lnTo>
                    <a:pt x="119" y="35"/>
                  </a:lnTo>
                  <a:lnTo>
                    <a:pt x="119" y="35"/>
                  </a:lnTo>
                  <a:lnTo>
                    <a:pt x="120" y="43"/>
                  </a:lnTo>
                  <a:lnTo>
                    <a:pt x="121" y="52"/>
                  </a:lnTo>
                  <a:lnTo>
                    <a:pt x="120" y="60"/>
                  </a:lnTo>
                  <a:lnTo>
                    <a:pt x="119" y="68"/>
                  </a:lnTo>
                  <a:lnTo>
                    <a:pt x="116" y="76"/>
                  </a:lnTo>
                  <a:lnTo>
                    <a:pt x="113" y="84"/>
                  </a:lnTo>
                  <a:lnTo>
                    <a:pt x="109" y="91"/>
                  </a:lnTo>
                  <a:lnTo>
                    <a:pt x="104" y="97"/>
                  </a:lnTo>
                  <a:lnTo>
                    <a:pt x="99" y="100"/>
                  </a:lnTo>
                  <a:lnTo>
                    <a:pt x="99" y="103"/>
                  </a:lnTo>
                  <a:lnTo>
                    <a:pt x="99" y="103"/>
                  </a:lnTo>
                  <a:lnTo>
                    <a:pt x="97" y="103"/>
                  </a:lnTo>
                  <a:lnTo>
                    <a:pt x="93" y="105"/>
                  </a:lnTo>
                  <a:lnTo>
                    <a:pt x="93" y="105"/>
                  </a:lnTo>
                  <a:lnTo>
                    <a:pt x="85" y="109"/>
                  </a:lnTo>
                  <a:lnTo>
                    <a:pt x="77" y="109"/>
                  </a:lnTo>
                  <a:lnTo>
                    <a:pt x="76" y="109"/>
                  </a:lnTo>
                  <a:lnTo>
                    <a:pt x="76" y="109"/>
                  </a:lnTo>
                  <a:lnTo>
                    <a:pt x="66" y="110"/>
                  </a:lnTo>
                  <a:lnTo>
                    <a:pt x="66" y="1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Arial Unicode MS"/>
                <a:ea typeface="黑体"/>
                <a:cs typeface="+mn-cs"/>
              </a:endParaRPr>
            </a:p>
          </p:txBody>
        </p:sp>
        <p:sp>
          <p:nvSpPr>
            <p:cNvPr id="68" name="Freeform 831">
              <a:extLst>
                <a:ext uri="{FF2B5EF4-FFF2-40B4-BE49-F238E27FC236}">
                  <a16:creationId xmlns:a16="http://schemas.microsoft.com/office/drawing/2014/main" id="{424F12CA-EAE6-4AD3-8A7C-1E957B4C0EF2}"/>
                </a:ext>
              </a:extLst>
            </p:cNvPr>
            <p:cNvSpPr>
              <a:spLocks/>
            </p:cNvSpPr>
            <p:nvPr/>
          </p:nvSpPr>
          <p:spPr bwMode="auto">
            <a:xfrm>
              <a:off x="6656388" y="1506538"/>
              <a:ext cx="73025" cy="68263"/>
            </a:xfrm>
            <a:custGeom>
              <a:avLst/>
              <a:gdLst/>
              <a:ahLst/>
              <a:cxnLst>
                <a:cxn ang="0">
                  <a:pos x="62" y="128"/>
                </a:cxn>
                <a:cxn ang="0">
                  <a:pos x="46" y="124"/>
                </a:cxn>
                <a:cxn ang="0">
                  <a:pos x="42" y="122"/>
                </a:cxn>
                <a:cxn ang="0">
                  <a:pos x="30" y="109"/>
                </a:cxn>
                <a:cxn ang="0">
                  <a:pos x="18" y="85"/>
                </a:cxn>
                <a:cxn ang="0">
                  <a:pos x="15" y="79"/>
                </a:cxn>
                <a:cxn ang="0">
                  <a:pos x="11" y="75"/>
                </a:cxn>
                <a:cxn ang="0">
                  <a:pos x="4" y="64"/>
                </a:cxn>
                <a:cxn ang="0">
                  <a:pos x="0" y="51"/>
                </a:cxn>
                <a:cxn ang="0">
                  <a:pos x="3" y="39"/>
                </a:cxn>
                <a:cxn ang="0">
                  <a:pos x="6" y="34"/>
                </a:cxn>
                <a:cxn ang="0">
                  <a:pos x="18" y="20"/>
                </a:cxn>
                <a:cxn ang="0">
                  <a:pos x="35" y="10"/>
                </a:cxn>
                <a:cxn ang="0">
                  <a:pos x="53" y="3"/>
                </a:cxn>
                <a:cxn ang="0">
                  <a:pos x="72" y="0"/>
                </a:cxn>
                <a:cxn ang="0">
                  <a:pos x="80" y="1"/>
                </a:cxn>
                <a:cxn ang="0">
                  <a:pos x="94" y="6"/>
                </a:cxn>
                <a:cxn ang="0">
                  <a:pos x="102" y="13"/>
                </a:cxn>
                <a:cxn ang="0">
                  <a:pos x="105" y="14"/>
                </a:cxn>
                <a:cxn ang="0">
                  <a:pos x="114" y="18"/>
                </a:cxn>
                <a:cxn ang="0">
                  <a:pos x="122" y="26"/>
                </a:cxn>
                <a:cxn ang="0">
                  <a:pos x="135" y="45"/>
                </a:cxn>
                <a:cxn ang="0">
                  <a:pos x="138" y="56"/>
                </a:cxn>
                <a:cxn ang="0">
                  <a:pos x="139" y="70"/>
                </a:cxn>
                <a:cxn ang="0">
                  <a:pos x="136" y="81"/>
                </a:cxn>
                <a:cxn ang="0">
                  <a:pos x="134" y="86"/>
                </a:cxn>
                <a:cxn ang="0">
                  <a:pos x="120" y="98"/>
                </a:cxn>
                <a:cxn ang="0">
                  <a:pos x="104" y="104"/>
                </a:cxn>
                <a:cxn ang="0">
                  <a:pos x="96" y="109"/>
                </a:cxn>
                <a:cxn ang="0">
                  <a:pos x="90" y="116"/>
                </a:cxn>
                <a:cxn ang="0">
                  <a:pos x="84" y="121"/>
                </a:cxn>
                <a:cxn ang="0">
                  <a:pos x="70" y="128"/>
                </a:cxn>
                <a:cxn ang="0">
                  <a:pos x="62" y="128"/>
                </a:cxn>
              </a:cxnLst>
              <a:rect l="0" t="0" r="r" b="b"/>
              <a:pathLst>
                <a:path w="139" h="128">
                  <a:moveTo>
                    <a:pt x="62" y="128"/>
                  </a:moveTo>
                  <a:lnTo>
                    <a:pt x="62" y="128"/>
                  </a:lnTo>
                  <a:lnTo>
                    <a:pt x="54" y="127"/>
                  </a:lnTo>
                  <a:lnTo>
                    <a:pt x="46" y="124"/>
                  </a:lnTo>
                  <a:lnTo>
                    <a:pt x="46" y="124"/>
                  </a:lnTo>
                  <a:lnTo>
                    <a:pt x="42" y="122"/>
                  </a:lnTo>
                  <a:lnTo>
                    <a:pt x="38" y="118"/>
                  </a:lnTo>
                  <a:lnTo>
                    <a:pt x="30" y="109"/>
                  </a:lnTo>
                  <a:lnTo>
                    <a:pt x="24" y="98"/>
                  </a:lnTo>
                  <a:lnTo>
                    <a:pt x="18" y="85"/>
                  </a:lnTo>
                  <a:lnTo>
                    <a:pt x="17" y="81"/>
                  </a:lnTo>
                  <a:lnTo>
                    <a:pt x="15" y="79"/>
                  </a:lnTo>
                  <a:lnTo>
                    <a:pt x="15" y="79"/>
                  </a:lnTo>
                  <a:lnTo>
                    <a:pt x="11" y="75"/>
                  </a:lnTo>
                  <a:lnTo>
                    <a:pt x="7" y="70"/>
                  </a:lnTo>
                  <a:lnTo>
                    <a:pt x="4" y="64"/>
                  </a:lnTo>
                  <a:lnTo>
                    <a:pt x="2" y="58"/>
                  </a:lnTo>
                  <a:lnTo>
                    <a:pt x="0" y="51"/>
                  </a:lnTo>
                  <a:lnTo>
                    <a:pt x="0" y="45"/>
                  </a:lnTo>
                  <a:lnTo>
                    <a:pt x="3" y="39"/>
                  </a:lnTo>
                  <a:lnTo>
                    <a:pt x="6" y="34"/>
                  </a:lnTo>
                  <a:lnTo>
                    <a:pt x="6" y="34"/>
                  </a:lnTo>
                  <a:lnTo>
                    <a:pt x="11" y="27"/>
                  </a:lnTo>
                  <a:lnTo>
                    <a:pt x="18" y="20"/>
                  </a:lnTo>
                  <a:lnTo>
                    <a:pt x="26" y="15"/>
                  </a:lnTo>
                  <a:lnTo>
                    <a:pt x="35" y="10"/>
                  </a:lnTo>
                  <a:lnTo>
                    <a:pt x="44" y="6"/>
                  </a:lnTo>
                  <a:lnTo>
                    <a:pt x="53" y="3"/>
                  </a:lnTo>
                  <a:lnTo>
                    <a:pt x="62" y="1"/>
                  </a:lnTo>
                  <a:lnTo>
                    <a:pt x="72" y="0"/>
                  </a:lnTo>
                  <a:lnTo>
                    <a:pt x="72" y="0"/>
                  </a:lnTo>
                  <a:lnTo>
                    <a:pt x="80" y="1"/>
                  </a:lnTo>
                  <a:lnTo>
                    <a:pt x="87" y="3"/>
                  </a:lnTo>
                  <a:lnTo>
                    <a:pt x="94" y="6"/>
                  </a:lnTo>
                  <a:lnTo>
                    <a:pt x="100" y="11"/>
                  </a:lnTo>
                  <a:lnTo>
                    <a:pt x="102" y="13"/>
                  </a:lnTo>
                  <a:lnTo>
                    <a:pt x="105" y="14"/>
                  </a:lnTo>
                  <a:lnTo>
                    <a:pt x="105" y="14"/>
                  </a:lnTo>
                  <a:lnTo>
                    <a:pt x="114" y="18"/>
                  </a:lnTo>
                  <a:lnTo>
                    <a:pt x="114" y="18"/>
                  </a:lnTo>
                  <a:lnTo>
                    <a:pt x="118" y="22"/>
                  </a:lnTo>
                  <a:lnTo>
                    <a:pt x="122" y="26"/>
                  </a:lnTo>
                  <a:lnTo>
                    <a:pt x="130" y="35"/>
                  </a:lnTo>
                  <a:lnTo>
                    <a:pt x="135" y="45"/>
                  </a:lnTo>
                  <a:lnTo>
                    <a:pt x="138" y="56"/>
                  </a:lnTo>
                  <a:lnTo>
                    <a:pt x="138" y="56"/>
                  </a:lnTo>
                  <a:lnTo>
                    <a:pt x="139" y="63"/>
                  </a:lnTo>
                  <a:lnTo>
                    <a:pt x="139" y="70"/>
                  </a:lnTo>
                  <a:lnTo>
                    <a:pt x="137" y="78"/>
                  </a:lnTo>
                  <a:lnTo>
                    <a:pt x="136" y="81"/>
                  </a:lnTo>
                  <a:lnTo>
                    <a:pt x="134" y="86"/>
                  </a:lnTo>
                  <a:lnTo>
                    <a:pt x="134" y="86"/>
                  </a:lnTo>
                  <a:lnTo>
                    <a:pt x="128" y="92"/>
                  </a:lnTo>
                  <a:lnTo>
                    <a:pt x="120" y="98"/>
                  </a:lnTo>
                  <a:lnTo>
                    <a:pt x="113" y="101"/>
                  </a:lnTo>
                  <a:lnTo>
                    <a:pt x="104" y="104"/>
                  </a:lnTo>
                  <a:lnTo>
                    <a:pt x="99" y="105"/>
                  </a:lnTo>
                  <a:lnTo>
                    <a:pt x="96" y="109"/>
                  </a:lnTo>
                  <a:lnTo>
                    <a:pt x="96" y="109"/>
                  </a:lnTo>
                  <a:lnTo>
                    <a:pt x="90" y="116"/>
                  </a:lnTo>
                  <a:lnTo>
                    <a:pt x="90" y="116"/>
                  </a:lnTo>
                  <a:lnTo>
                    <a:pt x="84" y="121"/>
                  </a:lnTo>
                  <a:lnTo>
                    <a:pt x="78" y="125"/>
                  </a:lnTo>
                  <a:lnTo>
                    <a:pt x="70" y="128"/>
                  </a:lnTo>
                  <a:lnTo>
                    <a:pt x="62" y="128"/>
                  </a:lnTo>
                  <a:lnTo>
                    <a:pt x="62"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Arial Unicode MS"/>
                <a:ea typeface="黑体"/>
                <a:cs typeface="+mn-cs"/>
              </a:endParaRPr>
            </a:p>
          </p:txBody>
        </p:sp>
      </p:grpSp>
      <p:grpSp>
        <p:nvGrpSpPr>
          <p:cNvPr id="69" name="组合 31">
            <a:extLst>
              <a:ext uri="{FF2B5EF4-FFF2-40B4-BE49-F238E27FC236}">
                <a16:creationId xmlns:a16="http://schemas.microsoft.com/office/drawing/2014/main" id="{E4B4935B-B66D-4AD9-AF50-053C6350C2F0}"/>
              </a:ext>
            </a:extLst>
          </p:cNvPr>
          <p:cNvGrpSpPr/>
          <p:nvPr/>
        </p:nvGrpSpPr>
        <p:grpSpPr>
          <a:xfrm>
            <a:off x="7930641" y="1232541"/>
            <a:ext cx="2007859" cy="1803045"/>
            <a:chOff x="6208713" y="1243013"/>
            <a:chExt cx="706438" cy="620713"/>
          </a:xfrm>
          <a:solidFill>
            <a:srgbClr val="262626"/>
          </a:solidFill>
        </p:grpSpPr>
        <p:sp>
          <p:nvSpPr>
            <p:cNvPr id="70" name="Freeform 804">
              <a:extLst>
                <a:ext uri="{FF2B5EF4-FFF2-40B4-BE49-F238E27FC236}">
                  <a16:creationId xmlns:a16="http://schemas.microsoft.com/office/drawing/2014/main" id="{DEE5A5D9-68A0-4DD2-AE64-260E16BAC9BF}"/>
                </a:ext>
              </a:extLst>
            </p:cNvPr>
            <p:cNvSpPr>
              <a:spLocks/>
            </p:cNvSpPr>
            <p:nvPr/>
          </p:nvSpPr>
          <p:spPr bwMode="auto">
            <a:xfrm>
              <a:off x="6270626" y="1622425"/>
              <a:ext cx="26988" cy="68263"/>
            </a:xfrm>
            <a:custGeom>
              <a:avLst/>
              <a:gdLst/>
              <a:ahLst/>
              <a:cxnLst>
                <a:cxn ang="0">
                  <a:pos x="51" y="5"/>
                </a:cxn>
                <a:cxn ang="0">
                  <a:pos x="51" y="5"/>
                </a:cxn>
                <a:cxn ang="0">
                  <a:pos x="50" y="3"/>
                </a:cxn>
                <a:cxn ang="0">
                  <a:pos x="49" y="1"/>
                </a:cxn>
                <a:cxn ang="0">
                  <a:pos x="48" y="1"/>
                </a:cxn>
                <a:cxn ang="0">
                  <a:pos x="46" y="0"/>
                </a:cxn>
                <a:cxn ang="0">
                  <a:pos x="44" y="1"/>
                </a:cxn>
                <a:cxn ang="0">
                  <a:pos x="43" y="1"/>
                </a:cxn>
                <a:cxn ang="0">
                  <a:pos x="42" y="3"/>
                </a:cxn>
                <a:cxn ang="0">
                  <a:pos x="41" y="5"/>
                </a:cxn>
                <a:cxn ang="0">
                  <a:pos x="41" y="5"/>
                </a:cxn>
                <a:cxn ang="0">
                  <a:pos x="40" y="14"/>
                </a:cxn>
                <a:cxn ang="0">
                  <a:pos x="37" y="25"/>
                </a:cxn>
                <a:cxn ang="0">
                  <a:pos x="34" y="35"/>
                </a:cxn>
                <a:cxn ang="0">
                  <a:pos x="30" y="44"/>
                </a:cxn>
                <a:cxn ang="0">
                  <a:pos x="21" y="64"/>
                </a:cxn>
                <a:cxn ang="0">
                  <a:pos x="13" y="82"/>
                </a:cxn>
                <a:cxn ang="0">
                  <a:pos x="13" y="82"/>
                </a:cxn>
                <a:cxn ang="0">
                  <a:pos x="9" y="92"/>
                </a:cxn>
                <a:cxn ang="0">
                  <a:pos x="3" y="105"/>
                </a:cxn>
                <a:cxn ang="0">
                  <a:pos x="1" y="112"/>
                </a:cxn>
                <a:cxn ang="0">
                  <a:pos x="0" y="119"/>
                </a:cxn>
                <a:cxn ang="0">
                  <a:pos x="1" y="124"/>
                </a:cxn>
                <a:cxn ang="0">
                  <a:pos x="2" y="126"/>
                </a:cxn>
                <a:cxn ang="0">
                  <a:pos x="4" y="128"/>
                </a:cxn>
                <a:cxn ang="0">
                  <a:pos x="4" y="128"/>
                </a:cxn>
                <a:cxn ang="0">
                  <a:pos x="6" y="129"/>
                </a:cxn>
                <a:cxn ang="0">
                  <a:pos x="9" y="129"/>
                </a:cxn>
                <a:cxn ang="0">
                  <a:pos x="12" y="128"/>
                </a:cxn>
                <a:cxn ang="0">
                  <a:pos x="13" y="126"/>
                </a:cxn>
                <a:cxn ang="0">
                  <a:pos x="13" y="125"/>
                </a:cxn>
                <a:cxn ang="0">
                  <a:pos x="13" y="123"/>
                </a:cxn>
                <a:cxn ang="0">
                  <a:pos x="11" y="122"/>
                </a:cxn>
                <a:cxn ang="0">
                  <a:pos x="11" y="122"/>
                </a:cxn>
                <a:cxn ang="0">
                  <a:pos x="11" y="120"/>
                </a:cxn>
                <a:cxn ang="0">
                  <a:pos x="10" y="117"/>
                </a:cxn>
                <a:cxn ang="0">
                  <a:pos x="11" y="109"/>
                </a:cxn>
                <a:cxn ang="0">
                  <a:pos x="14" y="100"/>
                </a:cxn>
                <a:cxn ang="0">
                  <a:pos x="19" y="90"/>
                </a:cxn>
                <a:cxn ang="0">
                  <a:pos x="27" y="69"/>
                </a:cxn>
                <a:cxn ang="0">
                  <a:pos x="33" y="58"/>
                </a:cxn>
                <a:cxn ang="0">
                  <a:pos x="33" y="58"/>
                </a:cxn>
                <a:cxn ang="0">
                  <a:pos x="43" y="36"/>
                </a:cxn>
                <a:cxn ang="0">
                  <a:pos x="46" y="26"/>
                </a:cxn>
                <a:cxn ang="0">
                  <a:pos x="49" y="14"/>
                </a:cxn>
                <a:cxn ang="0">
                  <a:pos x="49" y="14"/>
                </a:cxn>
                <a:cxn ang="0">
                  <a:pos x="50" y="13"/>
                </a:cxn>
                <a:cxn ang="0">
                  <a:pos x="51" y="11"/>
                </a:cxn>
                <a:cxn ang="0">
                  <a:pos x="51" y="5"/>
                </a:cxn>
              </a:cxnLst>
              <a:rect l="0" t="0" r="r" b="b"/>
              <a:pathLst>
                <a:path w="51" h="129">
                  <a:moveTo>
                    <a:pt x="51" y="5"/>
                  </a:moveTo>
                  <a:lnTo>
                    <a:pt x="51" y="5"/>
                  </a:lnTo>
                  <a:lnTo>
                    <a:pt x="50" y="3"/>
                  </a:lnTo>
                  <a:lnTo>
                    <a:pt x="49" y="1"/>
                  </a:lnTo>
                  <a:lnTo>
                    <a:pt x="48" y="1"/>
                  </a:lnTo>
                  <a:lnTo>
                    <a:pt x="46" y="0"/>
                  </a:lnTo>
                  <a:lnTo>
                    <a:pt x="44" y="1"/>
                  </a:lnTo>
                  <a:lnTo>
                    <a:pt x="43" y="1"/>
                  </a:lnTo>
                  <a:lnTo>
                    <a:pt x="42" y="3"/>
                  </a:lnTo>
                  <a:lnTo>
                    <a:pt x="41" y="5"/>
                  </a:lnTo>
                  <a:lnTo>
                    <a:pt x="41" y="5"/>
                  </a:lnTo>
                  <a:lnTo>
                    <a:pt x="40" y="14"/>
                  </a:lnTo>
                  <a:lnTo>
                    <a:pt x="37" y="25"/>
                  </a:lnTo>
                  <a:lnTo>
                    <a:pt x="34" y="35"/>
                  </a:lnTo>
                  <a:lnTo>
                    <a:pt x="30" y="44"/>
                  </a:lnTo>
                  <a:lnTo>
                    <a:pt x="21" y="64"/>
                  </a:lnTo>
                  <a:lnTo>
                    <a:pt x="13" y="82"/>
                  </a:lnTo>
                  <a:lnTo>
                    <a:pt x="13" y="82"/>
                  </a:lnTo>
                  <a:lnTo>
                    <a:pt x="9" y="92"/>
                  </a:lnTo>
                  <a:lnTo>
                    <a:pt x="3" y="105"/>
                  </a:lnTo>
                  <a:lnTo>
                    <a:pt x="1" y="112"/>
                  </a:lnTo>
                  <a:lnTo>
                    <a:pt x="0" y="119"/>
                  </a:lnTo>
                  <a:lnTo>
                    <a:pt x="1" y="124"/>
                  </a:lnTo>
                  <a:lnTo>
                    <a:pt x="2" y="126"/>
                  </a:lnTo>
                  <a:lnTo>
                    <a:pt x="4" y="128"/>
                  </a:lnTo>
                  <a:lnTo>
                    <a:pt x="4" y="128"/>
                  </a:lnTo>
                  <a:lnTo>
                    <a:pt x="6" y="129"/>
                  </a:lnTo>
                  <a:lnTo>
                    <a:pt x="9" y="129"/>
                  </a:lnTo>
                  <a:lnTo>
                    <a:pt x="12" y="128"/>
                  </a:lnTo>
                  <a:lnTo>
                    <a:pt x="13" y="126"/>
                  </a:lnTo>
                  <a:lnTo>
                    <a:pt x="13" y="125"/>
                  </a:lnTo>
                  <a:lnTo>
                    <a:pt x="13" y="123"/>
                  </a:lnTo>
                  <a:lnTo>
                    <a:pt x="11" y="122"/>
                  </a:lnTo>
                  <a:lnTo>
                    <a:pt x="11" y="122"/>
                  </a:lnTo>
                  <a:lnTo>
                    <a:pt x="11" y="120"/>
                  </a:lnTo>
                  <a:lnTo>
                    <a:pt x="10" y="117"/>
                  </a:lnTo>
                  <a:lnTo>
                    <a:pt x="11" y="109"/>
                  </a:lnTo>
                  <a:lnTo>
                    <a:pt x="14" y="100"/>
                  </a:lnTo>
                  <a:lnTo>
                    <a:pt x="19" y="90"/>
                  </a:lnTo>
                  <a:lnTo>
                    <a:pt x="27" y="69"/>
                  </a:lnTo>
                  <a:lnTo>
                    <a:pt x="33" y="58"/>
                  </a:lnTo>
                  <a:lnTo>
                    <a:pt x="33" y="58"/>
                  </a:lnTo>
                  <a:lnTo>
                    <a:pt x="43" y="36"/>
                  </a:lnTo>
                  <a:lnTo>
                    <a:pt x="46" y="26"/>
                  </a:lnTo>
                  <a:lnTo>
                    <a:pt x="49" y="14"/>
                  </a:lnTo>
                  <a:lnTo>
                    <a:pt x="49" y="14"/>
                  </a:lnTo>
                  <a:lnTo>
                    <a:pt x="50" y="13"/>
                  </a:lnTo>
                  <a:lnTo>
                    <a:pt x="51" y="11"/>
                  </a:lnTo>
                  <a:lnTo>
                    <a:pt x="51"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Arial Unicode MS"/>
                <a:ea typeface="黑体"/>
                <a:cs typeface="+mn-cs"/>
              </a:endParaRPr>
            </a:p>
          </p:txBody>
        </p:sp>
        <p:sp>
          <p:nvSpPr>
            <p:cNvPr id="71" name="Freeform 805">
              <a:extLst>
                <a:ext uri="{FF2B5EF4-FFF2-40B4-BE49-F238E27FC236}">
                  <a16:creationId xmlns:a16="http://schemas.microsoft.com/office/drawing/2014/main" id="{2D4A11F7-42E1-4B58-9D86-1CACFAFA8010}"/>
                </a:ext>
              </a:extLst>
            </p:cNvPr>
            <p:cNvSpPr>
              <a:spLocks/>
            </p:cNvSpPr>
            <p:nvPr/>
          </p:nvSpPr>
          <p:spPr bwMode="auto">
            <a:xfrm>
              <a:off x="6315076" y="1671638"/>
              <a:ext cx="15875" cy="41275"/>
            </a:xfrm>
            <a:custGeom>
              <a:avLst/>
              <a:gdLst/>
              <a:ahLst/>
              <a:cxnLst>
                <a:cxn ang="0">
                  <a:pos x="20" y="3"/>
                </a:cxn>
                <a:cxn ang="0">
                  <a:pos x="20" y="3"/>
                </a:cxn>
                <a:cxn ang="0">
                  <a:pos x="7" y="38"/>
                </a:cxn>
                <a:cxn ang="0">
                  <a:pos x="2" y="56"/>
                </a:cxn>
                <a:cxn ang="0">
                  <a:pos x="1" y="65"/>
                </a:cxn>
                <a:cxn ang="0">
                  <a:pos x="0" y="74"/>
                </a:cxn>
                <a:cxn ang="0">
                  <a:pos x="0" y="74"/>
                </a:cxn>
                <a:cxn ang="0">
                  <a:pos x="1" y="76"/>
                </a:cxn>
                <a:cxn ang="0">
                  <a:pos x="2" y="77"/>
                </a:cxn>
                <a:cxn ang="0">
                  <a:pos x="3" y="78"/>
                </a:cxn>
                <a:cxn ang="0">
                  <a:pos x="5" y="78"/>
                </a:cxn>
                <a:cxn ang="0">
                  <a:pos x="6" y="78"/>
                </a:cxn>
                <a:cxn ang="0">
                  <a:pos x="8" y="77"/>
                </a:cxn>
                <a:cxn ang="0">
                  <a:pos x="9" y="76"/>
                </a:cxn>
                <a:cxn ang="0">
                  <a:pos x="9" y="74"/>
                </a:cxn>
                <a:cxn ang="0">
                  <a:pos x="9" y="74"/>
                </a:cxn>
                <a:cxn ang="0">
                  <a:pos x="10" y="65"/>
                </a:cxn>
                <a:cxn ang="0">
                  <a:pos x="11" y="57"/>
                </a:cxn>
                <a:cxn ang="0">
                  <a:pos x="16" y="39"/>
                </a:cxn>
                <a:cxn ang="0">
                  <a:pos x="29" y="6"/>
                </a:cxn>
                <a:cxn ang="0">
                  <a:pos x="29" y="6"/>
                </a:cxn>
                <a:cxn ang="0">
                  <a:pos x="29" y="4"/>
                </a:cxn>
                <a:cxn ang="0">
                  <a:pos x="28" y="2"/>
                </a:cxn>
                <a:cxn ang="0">
                  <a:pos x="27" y="1"/>
                </a:cxn>
                <a:cxn ang="0">
                  <a:pos x="26" y="0"/>
                </a:cxn>
                <a:cxn ang="0">
                  <a:pos x="24" y="0"/>
                </a:cxn>
                <a:cxn ang="0">
                  <a:pos x="22" y="1"/>
                </a:cxn>
                <a:cxn ang="0">
                  <a:pos x="21" y="2"/>
                </a:cxn>
                <a:cxn ang="0">
                  <a:pos x="20" y="3"/>
                </a:cxn>
                <a:cxn ang="0">
                  <a:pos x="20" y="3"/>
                </a:cxn>
              </a:cxnLst>
              <a:rect l="0" t="0" r="r" b="b"/>
              <a:pathLst>
                <a:path w="29" h="78">
                  <a:moveTo>
                    <a:pt x="20" y="3"/>
                  </a:moveTo>
                  <a:lnTo>
                    <a:pt x="20" y="3"/>
                  </a:lnTo>
                  <a:lnTo>
                    <a:pt x="7" y="38"/>
                  </a:lnTo>
                  <a:lnTo>
                    <a:pt x="2" y="56"/>
                  </a:lnTo>
                  <a:lnTo>
                    <a:pt x="1" y="65"/>
                  </a:lnTo>
                  <a:lnTo>
                    <a:pt x="0" y="74"/>
                  </a:lnTo>
                  <a:lnTo>
                    <a:pt x="0" y="74"/>
                  </a:lnTo>
                  <a:lnTo>
                    <a:pt x="1" y="76"/>
                  </a:lnTo>
                  <a:lnTo>
                    <a:pt x="2" y="77"/>
                  </a:lnTo>
                  <a:lnTo>
                    <a:pt x="3" y="78"/>
                  </a:lnTo>
                  <a:lnTo>
                    <a:pt x="5" y="78"/>
                  </a:lnTo>
                  <a:lnTo>
                    <a:pt x="6" y="78"/>
                  </a:lnTo>
                  <a:lnTo>
                    <a:pt x="8" y="77"/>
                  </a:lnTo>
                  <a:lnTo>
                    <a:pt x="9" y="76"/>
                  </a:lnTo>
                  <a:lnTo>
                    <a:pt x="9" y="74"/>
                  </a:lnTo>
                  <a:lnTo>
                    <a:pt x="9" y="74"/>
                  </a:lnTo>
                  <a:lnTo>
                    <a:pt x="10" y="65"/>
                  </a:lnTo>
                  <a:lnTo>
                    <a:pt x="11" y="57"/>
                  </a:lnTo>
                  <a:lnTo>
                    <a:pt x="16" y="39"/>
                  </a:lnTo>
                  <a:lnTo>
                    <a:pt x="29" y="6"/>
                  </a:lnTo>
                  <a:lnTo>
                    <a:pt x="29" y="6"/>
                  </a:lnTo>
                  <a:lnTo>
                    <a:pt x="29" y="4"/>
                  </a:lnTo>
                  <a:lnTo>
                    <a:pt x="28" y="2"/>
                  </a:lnTo>
                  <a:lnTo>
                    <a:pt x="27" y="1"/>
                  </a:lnTo>
                  <a:lnTo>
                    <a:pt x="26" y="0"/>
                  </a:lnTo>
                  <a:lnTo>
                    <a:pt x="24" y="0"/>
                  </a:lnTo>
                  <a:lnTo>
                    <a:pt x="22" y="1"/>
                  </a:lnTo>
                  <a:lnTo>
                    <a:pt x="21" y="2"/>
                  </a:lnTo>
                  <a:lnTo>
                    <a:pt x="20" y="3"/>
                  </a:lnTo>
                  <a:lnTo>
                    <a:pt x="2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Arial Unicode MS"/>
                <a:ea typeface="黑体"/>
                <a:cs typeface="+mn-cs"/>
              </a:endParaRPr>
            </a:p>
          </p:txBody>
        </p:sp>
        <p:sp>
          <p:nvSpPr>
            <p:cNvPr id="72" name="Freeform 806">
              <a:extLst>
                <a:ext uri="{FF2B5EF4-FFF2-40B4-BE49-F238E27FC236}">
                  <a16:creationId xmlns:a16="http://schemas.microsoft.com/office/drawing/2014/main" id="{E54C5CA7-B81A-45BA-AD67-284D87BF34D2}"/>
                </a:ext>
              </a:extLst>
            </p:cNvPr>
            <p:cNvSpPr>
              <a:spLocks/>
            </p:cNvSpPr>
            <p:nvPr/>
          </p:nvSpPr>
          <p:spPr bwMode="auto">
            <a:xfrm>
              <a:off x="6359526" y="1677988"/>
              <a:ext cx="20638" cy="69850"/>
            </a:xfrm>
            <a:custGeom>
              <a:avLst/>
              <a:gdLst/>
              <a:ahLst/>
              <a:cxnLst>
                <a:cxn ang="0">
                  <a:pos x="32" y="4"/>
                </a:cxn>
                <a:cxn ang="0">
                  <a:pos x="32" y="4"/>
                </a:cxn>
                <a:cxn ang="0">
                  <a:pos x="20" y="33"/>
                </a:cxn>
                <a:cxn ang="0">
                  <a:pos x="11" y="63"/>
                </a:cxn>
                <a:cxn ang="0">
                  <a:pos x="6" y="79"/>
                </a:cxn>
                <a:cxn ang="0">
                  <a:pos x="3" y="94"/>
                </a:cxn>
                <a:cxn ang="0">
                  <a:pos x="1" y="110"/>
                </a:cxn>
                <a:cxn ang="0">
                  <a:pos x="0" y="125"/>
                </a:cxn>
                <a:cxn ang="0">
                  <a:pos x="0" y="125"/>
                </a:cxn>
                <a:cxn ang="0">
                  <a:pos x="0" y="127"/>
                </a:cxn>
                <a:cxn ang="0">
                  <a:pos x="1" y="128"/>
                </a:cxn>
                <a:cxn ang="0">
                  <a:pos x="3" y="129"/>
                </a:cxn>
                <a:cxn ang="0">
                  <a:pos x="4" y="130"/>
                </a:cxn>
                <a:cxn ang="0">
                  <a:pos x="6" y="129"/>
                </a:cxn>
                <a:cxn ang="0">
                  <a:pos x="7" y="128"/>
                </a:cxn>
                <a:cxn ang="0">
                  <a:pos x="9" y="127"/>
                </a:cxn>
                <a:cxn ang="0">
                  <a:pos x="9" y="125"/>
                </a:cxn>
                <a:cxn ang="0">
                  <a:pos x="9" y="125"/>
                </a:cxn>
                <a:cxn ang="0">
                  <a:pos x="10" y="110"/>
                </a:cxn>
                <a:cxn ang="0">
                  <a:pos x="12" y="94"/>
                </a:cxn>
                <a:cxn ang="0">
                  <a:pos x="16" y="80"/>
                </a:cxn>
                <a:cxn ang="0">
                  <a:pos x="20" y="64"/>
                </a:cxn>
                <a:cxn ang="0">
                  <a:pos x="30" y="35"/>
                </a:cxn>
                <a:cxn ang="0">
                  <a:pos x="40" y="6"/>
                </a:cxn>
                <a:cxn ang="0">
                  <a:pos x="40" y="6"/>
                </a:cxn>
                <a:cxn ang="0">
                  <a:pos x="41" y="4"/>
                </a:cxn>
                <a:cxn ang="0">
                  <a:pos x="40" y="2"/>
                </a:cxn>
                <a:cxn ang="0">
                  <a:pos x="39" y="1"/>
                </a:cxn>
                <a:cxn ang="0">
                  <a:pos x="37" y="1"/>
                </a:cxn>
                <a:cxn ang="0">
                  <a:pos x="36" y="0"/>
                </a:cxn>
                <a:cxn ang="0">
                  <a:pos x="34" y="1"/>
                </a:cxn>
                <a:cxn ang="0">
                  <a:pos x="33" y="2"/>
                </a:cxn>
                <a:cxn ang="0">
                  <a:pos x="32" y="4"/>
                </a:cxn>
                <a:cxn ang="0">
                  <a:pos x="32" y="4"/>
                </a:cxn>
              </a:cxnLst>
              <a:rect l="0" t="0" r="r" b="b"/>
              <a:pathLst>
                <a:path w="41" h="130">
                  <a:moveTo>
                    <a:pt x="32" y="4"/>
                  </a:moveTo>
                  <a:lnTo>
                    <a:pt x="32" y="4"/>
                  </a:lnTo>
                  <a:lnTo>
                    <a:pt x="20" y="33"/>
                  </a:lnTo>
                  <a:lnTo>
                    <a:pt x="11" y="63"/>
                  </a:lnTo>
                  <a:lnTo>
                    <a:pt x="6" y="79"/>
                  </a:lnTo>
                  <a:lnTo>
                    <a:pt x="3" y="94"/>
                  </a:lnTo>
                  <a:lnTo>
                    <a:pt x="1" y="110"/>
                  </a:lnTo>
                  <a:lnTo>
                    <a:pt x="0" y="125"/>
                  </a:lnTo>
                  <a:lnTo>
                    <a:pt x="0" y="125"/>
                  </a:lnTo>
                  <a:lnTo>
                    <a:pt x="0" y="127"/>
                  </a:lnTo>
                  <a:lnTo>
                    <a:pt x="1" y="128"/>
                  </a:lnTo>
                  <a:lnTo>
                    <a:pt x="3" y="129"/>
                  </a:lnTo>
                  <a:lnTo>
                    <a:pt x="4" y="130"/>
                  </a:lnTo>
                  <a:lnTo>
                    <a:pt x="6" y="129"/>
                  </a:lnTo>
                  <a:lnTo>
                    <a:pt x="7" y="128"/>
                  </a:lnTo>
                  <a:lnTo>
                    <a:pt x="9" y="127"/>
                  </a:lnTo>
                  <a:lnTo>
                    <a:pt x="9" y="125"/>
                  </a:lnTo>
                  <a:lnTo>
                    <a:pt x="9" y="125"/>
                  </a:lnTo>
                  <a:lnTo>
                    <a:pt x="10" y="110"/>
                  </a:lnTo>
                  <a:lnTo>
                    <a:pt x="12" y="94"/>
                  </a:lnTo>
                  <a:lnTo>
                    <a:pt x="16" y="80"/>
                  </a:lnTo>
                  <a:lnTo>
                    <a:pt x="20" y="64"/>
                  </a:lnTo>
                  <a:lnTo>
                    <a:pt x="30" y="35"/>
                  </a:lnTo>
                  <a:lnTo>
                    <a:pt x="40" y="6"/>
                  </a:lnTo>
                  <a:lnTo>
                    <a:pt x="40" y="6"/>
                  </a:lnTo>
                  <a:lnTo>
                    <a:pt x="41" y="4"/>
                  </a:lnTo>
                  <a:lnTo>
                    <a:pt x="40" y="2"/>
                  </a:lnTo>
                  <a:lnTo>
                    <a:pt x="39" y="1"/>
                  </a:lnTo>
                  <a:lnTo>
                    <a:pt x="37" y="1"/>
                  </a:lnTo>
                  <a:lnTo>
                    <a:pt x="36" y="0"/>
                  </a:lnTo>
                  <a:lnTo>
                    <a:pt x="34" y="1"/>
                  </a:lnTo>
                  <a:lnTo>
                    <a:pt x="33" y="2"/>
                  </a:lnTo>
                  <a:lnTo>
                    <a:pt x="32" y="4"/>
                  </a:lnTo>
                  <a:lnTo>
                    <a:pt x="32" y="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Arial Unicode MS"/>
                <a:ea typeface="黑体"/>
                <a:cs typeface="+mn-cs"/>
              </a:endParaRPr>
            </a:p>
          </p:txBody>
        </p:sp>
        <p:sp>
          <p:nvSpPr>
            <p:cNvPr id="73" name="Freeform 807">
              <a:extLst>
                <a:ext uri="{FF2B5EF4-FFF2-40B4-BE49-F238E27FC236}">
                  <a16:creationId xmlns:a16="http://schemas.microsoft.com/office/drawing/2014/main" id="{DB42C147-B4D3-49AD-A6C4-6D638A86F965}"/>
                </a:ext>
              </a:extLst>
            </p:cNvPr>
            <p:cNvSpPr>
              <a:spLocks/>
            </p:cNvSpPr>
            <p:nvPr/>
          </p:nvSpPr>
          <p:spPr bwMode="auto">
            <a:xfrm>
              <a:off x="6392863" y="1708150"/>
              <a:ext cx="20638" cy="55563"/>
            </a:xfrm>
            <a:custGeom>
              <a:avLst/>
              <a:gdLst/>
              <a:ahLst/>
              <a:cxnLst>
                <a:cxn ang="0">
                  <a:pos x="32" y="4"/>
                </a:cxn>
                <a:cxn ang="0">
                  <a:pos x="32" y="4"/>
                </a:cxn>
                <a:cxn ang="0">
                  <a:pos x="27" y="17"/>
                </a:cxn>
                <a:cxn ang="0">
                  <a:pos x="23" y="28"/>
                </a:cxn>
                <a:cxn ang="0">
                  <a:pos x="13" y="51"/>
                </a:cxn>
                <a:cxn ang="0">
                  <a:pos x="8" y="63"/>
                </a:cxn>
                <a:cxn ang="0">
                  <a:pos x="4" y="74"/>
                </a:cxn>
                <a:cxn ang="0">
                  <a:pos x="1" y="87"/>
                </a:cxn>
                <a:cxn ang="0">
                  <a:pos x="0" y="100"/>
                </a:cxn>
                <a:cxn ang="0">
                  <a:pos x="0" y="100"/>
                </a:cxn>
                <a:cxn ang="0">
                  <a:pos x="0" y="102"/>
                </a:cxn>
                <a:cxn ang="0">
                  <a:pos x="1" y="103"/>
                </a:cxn>
                <a:cxn ang="0">
                  <a:pos x="3" y="104"/>
                </a:cxn>
                <a:cxn ang="0">
                  <a:pos x="4" y="104"/>
                </a:cxn>
                <a:cxn ang="0">
                  <a:pos x="6" y="104"/>
                </a:cxn>
                <a:cxn ang="0">
                  <a:pos x="8" y="103"/>
                </a:cxn>
                <a:cxn ang="0">
                  <a:pos x="9" y="102"/>
                </a:cxn>
                <a:cxn ang="0">
                  <a:pos x="9" y="100"/>
                </a:cxn>
                <a:cxn ang="0">
                  <a:pos x="9" y="100"/>
                </a:cxn>
                <a:cxn ang="0">
                  <a:pos x="10" y="87"/>
                </a:cxn>
                <a:cxn ang="0">
                  <a:pos x="13" y="75"/>
                </a:cxn>
                <a:cxn ang="0">
                  <a:pos x="17" y="64"/>
                </a:cxn>
                <a:cxn ang="0">
                  <a:pos x="22" y="53"/>
                </a:cxn>
                <a:cxn ang="0">
                  <a:pos x="33" y="30"/>
                </a:cxn>
                <a:cxn ang="0">
                  <a:pos x="37" y="19"/>
                </a:cxn>
                <a:cxn ang="0">
                  <a:pos x="41" y="6"/>
                </a:cxn>
                <a:cxn ang="0">
                  <a:pos x="41" y="6"/>
                </a:cxn>
                <a:cxn ang="0">
                  <a:pos x="41" y="4"/>
                </a:cxn>
                <a:cxn ang="0">
                  <a:pos x="40" y="2"/>
                </a:cxn>
                <a:cxn ang="0">
                  <a:pos x="39" y="1"/>
                </a:cxn>
                <a:cxn ang="0">
                  <a:pos x="37" y="1"/>
                </a:cxn>
                <a:cxn ang="0">
                  <a:pos x="35" y="0"/>
                </a:cxn>
                <a:cxn ang="0">
                  <a:pos x="34" y="1"/>
                </a:cxn>
                <a:cxn ang="0">
                  <a:pos x="33" y="2"/>
                </a:cxn>
                <a:cxn ang="0">
                  <a:pos x="32" y="4"/>
                </a:cxn>
                <a:cxn ang="0">
                  <a:pos x="32" y="4"/>
                </a:cxn>
              </a:cxnLst>
              <a:rect l="0" t="0" r="r" b="b"/>
              <a:pathLst>
                <a:path w="41" h="104">
                  <a:moveTo>
                    <a:pt x="32" y="4"/>
                  </a:moveTo>
                  <a:lnTo>
                    <a:pt x="32" y="4"/>
                  </a:lnTo>
                  <a:lnTo>
                    <a:pt x="27" y="17"/>
                  </a:lnTo>
                  <a:lnTo>
                    <a:pt x="23" y="28"/>
                  </a:lnTo>
                  <a:lnTo>
                    <a:pt x="13" y="51"/>
                  </a:lnTo>
                  <a:lnTo>
                    <a:pt x="8" y="63"/>
                  </a:lnTo>
                  <a:lnTo>
                    <a:pt x="4" y="74"/>
                  </a:lnTo>
                  <a:lnTo>
                    <a:pt x="1" y="87"/>
                  </a:lnTo>
                  <a:lnTo>
                    <a:pt x="0" y="100"/>
                  </a:lnTo>
                  <a:lnTo>
                    <a:pt x="0" y="100"/>
                  </a:lnTo>
                  <a:lnTo>
                    <a:pt x="0" y="102"/>
                  </a:lnTo>
                  <a:lnTo>
                    <a:pt x="1" y="103"/>
                  </a:lnTo>
                  <a:lnTo>
                    <a:pt x="3" y="104"/>
                  </a:lnTo>
                  <a:lnTo>
                    <a:pt x="4" y="104"/>
                  </a:lnTo>
                  <a:lnTo>
                    <a:pt x="6" y="104"/>
                  </a:lnTo>
                  <a:lnTo>
                    <a:pt x="8" y="103"/>
                  </a:lnTo>
                  <a:lnTo>
                    <a:pt x="9" y="102"/>
                  </a:lnTo>
                  <a:lnTo>
                    <a:pt x="9" y="100"/>
                  </a:lnTo>
                  <a:lnTo>
                    <a:pt x="9" y="100"/>
                  </a:lnTo>
                  <a:lnTo>
                    <a:pt x="10" y="87"/>
                  </a:lnTo>
                  <a:lnTo>
                    <a:pt x="13" y="75"/>
                  </a:lnTo>
                  <a:lnTo>
                    <a:pt x="17" y="64"/>
                  </a:lnTo>
                  <a:lnTo>
                    <a:pt x="22" y="53"/>
                  </a:lnTo>
                  <a:lnTo>
                    <a:pt x="33" y="30"/>
                  </a:lnTo>
                  <a:lnTo>
                    <a:pt x="37" y="19"/>
                  </a:lnTo>
                  <a:lnTo>
                    <a:pt x="41" y="6"/>
                  </a:lnTo>
                  <a:lnTo>
                    <a:pt x="41" y="6"/>
                  </a:lnTo>
                  <a:lnTo>
                    <a:pt x="41" y="4"/>
                  </a:lnTo>
                  <a:lnTo>
                    <a:pt x="40" y="2"/>
                  </a:lnTo>
                  <a:lnTo>
                    <a:pt x="39" y="1"/>
                  </a:lnTo>
                  <a:lnTo>
                    <a:pt x="37" y="1"/>
                  </a:lnTo>
                  <a:lnTo>
                    <a:pt x="35" y="0"/>
                  </a:lnTo>
                  <a:lnTo>
                    <a:pt x="34" y="1"/>
                  </a:lnTo>
                  <a:lnTo>
                    <a:pt x="33" y="2"/>
                  </a:lnTo>
                  <a:lnTo>
                    <a:pt x="32" y="4"/>
                  </a:lnTo>
                  <a:lnTo>
                    <a:pt x="32" y="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Arial Unicode MS"/>
                <a:ea typeface="黑体"/>
                <a:cs typeface="+mn-cs"/>
              </a:endParaRPr>
            </a:p>
          </p:txBody>
        </p:sp>
        <p:sp>
          <p:nvSpPr>
            <p:cNvPr id="74" name="Freeform 809">
              <a:extLst>
                <a:ext uri="{FF2B5EF4-FFF2-40B4-BE49-F238E27FC236}">
                  <a16:creationId xmlns:a16="http://schemas.microsoft.com/office/drawing/2014/main" id="{6225046D-20FB-4282-8006-7DFFA0EB61E9}"/>
                </a:ext>
              </a:extLst>
            </p:cNvPr>
            <p:cNvSpPr>
              <a:spLocks/>
            </p:cNvSpPr>
            <p:nvPr/>
          </p:nvSpPr>
          <p:spPr bwMode="auto">
            <a:xfrm>
              <a:off x="6438900" y="1719263"/>
              <a:ext cx="31750" cy="65088"/>
            </a:xfrm>
            <a:custGeom>
              <a:avLst/>
              <a:gdLst/>
              <a:ahLst/>
              <a:cxnLst>
                <a:cxn ang="0">
                  <a:pos x="51" y="2"/>
                </a:cxn>
                <a:cxn ang="0">
                  <a:pos x="51" y="2"/>
                </a:cxn>
                <a:cxn ang="0">
                  <a:pos x="37" y="25"/>
                </a:cxn>
                <a:cxn ang="0">
                  <a:pos x="25" y="44"/>
                </a:cxn>
                <a:cxn ang="0">
                  <a:pos x="14" y="64"/>
                </a:cxn>
                <a:cxn ang="0">
                  <a:pos x="6" y="83"/>
                </a:cxn>
                <a:cxn ang="0">
                  <a:pos x="2" y="93"/>
                </a:cxn>
                <a:cxn ang="0">
                  <a:pos x="0" y="101"/>
                </a:cxn>
                <a:cxn ang="0">
                  <a:pos x="0" y="108"/>
                </a:cxn>
                <a:cxn ang="0">
                  <a:pos x="1" y="114"/>
                </a:cxn>
                <a:cxn ang="0">
                  <a:pos x="2" y="116"/>
                </a:cxn>
                <a:cxn ang="0">
                  <a:pos x="5" y="119"/>
                </a:cxn>
                <a:cxn ang="0">
                  <a:pos x="7" y="120"/>
                </a:cxn>
                <a:cxn ang="0">
                  <a:pos x="10" y="123"/>
                </a:cxn>
                <a:cxn ang="0">
                  <a:pos x="10" y="123"/>
                </a:cxn>
                <a:cxn ang="0">
                  <a:pos x="12" y="123"/>
                </a:cxn>
                <a:cxn ang="0">
                  <a:pos x="14" y="123"/>
                </a:cxn>
                <a:cxn ang="0">
                  <a:pos x="15" y="120"/>
                </a:cxn>
                <a:cxn ang="0">
                  <a:pos x="16" y="119"/>
                </a:cxn>
                <a:cxn ang="0">
                  <a:pos x="15" y="115"/>
                </a:cxn>
                <a:cxn ang="0">
                  <a:pos x="14" y="114"/>
                </a:cxn>
                <a:cxn ang="0">
                  <a:pos x="13" y="113"/>
                </a:cxn>
                <a:cxn ang="0">
                  <a:pos x="13" y="113"/>
                </a:cxn>
                <a:cxn ang="0">
                  <a:pos x="11" y="112"/>
                </a:cxn>
                <a:cxn ang="0">
                  <a:pos x="10" y="111"/>
                </a:cxn>
                <a:cxn ang="0">
                  <a:pos x="10" y="107"/>
                </a:cxn>
                <a:cxn ang="0">
                  <a:pos x="10" y="102"/>
                </a:cxn>
                <a:cxn ang="0">
                  <a:pos x="12" y="96"/>
                </a:cxn>
                <a:cxn ang="0">
                  <a:pos x="18" y="80"/>
                </a:cxn>
                <a:cxn ang="0">
                  <a:pos x="27" y="62"/>
                </a:cxn>
                <a:cxn ang="0">
                  <a:pos x="47" y="27"/>
                </a:cxn>
                <a:cxn ang="0">
                  <a:pos x="59" y="7"/>
                </a:cxn>
                <a:cxn ang="0">
                  <a:pos x="59" y="7"/>
                </a:cxn>
                <a:cxn ang="0">
                  <a:pos x="60" y="5"/>
                </a:cxn>
                <a:cxn ang="0">
                  <a:pos x="59" y="3"/>
                </a:cxn>
                <a:cxn ang="0">
                  <a:pos x="59" y="1"/>
                </a:cxn>
                <a:cxn ang="0">
                  <a:pos x="57" y="0"/>
                </a:cxn>
                <a:cxn ang="0">
                  <a:pos x="56" y="0"/>
                </a:cxn>
                <a:cxn ang="0">
                  <a:pos x="54" y="0"/>
                </a:cxn>
                <a:cxn ang="0">
                  <a:pos x="52" y="0"/>
                </a:cxn>
                <a:cxn ang="0">
                  <a:pos x="51" y="2"/>
                </a:cxn>
                <a:cxn ang="0">
                  <a:pos x="51" y="2"/>
                </a:cxn>
              </a:cxnLst>
              <a:rect l="0" t="0" r="r" b="b"/>
              <a:pathLst>
                <a:path w="60" h="123">
                  <a:moveTo>
                    <a:pt x="51" y="2"/>
                  </a:moveTo>
                  <a:lnTo>
                    <a:pt x="51" y="2"/>
                  </a:lnTo>
                  <a:lnTo>
                    <a:pt x="37" y="25"/>
                  </a:lnTo>
                  <a:lnTo>
                    <a:pt x="25" y="44"/>
                  </a:lnTo>
                  <a:lnTo>
                    <a:pt x="14" y="64"/>
                  </a:lnTo>
                  <a:lnTo>
                    <a:pt x="6" y="83"/>
                  </a:lnTo>
                  <a:lnTo>
                    <a:pt x="2" y="93"/>
                  </a:lnTo>
                  <a:lnTo>
                    <a:pt x="0" y="101"/>
                  </a:lnTo>
                  <a:lnTo>
                    <a:pt x="0" y="108"/>
                  </a:lnTo>
                  <a:lnTo>
                    <a:pt x="1" y="114"/>
                  </a:lnTo>
                  <a:lnTo>
                    <a:pt x="2" y="116"/>
                  </a:lnTo>
                  <a:lnTo>
                    <a:pt x="5" y="119"/>
                  </a:lnTo>
                  <a:lnTo>
                    <a:pt x="7" y="120"/>
                  </a:lnTo>
                  <a:lnTo>
                    <a:pt x="10" y="123"/>
                  </a:lnTo>
                  <a:lnTo>
                    <a:pt x="10" y="123"/>
                  </a:lnTo>
                  <a:lnTo>
                    <a:pt x="12" y="123"/>
                  </a:lnTo>
                  <a:lnTo>
                    <a:pt x="14" y="123"/>
                  </a:lnTo>
                  <a:lnTo>
                    <a:pt x="15" y="120"/>
                  </a:lnTo>
                  <a:lnTo>
                    <a:pt x="16" y="119"/>
                  </a:lnTo>
                  <a:lnTo>
                    <a:pt x="15" y="115"/>
                  </a:lnTo>
                  <a:lnTo>
                    <a:pt x="14" y="114"/>
                  </a:lnTo>
                  <a:lnTo>
                    <a:pt x="13" y="113"/>
                  </a:lnTo>
                  <a:lnTo>
                    <a:pt x="13" y="113"/>
                  </a:lnTo>
                  <a:lnTo>
                    <a:pt x="11" y="112"/>
                  </a:lnTo>
                  <a:lnTo>
                    <a:pt x="10" y="111"/>
                  </a:lnTo>
                  <a:lnTo>
                    <a:pt x="10" y="107"/>
                  </a:lnTo>
                  <a:lnTo>
                    <a:pt x="10" y="102"/>
                  </a:lnTo>
                  <a:lnTo>
                    <a:pt x="12" y="96"/>
                  </a:lnTo>
                  <a:lnTo>
                    <a:pt x="18" y="80"/>
                  </a:lnTo>
                  <a:lnTo>
                    <a:pt x="27" y="62"/>
                  </a:lnTo>
                  <a:lnTo>
                    <a:pt x="47" y="27"/>
                  </a:lnTo>
                  <a:lnTo>
                    <a:pt x="59" y="7"/>
                  </a:lnTo>
                  <a:lnTo>
                    <a:pt x="59" y="7"/>
                  </a:lnTo>
                  <a:lnTo>
                    <a:pt x="60" y="5"/>
                  </a:lnTo>
                  <a:lnTo>
                    <a:pt x="59" y="3"/>
                  </a:lnTo>
                  <a:lnTo>
                    <a:pt x="59" y="1"/>
                  </a:lnTo>
                  <a:lnTo>
                    <a:pt x="57" y="0"/>
                  </a:lnTo>
                  <a:lnTo>
                    <a:pt x="56" y="0"/>
                  </a:lnTo>
                  <a:lnTo>
                    <a:pt x="54" y="0"/>
                  </a:lnTo>
                  <a:lnTo>
                    <a:pt x="52" y="0"/>
                  </a:lnTo>
                  <a:lnTo>
                    <a:pt x="51" y="2"/>
                  </a:lnTo>
                  <a:lnTo>
                    <a:pt x="51"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Arial Unicode MS"/>
                <a:ea typeface="黑体"/>
                <a:cs typeface="+mn-cs"/>
              </a:endParaRPr>
            </a:p>
          </p:txBody>
        </p:sp>
        <p:sp>
          <p:nvSpPr>
            <p:cNvPr id="75" name="Freeform 810">
              <a:extLst>
                <a:ext uri="{FF2B5EF4-FFF2-40B4-BE49-F238E27FC236}">
                  <a16:creationId xmlns:a16="http://schemas.microsoft.com/office/drawing/2014/main" id="{E6579D4D-A828-4C76-B649-4DC80CF30630}"/>
                </a:ext>
              </a:extLst>
            </p:cNvPr>
            <p:cNvSpPr>
              <a:spLocks/>
            </p:cNvSpPr>
            <p:nvPr/>
          </p:nvSpPr>
          <p:spPr bwMode="auto">
            <a:xfrm>
              <a:off x="6478588" y="1731963"/>
              <a:ext cx="28575" cy="65088"/>
            </a:xfrm>
            <a:custGeom>
              <a:avLst/>
              <a:gdLst/>
              <a:ahLst/>
              <a:cxnLst>
                <a:cxn ang="0">
                  <a:pos x="45" y="1"/>
                </a:cxn>
                <a:cxn ang="0">
                  <a:pos x="45" y="1"/>
                </a:cxn>
                <a:cxn ang="0">
                  <a:pos x="40" y="8"/>
                </a:cxn>
                <a:cxn ang="0">
                  <a:pos x="34" y="14"/>
                </a:cxn>
                <a:cxn ang="0">
                  <a:pos x="25" y="26"/>
                </a:cxn>
                <a:cxn ang="0">
                  <a:pos x="16" y="41"/>
                </a:cxn>
                <a:cxn ang="0">
                  <a:pos x="10" y="55"/>
                </a:cxn>
                <a:cxn ang="0">
                  <a:pos x="6" y="71"/>
                </a:cxn>
                <a:cxn ang="0">
                  <a:pos x="3" y="87"/>
                </a:cxn>
                <a:cxn ang="0">
                  <a:pos x="1" y="103"/>
                </a:cxn>
                <a:cxn ang="0">
                  <a:pos x="0" y="119"/>
                </a:cxn>
                <a:cxn ang="0">
                  <a:pos x="0" y="119"/>
                </a:cxn>
                <a:cxn ang="0">
                  <a:pos x="0" y="121"/>
                </a:cxn>
                <a:cxn ang="0">
                  <a:pos x="1" y="122"/>
                </a:cxn>
                <a:cxn ang="0">
                  <a:pos x="3" y="123"/>
                </a:cxn>
                <a:cxn ang="0">
                  <a:pos x="5" y="123"/>
                </a:cxn>
                <a:cxn ang="0">
                  <a:pos x="6" y="123"/>
                </a:cxn>
                <a:cxn ang="0">
                  <a:pos x="8" y="122"/>
                </a:cxn>
                <a:cxn ang="0">
                  <a:pos x="9" y="121"/>
                </a:cxn>
                <a:cxn ang="0">
                  <a:pos x="9" y="119"/>
                </a:cxn>
                <a:cxn ang="0">
                  <a:pos x="9" y="119"/>
                </a:cxn>
                <a:cxn ang="0">
                  <a:pos x="10" y="104"/>
                </a:cxn>
                <a:cxn ang="0">
                  <a:pos x="12" y="88"/>
                </a:cxn>
                <a:cxn ang="0">
                  <a:pos x="15" y="74"/>
                </a:cxn>
                <a:cxn ang="0">
                  <a:pos x="19" y="59"/>
                </a:cxn>
                <a:cxn ang="0">
                  <a:pos x="25" y="45"/>
                </a:cxn>
                <a:cxn ang="0">
                  <a:pos x="33" y="31"/>
                </a:cxn>
                <a:cxn ang="0">
                  <a:pos x="41" y="19"/>
                </a:cxn>
                <a:cxn ang="0">
                  <a:pos x="53" y="9"/>
                </a:cxn>
                <a:cxn ang="0">
                  <a:pos x="53" y="9"/>
                </a:cxn>
                <a:cxn ang="0">
                  <a:pos x="54" y="7"/>
                </a:cxn>
                <a:cxn ang="0">
                  <a:pos x="54" y="6"/>
                </a:cxn>
                <a:cxn ang="0">
                  <a:pos x="54" y="3"/>
                </a:cxn>
                <a:cxn ang="0">
                  <a:pos x="53" y="2"/>
                </a:cxn>
                <a:cxn ang="0">
                  <a:pos x="50" y="1"/>
                </a:cxn>
                <a:cxn ang="0">
                  <a:pos x="49" y="0"/>
                </a:cxn>
                <a:cxn ang="0">
                  <a:pos x="47" y="0"/>
                </a:cxn>
                <a:cxn ang="0">
                  <a:pos x="45" y="1"/>
                </a:cxn>
                <a:cxn ang="0">
                  <a:pos x="45" y="1"/>
                </a:cxn>
              </a:cxnLst>
              <a:rect l="0" t="0" r="r" b="b"/>
              <a:pathLst>
                <a:path w="54" h="123">
                  <a:moveTo>
                    <a:pt x="45" y="1"/>
                  </a:moveTo>
                  <a:lnTo>
                    <a:pt x="45" y="1"/>
                  </a:lnTo>
                  <a:lnTo>
                    <a:pt x="40" y="8"/>
                  </a:lnTo>
                  <a:lnTo>
                    <a:pt x="34" y="14"/>
                  </a:lnTo>
                  <a:lnTo>
                    <a:pt x="25" y="26"/>
                  </a:lnTo>
                  <a:lnTo>
                    <a:pt x="16" y="41"/>
                  </a:lnTo>
                  <a:lnTo>
                    <a:pt x="10" y="55"/>
                  </a:lnTo>
                  <a:lnTo>
                    <a:pt x="6" y="71"/>
                  </a:lnTo>
                  <a:lnTo>
                    <a:pt x="3" y="87"/>
                  </a:lnTo>
                  <a:lnTo>
                    <a:pt x="1" y="103"/>
                  </a:lnTo>
                  <a:lnTo>
                    <a:pt x="0" y="119"/>
                  </a:lnTo>
                  <a:lnTo>
                    <a:pt x="0" y="119"/>
                  </a:lnTo>
                  <a:lnTo>
                    <a:pt x="0" y="121"/>
                  </a:lnTo>
                  <a:lnTo>
                    <a:pt x="1" y="122"/>
                  </a:lnTo>
                  <a:lnTo>
                    <a:pt x="3" y="123"/>
                  </a:lnTo>
                  <a:lnTo>
                    <a:pt x="5" y="123"/>
                  </a:lnTo>
                  <a:lnTo>
                    <a:pt x="6" y="123"/>
                  </a:lnTo>
                  <a:lnTo>
                    <a:pt x="8" y="122"/>
                  </a:lnTo>
                  <a:lnTo>
                    <a:pt x="9" y="121"/>
                  </a:lnTo>
                  <a:lnTo>
                    <a:pt x="9" y="119"/>
                  </a:lnTo>
                  <a:lnTo>
                    <a:pt x="9" y="119"/>
                  </a:lnTo>
                  <a:lnTo>
                    <a:pt x="10" y="104"/>
                  </a:lnTo>
                  <a:lnTo>
                    <a:pt x="12" y="88"/>
                  </a:lnTo>
                  <a:lnTo>
                    <a:pt x="15" y="74"/>
                  </a:lnTo>
                  <a:lnTo>
                    <a:pt x="19" y="59"/>
                  </a:lnTo>
                  <a:lnTo>
                    <a:pt x="25" y="45"/>
                  </a:lnTo>
                  <a:lnTo>
                    <a:pt x="33" y="31"/>
                  </a:lnTo>
                  <a:lnTo>
                    <a:pt x="41" y="19"/>
                  </a:lnTo>
                  <a:lnTo>
                    <a:pt x="53" y="9"/>
                  </a:lnTo>
                  <a:lnTo>
                    <a:pt x="53" y="9"/>
                  </a:lnTo>
                  <a:lnTo>
                    <a:pt x="54" y="7"/>
                  </a:lnTo>
                  <a:lnTo>
                    <a:pt x="54" y="6"/>
                  </a:lnTo>
                  <a:lnTo>
                    <a:pt x="54" y="3"/>
                  </a:lnTo>
                  <a:lnTo>
                    <a:pt x="53" y="2"/>
                  </a:lnTo>
                  <a:lnTo>
                    <a:pt x="50" y="1"/>
                  </a:lnTo>
                  <a:lnTo>
                    <a:pt x="49" y="0"/>
                  </a:lnTo>
                  <a:lnTo>
                    <a:pt x="47" y="0"/>
                  </a:lnTo>
                  <a:lnTo>
                    <a:pt x="45" y="1"/>
                  </a:lnTo>
                  <a:lnTo>
                    <a:pt x="45"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Arial Unicode MS"/>
                <a:ea typeface="黑体"/>
                <a:cs typeface="+mn-cs"/>
              </a:endParaRPr>
            </a:p>
          </p:txBody>
        </p:sp>
        <p:sp>
          <p:nvSpPr>
            <p:cNvPr id="76" name="Freeform 811">
              <a:extLst>
                <a:ext uri="{FF2B5EF4-FFF2-40B4-BE49-F238E27FC236}">
                  <a16:creationId xmlns:a16="http://schemas.microsoft.com/office/drawing/2014/main" id="{3DA65D33-F8CC-442B-9F58-E51FD62A3665}"/>
                </a:ext>
              </a:extLst>
            </p:cNvPr>
            <p:cNvSpPr>
              <a:spLocks/>
            </p:cNvSpPr>
            <p:nvPr/>
          </p:nvSpPr>
          <p:spPr bwMode="auto">
            <a:xfrm>
              <a:off x="6523038" y="1739900"/>
              <a:ext cx="25400" cy="61913"/>
            </a:xfrm>
            <a:custGeom>
              <a:avLst/>
              <a:gdLst/>
              <a:ahLst/>
              <a:cxnLst>
                <a:cxn ang="0">
                  <a:pos x="39" y="3"/>
                </a:cxn>
                <a:cxn ang="0">
                  <a:pos x="39" y="3"/>
                </a:cxn>
                <a:cxn ang="0">
                  <a:pos x="27" y="29"/>
                </a:cxn>
                <a:cxn ang="0">
                  <a:pos x="17" y="56"/>
                </a:cxn>
                <a:cxn ang="0">
                  <a:pos x="8" y="82"/>
                </a:cxn>
                <a:cxn ang="0">
                  <a:pos x="4" y="96"/>
                </a:cxn>
                <a:cxn ang="0">
                  <a:pos x="0" y="110"/>
                </a:cxn>
                <a:cxn ang="0">
                  <a:pos x="0" y="110"/>
                </a:cxn>
                <a:cxn ang="0">
                  <a:pos x="0" y="112"/>
                </a:cxn>
                <a:cxn ang="0">
                  <a:pos x="1" y="113"/>
                </a:cxn>
                <a:cxn ang="0">
                  <a:pos x="4" y="116"/>
                </a:cxn>
                <a:cxn ang="0">
                  <a:pos x="6" y="117"/>
                </a:cxn>
                <a:cxn ang="0">
                  <a:pos x="8" y="116"/>
                </a:cxn>
                <a:cxn ang="0">
                  <a:pos x="9" y="114"/>
                </a:cxn>
                <a:cxn ang="0">
                  <a:pos x="10" y="112"/>
                </a:cxn>
                <a:cxn ang="0">
                  <a:pos x="10" y="112"/>
                </a:cxn>
                <a:cxn ang="0">
                  <a:pos x="13" y="99"/>
                </a:cxn>
                <a:cxn ang="0">
                  <a:pos x="16" y="85"/>
                </a:cxn>
                <a:cxn ang="0">
                  <a:pos x="25" y="58"/>
                </a:cxn>
                <a:cxn ang="0">
                  <a:pos x="37" y="32"/>
                </a:cxn>
                <a:cxn ang="0">
                  <a:pos x="47" y="5"/>
                </a:cxn>
                <a:cxn ang="0">
                  <a:pos x="47" y="5"/>
                </a:cxn>
                <a:cxn ang="0">
                  <a:pos x="48" y="3"/>
                </a:cxn>
                <a:cxn ang="0">
                  <a:pos x="47" y="2"/>
                </a:cxn>
                <a:cxn ang="0">
                  <a:pos x="46" y="1"/>
                </a:cxn>
                <a:cxn ang="0">
                  <a:pos x="45" y="0"/>
                </a:cxn>
                <a:cxn ang="0">
                  <a:pos x="41" y="0"/>
                </a:cxn>
                <a:cxn ang="0">
                  <a:pos x="40" y="1"/>
                </a:cxn>
                <a:cxn ang="0">
                  <a:pos x="39" y="3"/>
                </a:cxn>
                <a:cxn ang="0">
                  <a:pos x="39" y="3"/>
                </a:cxn>
              </a:cxnLst>
              <a:rect l="0" t="0" r="r" b="b"/>
              <a:pathLst>
                <a:path w="48" h="117">
                  <a:moveTo>
                    <a:pt x="39" y="3"/>
                  </a:moveTo>
                  <a:lnTo>
                    <a:pt x="39" y="3"/>
                  </a:lnTo>
                  <a:lnTo>
                    <a:pt x="27" y="29"/>
                  </a:lnTo>
                  <a:lnTo>
                    <a:pt x="17" y="56"/>
                  </a:lnTo>
                  <a:lnTo>
                    <a:pt x="8" y="82"/>
                  </a:lnTo>
                  <a:lnTo>
                    <a:pt x="4" y="96"/>
                  </a:lnTo>
                  <a:lnTo>
                    <a:pt x="0" y="110"/>
                  </a:lnTo>
                  <a:lnTo>
                    <a:pt x="0" y="110"/>
                  </a:lnTo>
                  <a:lnTo>
                    <a:pt x="0" y="112"/>
                  </a:lnTo>
                  <a:lnTo>
                    <a:pt x="1" y="113"/>
                  </a:lnTo>
                  <a:lnTo>
                    <a:pt x="4" y="116"/>
                  </a:lnTo>
                  <a:lnTo>
                    <a:pt x="6" y="117"/>
                  </a:lnTo>
                  <a:lnTo>
                    <a:pt x="8" y="116"/>
                  </a:lnTo>
                  <a:lnTo>
                    <a:pt x="9" y="114"/>
                  </a:lnTo>
                  <a:lnTo>
                    <a:pt x="10" y="112"/>
                  </a:lnTo>
                  <a:lnTo>
                    <a:pt x="10" y="112"/>
                  </a:lnTo>
                  <a:lnTo>
                    <a:pt x="13" y="99"/>
                  </a:lnTo>
                  <a:lnTo>
                    <a:pt x="16" y="85"/>
                  </a:lnTo>
                  <a:lnTo>
                    <a:pt x="25" y="58"/>
                  </a:lnTo>
                  <a:lnTo>
                    <a:pt x="37" y="32"/>
                  </a:lnTo>
                  <a:lnTo>
                    <a:pt x="47" y="5"/>
                  </a:lnTo>
                  <a:lnTo>
                    <a:pt x="47" y="5"/>
                  </a:lnTo>
                  <a:lnTo>
                    <a:pt x="48" y="3"/>
                  </a:lnTo>
                  <a:lnTo>
                    <a:pt x="47" y="2"/>
                  </a:lnTo>
                  <a:lnTo>
                    <a:pt x="46" y="1"/>
                  </a:lnTo>
                  <a:lnTo>
                    <a:pt x="45" y="0"/>
                  </a:lnTo>
                  <a:lnTo>
                    <a:pt x="41" y="0"/>
                  </a:lnTo>
                  <a:lnTo>
                    <a:pt x="40" y="1"/>
                  </a:lnTo>
                  <a:lnTo>
                    <a:pt x="39" y="3"/>
                  </a:lnTo>
                  <a:lnTo>
                    <a:pt x="39"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Arial Unicode MS"/>
                <a:ea typeface="黑体"/>
                <a:cs typeface="+mn-cs"/>
              </a:endParaRPr>
            </a:p>
          </p:txBody>
        </p:sp>
        <p:sp>
          <p:nvSpPr>
            <p:cNvPr id="77" name="Freeform 812">
              <a:extLst>
                <a:ext uri="{FF2B5EF4-FFF2-40B4-BE49-F238E27FC236}">
                  <a16:creationId xmlns:a16="http://schemas.microsoft.com/office/drawing/2014/main" id="{66D44212-883E-4DBC-9F58-55730FBFCB74}"/>
                </a:ext>
              </a:extLst>
            </p:cNvPr>
            <p:cNvSpPr>
              <a:spLocks/>
            </p:cNvSpPr>
            <p:nvPr/>
          </p:nvSpPr>
          <p:spPr bwMode="auto">
            <a:xfrm>
              <a:off x="6572250" y="1743075"/>
              <a:ext cx="28575" cy="61913"/>
            </a:xfrm>
            <a:custGeom>
              <a:avLst/>
              <a:gdLst/>
              <a:ahLst/>
              <a:cxnLst>
                <a:cxn ang="0">
                  <a:pos x="45" y="2"/>
                </a:cxn>
                <a:cxn ang="0">
                  <a:pos x="45" y="2"/>
                </a:cxn>
                <a:cxn ang="0">
                  <a:pos x="37" y="14"/>
                </a:cxn>
                <a:cxn ang="0">
                  <a:pos x="28" y="27"/>
                </a:cxn>
                <a:cxn ang="0">
                  <a:pos x="22" y="40"/>
                </a:cxn>
                <a:cxn ang="0">
                  <a:pos x="16" y="54"/>
                </a:cxn>
                <a:cxn ang="0">
                  <a:pos x="11" y="67"/>
                </a:cxn>
                <a:cxn ang="0">
                  <a:pos x="7" y="82"/>
                </a:cxn>
                <a:cxn ang="0">
                  <a:pos x="3" y="96"/>
                </a:cxn>
                <a:cxn ang="0">
                  <a:pos x="0" y="111"/>
                </a:cxn>
                <a:cxn ang="0">
                  <a:pos x="0" y="111"/>
                </a:cxn>
                <a:cxn ang="0">
                  <a:pos x="0" y="114"/>
                </a:cxn>
                <a:cxn ang="0">
                  <a:pos x="3" y="116"/>
                </a:cxn>
                <a:cxn ang="0">
                  <a:pos x="6" y="117"/>
                </a:cxn>
                <a:cxn ang="0">
                  <a:pos x="8" y="115"/>
                </a:cxn>
                <a:cxn ang="0">
                  <a:pos x="14" y="108"/>
                </a:cxn>
                <a:cxn ang="0">
                  <a:pos x="14" y="108"/>
                </a:cxn>
                <a:cxn ang="0">
                  <a:pos x="16" y="106"/>
                </a:cxn>
                <a:cxn ang="0">
                  <a:pos x="15" y="104"/>
                </a:cxn>
                <a:cxn ang="0">
                  <a:pos x="14" y="102"/>
                </a:cxn>
                <a:cxn ang="0">
                  <a:pos x="12" y="101"/>
                </a:cxn>
                <a:cxn ang="0">
                  <a:pos x="12" y="101"/>
                </a:cxn>
                <a:cxn ang="0">
                  <a:pos x="18" y="75"/>
                </a:cxn>
                <a:cxn ang="0">
                  <a:pos x="22" y="63"/>
                </a:cxn>
                <a:cxn ang="0">
                  <a:pos x="27" y="52"/>
                </a:cxn>
                <a:cxn ang="0">
                  <a:pos x="33" y="39"/>
                </a:cxn>
                <a:cxn ang="0">
                  <a:pos x="39" y="28"/>
                </a:cxn>
                <a:cxn ang="0">
                  <a:pos x="45" y="18"/>
                </a:cxn>
                <a:cxn ang="0">
                  <a:pos x="53" y="6"/>
                </a:cxn>
                <a:cxn ang="0">
                  <a:pos x="53" y="6"/>
                </a:cxn>
                <a:cxn ang="0">
                  <a:pos x="54" y="5"/>
                </a:cxn>
                <a:cxn ang="0">
                  <a:pos x="54" y="3"/>
                </a:cxn>
                <a:cxn ang="0">
                  <a:pos x="53" y="2"/>
                </a:cxn>
                <a:cxn ang="0">
                  <a:pos x="52" y="1"/>
                </a:cxn>
                <a:cxn ang="0">
                  <a:pos x="48" y="0"/>
                </a:cxn>
                <a:cxn ang="0">
                  <a:pos x="46" y="0"/>
                </a:cxn>
                <a:cxn ang="0">
                  <a:pos x="45" y="2"/>
                </a:cxn>
                <a:cxn ang="0">
                  <a:pos x="45" y="2"/>
                </a:cxn>
              </a:cxnLst>
              <a:rect l="0" t="0" r="r" b="b"/>
              <a:pathLst>
                <a:path w="54" h="117">
                  <a:moveTo>
                    <a:pt x="45" y="2"/>
                  </a:moveTo>
                  <a:lnTo>
                    <a:pt x="45" y="2"/>
                  </a:lnTo>
                  <a:lnTo>
                    <a:pt x="37" y="14"/>
                  </a:lnTo>
                  <a:lnTo>
                    <a:pt x="28" y="27"/>
                  </a:lnTo>
                  <a:lnTo>
                    <a:pt x="22" y="40"/>
                  </a:lnTo>
                  <a:lnTo>
                    <a:pt x="16" y="54"/>
                  </a:lnTo>
                  <a:lnTo>
                    <a:pt x="11" y="67"/>
                  </a:lnTo>
                  <a:lnTo>
                    <a:pt x="7" y="82"/>
                  </a:lnTo>
                  <a:lnTo>
                    <a:pt x="3" y="96"/>
                  </a:lnTo>
                  <a:lnTo>
                    <a:pt x="0" y="111"/>
                  </a:lnTo>
                  <a:lnTo>
                    <a:pt x="0" y="111"/>
                  </a:lnTo>
                  <a:lnTo>
                    <a:pt x="0" y="114"/>
                  </a:lnTo>
                  <a:lnTo>
                    <a:pt x="3" y="116"/>
                  </a:lnTo>
                  <a:lnTo>
                    <a:pt x="6" y="117"/>
                  </a:lnTo>
                  <a:lnTo>
                    <a:pt x="8" y="115"/>
                  </a:lnTo>
                  <a:lnTo>
                    <a:pt x="14" y="108"/>
                  </a:lnTo>
                  <a:lnTo>
                    <a:pt x="14" y="108"/>
                  </a:lnTo>
                  <a:lnTo>
                    <a:pt x="16" y="106"/>
                  </a:lnTo>
                  <a:lnTo>
                    <a:pt x="15" y="104"/>
                  </a:lnTo>
                  <a:lnTo>
                    <a:pt x="14" y="102"/>
                  </a:lnTo>
                  <a:lnTo>
                    <a:pt x="12" y="101"/>
                  </a:lnTo>
                  <a:lnTo>
                    <a:pt x="12" y="101"/>
                  </a:lnTo>
                  <a:lnTo>
                    <a:pt x="18" y="75"/>
                  </a:lnTo>
                  <a:lnTo>
                    <a:pt x="22" y="63"/>
                  </a:lnTo>
                  <a:lnTo>
                    <a:pt x="27" y="52"/>
                  </a:lnTo>
                  <a:lnTo>
                    <a:pt x="33" y="39"/>
                  </a:lnTo>
                  <a:lnTo>
                    <a:pt x="39" y="28"/>
                  </a:lnTo>
                  <a:lnTo>
                    <a:pt x="45" y="18"/>
                  </a:lnTo>
                  <a:lnTo>
                    <a:pt x="53" y="6"/>
                  </a:lnTo>
                  <a:lnTo>
                    <a:pt x="53" y="6"/>
                  </a:lnTo>
                  <a:lnTo>
                    <a:pt x="54" y="5"/>
                  </a:lnTo>
                  <a:lnTo>
                    <a:pt x="54" y="3"/>
                  </a:lnTo>
                  <a:lnTo>
                    <a:pt x="53" y="2"/>
                  </a:lnTo>
                  <a:lnTo>
                    <a:pt x="52" y="1"/>
                  </a:lnTo>
                  <a:lnTo>
                    <a:pt x="48" y="0"/>
                  </a:lnTo>
                  <a:lnTo>
                    <a:pt x="46" y="0"/>
                  </a:lnTo>
                  <a:lnTo>
                    <a:pt x="45" y="2"/>
                  </a:lnTo>
                  <a:lnTo>
                    <a:pt x="45"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Arial Unicode MS"/>
                <a:ea typeface="黑体"/>
                <a:cs typeface="+mn-cs"/>
              </a:endParaRPr>
            </a:p>
          </p:txBody>
        </p:sp>
        <p:sp>
          <p:nvSpPr>
            <p:cNvPr id="78" name="Freeform 813">
              <a:extLst>
                <a:ext uri="{FF2B5EF4-FFF2-40B4-BE49-F238E27FC236}">
                  <a16:creationId xmlns:a16="http://schemas.microsoft.com/office/drawing/2014/main" id="{70964330-6477-4490-97F4-AD5C739F7FFC}"/>
                </a:ext>
              </a:extLst>
            </p:cNvPr>
            <p:cNvSpPr>
              <a:spLocks/>
            </p:cNvSpPr>
            <p:nvPr/>
          </p:nvSpPr>
          <p:spPr bwMode="auto">
            <a:xfrm>
              <a:off x="6629400" y="1741488"/>
              <a:ext cx="28575" cy="55563"/>
            </a:xfrm>
            <a:custGeom>
              <a:avLst/>
              <a:gdLst/>
              <a:ahLst/>
              <a:cxnLst>
                <a:cxn ang="0">
                  <a:pos x="44" y="3"/>
                </a:cxn>
                <a:cxn ang="0">
                  <a:pos x="44" y="3"/>
                </a:cxn>
                <a:cxn ang="0">
                  <a:pos x="39" y="14"/>
                </a:cxn>
                <a:cxn ang="0">
                  <a:pos x="35" y="26"/>
                </a:cxn>
                <a:cxn ang="0">
                  <a:pos x="35" y="26"/>
                </a:cxn>
                <a:cxn ang="0">
                  <a:pos x="34" y="32"/>
                </a:cxn>
                <a:cxn ang="0">
                  <a:pos x="33" y="38"/>
                </a:cxn>
                <a:cxn ang="0">
                  <a:pos x="32" y="44"/>
                </a:cxn>
                <a:cxn ang="0">
                  <a:pos x="31" y="48"/>
                </a:cxn>
                <a:cxn ang="0">
                  <a:pos x="30" y="50"/>
                </a:cxn>
                <a:cxn ang="0">
                  <a:pos x="30" y="50"/>
                </a:cxn>
                <a:cxn ang="0">
                  <a:pos x="25" y="55"/>
                </a:cxn>
                <a:cxn ang="0">
                  <a:pos x="22" y="61"/>
                </a:cxn>
                <a:cxn ang="0">
                  <a:pos x="15" y="73"/>
                </a:cxn>
                <a:cxn ang="0">
                  <a:pos x="9" y="86"/>
                </a:cxn>
                <a:cxn ang="0">
                  <a:pos x="5" y="91"/>
                </a:cxn>
                <a:cxn ang="0">
                  <a:pos x="1" y="97"/>
                </a:cxn>
                <a:cxn ang="0">
                  <a:pos x="1" y="97"/>
                </a:cxn>
                <a:cxn ang="0">
                  <a:pos x="0" y="98"/>
                </a:cxn>
                <a:cxn ang="0">
                  <a:pos x="0" y="100"/>
                </a:cxn>
                <a:cxn ang="0">
                  <a:pos x="0" y="102"/>
                </a:cxn>
                <a:cxn ang="0">
                  <a:pos x="1" y="103"/>
                </a:cxn>
                <a:cxn ang="0">
                  <a:pos x="3" y="104"/>
                </a:cxn>
                <a:cxn ang="0">
                  <a:pos x="4" y="105"/>
                </a:cxn>
                <a:cxn ang="0">
                  <a:pos x="6" y="104"/>
                </a:cxn>
                <a:cxn ang="0">
                  <a:pos x="7" y="103"/>
                </a:cxn>
                <a:cxn ang="0">
                  <a:pos x="7" y="103"/>
                </a:cxn>
                <a:cxn ang="0">
                  <a:pos x="14" y="94"/>
                </a:cxn>
                <a:cxn ang="0">
                  <a:pos x="21" y="84"/>
                </a:cxn>
                <a:cxn ang="0">
                  <a:pos x="31" y="63"/>
                </a:cxn>
                <a:cxn ang="0">
                  <a:pos x="31" y="63"/>
                </a:cxn>
                <a:cxn ang="0">
                  <a:pos x="34" y="60"/>
                </a:cxn>
                <a:cxn ang="0">
                  <a:pos x="37" y="57"/>
                </a:cxn>
                <a:cxn ang="0">
                  <a:pos x="39" y="54"/>
                </a:cxn>
                <a:cxn ang="0">
                  <a:pos x="40" y="50"/>
                </a:cxn>
                <a:cxn ang="0">
                  <a:pos x="40" y="50"/>
                </a:cxn>
                <a:cxn ang="0">
                  <a:pos x="42" y="38"/>
                </a:cxn>
                <a:cxn ang="0">
                  <a:pos x="44" y="28"/>
                </a:cxn>
                <a:cxn ang="0">
                  <a:pos x="48" y="18"/>
                </a:cxn>
                <a:cxn ang="0">
                  <a:pos x="53" y="7"/>
                </a:cxn>
                <a:cxn ang="0">
                  <a:pos x="53" y="7"/>
                </a:cxn>
                <a:cxn ang="0">
                  <a:pos x="53" y="5"/>
                </a:cxn>
                <a:cxn ang="0">
                  <a:pos x="53" y="4"/>
                </a:cxn>
                <a:cxn ang="0">
                  <a:pos x="51" y="1"/>
                </a:cxn>
                <a:cxn ang="0">
                  <a:pos x="48" y="0"/>
                </a:cxn>
                <a:cxn ang="0">
                  <a:pos x="47" y="0"/>
                </a:cxn>
                <a:cxn ang="0">
                  <a:pos x="45" y="1"/>
                </a:cxn>
                <a:cxn ang="0">
                  <a:pos x="44" y="3"/>
                </a:cxn>
                <a:cxn ang="0">
                  <a:pos x="44" y="3"/>
                </a:cxn>
              </a:cxnLst>
              <a:rect l="0" t="0" r="r" b="b"/>
              <a:pathLst>
                <a:path w="53" h="105">
                  <a:moveTo>
                    <a:pt x="44" y="3"/>
                  </a:moveTo>
                  <a:lnTo>
                    <a:pt x="44" y="3"/>
                  </a:lnTo>
                  <a:lnTo>
                    <a:pt x="39" y="14"/>
                  </a:lnTo>
                  <a:lnTo>
                    <a:pt x="35" y="26"/>
                  </a:lnTo>
                  <a:lnTo>
                    <a:pt x="35" y="26"/>
                  </a:lnTo>
                  <a:lnTo>
                    <a:pt x="34" y="32"/>
                  </a:lnTo>
                  <a:lnTo>
                    <a:pt x="33" y="38"/>
                  </a:lnTo>
                  <a:lnTo>
                    <a:pt x="32" y="44"/>
                  </a:lnTo>
                  <a:lnTo>
                    <a:pt x="31" y="48"/>
                  </a:lnTo>
                  <a:lnTo>
                    <a:pt x="30" y="50"/>
                  </a:lnTo>
                  <a:lnTo>
                    <a:pt x="30" y="50"/>
                  </a:lnTo>
                  <a:lnTo>
                    <a:pt x="25" y="55"/>
                  </a:lnTo>
                  <a:lnTo>
                    <a:pt x="22" y="61"/>
                  </a:lnTo>
                  <a:lnTo>
                    <a:pt x="15" y="73"/>
                  </a:lnTo>
                  <a:lnTo>
                    <a:pt x="9" y="86"/>
                  </a:lnTo>
                  <a:lnTo>
                    <a:pt x="5" y="91"/>
                  </a:lnTo>
                  <a:lnTo>
                    <a:pt x="1" y="97"/>
                  </a:lnTo>
                  <a:lnTo>
                    <a:pt x="1" y="97"/>
                  </a:lnTo>
                  <a:lnTo>
                    <a:pt x="0" y="98"/>
                  </a:lnTo>
                  <a:lnTo>
                    <a:pt x="0" y="100"/>
                  </a:lnTo>
                  <a:lnTo>
                    <a:pt x="0" y="102"/>
                  </a:lnTo>
                  <a:lnTo>
                    <a:pt x="1" y="103"/>
                  </a:lnTo>
                  <a:lnTo>
                    <a:pt x="3" y="104"/>
                  </a:lnTo>
                  <a:lnTo>
                    <a:pt x="4" y="105"/>
                  </a:lnTo>
                  <a:lnTo>
                    <a:pt x="6" y="104"/>
                  </a:lnTo>
                  <a:lnTo>
                    <a:pt x="7" y="103"/>
                  </a:lnTo>
                  <a:lnTo>
                    <a:pt x="7" y="103"/>
                  </a:lnTo>
                  <a:lnTo>
                    <a:pt x="14" y="94"/>
                  </a:lnTo>
                  <a:lnTo>
                    <a:pt x="21" y="84"/>
                  </a:lnTo>
                  <a:lnTo>
                    <a:pt x="31" y="63"/>
                  </a:lnTo>
                  <a:lnTo>
                    <a:pt x="31" y="63"/>
                  </a:lnTo>
                  <a:lnTo>
                    <a:pt x="34" y="60"/>
                  </a:lnTo>
                  <a:lnTo>
                    <a:pt x="37" y="57"/>
                  </a:lnTo>
                  <a:lnTo>
                    <a:pt x="39" y="54"/>
                  </a:lnTo>
                  <a:lnTo>
                    <a:pt x="40" y="50"/>
                  </a:lnTo>
                  <a:lnTo>
                    <a:pt x="40" y="50"/>
                  </a:lnTo>
                  <a:lnTo>
                    <a:pt x="42" y="38"/>
                  </a:lnTo>
                  <a:lnTo>
                    <a:pt x="44" y="28"/>
                  </a:lnTo>
                  <a:lnTo>
                    <a:pt x="48" y="18"/>
                  </a:lnTo>
                  <a:lnTo>
                    <a:pt x="53" y="7"/>
                  </a:lnTo>
                  <a:lnTo>
                    <a:pt x="53" y="7"/>
                  </a:lnTo>
                  <a:lnTo>
                    <a:pt x="53" y="5"/>
                  </a:lnTo>
                  <a:lnTo>
                    <a:pt x="53" y="4"/>
                  </a:lnTo>
                  <a:lnTo>
                    <a:pt x="51" y="1"/>
                  </a:lnTo>
                  <a:lnTo>
                    <a:pt x="48" y="0"/>
                  </a:lnTo>
                  <a:lnTo>
                    <a:pt x="47" y="0"/>
                  </a:lnTo>
                  <a:lnTo>
                    <a:pt x="45" y="1"/>
                  </a:lnTo>
                  <a:lnTo>
                    <a:pt x="44" y="3"/>
                  </a:lnTo>
                  <a:lnTo>
                    <a:pt x="44"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Arial Unicode MS"/>
                <a:ea typeface="黑体"/>
                <a:cs typeface="+mn-cs"/>
              </a:endParaRPr>
            </a:p>
          </p:txBody>
        </p:sp>
        <p:sp>
          <p:nvSpPr>
            <p:cNvPr id="79" name="Freeform 814">
              <a:extLst>
                <a:ext uri="{FF2B5EF4-FFF2-40B4-BE49-F238E27FC236}">
                  <a16:creationId xmlns:a16="http://schemas.microsoft.com/office/drawing/2014/main" id="{666D714B-A297-4A1E-A001-330727730ECE}"/>
                </a:ext>
              </a:extLst>
            </p:cNvPr>
            <p:cNvSpPr>
              <a:spLocks/>
            </p:cNvSpPr>
            <p:nvPr/>
          </p:nvSpPr>
          <p:spPr bwMode="auto">
            <a:xfrm>
              <a:off x="6673850" y="1739900"/>
              <a:ext cx="20638" cy="53975"/>
            </a:xfrm>
            <a:custGeom>
              <a:avLst/>
              <a:gdLst/>
              <a:ahLst/>
              <a:cxnLst>
                <a:cxn ang="0">
                  <a:pos x="32" y="4"/>
                </a:cxn>
                <a:cxn ang="0">
                  <a:pos x="32" y="4"/>
                </a:cxn>
                <a:cxn ang="0">
                  <a:pos x="29" y="16"/>
                </a:cxn>
                <a:cxn ang="0">
                  <a:pos x="26" y="28"/>
                </a:cxn>
                <a:cxn ang="0">
                  <a:pos x="22" y="40"/>
                </a:cxn>
                <a:cxn ang="0">
                  <a:pos x="18" y="51"/>
                </a:cxn>
                <a:cxn ang="0">
                  <a:pos x="8" y="74"/>
                </a:cxn>
                <a:cxn ang="0">
                  <a:pos x="4" y="86"/>
                </a:cxn>
                <a:cxn ang="0">
                  <a:pos x="0" y="98"/>
                </a:cxn>
                <a:cxn ang="0">
                  <a:pos x="0" y="98"/>
                </a:cxn>
                <a:cxn ang="0">
                  <a:pos x="0" y="100"/>
                </a:cxn>
                <a:cxn ang="0">
                  <a:pos x="1" y="101"/>
                </a:cxn>
                <a:cxn ang="0">
                  <a:pos x="2" y="102"/>
                </a:cxn>
                <a:cxn ang="0">
                  <a:pos x="4" y="103"/>
                </a:cxn>
                <a:cxn ang="0">
                  <a:pos x="5" y="103"/>
                </a:cxn>
                <a:cxn ang="0">
                  <a:pos x="7" y="103"/>
                </a:cxn>
                <a:cxn ang="0">
                  <a:pos x="8" y="102"/>
                </a:cxn>
                <a:cxn ang="0">
                  <a:pos x="9" y="100"/>
                </a:cxn>
                <a:cxn ang="0">
                  <a:pos x="9" y="100"/>
                </a:cxn>
                <a:cxn ang="0">
                  <a:pos x="12" y="88"/>
                </a:cxn>
                <a:cxn ang="0">
                  <a:pos x="17" y="76"/>
                </a:cxn>
                <a:cxn ang="0">
                  <a:pos x="27" y="53"/>
                </a:cxn>
                <a:cxn ang="0">
                  <a:pos x="32" y="41"/>
                </a:cxn>
                <a:cxn ang="0">
                  <a:pos x="36" y="29"/>
                </a:cxn>
                <a:cxn ang="0">
                  <a:pos x="39" y="16"/>
                </a:cxn>
                <a:cxn ang="0">
                  <a:pos x="41" y="4"/>
                </a:cxn>
                <a:cxn ang="0">
                  <a:pos x="41" y="4"/>
                </a:cxn>
                <a:cxn ang="0">
                  <a:pos x="41" y="2"/>
                </a:cxn>
                <a:cxn ang="0">
                  <a:pos x="40" y="1"/>
                </a:cxn>
                <a:cxn ang="0">
                  <a:pos x="38" y="0"/>
                </a:cxn>
                <a:cxn ang="0">
                  <a:pos x="36" y="0"/>
                </a:cxn>
                <a:cxn ang="0">
                  <a:pos x="35" y="0"/>
                </a:cxn>
                <a:cxn ang="0">
                  <a:pos x="33" y="1"/>
                </a:cxn>
                <a:cxn ang="0">
                  <a:pos x="32" y="2"/>
                </a:cxn>
                <a:cxn ang="0">
                  <a:pos x="32" y="4"/>
                </a:cxn>
                <a:cxn ang="0">
                  <a:pos x="32" y="4"/>
                </a:cxn>
              </a:cxnLst>
              <a:rect l="0" t="0" r="r" b="b"/>
              <a:pathLst>
                <a:path w="41" h="103">
                  <a:moveTo>
                    <a:pt x="32" y="4"/>
                  </a:moveTo>
                  <a:lnTo>
                    <a:pt x="32" y="4"/>
                  </a:lnTo>
                  <a:lnTo>
                    <a:pt x="29" y="16"/>
                  </a:lnTo>
                  <a:lnTo>
                    <a:pt x="26" y="28"/>
                  </a:lnTo>
                  <a:lnTo>
                    <a:pt x="22" y="40"/>
                  </a:lnTo>
                  <a:lnTo>
                    <a:pt x="18" y="51"/>
                  </a:lnTo>
                  <a:lnTo>
                    <a:pt x="8" y="74"/>
                  </a:lnTo>
                  <a:lnTo>
                    <a:pt x="4" y="86"/>
                  </a:lnTo>
                  <a:lnTo>
                    <a:pt x="0" y="98"/>
                  </a:lnTo>
                  <a:lnTo>
                    <a:pt x="0" y="98"/>
                  </a:lnTo>
                  <a:lnTo>
                    <a:pt x="0" y="100"/>
                  </a:lnTo>
                  <a:lnTo>
                    <a:pt x="1" y="101"/>
                  </a:lnTo>
                  <a:lnTo>
                    <a:pt x="2" y="102"/>
                  </a:lnTo>
                  <a:lnTo>
                    <a:pt x="4" y="103"/>
                  </a:lnTo>
                  <a:lnTo>
                    <a:pt x="5" y="103"/>
                  </a:lnTo>
                  <a:lnTo>
                    <a:pt x="7" y="103"/>
                  </a:lnTo>
                  <a:lnTo>
                    <a:pt x="8" y="102"/>
                  </a:lnTo>
                  <a:lnTo>
                    <a:pt x="9" y="100"/>
                  </a:lnTo>
                  <a:lnTo>
                    <a:pt x="9" y="100"/>
                  </a:lnTo>
                  <a:lnTo>
                    <a:pt x="12" y="88"/>
                  </a:lnTo>
                  <a:lnTo>
                    <a:pt x="17" y="76"/>
                  </a:lnTo>
                  <a:lnTo>
                    <a:pt x="27" y="53"/>
                  </a:lnTo>
                  <a:lnTo>
                    <a:pt x="32" y="41"/>
                  </a:lnTo>
                  <a:lnTo>
                    <a:pt x="36" y="29"/>
                  </a:lnTo>
                  <a:lnTo>
                    <a:pt x="39" y="16"/>
                  </a:lnTo>
                  <a:lnTo>
                    <a:pt x="41" y="4"/>
                  </a:lnTo>
                  <a:lnTo>
                    <a:pt x="41" y="4"/>
                  </a:lnTo>
                  <a:lnTo>
                    <a:pt x="41" y="2"/>
                  </a:lnTo>
                  <a:lnTo>
                    <a:pt x="40" y="1"/>
                  </a:lnTo>
                  <a:lnTo>
                    <a:pt x="38" y="0"/>
                  </a:lnTo>
                  <a:lnTo>
                    <a:pt x="36" y="0"/>
                  </a:lnTo>
                  <a:lnTo>
                    <a:pt x="35" y="0"/>
                  </a:lnTo>
                  <a:lnTo>
                    <a:pt x="33" y="1"/>
                  </a:lnTo>
                  <a:lnTo>
                    <a:pt x="32" y="2"/>
                  </a:lnTo>
                  <a:lnTo>
                    <a:pt x="32" y="4"/>
                  </a:lnTo>
                  <a:lnTo>
                    <a:pt x="32" y="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Arial Unicode MS"/>
                <a:ea typeface="黑体"/>
                <a:cs typeface="+mn-cs"/>
              </a:endParaRPr>
            </a:p>
          </p:txBody>
        </p:sp>
        <p:sp>
          <p:nvSpPr>
            <p:cNvPr id="80" name="Freeform 815">
              <a:extLst>
                <a:ext uri="{FF2B5EF4-FFF2-40B4-BE49-F238E27FC236}">
                  <a16:creationId xmlns:a16="http://schemas.microsoft.com/office/drawing/2014/main" id="{B98B5FF3-3B1B-4AA2-8E0C-F461FEBC3F8A}"/>
                </a:ext>
              </a:extLst>
            </p:cNvPr>
            <p:cNvSpPr>
              <a:spLocks/>
            </p:cNvSpPr>
            <p:nvPr/>
          </p:nvSpPr>
          <p:spPr bwMode="auto">
            <a:xfrm>
              <a:off x="6811963" y="1671638"/>
              <a:ext cx="9525" cy="38100"/>
            </a:xfrm>
            <a:custGeom>
              <a:avLst/>
              <a:gdLst/>
              <a:ahLst/>
              <a:cxnLst>
                <a:cxn ang="0">
                  <a:pos x="11" y="58"/>
                </a:cxn>
                <a:cxn ang="0">
                  <a:pos x="11" y="58"/>
                </a:cxn>
                <a:cxn ang="0">
                  <a:pos x="10" y="51"/>
                </a:cxn>
                <a:cxn ang="0">
                  <a:pos x="9" y="44"/>
                </a:cxn>
                <a:cxn ang="0">
                  <a:pos x="10" y="33"/>
                </a:cxn>
                <a:cxn ang="0">
                  <a:pos x="10" y="33"/>
                </a:cxn>
                <a:cxn ang="0">
                  <a:pos x="11" y="5"/>
                </a:cxn>
                <a:cxn ang="0">
                  <a:pos x="11" y="5"/>
                </a:cxn>
                <a:cxn ang="0">
                  <a:pos x="11" y="3"/>
                </a:cxn>
                <a:cxn ang="0">
                  <a:pos x="10" y="1"/>
                </a:cxn>
                <a:cxn ang="0">
                  <a:pos x="8" y="0"/>
                </a:cxn>
                <a:cxn ang="0">
                  <a:pos x="7" y="0"/>
                </a:cxn>
                <a:cxn ang="0">
                  <a:pos x="5" y="0"/>
                </a:cxn>
                <a:cxn ang="0">
                  <a:pos x="4" y="1"/>
                </a:cxn>
                <a:cxn ang="0">
                  <a:pos x="3" y="3"/>
                </a:cxn>
                <a:cxn ang="0">
                  <a:pos x="2" y="5"/>
                </a:cxn>
                <a:cxn ang="0">
                  <a:pos x="2" y="5"/>
                </a:cxn>
                <a:cxn ang="0">
                  <a:pos x="1" y="20"/>
                </a:cxn>
                <a:cxn ang="0">
                  <a:pos x="0" y="40"/>
                </a:cxn>
                <a:cxn ang="0">
                  <a:pos x="0" y="50"/>
                </a:cxn>
                <a:cxn ang="0">
                  <a:pos x="2" y="59"/>
                </a:cxn>
                <a:cxn ang="0">
                  <a:pos x="3" y="63"/>
                </a:cxn>
                <a:cxn ang="0">
                  <a:pos x="5" y="66"/>
                </a:cxn>
                <a:cxn ang="0">
                  <a:pos x="7" y="69"/>
                </a:cxn>
                <a:cxn ang="0">
                  <a:pos x="11" y="72"/>
                </a:cxn>
                <a:cxn ang="0">
                  <a:pos x="11" y="72"/>
                </a:cxn>
                <a:cxn ang="0">
                  <a:pos x="13" y="72"/>
                </a:cxn>
                <a:cxn ang="0">
                  <a:pos x="15" y="72"/>
                </a:cxn>
                <a:cxn ang="0">
                  <a:pos x="17" y="70"/>
                </a:cxn>
                <a:cxn ang="0">
                  <a:pos x="17" y="68"/>
                </a:cxn>
                <a:cxn ang="0">
                  <a:pos x="17" y="62"/>
                </a:cxn>
                <a:cxn ang="0">
                  <a:pos x="17" y="62"/>
                </a:cxn>
                <a:cxn ang="0">
                  <a:pos x="17" y="59"/>
                </a:cxn>
                <a:cxn ang="0">
                  <a:pos x="15" y="58"/>
                </a:cxn>
                <a:cxn ang="0">
                  <a:pos x="13" y="57"/>
                </a:cxn>
                <a:cxn ang="0">
                  <a:pos x="11" y="58"/>
                </a:cxn>
                <a:cxn ang="0">
                  <a:pos x="11" y="58"/>
                </a:cxn>
              </a:cxnLst>
              <a:rect l="0" t="0" r="r" b="b"/>
              <a:pathLst>
                <a:path w="17" h="72">
                  <a:moveTo>
                    <a:pt x="11" y="58"/>
                  </a:moveTo>
                  <a:lnTo>
                    <a:pt x="11" y="58"/>
                  </a:lnTo>
                  <a:lnTo>
                    <a:pt x="10" y="51"/>
                  </a:lnTo>
                  <a:lnTo>
                    <a:pt x="9" y="44"/>
                  </a:lnTo>
                  <a:lnTo>
                    <a:pt x="10" y="33"/>
                  </a:lnTo>
                  <a:lnTo>
                    <a:pt x="10" y="33"/>
                  </a:lnTo>
                  <a:lnTo>
                    <a:pt x="11" y="5"/>
                  </a:lnTo>
                  <a:lnTo>
                    <a:pt x="11" y="5"/>
                  </a:lnTo>
                  <a:lnTo>
                    <a:pt x="11" y="3"/>
                  </a:lnTo>
                  <a:lnTo>
                    <a:pt x="10" y="1"/>
                  </a:lnTo>
                  <a:lnTo>
                    <a:pt x="8" y="0"/>
                  </a:lnTo>
                  <a:lnTo>
                    <a:pt x="7" y="0"/>
                  </a:lnTo>
                  <a:lnTo>
                    <a:pt x="5" y="0"/>
                  </a:lnTo>
                  <a:lnTo>
                    <a:pt x="4" y="1"/>
                  </a:lnTo>
                  <a:lnTo>
                    <a:pt x="3" y="3"/>
                  </a:lnTo>
                  <a:lnTo>
                    <a:pt x="2" y="5"/>
                  </a:lnTo>
                  <a:lnTo>
                    <a:pt x="2" y="5"/>
                  </a:lnTo>
                  <a:lnTo>
                    <a:pt x="1" y="20"/>
                  </a:lnTo>
                  <a:lnTo>
                    <a:pt x="0" y="40"/>
                  </a:lnTo>
                  <a:lnTo>
                    <a:pt x="0" y="50"/>
                  </a:lnTo>
                  <a:lnTo>
                    <a:pt x="2" y="59"/>
                  </a:lnTo>
                  <a:lnTo>
                    <a:pt x="3" y="63"/>
                  </a:lnTo>
                  <a:lnTo>
                    <a:pt x="5" y="66"/>
                  </a:lnTo>
                  <a:lnTo>
                    <a:pt x="7" y="69"/>
                  </a:lnTo>
                  <a:lnTo>
                    <a:pt x="11" y="72"/>
                  </a:lnTo>
                  <a:lnTo>
                    <a:pt x="11" y="72"/>
                  </a:lnTo>
                  <a:lnTo>
                    <a:pt x="13" y="72"/>
                  </a:lnTo>
                  <a:lnTo>
                    <a:pt x="15" y="72"/>
                  </a:lnTo>
                  <a:lnTo>
                    <a:pt x="17" y="70"/>
                  </a:lnTo>
                  <a:lnTo>
                    <a:pt x="17" y="68"/>
                  </a:lnTo>
                  <a:lnTo>
                    <a:pt x="17" y="62"/>
                  </a:lnTo>
                  <a:lnTo>
                    <a:pt x="17" y="62"/>
                  </a:lnTo>
                  <a:lnTo>
                    <a:pt x="17" y="59"/>
                  </a:lnTo>
                  <a:lnTo>
                    <a:pt x="15" y="58"/>
                  </a:lnTo>
                  <a:lnTo>
                    <a:pt x="13" y="57"/>
                  </a:lnTo>
                  <a:lnTo>
                    <a:pt x="11" y="58"/>
                  </a:lnTo>
                  <a:lnTo>
                    <a:pt x="11" y="5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Arial Unicode MS"/>
                <a:ea typeface="黑体"/>
                <a:cs typeface="+mn-cs"/>
              </a:endParaRPr>
            </a:p>
          </p:txBody>
        </p:sp>
        <p:sp>
          <p:nvSpPr>
            <p:cNvPr id="81" name="Freeform 816">
              <a:extLst>
                <a:ext uri="{FF2B5EF4-FFF2-40B4-BE49-F238E27FC236}">
                  <a16:creationId xmlns:a16="http://schemas.microsoft.com/office/drawing/2014/main" id="{AFEEB5C7-2576-41E9-A7F1-9EF0C1A75716}"/>
                </a:ext>
              </a:extLst>
            </p:cNvPr>
            <p:cNvSpPr>
              <a:spLocks/>
            </p:cNvSpPr>
            <p:nvPr/>
          </p:nvSpPr>
          <p:spPr bwMode="auto">
            <a:xfrm>
              <a:off x="6843713" y="1644650"/>
              <a:ext cx="22225" cy="55563"/>
            </a:xfrm>
            <a:custGeom>
              <a:avLst/>
              <a:gdLst/>
              <a:ahLst/>
              <a:cxnLst>
                <a:cxn ang="0">
                  <a:pos x="33" y="1"/>
                </a:cxn>
                <a:cxn ang="0">
                  <a:pos x="33" y="1"/>
                </a:cxn>
                <a:cxn ang="0">
                  <a:pos x="29" y="6"/>
                </a:cxn>
                <a:cxn ang="0">
                  <a:pos x="26" y="12"/>
                </a:cxn>
                <a:cxn ang="0">
                  <a:pos x="20" y="23"/>
                </a:cxn>
                <a:cxn ang="0">
                  <a:pos x="16" y="35"/>
                </a:cxn>
                <a:cxn ang="0">
                  <a:pos x="13" y="48"/>
                </a:cxn>
                <a:cxn ang="0">
                  <a:pos x="8" y="73"/>
                </a:cxn>
                <a:cxn ang="0">
                  <a:pos x="5" y="86"/>
                </a:cxn>
                <a:cxn ang="0">
                  <a:pos x="1" y="97"/>
                </a:cxn>
                <a:cxn ang="0">
                  <a:pos x="1" y="97"/>
                </a:cxn>
                <a:cxn ang="0">
                  <a:pos x="0" y="99"/>
                </a:cxn>
                <a:cxn ang="0">
                  <a:pos x="1" y="101"/>
                </a:cxn>
                <a:cxn ang="0">
                  <a:pos x="3" y="103"/>
                </a:cxn>
                <a:cxn ang="0">
                  <a:pos x="5" y="104"/>
                </a:cxn>
                <a:cxn ang="0">
                  <a:pos x="6" y="104"/>
                </a:cxn>
                <a:cxn ang="0">
                  <a:pos x="8" y="103"/>
                </a:cxn>
                <a:cxn ang="0">
                  <a:pos x="9" y="102"/>
                </a:cxn>
                <a:cxn ang="0">
                  <a:pos x="9" y="102"/>
                </a:cxn>
                <a:cxn ang="0">
                  <a:pos x="13" y="91"/>
                </a:cxn>
                <a:cxn ang="0">
                  <a:pos x="17" y="81"/>
                </a:cxn>
                <a:cxn ang="0">
                  <a:pos x="23" y="58"/>
                </a:cxn>
                <a:cxn ang="0">
                  <a:pos x="23" y="58"/>
                </a:cxn>
                <a:cxn ang="0">
                  <a:pos x="25" y="45"/>
                </a:cxn>
                <a:cxn ang="0">
                  <a:pos x="28" y="32"/>
                </a:cxn>
                <a:cxn ang="0">
                  <a:pos x="30" y="26"/>
                </a:cxn>
                <a:cxn ang="0">
                  <a:pos x="33" y="20"/>
                </a:cxn>
                <a:cxn ang="0">
                  <a:pos x="36" y="14"/>
                </a:cxn>
                <a:cxn ang="0">
                  <a:pos x="40" y="8"/>
                </a:cxn>
                <a:cxn ang="0">
                  <a:pos x="40" y="8"/>
                </a:cxn>
                <a:cxn ang="0">
                  <a:pos x="41" y="6"/>
                </a:cxn>
                <a:cxn ang="0">
                  <a:pos x="41" y="4"/>
                </a:cxn>
                <a:cxn ang="0">
                  <a:pos x="40" y="3"/>
                </a:cxn>
                <a:cxn ang="0">
                  <a:pos x="39" y="1"/>
                </a:cxn>
                <a:cxn ang="0">
                  <a:pos x="38" y="0"/>
                </a:cxn>
                <a:cxn ang="0">
                  <a:pos x="36" y="0"/>
                </a:cxn>
                <a:cxn ang="0">
                  <a:pos x="35" y="0"/>
                </a:cxn>
                <a:cxn ang="0">
                  <a:pos x="33" y="1"/>
                </a:cxn>
                <a:cxn ang="0">
                  <a:pos x="33" y="1"/>
                </a:cxn>
              </a:cxnLst>
              <a:rect l="0" t="0" r="r" b="b"/>
              <a:pathLst>
                <a:path w="41" h="104">
                  <a:moveTo>
                    <a:pt x="33" y="1"/>
                  </a:moveTo>
                  <a:lnTo>
                    <a:pt x="33" y="1"/>
                  </a:lnTo>
                  <a:lnTo>
                    <a:pt x="29" y="6"/>
                  </a:lnTo>
                  <a:lnTo>
                    <a:pt x="26" y="12"/>
                  </a:lnTo>
                  <a:lnTo>
                    <a:pt x="20" y="23"/>
                  </a:lnTo>
                  <a:lnTo>
                    <a:pt x="16" y="35"/>
                  </a:lnTo>
                  <a:lnTo>
                    <a:pt x="13" y="48"/>
                  </a:lnTo>
                  <a:lnTo>
                    <a:pt x="8" y="73"/>
                  </a:lnTo>
                  <a:lnTo>
                    <a:pt x="5" y="86"/>
                  </a:lnTo>
                  <a:lnTo>
                    <a:pt x="1" y="97"/>
                  </a:lnTo>
                  <a:lnTo>
                    <a:pt x="1" y="97"/>
                  </a:lnTo>
                  <a:lnTo>
                    <a:pt x="0" y="99"/>
                  </a:lnTo>
                  <a:lnTo>
                    <a:pt x="1" y="101"/>
                  </a:lnTo>
                  <a:lnTo>
                    <a:pt x="3" y="103"/>
                  </a:lnTo>
                  <a:lnTo>
                    <a:pt x="5" y="104"/>
                  </a:lnTo>
                  <a:lnTo>
                    <a:pt x="6" y="104"/>
                  </a:lnTo>
                  <a:lnTo>
                    <a:pt x="8" y="103"/>
                  </a:lnTo>
                  <a:lnTo>
                    <a:pt x="9" y="102"/>
                  </a:lnTo>
                  <a:lnTo>
                    <a:pt x="9" y="102"/>
                  </a:lnTo>
                  <a:lnTo>
                    <a:pt x="13" y="91"/>
                  </a:lnTo>
                  <a:lnTo>
                    <a:pt x="17" y="81"/>
                  </a:lnTo>
                  <a:lnTo>
                    <a:pt x="23" y="58"/>
                  </a:lnTo>
                  <a:lnTo>
                    <a:pt x="23" y="58"/>
                  </a:lnTo>
                  <a:lnTo>
                    <a:pt x="25" y="45"/>
                  </a:lnTo>
                  <a:lnTo>
                    <a:pt x="28" y="32"/>
                  </a:lnTo>
                  <a:lnTo>
                    <a:pt x="30" y="26"/>
                  </a:lnTo>
                  <a:lnTo>
                    <a:pt x="33" y="20"/>
                  </a:lnTo>
                  <a:lnTo>
                    <a:pt x="36" y="14"/>
                  </a:lnTo>
                  <a:lnTo>
                    <a:pt x="40" y="8"/>
                  </a:lnTo>
                  <a:lnTo>
                    <a:pt x="40" y="8"/>
                  </a:lnTo>
                  <a:lnTo>
                    <a:pt x="41" y="6"/>
                  </a:lnTo>
                  <a:lnTo>
                    <a:pt x="41" y="4"/>
                  </a:lnTo>
                  <a:lnTo>
                    <a:pt x="40" y="3"/>
                  </a:lnTo>
                  <a:lnTo>
                    <a:pt x="39" y="1"/>
                  </a:lnTo>
                  <a:lnTo>
                    <a:pt x="38" y="0"/>
                  </a:lnTo>
                  <a:lnTo>
                    <a:pt x="36" y="0"/>
                  </a:lnTo>
                  <a:lnTo>
                    <a:pt x="35" y="0"/>
                  </a:lnTo>
                  <a:lnTo>
                    <a:pt x="33" y="1"/>
                  </a:lnTo>
                  <a:lnTo>
                    <a:pt x="33"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Arial Unicode MS"/>
                <a:ea typeface="黑体"/>
                <a:cs typeface="+mn-cs"/>
              </a:endParaRPr>
            </a:p>
          </p:txBody>
        </p:sp>
        <p:sp>
          <p:nvSpPr>
            <p:cNvPr id="82" name="Freeform 817">
              <a:extLst>
                <a:ext uri="{FF2B5EF4-FFF2-40B4-BE49-F238E27FC236}">
                  <a16:creationId xmlns:a16="http://schemas.microsoft.com/office/drawing/2014/main" id="{1F1643D1-D6E4-4961-8C81-5F65F6DBB325}"/>
                </a:ext>
              </a:extLst>
            </p:cNvPr>
            <p:cNvSpPr>
              <a:spLocks/>
            </p:cNvSpPr>
            <p:nvPr/>
          </p:nvSpPr>
          <p:spPr bwMode="auto">
            <a:xfrm>
              <a:off x="6719888" y="1743075"/>
              <a:ext cx="9525" cy="47625"/>
            </a:xfrm>
            <a:custGeom>
              <a:avLst/>
              <a:gdLst/>
              <a:ahLst/>
              <a:cxnLst>
                <a:cxn ang="0">
                  <a:pos x="16" y="4"/>
                </a:cxn>
                <a:cxn ang="0">
                  <a:pos x="16" y="4"/>
                </a:cxn>
                <a:cxn ang="0">
                  <a:pos x="16" y="2"/>
                </a:cxn>
                <a:cxn ang="0">
                  <a:pos x="15" y="1"/>
                </a:cxn>
                <a:cxn ang="0">
                  <a:pos x="13" y="0"/>
                </a:cxn>
                <a:cxn ang="0">
                  <a:pos x="11" y="0"/>
                </a:cxn>
                <a:cxn ang="0">
                  <a:pos x="10" y="0"/>
                </a:cxn>
                <a:cxn ang="0">
                  <a:pos x="8" y="1"/>
                </a:cxn>
                <a:cxn ang="0">
                  <a:pos x="7" y="2"/>
                </a:cxn>
                <a:cxn ang="0">
                  <a:pos x="7" y="4"/>
                </a:cxn>
                <a:cxn ang="0">
                  <a:pos x="7" y="4"/>
                </a:cxn>
                <a:cxn ang="0">
                  <a:pos x="8" y="25"/>
                </a:cxn>
                <a:cxn ang="0">
                  <a:pos x="8" y="44"/>
                </a:cxn>
                <a:cxn ang="0">
                  <a:pos x="8" y="55"/>
                </a:cxn>
                <a:cxn ang="0">
                  <a:pos x="7" y="65"/>
                </a:cxn>
                <a:cxn ang="0">
                  <a:pos x="4" y="74"/>
                </a:cxn>
                <a:cxn ang="0">
                  <a:pos x="0" y="84"/>
                </a:cxn>
                <a:cxn ang="0">
                  <a:pos x="0" y="84"/>
                </a:cxn>
                <a:cxn ang="0">
                  <a:pos x="0" y="86"/>
                </a:cxn>
                <a:cxn ang="0">
                  <a:pos x="0" y="88"/>
                </a:cxn>
                <a:cxn ang="0">
                  <a:pos x="3" y="91"/>
                </a:cxn>
                <a:cxn ang="0">
                  <a:pos x="4" y="91"/>
                </a:cxn>
                <a:cxn ang="0">
                  <a:pos x="7" y="91"/>
                </a:cxn>
                <a:cxn ang="0">
                  <a:pos x="8" y="91"/>
                </a:cxn>
                <a:cxn ang="0">
                  <a:pos x="9" y="89"/>
                </a:cxn>
                <a:cxn ang="0">
                  <a:pos x="9" y="89"/>
                </a:cxn>
                <a:cxn ang="0">
                  <a:pos x="13" y="79"/>
                </a:cxn>
                <a:cxn ang="0">
                  <a:pos x="15" y="68"/>
                </a:cxn>
                <a:cxn ang="0">
                  <a:pos x="17" y="58"/>
                </a:cxn>
                <a:cxn ang="0">
                  <a:pos x="17" y="48"/>
                </a:cxn>
                <a:cxn ang="0">
                  <a:pos x="17" y="26"/>
                </a:cxn>
                <a:cxn ang="0">
                  <a:pos x="16" y="4"/>
                </a:cxn>
                <a:cxn ang="0">
                  <a:pos x="16" y="4"/>
                </a:cxn>
              </a:cxnLst>
              <a:rect l="0" t="0" r="r" b="b"/>
              <a:pathLst>
                <a:path w="17" h="91">
                  <a:moveTo>
                    <a:pt x="16" y="4"/>
                  </a:moveTo>
                  <a:lnTo>
                    <a:pt x="16" y="4"/>
                  </a:lnTo>
                  <a:lnTo>
                    <a:pt x="16" y="2"/>
                  </a:lnTo>
                  <a:lnTo>
                    <a:pt x="15" y="1"/>
                  </a:lnTo>
                  <a:lnTo>
                    <a:pt x="13" y="0"/>
                  </a:lnTo>
                  <a:lnTo>
                    <a:pt x="11" y="0"/>
                  </a:lnTo>
                  <a:lnTo>
                    <a:pt x="10" y="0"/>
                  </a:lnTo>
                  <a:lnTo>
                    <a:pt x="8" y="1"/>
                  </a:lnTo>
                  <a:lnTo>
                    <a:pt x="7" y="2"/>
                  </a:lnTo>
                  <a:lnTo>
                    <a:pt x="7" y="4"/>
                  </a:lnTo>
                  <a:lnTo>
                    <a:pt x="7" y="4"/>
                  </a:lnTo>
                  <a:lnTo>
                    <a:pt x="8" y="25"/>
                  </a:lnTo>
                  <a:lnTo>
                    <a:pt x="8" y="44"/>
                  </a:lnTo>
                  <a:lnTo>
                    <a:pt x="8" y="55"/>
                  </a:lnTo>
                  <a:lnTo>
                    <a:pt x="7" y="65"/>
                  </a:lnTo>
                  <a:lnTo>
                    <a:pt x="4" y="74"/>
                  </a:lnTo>
                  <a:lnTo>
                    <a:pt x="0" y="84"/>
                  </a:lnTo>
                  <a:lnTo>
                    <a:pt x="0" y="84"/>
                  </a:lnTo>
                  <a:lnTo>
                    <a:pt x="0" y="86"/>
                  </a:lnTo>
                  <a:lnTo>
                    <a:pt x="0" y="88"/>
                  </a:lnTo>
                  <a:lnTo>
                    <a:pt x="3" y="91"/>
                  </a:lnTo>
                  <a:lnTo>
                    <a:pt x="4" y="91"/>
                  </a:lnTo>
                  <a:lnTo>
                    <a:pt x="7" y="91"/>
                  </a:lnTo>
                  <a:lnTo>
                    <a:pt x="8" y="91"/>
                  </a:lnTo>
                  <a:lnTo>
                    <a:pt x="9" y="89"/>
                  </a:lnTo>
                  <a:lnTo>
                    <a:pt x="9" y="89"/>
                  </a:lnTo>
                  <a:lnTo>
                    <a:pt x="13" y="79"/>
                  </a:lnTo>
                  <a:lnTo>
                    <a:pt x="15" y="68"/>
                  </a:lnTo>
                  <a:lnTo>
                    <a:pt x="17" y="58"/>
                  </a:lnTo>
                  <a:lnTo>
                    <a:pt x="17" y="48"/>
                  </a:lnTo>
                  <a:lnTo>
                    <a:pt x="17" y="26"/>
                  </a:lnTo>
                  <a:lnTo>
                    <a:pt x="16" y="4"/>
                  </a:lnTo>
                  <a:lnTo>
                    <a:pt x="16" y="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Arial Unicode MS"/>
                <a:ea typeface="黑体"/>
                <a:cs typeface="+mn-cs"/>
              </a:endParaRPr>
            </a:p>
          </p:txBody>
        </p:sp>
        <p:sp>
          <p:nvSpPr>
            <p:cNvPr id="83" name="Freeform 818">
              <a:extLst>
                <a:ext uri="{FF2B5EF4-FFF2-40B4-BE49-F238E27FC236}">
                  <a16:creationId xmlns:a16="http://schemas.microsoft.com/office/drawing/2014/main" id="{9FB40714-B158-46A9-B9B2-E296421E2536}"/>
                </a:ext>
              </a:extLst>
            </p:cNvPr>
            <p:cNvSpPr>
              <a:spLocks/>
            </p:cNvSpPr>
            <p:nvPr/>
          </p:nvSpPr>
          <p:spPr bwMode="auto">
            <a:xfrm>
              <a:off x="6754813" y="1758950"/>
              <a:ext cx="12700" cy="49213"/>
            </a:xfrm>
            <a:custGeom>
              <a:avLst/>
              <a:gdLst/>
              <a:ahLst/>
              <a:cxnLst>
                <a:cxn ang="0">
                  <a:pos x="24" y="5"/>
                </a:cxn>
                <a:cxn ang="0">
                  <a:pos x="24" y="5"/>
                </a:cxn>
                <a:cxn ang="0">
                  <a:pos x="24" y="3"/>
                </a:cxn>
                <a:cxn ang="0">
                  <a:pos x="23" y="1"/>
                </a:cxn>
                <a:cxn ang="0">
                  <a:pos x="22" y="0"/>
                </a:cxn>
                <a:cxn ang="0">
                  <a:pos x="20" y="0"/>
                </a:cxn>
                <a:cxn ang="0">
                  <a:pos x="18" y="0"/>
                </a:cxn>
                <a:cxn ang="0">
                  <a:pos x="17" y="1"/>
                </a:cxn>
                <a:cxn ang="0">
                  <a:pos x="16" y="3"/>
                </a:cxn>
                <a:cxn ang="0">
                  <a:pos x="15" y="5"/>
                </a:cxn>
                <a:cxn ang="0">
                  <a:pos x="15" y="5"/>
                </a:cxn>
                <a:cxn ang="0">
                  <a:pos x="15" y="18"/>
                </a:cxn>
                <a:cxn ang="0">
                  <a:pos x="13" y="30"/>
                </a:cxn>
                <a:cxn ang="0">
                  <a:pos x="11" y="42"/>
                </a:cxn>
                <a:cxn ang="0">
                  <a:pos x="8" y="55"/>
                </a:cxn>
                <a:cxn ang="0">
                  <a:pos x="8" y="55"/>
                </a:cxn>
                <a:cxn ang="0">
                  <a:pos x="5" y="63"/>
                </a:cxn>
                <a:cxn ang="0">
                  <a:pos x="2" y="72"/>
                </a:cxn>
                <a:cxn ang="0">
                  <a:pos x="0" y="76"/>
                </a:cxn>
                <a:cxn ang="0">
                  <a:pos x="0" y="82"/>
                </a:cxn>
                <a:cxn ang="0">
                  <a:pos x="2" y="86"/>
                </a:cxn>
                <a:cxn ang="0">
                  <a:pos x="4" y="90"/>
                </a:cxn>
                <a:cxn ang="0">
                  <a:pos x="4" y="90"/>
                </a:cxn>
                <a:cxn ang="0">
                  <a:pos x="5" y="91"/>
                </a:cxn>
                <a:cxn ang="0">
                  <a:pos x="7" y="92"/>
                </a:cxn>
                <a:cxn ang="0">
                  <a:pos x="8" y="92"/>
                </a:cxn>
                <a:cxn ang="0">
                  <a:pos x="10" y="91"/>
                </a:cxn>
                <a:cxn ang="0">
                  <a:pos x="11" y="90"/>
                </a:cxn>
                <a:cxn ang="0">
                  <a:pos x="12" y="88"/>
                </a:cxn>
                <a:cxn ang="0">
                  <a:pos x="12" y="87"/>
                </a:cxn>
                <a:cxn ang="0">
                  <a:pos x="12" y="85"/>
                </a:cxn>
                <a:cxn ang="0">
                  <a:pos x="12" y="85"/>
                </a:cxn>
                <a:cxn ang="0">
                  <a:pos x="10" y="82"/>
                </a:cxn>
                <a:cxn ang="0">
                  <a:pos x="10" y="77"/>
                </a:cxn>
                <a:cxn ang="0">
                  <a:pos x="11" y="72"/>
                </a:cxn>
                <a:cxn ang="0">
                  <a:pos x="13" y="68"/>
                </a:cxn>
                <a:cxn ang="0">
                  <a:pos x="16" y="59"/>
                </a:cxn>
                <a:cxn ang="0">
                  <a:pos x="18" y="51"/>
                </a:cxn>
                <a:cxn ang="0">
                  <a:pos x="18" y="51"/>
                </a:cxn>
                <a:cxn ang="0">
                  <a:pos x="20" y="39"/>
                </a:cxn>
                <a:cxn ang="0">
                  <a:pos x="22" y="28"/>
                </a:cxn>
                <a:cxn ang="0">
                  <a:pos x="24" y="17"/>
                </a:cxn>
                <a:cxn ang="0">
                  <a:pos x="24" y="5"/>
                </a:cxn>
                <a:cxn ang="0">
                  <a:pos x="24" y="5"/>
                </a:cxn>
              </a:cxnLst>
              <a:rect l="0" t="0" r="r" b="b"/>
              <a:pathLst>
                <a:path w="24" h="92">
                  <a:moveTo>
                    <a:pt x="24" y="5"/>
                  </a:moveTo>
                  <a:lnTo>
                    <a:pt x="24" y="5"/>
                  </a:lnTo>
                  <a:lnTo>
                    <a:pt x="24" y="3"/>
                  </a:lnTo>
                  <a:lnTo>
                    <a:pt x="23" y="1"/>
                  </a:lnTo>
                  <a:lnTo>
                    <a:pt x="22" y="0"/>
                  </a:lnTo>
                  <a:lnTo>
                    <a:pt x="20" y="0"/>
                  </a:lnTo>
                  <a:lnTo>
                    <a:pt x="18" y="0"/>
                  </a:lnTo>
                  <a:lnTo>
                    <a:pt x="17" y="1"/>
                  </a:lnTo>
                  <a:lnTo>
                    <a:pt x="16" y="3"/>
                  </a:lnTo>
                  <a:lnTo>
                    <a:pt x="15" y="5"/>
                  </a:lnTo>
                  <a:lnTo>
                    <a:pt x="15" y="5"/>
                  </a:lnTo>
                  <a:lnTo>
                    <a:pt x="15" y="18"/>
                  </a:lnTo>
                  <a:lnTo>
                    <a:pt x="13" y="30"/>
                  </a:lnTo>
                  <a:lnTo>
                    <a:pt x="11" y="42"/>
                  </a:lnTo>
                  <a:lnTo>
                    <a:pt x="8" y="55"/>
                  </a:lnTo>
                  <a:lnTo>
                    <a:pt x="8" y="55"/>
                  </a:lnTo>
                  <a:lnTo>
                    <a:pt x="5" y="63"/>
                  </a:lnTo>
                  <a:lnTo>
                    <a:pt x="2" y="72"/>
                  </a:lnTo>
                  <a:lnTo>
                    <a:pt x="0" y="76"/>
                  </a:lnTo>
                  <a:lnTo>
                    <a:pt x="0" y="82"/>
                  </a:lnTo>
                  <a:lnTo>
                    <a:pt x="2" y="86"/>
                  </a:lnTo>
                  <a:lnTo>
                    <a:pt x="4" y="90"/>
                  </a:lnTo>
                  <a:lnTo>
                    <a:pt x="4" y="90"/>
                  </a:lnTo>
                  <a:lnTo>
                    <a:pt x="5" y="91"/>
                  </a:lnTo>
                  <a:lnTo>
                    <a:pt x="7" y="92"/>
                  </a:lnTo>
                  <a:lnTo>
                    <a:pt x="8" y="92"/>
                  </a:lnTo>
                  <a:lnTo>
                    <a:pt x="10" y="91"/>
                  </a:lnTo>
                  <a:lnTo>
                    <a:pt x="11" y="90"/>
                  </a:lnTo>
                  <a:lnTo>
                    <a:pt x="12" y="88"/>
                  </a:lnTo>
                  <a:lnTo>
                    <a:pt x="12" y="87"/>
                  </a:lnTo>
                  <a:lnTo>
                    <a:pt x="12" y="85"/>
                  </a:lnTo>
                  <a:lnTo>
                    <a:pt x="12" y="85"/>
                  </a:lnTo>
                  <a:lnTo>
                    <a:pt x="10" y="82"/>
                  </a:lnTo>
                  <a:lnTo>
                    <a:pt x="10" y="77"/>
                  </a:lnTo>
                  <a:lnTo>
                    <a:pt x="11" y="72"/>
                  </a:lnTo>
                  <a:lnTo>
                    <a:pt x="13" y="68"/>
                  </a:lnTo>
                  <a:lnTo>
                    <a:pt x="16" y="59"/>
                  </a:lnTo>
                  <a:lnTo>
                    <a:pt x="18" y="51"/>
                  </a:lnTo>
                  <a:lnTo>
                    <a:pt x="18" y="51"/>
                  </a:lnTo>
                  <a:lnTo>
                    <a:pt x="20" y="39"/>
                  </a:lnTo>
                  <a:lnTo>
                    <a:pt x="22" y="28"/>
                  </a:lnTo>
                  <a:lnTo>
                    <a:pt x="24" y="17"/>
                  </a:lnTo>
                  <a:lnTo>
                    <a:pt x="24" y="5"/>
                  </a:lnTo>
                  <a:lnTo>
                    <a:pt x="24"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Arial Unicode MS"/>
                <a:ea typeface="黑体"/>
                <a:cs typeface="+mn-cs"/>
              </a:endParaRPr>
            </a:p>
          </p:txBody>
        </p:sp>
        <p:sp>
          <p:nvSpPr>
            <p:cNvPr id="84" name="Freeform 821">
              <a:extLst>
                <a:ext uri="{FF2B5EF4-FFF2-40B4-BE49-F238E27FC236}">
                  <a16:creationId xmlns:a16="http://schemas.microsoft.com/office/drawing/2014/main" id="{018139BB-7719-4ED9-81D2-A40EDD6FE037}"/>
                </a:ext>
              </a:extLst>
            </p:cNvPr>
            <p:cNvSpPr>
              <a:spLocks/>
            </p:cNvSpPr>
            <p:nvPr/>
          </p:nvSpPr>
          <p:spPr bwMode="auto">
            <a:xfrm>
              <a:off x="6418263" y="1346200"/>
              <a:ext cx="39688" cy="65088"/>
            </a:xfrm>
            <a:custGeom>
              <a:avLst/>
              <a:gdLst/>
              <a:ahLst/>
              <a:cxnLst>
                <a:cxn ang="0">
                  <a:pos x="63" y="3"/>
                </a:cxn>
                <a:cxn ang="0">
                  <a:pos x="63" y="3"/>
                </a:cxn>
                <a:cxn ang="0">
                  <a:pos x="61" y="12"/>
                </a:cxn>
                <a:cxn ang="0">
                  <a:pos x="59" y="19"/>
                </a:cxn>
                <a:cxn ang="0">
                  <a:pos x="52" y="33"/>
                </a:cxn>
                <a:cxn ang="0">
                  <a:pos x="43" y="48"/>
                </a:cxn>
                <a:cxn ang="0">
                  <a:pos x="33" y="61"/>
                </a:cxn>
                <a:cxn ang="0">
                  <a:pos x="24" y="75"/>
                </a:cxn>
                <a:cxn ang="0">
                  <a:pos x="15" y="88"/>
                </a:cxn>
                <a:cxn ang="0">
                  <a:pos x="6" y="102"/>
                </a:cxn>
                <a:cxn ang="0">
                  <a:pos x="3" y="110"/>
                </a:cxn>
                <a:cxn ang="0">
                  <a:pos x="0" y="117"/>
                </a:cxn>
                <a:cxn ang="0">
                  <a:pos x="0" y="117"/>
                </a:cxn>
                <a:cxn ang="0">
                  <a:pos x="0" y="119"/>
                </a:cxn>
                <a:cxn ang="0">
                  <a:pos x="0" y="121"/>
                </a:cxn>
                <a:cxn ang="0">
                  <a:pos x="2" y="122"/>
                </a:cxn>
                <a:cxn ang="0">
                  <a:pos x="3" y="123"/>
                </a:cxn>
                <a:cxn ang="0">
                  <a:pos x="5" y="123"/>
                </a:cxn>
                <a:cxn ang="0">
                  <a:pos x="6" y="123"/>
                </a:cxn>
                <a:cxn ang="0">
                  <a:pos x="8" y="121"/>
                </a:cxn>
                <a:cxn ang="0">
                  <a:pos x="10" y="120"/>
                </a:cxn>
                <a:cxn ang="0">
                  <a:pos x="10" y="120"/>
                </a:cxn>
                <a:cxn ang="0">
                  <a:pos x="13" y="112"/>
                </a:cxn>
                <a:cxn ang="0">
                  <a:pos x="16" y="105"/>
                </a:cxn>
                <a:cxn ang="0">
                  <a:pos x="24" y="90"/>
                </a:cxn>
                <a:cxn ang="0">
                  <a:pos x="33" y="77"/>
                </a:cxn>
                <a:cxn ang="0">
                  <a:pos x="43" y="63"/>
                </a:cxn>
                <a:cxn ang="0">
                  <a:pos x="52" y="50"/>
                </a:cxn>
                <a:cxn ang="0">
                  <a:pos x="61" y="36"/>
                </a:cxn>
                <a:cxn ang="0">
                  <a:pos x="67" y="22"/>
                </a:cxn>
                <a:cxn ang="0">
                  <a:pos x="70" y="14"/>
                </a:cxn>
                <a:cxn ang="0">
                  <a:pos x="73" y="6"/>
                </a:cxn>
                <a:cxn ang="0">
                  <a:pos x="73" y="6"/>
                </a:cxn>
                <a:cxn ang="0">
                  <a:pos x="73" y="4"/>
                </a:cxn>
                <a:cxn ang="0">
                  <a:pos x="71" y="2"/>
                </a:cxn>
                <a:cxn ang="0">
                  <a:pos x="70" y="1"/>
                </a:cxn>
                <a:cxn ang="0">
                  <a:pos x="69" y="0"/>
                </a:cxn>
                <a:cxn ang="0">
                  <a:pos x="67" y="0"/>
                </a:cxn>
                <a:cxn ang="0">
                  <a:pos x="65" y="0"/>
                </a:cxn>
                <a:cxn ang="0">
                  <a:pos x="64" y="1"/>
                </a:cxn>
                <a:cxn ang="0">
                  <a:pos x="63" y="3"/>
                </a:cxn>
                <a:cxn ang="0">
                  <a:pos x="63" y="3"/>
                </a:cxn>
              </a:cxnLst>
              <a:rect l="0" t="0" r="r" b="b"/>
              <a:pathLst>
                <a:path w="73" h="123">
                  <a:moveTo>
                    <a:pt x="63" y="3"/>
                  </a:moveTo>
                  <a:lnTo>
                    <a:pt x="63" y="3"/>
                  </a:lnTo>
                  <a:lnTo>
                    <a:pt x="61" y="12"/>
                  </a:lnTo>
                  <a:lnTo>
                    <a:pt x="59" y="19"/>
                  </a:lnTo>
                  <a:lnTo>
                    <a:pt x="52" y="33"/>
                  </a:lnTo>
                  <a:lnTo>
                    <a:pt x="43" y="48"/>
                  </a:lnTo>
                  <a:lnTo>
                    <a:pt x="33" y="61"/>
                  </a:lnTo>
                  <a:lnTo>
                    <a:pt x="24" y="75"/>
                  </a:lnTo>
                  <a:lnTo>
                    <a:pt x="15" y="88"/>
                  </a:lnTo>
                  <a:lnTo>
                    <a:pt x="6" y="102"/>
                  </a:lnTo>
                  <a:lnTo>
                    <a:pt x="3" y="110"/>
                  </a:lnTo>
                  <a:lnTo>
                    <a:pt x="0" y="117"/>
                  </a:lnTo>
                  <a:lnTo>
                    <a:pt x="0" y="117"/>
                  </a:lnTo>
                  <a:lnTo>
                    <a:pt x="0" y="119"/>
                  </a:lnTo>
                  <a:lnTo>
                    <a:pt x="0" y="121"/>
                  </a:lnTo>
                  <a:lnTo>
                    <a:pt x="2" y="122"/>
                  </a:lnTo>
                  <a:lnTo>
                    <a:pt x="3" y="123"/>
                  </a:lnTo>
                  <a:lnTo>
                    <a:pt x="5" y="123"/>
                  </a:lnTo>
                  <a:lnTo>
                    <a:pt x="6" y="123"/>
                  </a:lnTo>
                  <a:lnTo>
                    <a:pt x="8" y="121"/>
                  </a:lnTo>
                  <a:lnTo>
                    <a:pt x="10" y="120"/>
                  </a:lnTo>
                  <a:lnTo>
                    <a:pt x="10" y="120"/>
                  </a:lnTo>
                  <a:lnTo>
                    <a:pt x="13" y="112"/>
                  </a:lnTo>
                  <a:lnTo>
                    <a:pt x="16" y="105"/>
                  </a:lnTo>
                  <a:lnTo>
                    <a:pt x="24" y="90"/>
                  </a:lnTo>
                  <a:lnTo>
                    <a:pt x="33" y="77"/>
                  </a:lnTo>
                  <a:lnTo>
                    <a:pt x="43" y="63"/>
                  </a:lnTo>
                  <a:lnTo>
                    <a:pt x="52" y="50"/>
                  </a:lnTo>
                  <a:lnTo>
                    <a:pt x="61" y="36"/>
                  </a:lnTo>
                  <a:lnTo>
                    <a:pt x="67" y="22"/>
                  </a:lnTo>
                  <a:lnTo>
                    <a:pt x="70" y="14"/>
                  </a:lnTo>
                  <a:lnTo>
                    <a:pt x="73" y="6"/>
                  </a:lnTo>
                  <a:lnTo>
                    <a:pt x="73" y="6"/>
                  </a:lnTo>
                  <a:lnTo>
                    <a:pt x="73" y="4"/>
                  </a:lnTo>
                  <a:lnTo>
                    <a:pt x="71" y="2"/>
                  </a:lnTo>
                  <a:lnTo>
                    <a:pt x="70" y="1"/>
                  </a:lnTo>
                  <a:lnTo>
                    <a:pt x="69" y="0"/>
                  </a:lnTo>
                  <a:lnTo>
                    <a:pt x="67" y="0"/>
                  </a:lnTo>
                  <a:lnTo>
                    <a:pt x="65" y="0"/>
                  </a:lnTo>
                  <a:lnTo>
                    <a:pt x="64" y="1"/>
                  </a:lnTo>
                  <a:lnTo>
                    <a:pt x="63" y="3"/>
                  </a:lnTo>
                  <a:lnTo>
                    <a:pt x="6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Arial Unicode MS"/>
                <a:ea typeface="黑体"/>
                <a:cs typeface="+mn-cs"/>
              </a:endParaRPr>
            </a:p>
          </p:txBody>
        </p:sp>
        <p:sp>
          <p:nvSpPr>
            <p:cNvPr id="85" name="Freeform 822">
              <a:extLst>
                <a:ext uri="{FF2B5EF4-FFF2-40B4-BE49-F238E27FC236}">
                  <a16:creationId xmlns:a16="http://schemas.microsoft.com/office/drawing/2014/main" id="{4064AEBE-ACF9-455D-8BCC-765A0365F673}"/>
                </a:ext>
              </a:extLst>
            </p:cNvPr>
            <p:cNvSpPr>
              <a:spLocks/>
            </p:cNvSpPr>
            <p:nvPr/>
          </p:nvSpPr>
          <p:spPr bwMode="auto">
            <a:xfrm>
              <a:off x="6462713" y="1366838"/>
              <a:ext cx="34925" cy="50800"/>
            </a:xfrm>
            <a:custGeom>
              <a:avLst/>
              <a:gdLst/>
              <a:ahLst/>
              <a:cxnLst>
                <a:cxn ang="0">
                  <a:pos x="58" y="2"/>
                </a:cxn>
                <a:cxn ang="0">
                  <a:pos x="58" y="2"/>
                </a:cxn>
                <a:cxn ang="0">
                  <a:pos x="42" y="24"/>
                </a:cxn>
                <a:cxn ang="0">
                  <a:pos x="29" y="46"/>
                </a:cxn>
                <a:cxn ang="0">
                  <a:pos x="1" y="90"/>
                </a:cxn>
                <a:cxn ang="0">
                  <a:pos x="1" y="90"/>
                </a:cxn>
                <a:cxn ang="0">
                  <a:pos x="0" y="92"/>
                </a:cxn>
                <a:cxn ang="0">
                  <a:pos x="1" y="94"/>
                </a:cxn>
                <a:cxn ang="0">
                  <a:pos x="1" y="95"/>
                </a:cxn>
                <a:cxn ang="0">
                  <a:pos x="3" y="97"/>
                </a:cxn>
                <a:cxn ang="0">
                  <a:pos x="4" y="97"/>
                </a:cxn>
                <a:cxn ang="0">
                  <a:pos x="6" y="97"/>
                </a:cxn>
                <a:cxn ang="0">
                  <a:pos x="8" y="97"/>
                </a:cxn>
                <a:cxn ang="0">
                  <a:pos x="9" y="95"/>
                </a:cxn>
                <a:cxn ang="0">
                  <a:pos x="9" y="95"/>
                </a:cxn>
                <a:cxn ang="0">
                  <a:pos x="37" y="51"/>
                </a:cxn>
                <a:cxn ang="0">
                  <a:pos x="50" y="28"/>
                </a:cxn>
                <a:cxn ang="0">
                  <a:pos x="66" y="7"/>
                </a:cxn>
                <a:cxn ang="0">
                  <a:pos x="66" y="7"/>
                </a:cxn>
                <a:cxn ang="0">
                  <a:pos x="67" y="6"/>
                </a:cxn>
                <a:cxn ang="0">
                  <a:pos x="67" y="3"/>
                </a:cxn>
                <a:cxn ang="0">
                  <a:pos x="66" y="2"/>
                </a:cxn>
                <a:cxn ang="0">
                  <a:pos x="65" y="1"/>
                </a:cxn>
                <a:cxn ang="0">
                  <a:pos x="61" y="0"/>
                </a:cxn>
                <a:cxn ang="0">
                  <a:pos x="60" y="0"/>
                </a:cxn>
                <a:cxn ang="0">
                  <a:pos x="58" y="2"/>
                </a:cxn>
                <a:cxn ang="0">
                  <a:pos x="58" y="2"/>
                </a:cxn>
              </a:cxnLst>
              <a:rect l="0" t="0" r="r" b="b"/>
              <a:pathLst>
                <a:path w="67" h="97">
                  <a:moveTo>
                    <a:pt x="58" y="2"/>
                  </a:moveTo>
                  <a:lnTo>
                    <a:pt x="58" y="2"/>
                  </a:lnTo>
                  <a:lnTo>
                    <a:pt x="42" y="24"/>
                  </a:lnTo>
                  <a:lnTo>
                    <a:pt x="29" y="46"/>
                  </a:lnTo>
                  <a:lnTo>
                    <a:pt x="1" y="90"/>
                  </a:lnTo>
                  <a:lnTo>
                    <a:pt x="1" y="90"/>
                  </a:lnTo>
                  <a:lnTo>
                    <a:pt x="0" y="92"/>
                  </a:lnTo>
                  <a:lnTo>
                    <a:pt x="1" y="94"/>
                  </a:lnTo>
                  <a:lnTo>
                    <a:pt x="1" y="95"/>
                  </a:lnTo>
                  <a:lnTo>
                    <a:pt x="3" y="97"/>
                  </a:lnTo>
                  <a:lnTo>
                    <a:pt x="4" y="97"/>
                  </a:lnTo>
                  <a:lnTo>
                    <a:pt x="6" y="97"/>
                  </a:lnTo>
                  <a:lnTo>
                    <a:pt x="8" y="97"/>
                  </a:lnTo>
                  <a:lnTo>
                    <a:pt x="9" y="95"/>
                  </a:lnTo>
                  <a:lnTo>
                    <a:pt x="9" y="95"/>
                  </a:lnTo>
                  <a:lnTo>
                    <a:pt x="37" y="51"/>
                  </a:lnTo>
                  <a:lnTo>
                    <a:pt x="50" y="28"/>
                  </a:lnTo>
                  <a:lnTo>
                    <a:pt x="66" y="7"/>
                  </a:lnTo>
                  <a:lnTo>
                    <a:pt x="66" y="7"/>
                  </a:lnTo>
                  <a:lnTo>
                    <a:pt x="67" y="6"/>
                  </a:lnTo>
                  <a:lnTo>
                    <a:pt x="67" y="3"/>
                  </a:lnTo>
                  <a:lnTo>
                    <a:pt x="66" y="2"/>
                  </a:lnTo>
                  <a:lnTo>
                    <a:pt x="65" y="1"/>
                  </a:lnTo>
                  <a:lnTo>
                    <a:pt x="61" y="0"/>
                  </a:lnTo>
                  <a:lnTo>
                    <a:pt x="60" y="0"/>
                  </a:lnTo>
                  <a:lnTo>
                    <a:pt x="58" y="2"/>
                  </a:lnTo>
                  <a:lnTo>
                    <a:pt x="58"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Arial Unicode MS"/>
                <a:ea typeface="黑体"/>
                <a:cs typeface="+mn-cs"/>
              </a:endParaRPr>
            </a:p>
          </p:txBody>
        </p:sp>
        <p:sp>
          <p:nvSpPr>
            <p:cNvPr id="86" name="Freeform 823">
              <a:extLst>
                <a:ext uri="{FF2B5EF4-FFF2-40B4-BE49-F238E27FC236}">
                  <a16:creationId xmlns:a16="http://schemas.microsoft.com/office/drawing/2014/main" id="{1E3A01D3-B8BC-482C-BD58-CD0F674095EF}"/>
                </a:ext>
              </a:extLst>
            </p:cNvPr>
            <p:cNvSpPr>
              <a:spLocks/>
            </p:cNvSpPr>
            <p:nvPr/>
          </p:nvSpPr>
          <p:spPr bwMode="auto">
            <a:xfrm>
              <a:off x="6569075" y="1604963"/>
              <a:ext cx="28575" cy="68263"/>
            </a:xfrm>
            <a:custGeom>
              <a:avLst/>
              <a:gdLst/>
              <a:ahLst/>
              <a:cxnLst>
                <a:cxn ang="0">
                  <a:pos x="45" y="3"/>
                </a:cxn>
                <a:cxn ang="0">
                  <a:pos x="45" y="3"/>
                </a:cxn>
                <a:cxn ang="0">
                  <a:pos x="43" y="10"/>
                </a:cxn>
                <a:cxn ang="0">
                  <a:pos x="40" y="16"/>
                </a:cxn>
                <a:cxn ang="0">
                  <a:pos x="32" y="29"/>
                </a:cxn>
                <a:cxn ang="0">
                  <a:pos x="25" y="41"/>
                </a:cxn>
                <a:cxn ang="0">
                  <a:pos x="22" y="47"/>
                </a:cxn>
                <a:cxn ang="0">
                  <a:pos x="20" y="53"/>
                </a:cxn>
                <a:cxn ang="0">
                  <a:pos x="20" y="53"/>
                </a:cxn>
                <a:cxn ang="0">
                  <a:pos x="14" y="71"/>
                </a:cxn>
                <a:cxn ang="0">
                  <a:pos x="9" y="89"/>
                </a:cxn>
                <a:cxn ang="0">
                  <a:pos x="3" y="106"/>
                </a:cxn>
                <a:cxn ang="0">
                  <a:pos x="1" y="115"/>
                </a:cxn>
                <a:cxn ang="0">
                  <a:pos x="0" y="125"/>
                </a:cxn>
                <a:cxn ang="0">
                  <a:pos x="0" y="125"/>
                </a:cxn>
                <a:cxn ang="0">
                  <a:pos x="1" y="127"/>
                </a:cxn>
                <a:cxn ang="0">
                  <a:pos x="2" y="128"/>
                </a:cxn>
                <a:cxn ang="0">
                  <a:pos x="3" y="129"/>
                </a:cxn>
                <a:cxn ang="0">
                  <a:pos x="5" y="129"/>
                </a:cxn>
                <a:cxn ang="0">
                  <a:pos x="6" y="129"/>
                </a:cxn>
                <a:cxn ang="0">
                  <a:pos x="9" y="128"/>
                </a:cxn>
                <a:cxn ang="0">
                  <a:pos x="10" y="127"/>
                </a:cxn>
                <a:cxn ang="0">
                  <a:pos x="10" y="125"/>
                </a:cxn>
                <a:cxn ang="0">
                  <a:pos x="10" y="125"/>
                </a:cxn>
                <a:cxn ang="0">
                  <a:pos x="12" y="108"/>
                </a:cxn>
                <a:cxn ang="0">
                  <a:pos x="16" y="93"/>
                </a:cxn>
                <a:cxn ang="0">
                  <a:pos x="21" y="78"/>
                </a:cxn>
                <a:cxn ang="0">
                  <a:pos x="28" y="64"/>
                </a:cxn>
                <a:cxn ang="0">
                  <a:pos x="42" y="35"/>
                </a:cxn>
                <a:cxn ang="0">
                  <a:pos x="49" y="20"/>
                </a:cxn>
                <a:cxn ang="0">
                  <a:pos x="54" y="6"/>
                </a:cxn>
                <a:cxn ang="0">
                  <a:pos x="54" y="6"/>
                </a:cxn>
                <a:cxn ang="0">
                  <a:pos x="54" y="4"/>
                </a:cxn>
                <a:cxn ang="0">
                  <a:pos x="54" y="2"/>
                </a:cxn>
                <a:cxn ang="0">
                  <a:pos x="53" y="1"/>
                </a:cxn>
                <a:cxn ang="0">
                  <a:pos x="51" y="0"/>
                </a:cxn>
                <a:cxn ang="0">
                  <a:pos x="49" y="0"/>
                </a:cxn>
                <a:cxn ang="0">
                  <a:pos x="48" y="1"/>
                </a:cxn>
                <a:cxn ang="0">
                  <a:pos x="46" y="2"/>
                </a:cxn>
                <a:cxn ang="0">
                  <a:pos x="45" y="3"/>
                </a:cxn>
                <a:cxn ang="0">
                  <a:pos x="45" y="3"/>
                </a:cxn>
              </a:cxnLst>
              <a:rect l="0" t="0" r="r" b="b"/>
              <a:pathLst>
                <a:path w="54" h="129">
                  <a:moveTo>
                    <a:pt x="45" y="3"/>
                  </a:moveTo>
                  <a:lnTo>
                    <a:pt x="45" y="3"/>
                  </a:lnTo>
                  <a:lnTo>
                    <a:pt x="43" y="10"/>
                  </a:lnTo>
                  <a:lnTo>
                    <a:pt x="40" y="16"/>
                  </a:lnTo>
                  <a:lnTo>
                    <a:pt x="32" y="29"/>
                  </a:lnTo>
                  <a:lnTo>
                    <a:pt x="25" y="41"/>
                  </a:lnTo>
                  <a:lnTo>
                    <a:pt x="22" y="47"/>
                  </a:lnTo>
                  <a:lnTo>
                    <a:pt x="20" y="53"/>
                  </a:lnTo>
                  <a:lnTo>
                    <a:pt x="20" y="53"/>
                  </a:lnTo>
                  <a:lnTo>
                    <a:pt x="14" y="71"/>
                  </a:lnTo>
                  <a:lnTo>
                    <a:pt x="9" y="89"/>
                  </a:lnTo>
                  <a:lnTo>
                    <a:pt x="3" y="106"/>
                  </a:lnTo>
                  <a:lnTo>
                    <a:pt x="1" y="115"/>
                  </a:lnTo>
                  <a:lnTo>
                    <a:pt x="0" y="125"/>
                  </a:lnTo>
                  <a:lnTo>
                    <a:pt x="0" y="125"/>
                  </a:lnTo>
                  <a:lnTo>
                    <a:pt x="1" y="127"/>
                  </a:lnTo>
                  <a:lnTo>
                    <a:pt x="2" y="128"/>
                  </a:lnTo>
                  <a:lnTo>
                    <a:pt x="3" y="129"/>
                  </a:lnTo>
                  <a:lnTo>
                    <a:pt x="5" y="129"/>
                  </a:lnTo>
                  <a:lnTo>
                    <a:pt x="6" y="129"/>
                  </a:lnTo>
                  <a:lnTo>
                    <a:pt x="9" y="128"/>
                  </a:lnTo>
                  <a:lnTo>
                    <a:pt x="10" y="127"/>
                  </a:lnTo>
                  <a:lnTo>
                    <a:pt x="10" y="125"/>
                  </a:lnTo>
                  <a:lnTo>
                    <a:pt x="10" y="125"/>
                  </a:lnTo>
                  <a:lnTo>
                    <a:pt x="12" y="108"/>
                  </a:lnTo>
                  <a:lnTo>
                    <a:pt x="16" y="93"/>
                  </a:lnTo>
                  <a:lnTo>
                    <a:pt x="21" y="78"/>
                  </a:lnTo>
                  <a:lnTo>
                    <a:pt x="28" y="64"/>
                  </a:lnTo>
                  <a:lnTo>
                    <a:pt x="42" y="35"/>
                  </a:lnTo>
                  <a:lnTo>
                    <a:pt x="49" y="20"/>
                  </a:lnTo>
                  <a:lnTo>
                    <a:pt x="54" y="6"/>
                  </a:lnTo>
                  <a:lnTo>
                    <a:pt x="54" y="6"/>
                  </a:lnTo>
                  <a:lnTo>
                    <a:pt x="54" y="4"/>
                  </a:lnTo>
                  <a:lnTo>
                    <a:pt x="54" y="2"/>
                  </a:lnTo>
                  <a:lnTo>
                    <a:pt x="53" y="1"/>
                  </a:lnTo>
                  <a:lnTo>
                    <a:pt x="51" y="0"/>
                  </a:lnTo>
                  <a:lnTo>
                    <a:pt x="49" y="0"/>
                  </a:lnTo>
                  <a:lnTo>
                    <a:pt x="48" y="1"/>
                  </a:lnTo>
                  <a:lnTo>
                    <a:pt x="46" y="2"/>
                  </a:lnTo>
                  <a:lnTo>
                    <a:pt x="45" y="3"/>
                  </a:lnTo>
                  <a:lnTo>
                    <a:pt x="45"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Arial Unicode MS"/>
                <a:ea typeface="黑体"/>
                <a:cs typeface="+mn-cs"/>
              </a:endParaRPr>
            </a:p>
          </p:txBody>
        </p:sp>
        <p:sp>
          <p:nvSpPr>
            <p:cNvPr id="87" name="Freeform 824">
              <a:extLst>
                <a:ext uri="{FF2B5EF4-FFF2-40B4-BE49-F238E27FC236}">
                  <a16:creationId xmlns:a16="http://schemas.microsoft.com/office/drawing/2014/main" id="{F17F51B5-99D8-4004-AC6B-2466345D5C18}"/>
                </a:ext>
              </a:extLst>
            </p:cNvPr>
            <p:cNvSpPr>
              <a:spLocks/>
            </p:cNvSpPr>
            <p:nvPr/>
          </p:nvSpPr>
          <p:spPr bwMode="auto">
            <a:xfrm>
              <a:off x="6619875" y="1614488"/>
              <a:ext cx="25400" cy="44450"/>
            </a:xfrm>
            <a:custGeom>
              <a:avLst/>
              <a:gdLst/>
              <a:ahLst/>
              <a:cxnLst>
                <a:cxn ang="0">
                  <a:pos x="40" y="2"/>
                </a:cxn>
                <a:cxn ang="0">
                  <a:pos x="40" y="2"/>
                </a:cxn>
                <a:cxn ang="0">
                  <a:pos x="32" y="11"/>
                </a:cxn>
                <a:cxn ang="0">
                  <a:pos x="25" y="19"/>
                </a:cxn>
                <a:cxn ang="0">
                  <a:pos x="19" y="28"/>
                </a:cxn>
                <a:cxn ang="0">
                  <a:pos x="13" y="39"/>
                </a:cxn>
                <a:cxn ang="0">
                  <a:pos x="8" y="49"/>
                </a:cxn>
                <a:cxn ang="0">
                  <a:pos x="4" y="59"/>
                </a:cxn>
                <a:cxn ang="0">
                  <a:pos x="1" y="71"/>
                </a:cxn>
                <a:cxn ang="0">
                  <a:pos x="0" y="81"/>
                </a:cxn>
                <a:cxn ang="0">
                  <a:pos x="0" y="81"/>
                </a:cxn>
                <a:cxn ang="0">
                  <a:pos x="0" y="83"/>
                </a:cxn>
                <a:cxn ang="0">
                  <a:pos x="1" y="85"/>
                </a:cxn>
                <a:cxn ang="0">
                  <a:pos x="3" y="86"/>
                </a:cxn>
                <a:cxn ang="0">
                  <a:pos x="5" y="86"/>
                </a:cxn>
                <a:cxn ang="0">
                  <a:pos x="6" y="86"/>
                </a:cxn>
                <a:cxn ang="0">
                  <a:pos x="9" y="85"/>
                </a:cxn>
                <a:cxn ang="0">
                  <a:pos x="10" y="83"/>
                </a:cxn>
                <a:cxn ang="0">
                  <a:pos x="10" y="81"/>
                </a:cxn>
                <a:cxn ang="0">
                  <a:pos x="10" y="81"/>
                </a:cxn>
                <a:cxn ang="0">
                  <a:pos x="11" y="71"/>
                </a:cxn>
                <a:cxn ang="0">
                  <a:pos x="14" y="61"/>
                </a:cxn>
                <a:cxn ang="0">
                  <a:pos x="17" y="51"/>
                </a:cxn>
                <a:cxn ang="0">
                  <a:pos x="22" y="42"/>
                </a:cxn>
                <a:cxn ang="0">
                  <a:pos x="27" y="33"/>
                </a:cxn>
                <a:cxn ang="0">
                  <a:pos x="33" y="24"/>
                </a:cxn>
                <a:cxn ang="0">
                  <a:pos x="40" y="16"/>
                </a:cxn>
                <a:cxn ang="0">
                  <a:pos x="47" y="9"/>
                </a:cxn>
                <a:cxn ang="0">
                  <a:pos x="47" y="9"/>
                </a:cxn>
                <a:cxn ang="0">
                  <a:pos x="48" y="8"/>
                </a:cxn>
                <a:cxn ang="0">
                  <a:pos x="48" y="5"/>
                </a:cxn>
                <a:cxn ang="0">
                  <a:pos x="47" y="3"/>
                </a:cxn>
                <a:cxn ang="0">
                  <a:pos x="46" y="2"/>
                </a:cxn>
                <a:cxn ang="0">
                  <a:pos x="45" y="1"/>
                </a:cxn>
                <a:cxn ang="0">
                  <a:pos x="43" y="0"/>
                </a:cxn>
                <a:cxn ang="0">
                  <a:pos x="42" y="1"/>
                </a:cxn>
                <a:cxn ang="0">
                  <a:pos x="40" y="2"/>
                </a:cxn>
                <a:cxn ang="0">
                  <a:pos x="40" y="2"/>
                </a:cxn>
              </a:cxnLst>
              <a:rect l="0" t="0" r="r" b="b"/>
              <a:pathLst>
                <a:path w="48" h="86">
                  <a:moveTo>
                    <a:pt x="40" y="2"/>
                  </a:moveTo>
                  <a:lnTo>
                    <a:pt x="40" y="2"/>
                  </a:lnTo>
                  <a:lnTo>
                    <a:pt x="32" y="11"/>
                  </a:lnTo>
                  <a:lnTo>
                    <a:pt x="25" y="19"/>
                  </a:lnTo>
                  <a:lnTo>
                    <a:pt x="19" y="28"/>
                  </a:lnTo>
                  <a:lnTo>
                    <a:pt x="13" y="39"/>
                  </a:lnTo>
                  <a:lnTo>
                    <a:pt x="8" y="49"/>
                  </a:lnTo>
                  <a:lnTo>
                    <a:pt x="4" y="59"/>
                  </a:lnTo>
                  <a:lnTo>
                    <a:pt x="1" y="71"/>
                  </a:lnTo>
                  <a:lnTo>
                    <a:pt x="0" y="81"/>
                  </a:lnTo>
                  <a:lnTo>
                    <a:pt x="0" y="81"/>
                  </a:lnTo>
                  <a:lnTo>
                    <a:pt x="0" y="83"/>
                  </a:lnTo>
                  <a:lnTo>
                    <a:pt x="1" y="85"/>
                  </a:lnTo>
                  <a:lnTo>
                    <a:pt x="3" y="86"/>
                  </a:lnTo>
                  <a:lnTo>
                    <a:pt x="5" y="86"/>
                  </a:lnTo>
                  <a:lnTo>
                    <a:pt x="6" y="86"/>
                  </a:lnTo>
                  <a:lnTo>
                    <a:pt x="9" y="85"/>
                  </a:lnTo>
                  <a:lnTo>
                    <a:pt x="10" y="83"/>
                  </a:lnTo>
                  <a:lnTo>
                    <a:pt x="10" y="81"/>
                  </a:lnTo>
                  <a:lnTo>
                    <a:pt x="10" y="81"/>
                  </a:lnTo>
                  <a:lnTo>
                    <a:pt x="11" y="71"/>
                  </a:lnTo>
                  <a:lnTo>
                    <a:pt x="14" y="61"/>
                  </a:lnTo>
                  <a:lnTo>
                    <a:pt x="17" y="51"/>
                  </a:lnTo>
                  <a:lnTo>
                    <a:pt x="22" y="42"/>
                  </a:lnTo>
                  <a:lnTo>
                    <a:pt x="27" y="33"/>
                  </a:lnTo>
                  <a:lnTo>
                    <a:pt x="33" y="24"/>
                  </a:lnTo>
                  <a:lnTo>
                    <a:pt x="40" y="16"/>
                  </a:lnTo>
                  <a:lnTo>
                    <a:pt x="47" y="9"/>
                  </a:lnTo>
                  <a:lnTo>
                    <a:pt x="47" y="9"/>
                  </a:lnTo>
                  <a:lnTo>
                    <a:pt x="48" y="8"/>
                  </a:lnTo>
                  <a:lnTo>
                    <a:pt x="48" y="5"/>
                  </a:lnTo>
                  <a:lnTo>
                    <a:pt x="47" y="3"/>
                  </a:lnTo>
                  <a:lnTo>
                    <a:pt x="46" y="2"/>
                  </a:lnTo>
                  <a:lnTo>
                    <a:pt x="45" y="1"/>
                  </a:lnTo>
                  <a:lnTo>
                    <a:pt x="43" y="0"/>
                  </a:lnTo>
                  <a:lnTo>
                    <a:pt x="42" y="1"/>
                  </a:lnTo>
                  <a:lnTo>
                    <a:pt x="40" y="2"/>
                  </a:lnTo>
                  <a:lnTo>
                    <a:pt x="40"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Arial Unicode MS"/>
                <a:ea typeface="黑体"/>
                <a:cs typeface="+mn-cs"/>
              </a:endParaRPr>
            </a:p>
          </p:txBody>
        </p:sp>
        <p:sp>
          <p:nvSpPr>
            <p:cNvPr id="88" name="Freeform 825">
              <a:extLst>
                <a:ext uri="{FF2B5EF4-FFF2-40B4-BE49-F238E27FC236}">
                  <a16:creationId xmlns:a16="http://schemas.microsoft.com/office/drawing/2014/main" id="{9770EFD5-5A48-4E84-B249-22BD230CFB32}"/>
                </a:ext>
              </a:extLst>
            </p:cNvPr>
            <p:cNvSpPr>
              <a:spLocks/>
            </p:cNvSpPr>
            <p:nvPr/>
          </p:nvSpPr>
          <p:spPr bwMode="auto">
            <a:xfrm>
              <a:off x="6659563" y="1624013"/>
              <a:ext cx="28575" cy="46038"/>
            </a:xfrm>
            <a:custGeom>
              <a:avLst/>
              <a:gdLst/>
              <a:ahLst/>
              <a:cxnLst>
                <a:cxn ang="0">
                  <a:pos x="44" y="2"/>
                </a:cxn>
                <a:cxn ang="0">
                  <a:pos x="44" y="2"/>
                </a:cxn>
                <a:cxn ang="0">
                  <a:pos x="38" y="10"/>
                </a:cxn>
                <a:cxn ang="0">
                  <a:pos x="32" y="17"/>
                </a:cxn>
                <a:cxn ang="0">
                  <a:pos x="25" y="26"/>
                </a:cxn>
                <a:cxn ang="0">
                  <a:pos x="19" y="34"/>
                </a:cxn>
                <a:cxn ang="0">
                  <a:pos x="19" y="34"/>
                </a:cxn>
                <a:cxn ang="0">
                  <a:pos x="13" y="44"/>
                </a:cxn>
                <a:cxn ang="0">
                  <a:pos x="9" y="56"/>
                </a:cxn>
                <a:cxn ang="0">
                  <a:pos x="5" y="67"/>
                </a:cxn>
                <a:cxn ang="0">
                  <a:pos x="0" y="77"/>
                </a:cxn>
                <a:cxn ang="0">
                  <a:pos x="0" y="77"/>
                </a:cxn>
                <a:cxn ang="0">
                  <a:pos x="0" y="79"/>
                </a:cxn>
                <a:cxn ang="0">
                  <a:pos x="0" y="82"/>
                </a:cxn>
                <a:cxn ang="0">
                  <a:pos x="2" y="85"/>
                </a:cxn>
                <a:cxn ang="0">
                  <a:pos x="4" y="85"/>
                </a:cxn>
                <a:cxn ang="0">
                  <a:pos x="5" y="85"/>
                </a:cxn>
                <a:cxn ang="0">
                  <a:pos x="7" y="85"/>
                </a:cxn>
                <a:cxn ang="0">
                  <a:pos x="8" y="83"/>
                </a:cxn>
                <a:cxn ang="0">
                  <a:pos x="8" y="83"/>
                </a:cxn>
                <a:cxn ang="0">
                  <a:pos x="16" y="63"/>
                </a:cxn>
                <a:cxn ang="0">
                  <a:pos x="26" y="42"/>
                </a:cxn>
                <a:cxn ang="0">
                  <a:pos x="26" y="42"/>
                </a:cxn>
                <a:cxn ang="0">
                  <a:pos x="28" y="37"/>
                </a:cxn>
                <a:cxn ang="0">
                  <a:pos x="31" y="33"/>
                </a:cxn>
                <a:cxn ang="0">
                  <a:pos x="38" y="25"/>
                </a:cxn>
                <a:cxn ang="0">
                  <a:pos x="46" y="15"/>
                </a:cxn>
                <a:cxn ang="0">
                  <a:pos x="52" y="7"/>
                </a:cxn>
                <a:cxn ang="0">
                  <a:pos x="52" y="7"/>
                </a:cxn>
                <a:cxn ang="0">
                  <a:pos x="53" y="5"/>
                </a:cxn>
                <a:cxn ang="0">
                  <a:pos x="52" y="3"/>
                </a:cxn>
                <a:cxn ang="0">
                  <a:pos x="52" y="2"/>
                </a:cxn>
                <a:cxn ang="0">
                  <a:pos x="50" y="0"/>
                </a:cxn>
                <a:cxn ang="0">
                  <a:pos x="49" y="0"/>
                </a:cxn>
                <a:cxn ang="0">
                  <a:pos x="47" y="0"/>
                </a:cxn>
                <a:cxn ang="0">
                  <a:pos x="45" y="1"/>
                </a:cxn>
                <a:cxn ang="0">
                  <a:pos x="44" y="2"/>
                </a:cxn>
                <a:cxn ang="0">
                  <a:pos x="44" y="2"/>
                </a:cxn>
              </a:cxnLst>
              <a:rect l="0" t="0" r="r" b="b"/>
              <a:pathLst>
                <a:path w="53" h="85">
                  <a:moveTo>
                    <a:pt x="44" y="2"/>
                  </a:moveTo>
                  <a:lnTo>
                    <a:pt x="44" y="2"/>
                  </a:lnTo>
                  <a:lnTo>
                    <a:pt x="38" y="10"/>
                  </a:lnTo>
                  <a:lnTo>
                    <a:pt x="32" y="17"/>
                  </a:lnTo>
                  <a:lnTo>
                    <a:pt x="25" y="26"/>
                  </a:lnTo>
                  <a:lnTo>
                    <a:pt x="19" y="34"/>
                  </a:lnTo>
                  <a:lnTo>
                    <a:pt x="19" y="34"/>
                  </a:lnTo>
                  <a:lnTo>
                    <a:pt x="13" y="44"/>
                  </a:lnTo>
                  <a:lnTo>
                    <a:pt x="9" y="56"/>
                  </a:lnTo>
                  <a:lnTo>
                    <a:pt x="5" y="67"/>
                  </a:lnTo>
                  <a:lnTo>
                    <a:pt x="0" y="77"/>
                  </a:lnTo>
                  <a:lnTo>
                    <a:pt x="0" y="77"/>
                  </a:lnTo>
                  <a:lnTo>
                    <a:pt x="0" y="79"/>
                  </a:lnTo>
                  <a:lnTo>
                    <a:pt x="0" y="82"/>
                  </a:lnTo>
                  <a:lnTo>
                    <a:pt x="2" y="85"/>
                  </a:lnTo>
                  <a:lnTo>
                    <a:pt x="4" y="85"/>
                  </a:lnTo>
                  <a:lnTo>
                    <a:pt x="5" y="85"/>
                  </a:lnTo>
                  <a:lnTo>
                    <a:pt x="7" y="85"/>
                  </a:lnTo>
                  <a:lnTo>
                    <a:pt x="8" y="83"/>
                  </a:lnTo>
                  <a:lnTo>
                    <a:pt x="8" y="83"/>
                  </a:lnTo>
                  <a:lnTo>
                    <a:pt x="16" y="63"/>
                  </a:lnTo>
                  <a:lnTo>
                    <a:pt x="26" y="42"/>
                  </a:lnTo>
                  <a:lnTo>
                    <a:pt x="26" y="42"/>
                  </a:lnTo>
                  <a:lnTo>
                    <a:pt x="28" y="37"/>
                  </a:lnTo>
                  <a:lnTo>
                    <a:pt x="31" y="33"/>
                  </a:lnTo>
                  <a:lnTo>
                    <a:pt x="38" y="25"/>
                  </a:lnTo>
                  <a:lnTo>
                    <a:pt x="46" y="15"/>
                  </a:lnTo>
                  <a:lnTo>
                    <a:pt x="52" y="7"/>
                  </a:lnTo>
                  <a:lnTo>
                    <a:pt x="52" y="7"/>
                  </a:lnTo>
                  <a:lnTo>
                    <a:pt x="53" y="5"/>
                  </a:lnTo>
                  <a:lnTo>
                    <a:pt x="52" y="3"/>
                  </a:lnTo>
                  <a:lnTo>
                    <a:pt x="52" y="2"/>
                  </a:lnTo>
                  <a:lnTo>
                    <a:pt x="50" y="0"/>
                  </a:lnTo>
                  <a:lnTo>
                    <a:pt x="49" y="0"/>
                  </a:lnTo>
                  <a:lnTo>
                    <a:pt x="47" y="0"/>
                  </a:lnTo>
                  <a:lnTo>
                    <a:pt x="45" y="1"/>
                  </a:lnTo>
                  <a:lnTo>
                    <a:pt x="44" y="2"/>
                  </a:lnTo>
                  <a:lnTo>
                    <a:pt x="44"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Arial Unicode MS"/>
                <a:ea typeface="黑体"/>
                <a:cs typeface="+mn-cs"/>
              </a:endParaRPr>
            </a:p>
          </p:txBody>
        </p:sp>
        <p:sp>
          <p:nvSpPr>
            <p:cNvPr id="89" name="Freeform 826">
              <a:extLst>
                <a:ext uri="{FF2B5EF4-FFF2-40B4-BE49-F238E27FC236}">
                  <a16:creationId xmlns:a16="http://schemas.microsoft.com/office/drawing/2014/main" id="{ECD7FAD1-B57A-4B67-B568-14C419D1D89B}"/>
                </a:ext>
              </a:extLst>
            </p:cNvPr>
            <p:cNvSpPr>
              <a:spLocks/>
            </p:cNvSpPr>
            <p:nvPr/>
          </p:nvSpPr>
          <p:spPr bwMode="auto">
            <a:xfrm>
              <a:off x="6746875" y="1463675"/>
              <a:ext cx="23813" cy="41275"/>
            </a:xfrm>
            <a:custGeom>
              <a:avLst/>
              <a:gdLst/>
              <a:ahLst/>
              <a:cxnLst>
                <a:cxn ang="0">
                  <a:pos x="39" y="1"/>
                </a:cxn>
                <a:cxn ang="0">
                  <a:pos x="39" y="1"/>
                </a:cxn>
                <a:cxn ang="0">
                  <a:pos x="32" y="10"/>
                </a:cxn>
                <a:cxn ang="0">
                  <a:pos x="27" y="18"/>
                </a:cxn>
                <a:cxn ang="0">
                  <a:pos x="22" y="27"/>
                </a:cxn>
                <a:cxn ang="0">
                  <a:pos x="18" y="35"/>
                </a:cxn>
                <a:cxn ang="0">
                  <a:pos x="9" y="54"/>
                </a:cxn>
                <a:cxn ang="0">
                  <a:pos x="5" y="63"/>
                </a:cxn>
                <a:cxn ang="0">
                  <a:pos x="0" y="73"/>
                </a:cxn>
                <a:cxn ang="0">
                  <a:pos x="0" y="73"/>
                </a:cxn>
                <a:cxn ang="0">
                  <a:pos x="0" y="74"/>
                </a:cxn>
                <a:cxn ang="0">
                  <a:pos x="0" y="76"/>
                </a:cxn>
                <a:cxn ang="0">
                  <a:pos x="1" y="78"/>
                </a:cxn>
                <a:cxn ang="0">
                  <a:pos x="2" y="79"/>
                </a:cxn>
                <a:cxn ang="0">
                  <a:pos x="3" y="79"/>
                </a:cxn>
                <a:cxn ang="0">
                  <a:pos x="5" y="79"/>
                </a:cxn>
                <a:cxn ang="0">
                  <a:pos x="7" y="79"/>
                </a:cxn>
                <a:cxn ang="0">
                  <a:pos x="8" y="77"/>
                </a:cxn>
                <a:cxn ang="0">
                  <a:pos x="8" y="77"/>
                </a:cxn>
                <a:cxn ang="0">
                  <a:pos x="13" y="68"/>
                </a:cxn>
                <a:cxn ang="0">
                  <a:pos x="18" y="59"/>
                </a:cxn>
                <a:cxn ang="0">
                  <a:pos x="26" y="42"/>
                </a:cxn>
                <a:cxn ang="0">
                  <a:pos x="30" y="32"/>
                </a:cxn>
                <a:cxn ang="0">
                  <a:pos x="34" y="24"/>
                </a:cxn>
                <a:cxn ang="0">
                  <a:pos x="39" y="16"/>
                </a:cxn>
                <a:cxn ang="0">
                  <a:pos x="45" y="8"/>
                </a:cxn>
                <a:cxn ang="0">
                  <a:pos x="45" y="8"/>
                </a:cxn>
                <a:cxn ang="0">
                  <a:pos x="46" y="6"/>
                </a:cxn>
                <a:cxn ang="0">
                  <a:pos x="46" y="4"/>
                </a:cxn>
                <a:cxn ang="0">
                  <a:pos x="46" y="3"/>
                </a:cxn>
                <a:cxn ang="0">
                  <a:pos x="45" y="1"/>
                </a:cxn>
                <a:cxn ang="0">
                  <a:pos x="44" y="0"/>
                </a:cxn>
                <a:cxn ang="0">
                  <a:pos x="42" y="0"/>
                </a:cxn>
                <a:cxn ang="0">
                  <a:pos x="40" y="0"/>
                </a:cxn>
                <a:cxn ang="0">
                  <a:pos x="39" y="1"/>
                </a:cxn>
                <a:cxn ang="0">
                  <a:pos x="39" y="1"/>
                </a:cxn>
              </a:cxnLst>
              <a:rect l="0" t="0" r="r" b="b"/>
              <a:pathLst>
                <a:path w="46" h="79">
                  <a:moveTo>
                    <a:pt x="39" y="1"/>
                  </a:moveTo>
                  <a:lnTo>
                    <a:pt x="39" y="1"/>
                  </a:lnTo>
                  <a:lnTo>
                    <a:pt x="32" y="10"/>
                  </a:lnTo>
                  <a:lnTo>
                    <a:pt x="27" y="18"/>
                  </a:lnTo>
                  <a:lnTo>
                    <a:pt x="22" y="27"/>
                  </a:lnTo>
                  <a:lnTo>
                    <a:pt x="18" y="35"/>
                  </a:lnTo>
                  <a:lnTo>
                    <a:pt x="9" y="54"/>
                  </a:lnTo>
                  <a:lnTo>
                    <a:pt x="5" y="63"/>
                  </a:lnTo>
                  <a:lnTo>
                    <a:pt x="0" y="73"/>
                  </a:lnTo>
                  <a:lnTo>
                    <a:pt x="0" y="73"/>
                  </a:lnTo>
                  <a:lnTo>
                    <a:pt x="0" y="74"/>
                  </a:lnTo>
                  <a:lnTo>
                    <a:pt x="0" y="76"/>
                  </a:lnTo>
                  <a:lnTo>
                    <a:pt x="1" y="78"/>
                  </a:lnTo>
                  <a:lnTo>
                    <a:pt x="2" y="79"/>
                  </a:lnTo>
                  <a:lnTo>
                    <a:pt x="3" y="79"/>
                  </a:lnTo>
                  <a:lnTo>
                    <a:pt x="5" y="79"/>
                  </a:lnTo>
                  <a:lnTo>
                    <a:pt x="7" y="79"/>
                  </a:lnTo>
                  <a:lnTo>
                    <a:pt x="8" y="77"/>
                  </a:lnTo>
                  <a:lnTo>
                    <a:pt x="8" y="77"/>
                  </a:lnTo>
                  <a:lnTo>
                    <a:pt x="13" y="68"/>
                  </a:lnTo>
                  <a:lnTo>
                    <a:pt x="18" y="59"/>
                  </a:lnTo>
                  <a:lnTo>
                    <a:pt x="26" y="42"/>
                  </a:lnTo>
                  <a:lnTo>
                    <a:pt x="30" y="32"/>
                  </a:lnTo>
                  <a:lnTo>
                    <a:pt x="34" y="24"/>
                  </a:lnTo>
                  <a:lnTo>
                    <a:pt x="39" y="16"/>
                  </a:lnTo>
                  <a:lnTo>
                    <a:pt x="45" y="8"/>
                  </a:lnTo>
                  <a:lnTo>
                    <a:pt x="45" y="8"/>
                  </a:lnTo>
                  <a:lnTo>
                    <a:pt x="46" y="6"/>
                  </a:lnTo>
                  <a:lnTo>
                    <a:pt x="46" y="4"/>
                  </a:lnTo>
                  <a:lnTo>
                    <a:pt x="46" y="3"/>
                  </a:lnTo>
                  <a:lnTo>
                    <a:pt x="45" y="1"/>
                  </a:lnTo>
                  <a:lnTo>
                    <a:pt x="44" y="0"/>
                  </a:lnTo>
                  <a:lnTo>
                    <a:pt x="42" y="0"/>
                  </a:lnTo>
                  <a:lnTo>
                    <a:pt x="40" y="0"/>
                  </a:lnTo>
                  <a:lnTo>
                    <a:pt x="39" y="1"/>
                  </a:lnTo>
                  <a:lnTo>
                    <a:pt x="39"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Arial Unicode MS"/>
                <a:ea typeface="黑体"/>
                <a:cs typeface="+mn-cs"/>
              </a:endParaRPr>
            </a:p>
          </p:txBody>
        </p:sp>
        <p:sp>
          <p:nvSpPr>
            <p:cNvPr id="90" name="Freeform 827">
              <a:extLst>
                <a:ext uri="{FF2B5EF4-FFF2-40B4-BE49-F238E27FC236}">
                  <a16:creationId xmlns:a16="http://schemas.microsoft.com/office/drawing/2014/main" id="{37B4A764-8E97-4662-94F2-3CDFB5736B58}"/>
                </a:ext>
              </a:extLst>
            </p:cNvPr>
            <p:cNvSpPr>
              <a:spLocks/>
            </p:cNvSpPr>
            <p:nvPr/>
          </p:nvSpPr>
          <p:spPr bwMode="auto">
            <a:xfrm>
              <a:off x="6792913" y="1493838"/>
              <a:ext cx="9525" cy="7938"/>
            </a:xfrm>
            <a:custGeom>
              <a:avLst/>
              <a:gdLst/>
              <a:ahLst/>
              <a:cxnLst>
                <a:cxn ang="0">
                  <a:pos x="8" y="1"/>
                </a:cxn>
                <a:cxn ang="0">
                  <a:pos x="2" y="8"/>
                </a:cxn>
                <a:cxn ang="0">
                  <a:pos x="2" y="8"/>
                </a:cxn>
                <a:cxn ang="0">
                  <a:pos x="1" y="9"/>
                </a:cxn>
                <a:cxn ang="0">
                  <a:pos x="0" y="11"/>
                </a:cxn>
                <a:cxn ang="0">
                  <a:pos x="1" y="13"/>
                </a:cxn>
                <a:cxn ang="0">
                  <a:pos x="2" y="14"/>
                </a:cxn>
                <a:cxn ang="0">
                  <a:pos x="3" y="16"/>
                </a:cxn>
                <a:cxn ang="0">
                  <a:pos x="5" y="16"/>
                </a:cxn>
                <a:cxn ang="0">
                  <a:pos x="7" y="16"/>
                </a:cxn>
                <a:cxn ang="0">
                  <a:pos x="8" y="14"/>
                </a:cxn>
                <a:cxn ang="0">
                  <a:pos x="14" y="8"/>
                </a:cxn>
                <a:cxn ang="0">
                  <a:pos x="14" y="8"/>
                </a:cxn>
                <a:cxn ang="0">
                  <a:pos x="15" y="6"/>
                </a:cxn>
                <a:cxn ang="0">
                  <a:pos x="16" y="5"/>
                </a:cxn>
                <a:cxn ang="0">
                  <a:pos x="15" y="3"/>
                </a:cxn>
                <a:cxn ang="0">
                  <a:pos x="14" y="1"/>
                </a:cxn>
                <a:cxn ang="0">
                  <a:pos x="13" y="0"/>
                </a:cxn>
                <a:cxn ang="0">
                  <a:pos x="11" y="0"/>
                </a:cxn>
                <a:cxn ang="0">
                  <a:pos x="9" y="0"/>
                </a:cxn>
                <a:cxn ang="0">
                  <a:pos x="8" y="1"/>
                </a:cxn>
                <a:cxn ang="0">
                  <a:pos x="8" y="1"/>
                </a:cxn>
              </a:cxnLst>
              <a:rect l="0" t="0" r="r" b="b"/>
              <a:pathLst>
                <a:path w="16" h="16">
                  <a:moveTo>
                    <a:pt x="8" y="1"/>
                  </a:moveTo>
                  <a:lnTo>
                    <a:pt x="2" y="8"/>
                  </a:lnTo>
                  <a:lnTo>
                    <a:pt x="2" y="8"/>
                  </a:lnTo>
                  <a:lnTo>
                    <a:pt x="1" y="9"/>
                  </a:lnTo>
                  <a:lnTo>
                    <a:pt x="0" y="11"/>
                  </a:lnTo>
                  <a:lnTo>
                    <a:pt x="1" y="13"/>
                  </a:lnTo>
                  <a:lnTo>
                    <a:pt x="2" y="14"/>
                  </a:lnTo>
                  <a:lnTo>
                    <a:pt x="3" y="16"/>
                  </a:lnTo>
                  <a:lnTo>
                    <a:pt x="5" y="16"/>
                  </a:lnTo>
                  <a:lnTo>
                    <a:pt x="7" y="16"/>
                  </a:lnTo>
                  <a:lnTo>
                    <a:pt x="8" y="14"/>
                  </a:lnTo>
                  <a:lnTo>
                    <a:pt x="14" y="8"/>
                  </a:lnTo>
                  <a:lnTo>
                    <a:pt x="14" y="8"/>
                  </a:lnTo>
                  <a:lnTo>
                    <a:pt x="15" y="6"/>
                  </a:lnTo>
                  <a:lnTo>
                    <a:pt x="16" y="5"/>
                  </a:lnTo>
                  <a:lnTo>
                    <a:pt x="15" y="3"/>
                  </a:lnTo>
                  <a:lnTo>
                    <a:pt x="14" y="1"/>
                  </a:lnTo>
                  <a:lnTo>
                    <a:pt x="13" y="0"/>
                  </a:lnTo>
                  <a:lnTo>
                    <a:pt x="11" y="0"/>
                  </a:lnTo>
                  <a:lnTo>
                    <a:pt x="9" y="0"/>
                  </a:lnTo>
                  <a:lnTo>
                    <a:pt x="8" y="1"/>
                  </a:lnTo>
                  <a:lnTo>
                    <a:pt x="8"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Arial Unicode MS"/>
                <a:ea typeface="黑体"/>
                <a:cs typeface="+mn-cs"/>
              </a:endParaRPr>
            </a:p>
          </p:txBody>
        </p:sp>
        <p:sp>
          <p:nvSpPr>
            <p:cNvPr id="91" name="Freeform 828">
              <a:extLst>
                <a:ext uri="{FF2B5EF4-FFF2-40B4-BE49-F238E27FC236}">
                  <a16:creationId xmlns:a16="http://schemas.microsoft.com/office/drawing/2014/main" id="{1225F673-FB75-4396-B7C3-4BCE973883D1}"/>
                </a:ext>
              </a:extLst>
            </p:cNvPr>
            <p:cNvSpPr>
              <a:spLocks noEditPoints="1"/>
            </p:cNvSpPr>
            <p:nvPr/>
          </p:nvSpPr>
          <p:spPr bwMode="auto">
            <a:xfrm>
              <a:off x="6208713" y="1243013"/>
              <a:ext cx="706438" cy="620713"/>
            </a:xfrm>
            <a:custGeom>
              <a:avLst/>
              <a:gdLst/>
              <a:ahLst/>
              <a:cxnLst>
                <a:cxn ang="0">
                  <a:pos x="1208" y="1175"/>
                </a:cxn>
                <a:cxn ang="0">
                  <a:pos x="1095" y="1131"/>
                </a:cxn>
                <a:cxn ang="0">
                  <a:pos x="938" y="1062"/>
                </a:cxn>
                <a:cxn ang="0">
                  <a:pos x="899" y="1051"/>
                </a:cxn>
                <a:cxn ang="0">
                  <a:pos x="728" y="1088"/>
                </a:cxn>
                <a:cxn ang="0">
                  <a:pos x="531" y="1080"/>
                </a:cxn>
                <a:cxn ang="0">
                  <a:pos x="322" y="1026"/>
                </a:cxn>
                <a:cxn ang="0">
                  <a:pos x="161" y="920"/>
                </a:cxn>
                <a:cxn ang="0">
                  <a:pos x="51" y="762"/>
                </a:cxn>
                <a:cxn ang="0">
                  <a:pos x="8" y="609"/>
                </a:cxn>
                <a:cxn ang="0">
                  <a:pos x="4" y="424"/>
                </a:cxn>
                <a:cxn ang="0">
                  <a:pos x="39" y="285"/>
                </a:cxn>
                <a:cxn ang="0">
                  <a:pos x="97" y="185"/>
                </a:cxn>
                <a:cxn ang="0">
                  <a:pos x="167" y="114"/>
                </a:cxn>
                <a:cxn ang="0">
                  <a:pos x="255" y="62"/>
                </a:cxn>
                <a:cxn ang="0">
                  <a:pos x="439" y="14"/>
                </a:cxn>
                <a:cxn ang="0">
                  <a:pos x="700" y="5"/>
                </a:cxn>
                <a:cxn ang="0">
                  <a:pos x="714" y="7"/>
                </a:cxn>
                <a:cxn ang="0">
                  <a:pos x="803" y="0"/>
                </a:cxn>
                <a:cxn ang="0">
                  <a:pos x="994" y="43"/>
                </a:cxn>
                <a:cxn ang="0">
                  <a:pos x="1175" y="156"/>
                </a:cxn>
                <a:cxn ang="0">
                  <a:pos x="1247" y="243"/>
                </a:cxn>
                <a:cxn ang="0">
                  <a:pos x="1289" y="328"/>
                </a:cxn>
                <a:cxn ang="0">
                  <a:pos x="1324" y="456"/>
                </a:cxn>
                <a:cxn ang="0">
                  <a:pos x="1336" y="593"/>
                </a:cxn>
                <a:cxn ang="0">
                  <a:pos x="1319" y="726"/>
                </a:cxn>
                <a:cxn ang="0">
                  <a:pos x="1266" y="842"/>
                </a:cxn>
                <a:cxn ang="0">
                  <a:pos x="1204" y="907"/>
                </a:cxn>
                <a:cxn ang="0">
                  <a:pos x="1205" y="990"/>
                </a:cxn>
                <a:cxn ang="0">
                  <a:pos x="1239" y="1150"/>
                </a:cxn>
                <a:cxn ang="0">
                  <a:pos x="1234" y="1167"/>
                </a:cxn>
                <a:cxn ang="0">
                  <a:pos x="912" y="999"/>
                </a:cxn>
                <a:cxn ang="0">
                  <a:pos x="967" y="1032"/>
                </a:cxn>
                <a:cxn ang="0">
                  <a:pos x="1119" y="1098"/>
                </a:cxn>
                <a:cxn ang="0">
                  <a:pos x="1181" y="1067"/>
                </a:cxn>
                <a:cxn ang="0">
                  <a:pos x="1156" y="912"/>
                </a:cxn>
                <a:cxn ang="0">
                  <a:pos x="1170" y="893"/>
                </a:cxn>
                <a:cxn ang="0">
                  <a:pos x="1193" y="864"/>
                </a:cxn>
                <a:cxn ang="0">
                  <a:pos x="1262" y="762"/>
                </a:cxn>
                <a:cxn ang="0">
                  <a:pos x="1294" y="636"/>
                </a:cxn>
                <a:cxn ang="0">
                  <a:pos x="1293" y="502"/>
                </a:cxn>
                <a:cxn ang="0">
                  <a:pos x="1265" y="373"/>
                </a:cxn>
                <a:cxn ang="0">
                  <a:pos x="1214" y="265"/>
                </a:cxn>
                <a:cxn ang="0">
                  <a:pos x="1124" y="168"/>
                </a:cxn>
                <a:cxn ang="0">
                  <a:pos x="962" y="75"/>
                </a:cxn>
                <a:cxn ang="0">
                  <a:pos x="786" y="39"/>
                </a:cxn>
                <a:cxn ang="0">
                  <a:pos x="705" y="49"/>
                </a:cxn>
                <a:cxn ang="0">
                  <a:pos x="686" y="45"/>
                </a:cxn>
                <a:cxn ang="0">
                  <a:pos x="459" y="52"/>
                </a:cxn>
                <a:cxn ang="0">
                  <a:pos x="295" y="89"/>
                </a:cxn>
                <a:cxn ang="0">
                  <a:pos x="184" y="153"/>
                </a:cxn>
                <a:cxn ang="0">
                  <a:pos x="109" y="238"/>
                </a:cxn>
                <a:cxn ang="0">
                  <a:pos x="62" y="340"/>
                </a:cxn>
                <a:cxn ang="0">
                  <a:pos x="40" y="448"/>
                </a:cxn>
                <a:cxn ang="0">
                  <a:pos x="55" y="647"/>
                </a:cxn>
                <a:cxn ang="0">
                  <a:pos x="121" y="805"/>
                </a:cxn>
                <a:cxn ang="0">
                  <a:pos x="251" y="941"/>
                </a:cxn>
                <a:cxn ang="0">
                  <a:pos x="434" y="1017"/>
                </a:cxn>
                <a:cxn ang="0">
                  <a:pos x="592" y="1043"/>
                </a:cxn>
                <a:cxn ang="0">
                  <a:pos x="736" y="1045"/>
                </a:cxn>
                <a:cxn ang="0">
                  <a:pos x="890" y="1012"/>
                </a:cxn>
                <a:cxn ang="0">
                  <a:pos x="900" y="1005"/>
                </a:cxn>
              </a:cxnLst>
              <a:rect l="0" t="0" r="r" b="b"/>
              <a:pathLst>
                <a:path w="1336" h="1175">
                  <a:moveTo>
                    <a:pt x="1214" y="1175"/>
                  </a:moveTo>
                  <a:lnTo>
                    <a:pt x="1214" y="1175"/>
                  </a:lnTo>
                  <a:lnTo>
                    <a:pt x="1210" y="1175"/>
                  </a:lnTo>
                  <a:lnTo>
                    <a:pt x="1209" y="1175"/>
                  </a:lnTo>
                  <a:lnTo>
                    <a:pt x="1208" y="1175"/>
                  </a:lnTo>
                  <a:lnTo>
                    <a:pt x="1208" y="1175"/>
                  </a:lnTo>
                  <a:lnTo>
                    <a:pt x="1202" y="1174"/>
                  </a:lnTo>
                  <a:lnTo>
                    <a:pt x="1198" y="1173"/>
                  </a:lnTo>
                  <a:lnTo>
                    <a:pt x="1198" y="1173"/>
                  </a:lnTo>
                  <a:lnTo>
                    <a:pt x="1172" y="1162"/>
                  </a:lnTo>
                  <a:lnTo>
                    <a:pt x="1147" y="1152"/>
                  </a:lnTo>
                  <a:lnTo>
                    <a:pt x="1095" y="1131"/>
                  </a:lnTo>
                  <a:lnTo>
                    <a:pt x="1095" y="1131"/>
                  </a:lnTo>
                  <a:lnTo>
                    <a:pt x="1050" y="1113"/>
                  </a:lnTo>
                  <a:lnTo>
                    <a:pt x="1005" y="1095"/>
                  </a:lnTo>
                  <a:lnTo>
                    <a:pt x="982" y="1084"/>
                  </a:lnTo>
                  <a:lnTo>
                    <a:pt x="960" y="1073"/>
                  </a:lnTo>
                  <a:lnTo>
                    <a:pt x="938" y="1062"/>
                  </a:lnTo>
                  <a:lnTo>
                    <a:pt x="918" y="1048"/>
                  </a:lnTo>
                  <a:lnTo>
                    <a:pt x="911" y="1044"/>
                  </a:lnTo>
                  <a:lnTo>
                    <a:pt x="904" y="1048"/>
                  </a:lnTo>
                  <a:lnTo>
                    <a:pt x="904" y="1048"/>
                  </a:lnTo>
                  <a:lnTo>
                    <a:pt x="899" y="1051"/>
                  </a:lnTo>
                  <a:lnTo>
                    <a:pt x="899" y="1051"/>
                  </a:lnTo>
                  <a:lnTo>
                    <a:pt x="873" y="1061"/>
                  </a:lnTo>
                  <a:lnTo>
                    <a:pt x="847" y="1068"/>
                  </a:lnTo>
                  <a:lnTo>
                    <a:pt x="819" y="1075"/>
                  </a:lnTo>
                  <a:lnTo>
                    <a:pt x="789" y="1080"/>
                  </a:lnTo>
                  <a:lnTo>
                    <a:pt x="759" y="1084"/>
                  </a:lnTo>
                  <a:lnTo>
                    <a:pt x="728" y="1088"/>
                  </a:lnTo>
                  <a:lnTo>
                    <a:pt x="696" y="1090"/>
                  </a:lnTo>
                  <a:lnTo>
                    <a:pt x="664" y="1090"/>
                  </a:lnTo>
                  <a:lnTo>
                    <a:pt x="664" y="1090"/>
                  </a:lnTo>
                  <a:lnTo>
                    <a:pt x="620" y="1089"/>
                  </a:lnTo>
                  <a:lnTo>
                    <a:pt x="576" y="1086"/>
                  </a:lnTo>
                  <a:lnTo>
                    <a:pt x="531" y="1080"/>
                  </a:lnTo>
                  <a:lnTo>
                    <a:pt x="488" y="1073"/>
                  </a:lnTo>
                  <a:lnTo>
                    <a:pt x="445" y="1064"/>
                  </a:lnTo>
                  <a:lnTo>
                    <a:pt x="402" y="1052"/>
                  </a:lnTo>
                  <a:lnTo>
                    <a:pt x="361" y="1040"/>
                  </a:lnTo>
                  <a:lnTo>
                    <a:pt x="322" y="1026"/>
                  </a:lnTo>
                  <a:lnTo>
                    <a:pt x="322" y="1026"/>
                  </a:lnTo>
                  <a:lnTo>
                    <a:pt x="292" y="1012"/>
                  </a:lnTo>
                  <a:lnTo>
                    <a:pt x="263" y="997"/>
                  </a:lnTo>
                  <a:lnTo>
                    <a:pt x="235" y="980"/>
                  </a:lnTo>
                  <a:lnTo>
                    <a:pt x="209" y="962"/>
                  </a:lnTo>
                  <a:lnTo>
                    <a:pt x="184" y="942"/>
                  </a:lnTo>
                  <a:lnTo>
                    <a:pt x="161" y="920"/>
                  </a:lnTo>
                  <a:lnTo>
                    <a:pt x="138" y="898"/>
                  </a:lnTo>
                  <a:lnTo>
                    <a:pt x="117" y="873"/>
                  </a:lnTo>
                  <a:lnTo>
                    <a:pt x="99" y="847"/>
                  </a:lnTo>
                  <a:lnTo>
                    <a:pt x="81" y="820"/>
                  </a:lnTo>
                  <a:lnTo>
                    <a:pt x="66" y="792"/>
                  </a:lnTo>
                  <a:lnTo>
                    <a:pt x="51" y="762"/>
                  </a:lnTo>
                  <a:lnTo>
                    <a:pt x="39" y="732"/>
                  </a:lnTo>
                  <a:lnTo>
                    <a:pt x="28" y="700"/>
                  </a:lnTo>
                  <a:lnTo>
                    <a:pt x="19" y="668"/>
                  </a:lnTo>
                  <a:lnTo>
                    <a:pt x="12" y="634"/>
                  </a:lnTo>
                  <a:lnTo>
                    <a:pt x="12" y="634"/>
                  </a:lnTo>
                  <a:lnTo>
                    <a:pt x="8" y="609"/>
                  </a:lnTo>
                  <a:lnTo>
                    <a:pt x="5" y="582"/>
                  </a:lnTo>
                  <a:lnTo>
                    <a:pt x="2" y="554"/>
                  </a:lnTo>
                  <a:lnTo>
                    <a:pt x="1" y="524"/>
                  </a:lnTo>
                  <a:lnTo>
                    <a:pt x="0" y="492"/>
                  </a:lnTo>
                  <a:lnTo>
                    <a:pt x="1" y="459"/>
                  </a:lnTo>
                  <a:lnTo>
                    <a:pt x="4" y="424"/>
                  </a:lnTo>
                  <a:lnTo>
                    <a:pt x="9" y="389"/>
                  </a:lnTo>
                  <a:lnTo>
                    <a:pt x="16" y="354"/>
                  </a:lnTo>
                  <a:lnTo>
                    <a:pt x="21" y="337"/>
                  </a:lnTo>
                  <a:lnTo>
                    <a:pt x="26" y="320"/>
                  </a:lnTo>
                  <a:lnTo>
                    <a:pt x="33" y="303"/>
                  </a:lnTo>
                  <a:lnTo>
                    <a:pt x="39" y="285"/>
                  </a:lnTo>
                  <a:lnTo>
                    <a:pt x="46" y="267"/>
                  </a:lnTo>
                  <a:lnTo>
                    <a:pt x="54" y="251"/>
                  </a:lnTo>
                  <a:lnTo>
                    <a:pt x="64" y="234"/>
                  </a:lnTo>
                  <a:lnTo>
                    <a:pt x="74" y="218"/>
                  </a:lnTo>
                  <a:lnTo>
                    <a:pt x="84" y="201"/>
                  </a:lnTo>
                  <a:lnTo>
                    <a:pt x="97" y="185"/>
                  </a:lnTo>
                  <a:lnTo>
                    <a:pt x="109" y="169"/>
                  </a:lnTo>
                  <a:lnTo>
                    <a:pt x="123" y="154"/>
                  </a:lnTo>
                  <a:lnTo>
                    <a:pt x="138" y="139"/>
                  </a:lnTo>
                  <a:lnTo>
                    <a:pt x="153" y="125"/>
                  </a:lnTo>
                  <a:lnTo>
                    <a:pt x="153" y="125"/>
                  </a:lnTo>
                  <a:lnTo>
                    <a:pt x="167" y="114"/>
                  </a:lnTo>
                  <a:lnTo>
                    <a:pt x="180" y="103"/>
                  </a:lnTo>
                  <a:lnTo>
                    <a:pt x="195" y="94"/>
                  </a:lnTo>
                  <a:lnTo>
                    <a:pt x="209" y="86"/>
                  </a:lnTo>
                  <a:lnTo>
                    <a:pt x="224" y="76"/>
                  </a:lnTo>
                  <a:lnTo>
                    <a:pt x="239" y="69"/>
                  </a:lnTo>
                  <a:lnTo>
                    <a:pt x="255" y="62"/>
                  </a:lnTo>
                  <a:lnTo>
                    <a:pt x="270" y="56"/>
                  </a:lnTo>
                  <a:lnTo>
                    <a:pt x="303" y="43"/>
                  </a:lnTo>
                  <a:lnTo>
                    <a:pt x="336" y="34"/>
                  </a:lnTo>
                  <a:lnTo>
                    <a:pt x="369" y="26"/>
                  </a:lnTo>
                  <a:lnTo>
                    <a:pt x="403" y="20"/>
                  </a:lnTo>
                  <a:lnTo>
                    <a:pt x="439" y="14"/>
                  </a:lnTo>
                  <a:lnTo>
                    <a:pt x="473" y="11"/>
                  </a:lnTo>
                  <a:lnTo>
                    <a:pt x="507" y="8"/>
                  </a:lnTo>
                  <a:lnTo>
                    <a:pt x="541" y="6"/>
                  </a:lnTo>
                  <a:lnTo>
                    <a:pt x="607" y="5"/>
                  </a:lnTo>
                  <a:lnTo>
                    <a:pt x="669" y="5"/>
                  </a:lnTo>
                  <a:lnTo>
                    <a:pt x="700" y="5"/>
                  </a:lnTo>
                  <a:lnTo>
                    <a:pt x="700" y="5"/>
                  </a:lnTo>
                  <a:lnTo>
                    <a:pt x="704" y="5"/>
                  </a:lnTo>
                  <a:lnTo>
                    <a:pt x="708" y="6"/>
                  </a:lnTo>
                  <a:lnTo>
                    <a:pt x="711" y="7"/>
                  </a:lnTo>
                  <a:lnTo>
                    <a:pt x="714" y="7"/>
                  </a:lnTo>
                  <a:lnTo>
                    <a:pt x="714" y="7"/>
                  </a:lnTo>
                  <a:lnTo>
                    <a:pt x="732" y="4"/>
                  </a:lnTo>
                  <a:lnTo>
                    <a:pt x="749" y="2"/>
                  </a:lnTo>
                  <a:lnTo>
                    <a:pt x="768" y="1"/>
                  </a:lnTo>
                  <a:lnTo>
                    <a:pt x="787" y="0"/>
                  </a:lnTo>
                  <a:lnTo>
                    <a:pt x="787" y="0"/>
                  </a:lnTo>
                  <a:lnTo>
                    <a:pt x="803" y="0"/>
                  </a:lnTo>
                  <a:lnTo>
                    <a:pt x="821" y="1"/>
                  </a:lnTo>
                  <a:lnTo>
                    <a:pt x="856" y="5"/>
                  </a:lnTo>
                  <a:lnTo>
                    <a:pt x="891" y="11"/>
                  </a:lnTo>
                  <a:lnTo>
                    <a:pt x="926" y="21"/>
                  </a:lnTo>
                  <a:lnTo>
                    <a:pt x="960" y="31"/>
                  </a:lnTo>
                  <a:lnTo>
                    <a:pt x="994" y="43"/>
                  </a:lnTo>
                  <a:lnTo>
                    <a:pt x="1028" y="59"/>
                  </a:lnTo>
                  <a:lnTo>
                    <a:pt x="1060" y="75"/>
                  </a:lnTo>
                  <a:lnTo>
                    <a:pt x="1091" y="93"/>
                  </a:lnTo>
                  <a:lnTo>
                    <a:pt x="1121" y="112"/>
                  </a:lnTo>
                  <a:lnTo>
                    <a:pt x="1149" y="134"/>
                  </a:lnTo>
                  <a:lnTo>
                    <a:pt x="1175" y="156"/>
                  </a:lnTo>
                  <a:lnTo>
                    <a:pt x="1199" y="180"/>
                  </a:lnTo>
                  <a:lnTo>
                    <a:pt x="1210" y="192"/>
                  </a:lnTo>
                  <a:lnTo>
                    <a:pt x="1220" y="204"/>
                  </a:lnTo>
                  <a:lnTo>
                    <a:pt x="1230" y="217"/>
                  </a:lnTo>
                  <a:lnTo>
                    <a:pt x="1239" y="229"/>
                  </a:lnTo>
                  <a:lnTo>
                    <a:pt x="1247" y="243"/>
                  </a:lnTo>
                  <a:lnTo>
                    <a:pt x="1256" y="255"/>
                  </a:lnTo>
                  <a:lnTo>
                    <a:pt x="1256" y="255"/>
                  </a:lnTo>
                  <a:lnTo>
                    <a:pt x="1264" y="273"/>
                  </a:lnTo>
                  <a:lnTo>
                    <a:pt x="1272" y="290"/>
                  </a:lnTo>
                  <a:lnTo>
                    <a:pt x="1280" y="310"/>
                  </a:lnTo>
                  <a:lnTo>
                    <a:pt x="1289" y="328"/>
                  </a:lnTo>
                  <a:lnTo>
                    <a:pt x="1296" y="349"/>
                  </a:lnTo>
                  <a:lnTo>
                    <a:pt x="1302" y="370"/>
                  </a:lnTo>
                  <a:lnTo>
                    <a:pt x="1308" y="390"/>
                  </a:lnTo>
                  <a:lnTo>
                    <a:pt x="1314" y="412"/>
                  </a:lnTo>
                  <a:lnTo>
                    <a:pt x="1320" y="434"/>
                  </a:lnTo>
                  <a:lnTo>
                    <a:pt x="1324" y="456"/>
                  </a:lnTo>
                  <a:lnTo>
                    <a:pt x="1328" y="478"/>
                  </a:lnTo>
                  <a:lnTo>
                    <a:pt x="1331" y="501"/>
                  </a:lnTo>
                  <a:lnTo>
                    <a:pt x="1333" y="524"/>
                  </a:lnTo>
                  <a:lnTo>
                    <a:pt x="1335" y="547"/>
                  </a:lnTo>
                  <a:lnTo>
                    <a:pt x="1336" y="570"/>
                  </a:lnTo>
                  <a:lnTo>
                    <a:pt x="1336" y="593"/>
                  </a:lnTo>
                  <a:lnTo>
                    <a:pt x="1335" y="616"/>
                  </a:lnTo>
                  <a:lnTo>
                    <a:pt x="1334" y="638"/>
                  </a:lnTo>
                  <a:lnTo>
                    <a:pt x="1332" y="660"/>
                  </a:lnTo>
                  <a:lnTo>
                    <a:pt x="1328" y="683"/>
                  </a:lnTo>
                  <a:lnTo>
                    <a:pt x="1324" y="704"/>
                  </a:lnTo>
                  <a:lnTo>
                    <a:pt x="1319" y="726"/>
                  </a:lnTo>
                  <a:lnTo>
                    <a:pt x="1312" y="747"/>
                  </a:lnTo>
                  <a:lnTo>
                    <a:pt x="1305" y="767"/>
                  </a:lnTo>
                  <a:lnTo>
                    <a:pt x="1297" y="787"/>
                  </a:lnTo>
                  <a:lnTo>
                    <a:pt x="1288" y="806"/>
                  </a:lnTo>
                  <a:lnTo>
                    <a:pt x="1277" y="824"/>
                  </a:lnTo>
                  <a:lnTo>
                    <a:pt x="1266" y="842"/>
                  </a:lnTo>
                  <a:lnTo>
                    <a:pt x="1253" y="859"/>
                  </a:lnTo>
                  <a:lnTo>
                    <a:pt x="1239" y="875"/>
                  </a:lnTo>
                  <a:lnTo>
                    <a:pt x="1225" y="890"/>
                  </a:lnTo>
                  <a:lnTo>
                    <a:pt x="1208" y="904"/>
                  </a:lnTo>
                  <a:lnTo>
                    <a:pt x="1208" y="904"/>
                  </a:lnTo>
                  <a:lnTo>
                    <a:pt x="1204" y="907"/>
                  </a:lnTo>
                  <a:lnTo>
                    <a:pt x="1197" y="911"/>
                  </a:lnTo>
                  <a:lnTo>
                    <a:pt x="1197" y="918"/>
                  </a:lnTo>
                  <a:lnTo>
                    <a:pt x="1197" y="918"/>
                  </a:lnTo>
                  <a:lnTo>
                    <a:pt x="1198" y="937"/>
                  </a:lnTo>
                  <a:lnTo>
                    <a:pt x="1200" y="954"/>
                  </a:lnTo>
                  <a:lnTo>
                    <a:pt x="1205" y="990"/>
                  </a:lnTo>
                  <a:lnTo>
                    <a:pt x="1212" y="1026"/>
                  </a:lnTo>
                  <a:lnTo>
                    <a:pt x="1220" y="1061"/>
                  </a:lnTo>
                  <a:lnTo>
                    <a:pt x="1220" y="1061"/>
                  </a:lnTo>
                  <a:lnTo>
                    <a:pt x="1231" y="1104"/>
                  </a:lnTo>
                  <a:lnTo>
                    <a:pt x="1235" y="1127"/>
                  </a:lnTo>
                  <a:lnTo>
                    <a:pt x="1239" y="1150"/>
                  </a:lnTo>
                  <a:lnTo>
                    <a:pt x="1239" y="1150"/>
                  </a:lnTo>
                  <a:lnTo>
                    <a:pt x="1239" y="1154"/>
                  </a:lnTo>
                  <a:lnTo>
                    <a:pt x="1238" y="1159"/>
                  </a:lnTo>
                  <a:lnTo>
                    <a:pt x="1236" y="1163"/>
                  </a:lnTo>
                  <a:lnTo>
                    <a:pt x="1234" y="1167"/>
                  </a:lnTo>
                  <a:lnTo>
                    <a:pt x="1234" y="1167"/>
                  </a:lnTo>
                  <a:lnTo>
                    <a:pt x="1230" y="1170"/>
                  </a:lnTo>
                  <a:lnTo>
                    <a:pt x="1225" y="1173"/>
                  </a:lnTo>
                  <a:lnTo>
                    <a:pt x="1219" y="1175"/>
                  </a:lnTo>
                  <a:lnTo>
                    <a:pt x="1214" y="1175"/>
                  </a:lnTo>
                  <a:lnTo>
                    <a:pt x="1214" y="1175"/>
                  </a:lnTo>
                  <a:close/>
                  <a:moveTo>
                    <a:pt x="912" y="999"/>
                  </a:moveTo>
                  <a:lnTo>
                    <a:pt x="912" y="999"/>
                  </a:lnTo>
                  <a:lnTo>
                    <a:pt x="916" y="1000"/>
                  </a:lnTo>
                  <a:lnTo>
                    <a:pt x="920" y="1003"/>
                  </a:lnTo>
                  <a:lnTo>
                    <a:pt x="920" y="1003"/>
                  </a:lnTo>
                  <a:lnTo>
                    <a:pt x="944" y="1018"/>
                  </a:lnTo>
                  <a:lnTo>
                    <a:pt x="967" y="1032"/>
                  </a:lnTo>
                  <a:lnTo>
                    <a:pt x="992" y="1045"/>
                  </a:lnTo>
                  <a:lnTo>
                    <a:pt x="1017" y="1057"/>
                  </a:lnTo>
                  <a:lnTo>
                    <a:pt x="1043" y="1068"/>
                  </a:lnTo>
                  <a:lnTo>
                    <a:pt x="1069" y="1078"/>
                  </a:lnTo>
                  <a:lnTo>
                    <a:pt x="1119" y="1098"/>
                  </a:lnTo>
                  <a:lnTo>
                    <a:pt x="1119" y="1098"/>
                  </a:lnTo>
                  <a:lnTo>
                    <a:pt x="1173" y="1120"/>
                  </a:lnTo>
                  <a:lnTo>
                    <a:pt x="1195" y="1128"/>
                  </a:lnTo>
                  <a:lnTo>
                    <a:pt x="1189" y="1105"/>
                  </a:lnTo>
                  <a:lnTo>
                    <a:pt x="1189" y="1105"/>
                  </a:lnTo>
                  <a:lnTo>
                    <a:pt x="1181" y="1067"/>
                  </a:lnTo>
                  <a:lnTo>
                    <a:pt x="1181" y="1067"/>
                  </a:lnTo>
                  <a:lnTo>
                    <a:pt x="1172" y="1029"/>
                  </a:lnTo>
                  <a:lnTo>
                    <a:pt x="1165" y="990"/>
                  </a:lnTo>
                  <a:lnTo>
                    <a:pt x="1162" y="971"/>
                  </a:lnTo>
                  <a:lnTo>
                    <a:pt x="1158" y="951"/>
                  </a:lnTo>
                  <a:lnTo>
                    <a:pt x="1157" y="932"/>
                  </a:lnTo>
                  <a:lnTo>
                    <a:pt x="1156" y="912"/>
                  </a:lnTo>
                  <a:lnTo>
                    <a:pt x="1156" y="912"/>
                  </a:lnTo>
                  <a:lnTo>
                    <a:pt x="1156" y="907"/>
                  </a:lnTo>
                  <a:lnTo>
                    <a:pt x="1158" y="903"/>
                  </a:lnTo>
                  <a:lnTo>
                    <a:pt x="1161" y="899"/>
                  </a:lnTo>
                  <a:lnTo>
                    <a:pt x="1165" y="896"/>
                  </a:lnTo>
                  <a:lnTo>
                    <a:pt x="1170" y="893"/>
                  </a:lnTo>
                  <a:lnTo>
                    <a:pt x="1171" y="887"/>
                  </a:lnTo>
                  <a:lnTo>
                    <a:pt x="1171" y="887"/>
                  </a:lnTo>
                  <a:lnTo>
                    <a:pt x="1173" y="882"/>
                  </a:lnTo>
                  <a:lnTo>
                    <a:pt x="1177" y="878"/>
                  </a:lnTo>
                  <a:lnTo>
                    <a:pt x="1177" y="878"/>
                  </a:lnTo>
                  <a:lnTo>
                    <a:pt x="1193" y="864"/>
                  </a:lnTo>
                  <a:lnTo>
                    <a:pt x="1207" y="849"/>
                  </a:lnTo>
                  <a:lnTo>
                    <a:pt x="1220" y="833"/>
                  </a:lnTo>
                  <a:lnTo>
                    <a:pt x="1233" y="817"/>
                  </a:lnTo>
                  <a:lnTo>
                    <a:pt x="1243" y="799"/>
                  </a:lnTo>
                  <a:lnTo>
                    <a:pt x="1253" y="782"/>
                  </a:lnTo>
                  <a:lnTo>
                    <a:pt x="1262" y="762"/>
                  </a:lnTo>
                  <a:lnTo>
                    <a:pt x="1270" y="743"/>
                  </a:lnTo>
                  <a:lnTo>
                    <a:pt x="1276" y="723"/>
                  </a:lnTo>
                  <a:lnTo>
                    <a:pt x="1282" y="701"/>
                  </a:lnTo>
                  <a:lnTo>
                    <a:pt x="1287" y="681"/>
                  </a:lnTo>
                  <a:lnTo>
                    <a:pt x="1291" y="659"/>
                  </a:lnTo>
                  <a:lnTo>
                    <a:pt x="1294" y="636"/>
                  </a:lnTo>
                  <a:lnTo>
                    <a:pt x="1296" y="614"/>
                  </a:lnTo>
                  <a:lnTo>
                    <a:pt x="1297" y="592"/>
                  </a:lnTo>
                  <a:lnTo>
                    <a:pt x="1297" y="569"/>
                  </a:lnTo>
                  <a:lnTo>
                    <a:pt x="1296" y="546"/>
                  </a:lnTo>
                  <a:lnTo>
                    <a:pt x="1295" y="525"/>
                  </a:lnTo>
                  <a:lnTo>
                    <a:pt x="1293" y="502"/>
                  </a:lnTo>
                  <a:lnTo>
                    <a:pt x="1290" y="479"/>
                  </a:lnTo>
                  <a:lnTo>
                    <a:pt x="1286" y="457"/>
                  </a:lnTo>
                  <a:lnTo>
                    <a:pt x="1281" y="436"/>
                  </a:lnTo>
                  <a:lnTo>
                    <a:pt x="1276" y="414"/>
                  </a:lnTo>
                  <a:lnTo>
                    <a:pt x="1271" y="393"/>
                  </a:lnTo>
                  <a:lnTo>
                    <a:pt x="1265" y="373"/>
                  </a:lnTo>
                  <a:lnTo>
                    <a:pt x="1258" y="353"/>
                  </a:lnTo>
                  <a:lnTo>
                    <a:pt x="1250" y="334"/>
                  </a:lnTo>
                  <a:lnTo>
                    <a:pt x="1242" y="316"/>
                  </a:lnTo>
                  <a:lnTo>
                    <a:pt x="1233" y="298"/>
                  </a:lnTo>
                  <a:lnTo>
                    <a:pt x="1225" y="281"/>
                  </a:lnTo>
                  <a:lnTo>
                    <a:pt x="1214" y="265"/>
                  </a:lnTo>
                  <a:lnTo>
                    <a:pt x="1205" y="251"/>
                  </a:lnTo>
                  <a:lnTo>
                    <a:pt x="1205" y="251"/>
                  </a:lnTo>
                  <a:lnTo>
                    <a:pt x="1187" y="229"/>
                  </a:lnTo>
                  <a:lnTo>
                    <a:pt x="1169" y="208"/>
                  </a:lnTo>
                  <a:lnTo>
                    <a:pt x="1147" y="187"/>
                  </a:lnTo>
                  <a:lnTo>
                    <a:pt x="1124" y="168"/>
                  </a:lnTo>
                  <a:lnTo>
                    <a:pt x="1101" y="150"/>
                  </a:lnTo>
                  <a:lnTo>
                    <a:pt x="1075" y="132"/>
                  </a:lnTo>
                  <a:lnTo>
                    <a:pt x="1048" y="116"/>
                  </a:lnTo>
                  <a:lnTo>
                    <a:pt x="1020" y="101"/>
                  </a:lnTo>
                  <a:lnTo>
                    <a:pt x="991" y="88"/>
                  </a:lnTo>
                  <a:lnTo>
                    <a:pt x="962" y="75"/>
                  </a:lnTo>
                  <a:lnTo>
                    <a:pt x="932" y="65"/>
                  </a:lnTo>
                  <a:lnTo>
                    <a:pt x="902" y="56"/>
                  </a:lnTo>
                  <a:lnTo>
                    <a:pt x="872" y="49"/>
                  </a:lnTo>
                  <a:lnTo>
                    <a:pt x="843" y="44"/>
                  </a:lnTo>
                  <a:lnTo>
                    <a:pt x="815" y="41"/>
                  </a:lnTo>
                  <a:lnTo>
                    <a:pt x="786" y="39"/>
                  </a:lnTo>
                  <a:lnTo>
                    <a:pt x="786" y="39"/>
                  </a:lnTo>
                  <a:lnTo>
                    <a:pt x="765" y="40"/>
                  </a:lnTo>
                  <a:lnTo>
                    <a:pt x="744" y="42"/>
                  </a:lnTo>
                  <a:lnTo>
                    <a:pt x="725" y="45"/>
                  </a:lnTo>
                  <a:lnTo>
                    <a:pt x="705" y="49"/>
                  </a:lnTo>
                  <a:lnTo>
                    <a:pt x="705" y="49"/>
                  </a:lnTo>
                  <a:lnTo>
                    <a:pt x="700" y="50"/>
                  </a:lnTo>
                  <a:lnTo>
                    <a:pt x="700" y="50"/>
                  </a:lnTo>
                  <a:lnTo>
                    <a:pt x="695" y="49"/>
                  </a:lnTo>
                  <a:lnTo>
                    <a:pt x="690" y="47"/>
                  </a:lnTo>
                  <a:lnTo>
                    <a:pt x="686" y="45"/>
                  </a:lnTo>
                  <a:lnTo>
                    <a:pt x="686" y="45"/>
                  </a:lnTo>
                  <a:lnTo>
                    <a:pt x="633" y="44"/>
                  </a:lnTo>
                  <a:lnTo>
                    <a:pt x="633" y="44"/>
                  </a:lnTo>
                  <a:lnTo>
                    <a:pt x="575" y="45"/>
                  </a:lnTo>
                  <a:lnTo>
                    <a:pt x="516" y="47"/>
                  </a:lnTo>
                  <a:lnTo>
                    <a:pt x="488" y="49"/>
                  </a:lnTo>
                  <a:lnTo>
                    <a:pt x="459" y="52"/>
                  </a:lnTo>
                  <a:lnTo>
                    <a:pt x="430" y="56"/>
                  </a:lnTo>
                  <a:lnTo>
                    <a:pt x="402" y="60"/>
                  </a:lnTo>
                  <a:lnTo>
                    <a:pt x="374" y="65"/>
                  </a:lnTo>
                  <a:lnTo>
                    <a:pt x="348" y="71"/>
                  </a:lnTo>
                  <a:lnTo>
                    <a:pt x="321" y="79"/>
                  </a:lnTo>
                  <a:lnTo>
                    <a:pt x="295" y="89"/>
                  </a:lnTo>
                  <a:lnTo>
                    <a:pt x="270" y="99"/>
                  </a:lnTo>
                  <a:lnTo>
                    <a:pt x="245" y="111"/>
                  </a:lnTo>
                  <a:lnTo>
                    <a:pt x="223" y="125"/>
                  </a:lnTo>
                  <a:lnTo>
                    <a:pt x="200" y="140"/>
                  </a:lnTo>
                  <a:lnTo>
                    <a:pt x="200" y="140"/>
                  </a:lnTo>
                  <a:lnTo>
                    <a:pt x="184" y="153"/>
                  </a:lnTo>
                  <a:lnTo>
                    <a:pt x="169" y="165"/>
                  </a:lnTo>
                  <a:lnTo>
                    <a:pt x="156" y="179"/>
                  </a:lnTo>
                  <a:lnTo>
                    <a:pt x="142" y="193"/>
                  </a:lnTo>
                  <a:lnTo>
                    <a:pt x="131" y="208"/>
                  </a:lnTo>
                  <a:lnTo>
                    <a:pt x="119" y="223"/>
                  </a:lnTo>
                  <a:lnTo>
                    <a:pt x="109" y="238"/>
                  </a:lnTo>
                  <a:lnTo>
                    <a:pt x="99" y="254"/>
                  </a:lnTo>
                  <a:lnTo>
                    <a:pt x="90" y="271"/>
                  </a:lnTo>
                  <a:lnTo>
                    <a:pt x="82" y="287"/>
                  </a:lnTo>
                  <a:lnTo>
                    <a:pt x="74" y="305"/>
                  </a:lnTo>
                  <a:lnTo>
                    <a:pt x="68" y="321"/>
                  </a:lnTo>
                  <a:lnTo>
                    <a:pt x="62" y="340"/>
                  </a:lnTo>
                  <a:lnTo>
                    <a:pt x="56" y="357"/>
                  </a:lnTo>
                  <a:lnTo>
                    <a:pt x="52" y="375"/>
                  </a:lnTo>
                  <a:lnTo>
                    <a:pt x="48" y="393"/>
                  </a:lnTo>
                  <a:lnTo>
                    <a:pt x="45" y="412"/>
                  </a:lnTo>
                  <a:lnTo>
                    <a:pt x="42" y="431"/>
                  </a:lnTo>
                  <a:lnTo>
                    <a:pt x="40" y="448"/>
                  </a:lnTo>
                  <a:lnTo>
                    <a:pt x="39" y="467"/>
                  </a:lnTo>
                  <a:lnTo>
                    <a:pt x="38" y="504"/>
                  </a:lnTo>
                  <a:lnTo>
                    <a:pt x="39" y="541"/>
                  </a:lnTo>
                  <a:lnTo>
                    <a:pt x="43" y="577"/>
                  </a:lnTo>
                  <a:lnTo>
                    <a:pt x="48" y="612"/>
                  </a:lnTo>
                  <a:lnTo>
                    <a:pt x="55" y="647"/>
                  </a:lnTo>
                  <a:lnTo>
                    <a:pt x="65" y="679"/>
                  </a:lnTo>
                  <a:lnTo>
                    <a:pt x="65" y="679"/>
                  </a:lnTo>
                  <a:lnTo>
                    <a:pt x="77" y="713"/>
                  </a:lnTo>
                  <a:lnTo>
                    <a:pt x="90" y="745"/>
                  </a:lnTo>
                  <a:lnTo>
                    <a:pt x="105" y="776"/>
                  </a:lnTo>
                  <a:lnTo>
                    <a:pt x="121" y="805"/>
                  </a:lnTo>
                  <a:lnTo>
                    <a:pt x="139" y="831"/>
                  </a:lnTo>
                  <a:lnTo>
                    <a:pt x="159" y="856"/>
                  </a:lnTo>
                  <a:lnTo>
                    <a:pt x="179" y="880"/>
                  </a:lnTo>
                  <a:lnTo>
                    <a:pt x="201" y="902"/>
                  </a:lnTo>
                  <a:lnTo>
                    <a:pt x="225" y="922"/>
                  </a:lnTo>
                  <a:lnTo>
                    <a:pt x="251" y="941"/>
                  </a:lnTo>
                  <a:lnTo>
                    <a:pt x="277" y="957"/>
                  </a:lnTo>
                  <a:lnTo>
                    <a:pt x="305" y="973"/>
                  </a:lnTo>
                  <a:lnTo>
                    <a:pt x="335" y="986"/>
                  </a:lnTo>
                  <a:lnTo>
                    <a:pt x="367" y="998"/>
                  </a:lnTo>
                  <a:lnTo>
                    <a:pt x="400" y="1008"/>
                  </a:lnTo>
                  <a:lnTo>
                    <a:pt x="434" y="1017"/>
                  </a:lnTo>
                  <a:lnTo>
                    <a:pt x="434" y="1017"/>
                  </a:lnTo>
                  <a:lnTo>
                    <a:pt x="468" y="1025"/>
                  </a:lnTo>
                  <a:lnTo>
                    <a:pt x="500" y="1031"/>
                  </a:lnTo>
                  <a:lnTo>
                    <a:pt x="533" y="1036"/>
                  </a:lnTo>
                  <a:lnTo>
                    <a:pt x="562" y="1040"/>
                  </a:lnTo>
                  <a:lnTo>
                    <a:pt x="592" y="1043"/>
                  </a:lnTo>
                  <a:lnTo>
                    <a:pt x="622" y="1045"/>
                  </a:lnTo>
                  <a:lnTo>
                    <a:pt x="650" y="1046"/>
                  </a:lnTo>
                  <a:lnTo>
                    <a:pt x="678" y="1047"/>
                  </a:lnTo>
                  <a:lnTo>
                    <a:pt x="678" y="1047"/>
                  </a:lnTo>
                  <a:lnTo>
                    <a:pt x="707" y="1046"/>
                  </a:lnTo>
                  <a:lnTo>
                    <a:pt x="736" y="1045"/>
                  </a:lnTo>
                  <a:lnTo>
                    <a:pt x="764" y="1042"/>
                  </a:lnTo>
                  <a:lnTo>
                    <a:pt x="791" y="1038"/>
                  </a:lnTo>
                  <a:lnTo>
                    <a:pt x="817" y="1033"/>
                  </a:lnTo>
                  <a:lnTo>
                    <a:pt x="842" y="1028"/>
                  </a:lnTo>
                  <a:lnTo>
                    <a:pt x="866" y="1020"/>
                  </a:lnTo>
                  <a:lnTo>
                    <a:pt x="890" y="1012"/>
                  </a:lnTo>
                  <a:lnTo>
                    <a:pt x="890" y="1012"/>
                  </a:lnTo>
                  <a:lnTo>
                    <a:pt x="892" y="1011"/>
                  </a:lnTo>
                  <a:lnTo>
                    <a:pt x="895" y="1010"/>
                  </a:lnTo>
                  <a:lnTo>
                    <a:pt x="897" y="1007"/>
                  </a:lnTo>
                  <a:lnTo>
                    <a:pt x="897" y="1007"/>
                  </a:lnTo>
                  <a:lnTo>
                    <a:pt x="900" y="1005"/>
                  </a:lnTo>
                  <a:lnTo>
                    <a:pt x="903" y="1002"/>
                  </a:lnTo>
                  <a:lnTo>
                    <a:pt x="912" y="999"/>
                  </a:lnTo>
                  <a:lnTo>
                    <a:pt x="912" y="9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Arial Unicode MS"/>
                <a:ea typeface="黑体"/>
                <a:cs typeface="+mn-cs"/>
              </a:endParaRPr>
            </a:p>
          </p:txBody>
        </p:sp>
        <p:sp>
          <p:nvSpPr>
            <p:cNvPr id="92" name="Freeform 829">
              <a:extLst>
                <a:ext uri="{FF2B5EF4-FFF2-40B4-BE49-F238E27FC236}">
                  <a16:creationId xmlns:a16="http://schemas.microsoft.com/office/drawing/2014/main" id="{AA646600-766F-47E5-A391-88E677661DE2}"/>
                </a:ext>
              </a:extLst>
            </p:cNvPr>
            <p:cNvSpPr>
              <a:spLocks/>
            </p:cNvSpPr>
            <p:nvPr/>
          </p:nvSpPr>
          <p:spPr bwMode="auto">
            <a:xfrm>
              <a:off x="6411913" y="1501775"/>
              <a:ext cx="71438" cy="65088"/>
            </a:xfrm>
            <a:custGeom>
              <a:avLst/>
              <a:gdLst/>
              <a:ahLst/>
              <a:cxnLst>
                <a:cxn ang="0">
                  <a:pos x="76" y="123"/>
                </a:cxn>
                <a:cxn ang="0">
                  <a:pos x="76" y="123"/>
                </a:cxn>
                <a:cxn ang="0">
                  <a:pos x="71" y="123"/>
                </a:cxn>
                <a:cxn ang="0">
                  <a:pos x="66" y="122"/>
                </a:cxn>
                <a:cxn ang="0">
                  <a:pos x="64" y="121"/>
                </a:cxn>
                <a:cxn ang="0">
                  <a:pos x="64" y="121"/>
                </a:cxn>
                <a:cxn ang="0">
                  <a:pos x="57" y="121"/>
                </a:cxn>
                <a:cxn ang="0">
                  <a:pos x="57" y="121"/>
                </a:cxn>
                <a:cxn ang="0">
                  <a:pos x="55" y="121"/>
                </a:cxn>
                <a:cxn ang="0">
                  <a:pos x="55" y="121"/>
                </a:cxn>
                <a:cxn ang="0">
                  <a:pos x="45" y="119"/>
                </a:cxn>
                <a:cxn ang="0">
                  <a:pos x="36" y="115"/>
                </a:cxn>
                <a:cxn ang="0">
                  <a:pos x="27" y="110"/>
                </a:cxn>
                <a:cxn ang="0">
                  <a:pos x="19" y="104"/>
                </a:cxn>
                <a:cxn ang="0">
                  <a:pos x="13" y="98"/>
                </a:cxn>
                <a:cxn ang="0">
                  <a:pos x="8" y="89"/>
                </a:cxn>
                <a:cxn ang="0">
                  <a:pos x="4" y="81"/>
                </a:cxn>
                <a:cxn ang="0">
                  <a:pos x="1" y="73"/>
                </a:cxn>
                <a:cxn ang="0">
                  <a:pos x="1" y="73"/>
                </a:cxn>
                <a:cxn ang="0">
                  <a:pos x="0" y="63"/>
                </a:cxn>
                <a:cxn ang="0">
                  <a:pos x="1" y="53"/>
                </a:cxn>
                <a:cxn ang="0">
                  <a:pos x="2" y="44"/>
                </a:cxn>
                <a:cxn ang="0">
                  <a:pos x="5" y="36"/>
                </a:cxn>
                <a:cxn ang="0">
                  <a:pos x="9" y="27"/>
                </a:cxn>
                <a:cxn ang="0">
                  <a:pos x="13" y="20"/>
                </a:cxn>
                <a:cxn ang="0">
                  <a:pos x="19" y="14"/>
                </a:cxn>
                <a:cxn ang="0">
                  <a:pos x="27" y="8"/>
                </a:cxn>
                <a:cxn ang="0">
                  <a:pos x="27" y="8"/>
                </a:cxn>
                <a:cxn ang="0">
                  <a:pos x="33" y="5"/>
                </a:cxn>
                <a:cxn ang="0">
                  <a:pos x="40" y="2"/>
                </a:cxn>
                <a:cxn ang="0">
                  <a:pos x="47" y="1"/>
                </a:cxn>
                <a:cxn ang="0">
                  <a:pos x="56" y="0"/>
                </a:cxn>
                <a:cxn ang="0">
                  <a:pos x="56" y="0"/>
                </a:cxn>
                <a:cxn ang="0">
                  <a:pos x="64" y="1"/>
                </a:cxn>
                <a:cxn ang="0">
                  <a:pos x="72" y="3"/>
                </a:cxn>
                <a:cxn ang="0">
                  <a:pos x="80" y="6"/>
                </a:cxn>
                <a:cxn ang="0">
                  <a:pos x="89" y="9"/>
                </a:cxn>
                <a:cxn ang="0">
                  <a:pos x="89" y="9"/>
                </a:cxn>
                <a:cxn ang="0">
                  <a:pos x="99" y="15"/>
                </a:cxn>
                <a:cxn ang="0">
                  <a:pos x="108" y="22"/>
                </a:cxn>
                <a:cxn ang="0">
                  <a:pos x="118" y="31"/>
                </a:cxn>
                <a:cxn ang="0">
                  <a:pos x="125" y="40"/>
                </a:cxn>
                <a:cxn ang="0">
                  <a:pos x="130" y="49"/>
                </a:cxn>
                <a:cxn ang="0">
                  <a:pos x="132" y="54"/>
                </a:cxn>
                <a:cxn ang="0">
                  <a:pos x="134" y="59"/>
                </a:cxn>
                <a:cxn ang="0">
                  <a:pos x="134" y="65"/>
                </a:cxn>
                <a:cxn ang="0">
                  <a:pos x="134" y="70"/>
                </a:cxn>
                <a:cxn ang="0">
                  <a:pos x="134" y="75"/>
                </a:cxn>
                <a:cxn ang="0">
                  <a:pos x="132" y="80"/>
                </a:cxn>
                <a:cxn ang="0">
                  <a:pos x="132" y="80"/>
                </a:cxn>
                <a:cxn ang="0">
                  <a:pos x="128" y="88"/>
                </a:cxn>
                <a:cxn ang="0">
                  <a:pos x="123" y="96"/>
                </a:cxn>
                <a:cxn ang="0">
                  <a:pos x="116" y="103"/>
                </a:cxn>
                <a:cxn ang="0">
                  <a:pos x="109" y="110"/>
                </a:cxn>
                <a:cxn ang="0">
                  <a:pos x="101" y="115"/>
                </a:cxn>
                <a:cxn ang="0">
                  <a:pos x="93" y="120"/>
                </a:cxn>
                <a:cxn ang="0">
                  <a:pos x="84" y="122"/>
                </a:cxn>
                <a:cxn ang="0">
                  <a:pos x="76" y="123"/>
                </a:cxn>
                <a:cxn ang="0">
                  <a:pos x="76" y="123"/>
                </a:cxn>
              </a:cxnLst>
              <a:rect l="0" t="0" r="r" b="b"/>
              <a:pathLst>
                <a:path w="134" h="123">
                  <a:moveTo>
                    <a:pt x="76" y="123"/>
                  </a:moveTo>
                  <a:lnTo>
                    <a:pt x="76" y="123"/>
                  </a:lnTo>
                  <a:lnTo>
                    <a:pt x="71" y="123"/>
                  </a:lnTo>
                  <a:lnTo>
                    <a:pt x="66" y="122"/>
                  </a:lnTo>
                  <a:lnTo>
                    <a:pt x="64" y="121"/>
                  </a:lnTo>
                  <a:lnTo>
                    <a:pt x="64" y="121"/>
                  </a:lnTo>
                  <a:lnTo>
                    <a:pt x="57" y="121"/>
                  </a:lnTo>
                  <a:lnTo>
                    <a:pt x="57" y="121"/>
                  </a:lnTo>
                  <a:lnTo>
                    <a:pt x="55" y="121"/>
                  </a:lnTo>
                  <a:lnTo>
                    <a:pt x="55" y="121"/>
                  </a:lnTo>
                  <a:lnTo>
                    <a:pt x="45" y="119"/>
                  </a:lnTo>
                  <a:lnTo>
                    <a:pt x="36" y="115"/>
                  </a:lnTo>
                  <a:lnTo>
                    <a:pt x="27" y="110"/>
                  </a:lnTo>
                  <a:lnTo>
                    <a:pt x="19" y="104"/>
                  </a:lnTo>
                  <a:lnTo>
                    <a:pt x="13" y="98"/>
                  </a:lnTo>
                  <a:lnTo>
                    <a:pt x="8" y="89"/>
                  </a:lnTo>
                  <a:lnTo>
                    <a:pt x="4" y="81"/>
                  </a:lnTo>
                  <a:lnTo>
                    <a:pt x="1" y="73"/>
                  </a:lnTo>
                  <a:lnTo>
                    <a:pt x="1" y="73"/>
                  </a:lnTo>
                  <a:lnTo>
                    <a:pt x="0" y="63"/>
                  </a:lnTo>
                  <a:lnTo>
                    <a:pt x="1" y="53"/>
                  </a:lnTo>
                  <a:lnTo>
                    <a:pt x="2" y="44"/>
                  </a:lnTo>
                  <a:lnTo>
                    <a:pt x="5" y="36"/>
                  </a:lnTo>
                  <a:lnTo>
                    <a:pt x="9" y="27"/>
                  </a:lnTo>
                  <a:lnTo>
                    <a:pt x="13" y="20"/>
                  </a:lnTo>
                  <a:lnTo>
                    <a:pt x="19" y="14"/>
                  </a:lnTo>
                  <a:lnTo>
                    <a:pt x="27" y="8"/>
                  </a:lnTo>
                  <a:lnTo>
                    <a:pt x="27" y="8"/>
                  </a:lnTo>
                  <a:lnTo>
                    <a:pt x="33" y="5"/>
                  </a:lnTo>
                  <a:lnTo>
                    <a:pt x="40" y="2"/>
                  </a:lnTo>
                  <a:lnTo>
                    <a:pt x="47" y="1"/>
                  </a:lnTo>
                  <a:lnTo>
                    <a:pt x="56" y="0"/>
                  </a:lnTo>
                  <a:lnTo>
                    <a:pt x="56" y="0"/>
                  </a:lnTo>
                  <a:lnTo>
                    <a:pt x="64" y="1"/>
                  </a:lnTo>
                  <a:lnTo>
                    <a:pt x="72" y="3"/>
                  </a:lnTo>
                  <a:lnTo>
                    <a:pt x="80" y="6"/>
                  </a:lnTo>
                  <a:lnTo>
                    <a:pt x="89" y="9"/>
                  </a:lnTo>
                  <a:lnTo>
                    <a:pt x="89" y="9"/>
                  </a:lnTo>
                  <a:lnTo>
                    <a:pt x="99" y="15"/>
                  </a:lnTo>
                  <a:lnTo>
                    <a:pt x="108" y="22"/>
                  </a:lnTo>
                  <a:lnTo>
                    <a:pt x="118" y="31"/>
                  </a:lnTo>
                  <a:lnTo>
                    <a:pt x="125" y="40"/>
                  </a:lnTo>
                  <a:lnTo>
                    <a:pt x="130" y="49"/>
                  </a:lnTo>
                  <a:lnTo>
                    <a:pt x="132" y="54"/>
                  </a:lnTo>
                  <a:lnTo>
                    <a:pt x="134" y="59"/>
                  </a:lnTo>
                  <a:lnTo>
                    <a:pt x="134" y="65"/>
                  </a:lnTo>
                  <a:lnTo>
                    <a:pt x="134" y="70"/>
                  </a:lnTo>
                  <a:lnTo>
                    <a:pt x="134" y="75"/>
                  </a:lnTo>
                  <a:lnTo>
                    <a:pt x="132" y="80"/>
                  </a:lnTo>
                  <a:lnTo>
                    <a:pt x="132" y="80"/>
                  </a:lnTo>
                  <a:lnTo>
                    <a:pt x="128" y="88"/>
                  </a:lnTo>
                  <a:lnTo>
                    <a:pt x="123" y="96"/>
                  </a:lnTo>
                  <a:lnTo>
                    <a:pt x="116" y="103"/>
                  </a:lnTo>
                  <a:lnTo>
                    <a:pt x="109" y="110"/>
                  </a:lnTo>
                  <a:lnTo>
                    <a:pt x="101" y="115"/>
                  </a:lnTo>
                  <a:lnTo>
                    <a:pt x="93" y="120"/>
                  </a:lnTo>
                  <a:lnTo>
                    <a:pt x="84" y="122"/>
                  </a:lnTo>
                  <a:lnTo>
                    <a:pt x="76" y="123"/>
                  </a:lnTo>
                  <a:lnTo>
                    <a:pt x="76" y="12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Arial Unicode MS"/>
                <a:ea typeface="黑体"/>
                <a:cs typeface="+mn-cs"/>
              </a:endParaRPr>
            </a:p>
          </p:txBody>
        </p:sp>
        <p:sp>
          <p:nvSpPr>
            <p:cNvPr id="93" name="Freeform 830">
              <a:extLst>
                <a:ext uri="{FF2B5EF4-FFF2-40B4-BE49-F238E27FC236}">
                  <a16:creationId xmlns:a16="http://schemas.microsoft.com/office/drawing/2014/main" id="{76EB8027-325F-487F-B26F-9EE58EB6EAB9}"/>
                </a:ext>
              </a:extLst>
            </p:cNvPr>
            <p:cNvSpPr>
              <a:spLocks/>
            </p:cNvSpPr>
            <p:nvPr/>
          </p:nvSpPr>
          <p:spPr bwMode="auto">
            <a:xfrm>
              <a:off x="6535738" y="1511300"/>
              <a:ext cx="63500" cy="57150"/>
            </a:xfrm>
            <a:custGeom>
              <a:avLst/>
              <a:gdLst/>
              <a:ahLst/>
              <a:cxnLst>
                <a:cxn ang="0">
                  <a:pos x="66" y="110"/>
                </a:cxn>
                <a:cxn ang="0">
                  <a:pos x="46" y="106"/>
                </a:cxn>
                <a:cxn ang="0">
                  <a:pos x="44" y="106"/>
                </a:cxn>
                <a:cxn ang="0">
                  <a:pos x="42" y="106"/>
                </a:cxn>
                <a:cxn ang="0">
                  <a:pos x="38" y="106"/>
                </a:cxn>
                <a:cxn ang="0">
                  <a:pos x="33" y="104"/>
                </a:cxn>
                <a:cxn ang="0">
                  <a:pos x="29" y="100"/>
                </a:cxn>
                <a:cxn ang="0">
                  <a:pos x="28" y="99"/>
                </a:cxn>
                <a:cxn ang="0">
                  <a:pos x="11" y="83"/>
                </a:cxn>
                <a:cxn ang="0">
                  <a:pos x="1" y="62"/>
                </a:cxn>
                <a:cxn ang="0">
                  <a:pos x="0" y="52"/>
                </a:cxn>
                <a:cxn ang="0">
                  <a:pos x="3" y="33"/>
                </a:cxn>
                <a:cxn ang="0">
                  <a:pos x="7" y="26"/>
                </a:cxn>
                <a:cxn ang="0">
                  <a:pos x="15" y="18"/>
                </a:cxn>
                <a:cxn ang="0">
                  <a:pos x="35" y="5"/>
                </a:cxn>
                <a:cxn ang="0">
                  <a:pos x="49" y="1"/>
                </a:cxn>
                <a:cxn ang="0">
                  <a:pos x="58" y="0"/>
                </a:cxn>
                <a:cxn ang="0">
                  <a:pos x="61" y="0"/>
                </a:cxn>
                <a:cxn ang="0">
                  <a:pos x="63" y="0"/>
                </a:cxn>
                <a:cxn ang="0">
                  <a:pos x="80" y="1"/>
                </a:cxn>
                <a:cxn ang="0">
                  <a:pos x="89" y="4"/>
                </a:cxn>
                <a:cxn ang="0">
                  <a:pos x="102" y="11"/>
                </a:cxn>
                <a:cxn ang="0">
                  <a:pos x="112" y="21"/>
                </a:cxn>
                <a:cxn ang="0">
                  <a:pos x="119" y="35"/>
                </a:cxn>
                <a:cxn ang="0">
                  <a:pos x="120" y="43"/>
                </a:cxn>
                <a:cxn ang="0">
                  <a:pos x="120" y="60"/>
                </a:cxn>
                <a:cxn ang="0">
                  <a:pos x="116" y="76"/>
                </a:cxn>
                <a:cxn ang="0">
                  <a:pos x="109" y="91"/>
                </a:cxn>
                <a:cxn ang="0">
                  <a:pos x="99" y="100"/>
                </a:cxn>
                <a:cxn ang="0">
                  <a:pos x="99" y="103"/>
                </a:cxn>
                <a:cxn ang="0">
                  <a:pos x="93" y="105"/>
                </a:cxn>
                <a:cxn ang="0">
                  <a:pos x="85" y="109"/>
                </a:cxn>
                <a:cxn ang="0">
                  <a:pos x="76" y="109"/>
                </a:cxn>
                <a:cxn ang="0">
                  <a:pos x="66" y="110"/>
                </a:cxn>
              </a:cxnLst>
              <a:rect l="0" t="0" r="r" b="b"/>
              <a:pathLst>
                <a:path w="121" h="110">
                  <a:moveTo>
                    <a:pt x="66" y="110"/>
                  </a:moveTo>
                  <a:lnTo>
                    <a:pt x="66" y="110"/>
                  </a:lnTo>
                  <a:lnTo>
                    <a:pt x="56" y="109"/>
                  </a:lnTo>
                  <a:lnTo>
                    <a:pt x="46" y="106"/>
                  </a:lnTo>
                  <a:lnTo>
                    <a:pt x="46" y="106"/>
                  </a:lnTo>
                  <a:lnTo>
                    <a:pt x="44" y="106"/>
                  </a:lnTo>
                  <a:lnTo>
                    <a:pt x="42" y="106"/>
                  </a:lnTo>
                  <a:lnTo>
                    <a:pt x="42" y="106"/>
                  </a:lnTo>
                  <a:lnTo>
                    <a:pt x="38" y="106"/>
                  </a:lnTo>
                  <a:lnTo>
                    <a:pt x="38" y="106"/>
                  </a:lnTo>
                  <a:lnTo>
                    <a:pt x="36" y="105"/>
                  </a:lnTo>
                  <a:lnTo>
                    <a:pt x="33" y="104"/>
                  </a:lnTo>
                  <a:lnTo>
                    <a:pt x="29" y="100"/>
                  </a:lnTo>
                  <a:lnTo>
                    <a:pt x="29" y="100"/>
                  </a:lnTo>
                  <a:lnTo>
                    <a:pt x="28" y="99"/>
                  </a:lnTo>
                  <a:lnTo>
                    <a:pt x="28" y="99"/>
                  </a:lnTo>
                  <a:lnTo>
                    <a:pt x="18" y="92"/>
                  </a:lnTo>
                  <a:lnTo>
                    <a:pt x="11" y="83"/>
                  </a:lnTo>
                  <a:lnTo>
                    <a:pt x="4" y="73"/>
                  </a:lnTo>
                  <a:lnTo>
                    <a:pt x="1" y="62"/>
                  </a:lnTo>
                  <a:lnTo>
                    <a:pt x="1" y="62"/>
                  </a:lnTo>
                  <a:lnTo>
                    <a:pt x="0" y="52"/>
                  </a:lnTo>
                  <a:lnTo>
                    <a:pt x="0" y="42"/>
                  </a:lnTo>
                  <a:lnTo>
                    <a:pt x="3" y="33"/>
                  </a:lnTo>
                  <a:lnTo>
                    <a:pt x="7" y="26"/>
                  </a:lnTo>
                  <a:lnTo>
                    <a:pt x="7" y="26"/>
                  </a:lnTo>
                  <a:lnTo>
                    <a:pt x="11" y="21"/>
                  </a:lnTo>
                  <a:lnTo>
                    <a:pt x="15" y="18"/>
                  </a:lnTo>
                  <a:lnTo>
                    <a:pt x="24" y="10"/>
                  </a:lnTo>
                  <a:lnTo>
                    <a:pt x="35" y="5"/>
                  </a:lnTo>
                  <a:lnTo>
                    <a:pt x="49" y="1"/>
                  </a:lnTo>
                  <a:lnTo>
                    <a:pt x="49" y="1"/>
                  </a:lnTo>
                  <a:lnTo>
                    <a:pt x="54" y="0"/>
                  </a:lnTo>
                  <a:lnTo>
                    <a:pt x="58" y="0"/>
                  </a:lnTo>
                  <a:lnTo>
                    <a:pt x="58" y="0"/>
                  </a:lnTo>
                  <a:lnTo>
                    <a:pt x="61" y="0"/>
                  </a:lnTo>
                  <a:lnTo>
                    <a:pt x="63" y="0"/>
                  </a:lnTo>
                  <a:lnTo>
                    <a:pt x="63" y="0"/>
                  </a:lnTo>
                  <a:lnTo>
                    <a:pt x="71" y="0"/>
                  </a:lnTo>
                  <a:lnTo>
                    <a:pt x="80" y="1"/>
                  </a:lnTo>
                  <a:lnTo>
                    <a:pt x="80" y="1"/>
                  </a:lnTo>
                  <a:lnTo>
                    <a:pt x="89" y="4"/>
                  </a:lnTo>
                  <a:lnTo>
                    <a:pt x="96" y="7"/>
                  </a:lnTo>
                  <a:lnTo>
                    <a:pt x="102" y="11"/>
                  </a:lnTo>
                  <a:lnTo>
                    <a:pt x="108" y="16"/>
                  </a:lnTo>
                  <a:lnTo>
                    <a:pt x="112" y="21"/>
                  </a:lnTo>
                  <a:lnTo>
                    <a:pt x="115" y="25"/>
                  </a:lnTo>
                  <a:lnTo>
                    <a:pt x="119" y="35"/>
                  </a:lnTo>
                  <a:lnTo>
                    <a:pt x="119" y="35"/>
                  </a:lnTo>
                  <a:lnTo>
                    <a:pt x="120" y="43"/>
                  </a:lnTo>
                  <a:lnTo>
                    <a:pt x="121" y="52"/>
                  </a:lnTo>
                  <a:lnTo>
                    <a:pt x="120" y="60"/>
                  </a:lnTo>
                  <a:lnTo>
                    <a:pt x="119" y="68"/>
                  </a:lnTo>
                  <a:lnTo>
                    <a:pt x="116" y="76"/>
                  </a:lnTo>
                  <a:lnTo>
                    <a:pt x="113" y="84"/>
                  </a:lnTo>
                  <a:lnTo>
                    <a:pt x="109" y="91"/>
                  </a:lnTo>
                  <a:lnTo>
                    <a:pt x="104" y="97"/>
                  </a:lnTo>
                  <a:lnTo>
                    <a:pt x="99" y="100"/>
                  </a:lnTo>
                  <a:lnTo>
                    <a:pt x="99" y="103"/>
                  </a:lnTo>
                  <a:lnTo>
                    <a:pt x="99" y="103"/>
                  </a:lnTo>
                  <a:lnTo>
                    <a:pt x="97" y="103"/>
                  </a:lnTo>
                  <a:lnTo>
                    <a:pt x="93" y="105"/>
                  </a:lnTo>
                  <a:lnTo>
                    <a:pt x="93" y="105"/>
                  </a:lnTo>
                  <a:lnTo>
                    <a:pt x="85" y="109"/>
                  </a:lnTo>
                  <a:lnTo>
                    <a:pt x="77" y="109"/>
                  </a:lnTo>
                  <a:lnTo>
                    <a:pt x="76" y="109"/>
                  </a:lnTo>
                  <a:lnTo>
                    <a:pt x="76" y="109"/>
                  </a:lnTo>
                  <a:lnTo>
                    <a:pt x="66" y="110"/>
                  </a:lnTo>
                  <a:lnTo>
                    <a:pt x="66" y="1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Arial Unicode MS"/>
                <a:ea typeface="黑体"/>
                <a:cs typeface="+mn-cs"/>
              </a:endParaRPr>
            </a:p>
          </p:txBody>
        </p:sp>
        <p:sp>
          <p:nvSpPr>
            <p:cNvPr id="94" name="Freeform 831">
              <a:extLst>
                <a:ext uri="{FF2B5EF4-FFF2-40B4-BE49-F238E27FC236}">
                  <a16:creationId xmlns:a16="http://schemas.microsoft.com/office/drawing/2014/main" id="{50397D2E-4B66-451D-B7C3-B7515BCBF708}"/>
                </a:ext>
              </a:extLst>
            </p:cNvPr>
            <p:cNvSpPr>
              <a:spLocks/>
            </p:cNvSpPr>
            <p:nvPr/>
          </p:nvSpPr>
          <p:spPr bwMode="auto">
            <a:xfrm>
              <a:off x="6656388" y="1506538"/>
              <a:ext cx="73025" cy="68263"/>
            </a:xfrm>
            <a:custGeom>
              <a:avLst/>
              <a:gdLst/>
              <a:ahLst/>
              <a:cxnLst>
                <a:cxn ang="0">
                  <a:pos x="62" y="128"/>
                </a:cxn>
                <a:cxn ang="0">
                  <a:pos x="46" y="124"/>
                </a:cxn>
                <a:cxn ang="0">
                  <a:pos x="42" y="122"/>
                </a:cxn>
                <a:cxn ang="0">
                  <a:pos x="30" y="109"/>
                </a:cxn>
                <a:cxn ang="0">
                  <a:pos x="18" y="85"/>
                </a:cxn>
                <a:cxn ang="0">
                  <a:pos x="15" y="79"/>
                </a:cxn>
                <a:cxn ang="0">
                  <a:pos x="11" y="75"/>
                </a:cxn>
                <a:cxn ang="0">
                  <a:pos x="4" y="64"/>
                </a:cxn>
                <a:cxn ang="0">
                  <a:pos x="0" y="51"/>
                </a:cxn>
                <a:cxn ang="0">
                  <a:pos x="3" y="39"/>
                </a:cxn>
                <a:cxn ang="0">
                  <a:pos x="6" y="34"/>
                </a:cxn>
                <a:cxn ang="0">
                  <a:pos x="18" y="20"/>
                </a:cxn>
                <a:cxn ang="0">
                  <a:pos x="35" y="10"/>
                </a:cxn>
                <a:cxn ang="0">
                  <a:pos x="53" y="3"/>
                </a:cxn>
                <a:cxn ang="0">
                  <a:pos x="72" y="0"/>
                </a:cxn>
                <a:cxn ang="0">
                  <a:pos x="80" y="1"/>
                </a:cxn>
                <a:cxn ang="0">
                  <a:pos x="94" y="6"/>
                </a:cxn>
                <a:cxn ang="0">
                  <a:pos x="102" y="13"/>
                </a:cxn>
                <a:cxn ang="0">
                  <a:pos x="105" y="14"/>
                </a:cxn>
                <a:cxn ang="0">
                  <a:pos x="114" y="18"/>
                </a:cxn>
                <a:cxn ang="0">
                  <a:pos x="122" y="26"/>
                </a:cxn>
                <a:cxn ang="0">
                  <a:pos x="135" y="45"/>
                </a:cxn>
                <a:cxn ang="0">
                  <a:pos x="138" y="56"/>
                </a:cxn>
                <a:cxn ang="0">
                  <a:pos x="139" y="70"/>
                </a:cxn>
                <a:cxn ang="0">
                  <a:pos x="136" y="81"/>
                </a:cxn>
                <a:cxn ang="0">
                  <a:pos x="134" y="86"/>
                </a:cxn>
                <a:cxn ang="0">
                  <a:pos x="120" y="98"/>
                </a:cxn>
                <a:cxn ang="0">
                  <a:pos x="104" y="104"/>
                </a:cxn>
                <a:cxn ang="0">
                  <a:pos x="96" y="109"/>
                </a:cxn>
                <a:cxn ang="0">
                  <a:pos x="90" y="116"/>
                </a:cxn>
                <a:cxn ang="0">
                  <a:pos x="84" y="121"/>
                </a:cxn>
                <a:cxn ang="0">
                  <a:pos x="70" y="128"/>
                </a:cxn>
                <a:cxn ang="0">
                  <a:pos x="62" y="128"/>
                </a:cxn>
              </a:cxnLst>
              <a:rect l="0" t="0" r="r" b="b"/>
              <a:pathLst>
                <a:path w="139" h="128">
                  <a:moveTo>
                    <a:pt x="62" y="128"/>
                  </a:moveTo>
                  <a:lnTo>
                    <a:pt x="62" y="128"/>
                  </a:lnTo>
                  <a:lnTo>
                    <a:pt x="54" y="127"/>
                  </a:lnTo>
                  <a:lnTo>
                    <a:pt x="46" y="124"/>
                  </a:lnTo>
                  <a:lnTo>
                    <a:pt x="46" y="124"/>
                  </a:lnTo>
                  <a:lnTo>
                    <a:pt x="42" y="122"/>
                  </a:lnTo>
                  <a:lnTo>
                    <a:pt x="38" y="118"/>
                  </a:lnTo>
                  <a:lnTo>
                    <a:pt x="30" y="109"/>
                  </a:lnTo>
                  <a:lnTo>
                    <a:pt x="24" y="98"/>
                  </a:lnTo>
                  <a:lnTo>
                    <a:pt x="18" y="85"/>
                  </a:lnTo>
                  <a:lnTo>
                    <a:pt x="17" y="81"/>
                  </a:lnTo>
                  <a:lnTo>
                    <a:pt x="15" y="79"/>
                  </a:lnTo>
                  <a:lnTo>
                    <a:pt x="15" y="79"/>
                  </a:lnTo>
                  <a:lnTo>
                    <a:pt x="11" y="75"/>
                  </a:lnTo>
                  <a:lnTo>
                    <a:pt x="7" y="70"/>
                  </a:lnTo>
                  <a:lnTo>
                    <a:pt x="4" y="64"/>
                  </a:lnTo>
                  <a:lnTo>
                    <a:pt x="2" y="58"/>
                  </a:lnTo>
                  <a:lnTo>
                    <a:pt x="0" y="51"/>
                  </a:lnTo>
                  <a:lnTo>
                    <a:pt x="0" y="45"/>
                  </a:lnTo>
                  <a:lnTo>
                    <a:pt x="3" y="39"/>
                  </a:lnTo>
                  <a:lnTo>
                    <a:pt x="6" y="34"/>
                  </a:lnTo>
                  <a:lnTo>
                    <a:pt x="6" y="34"/>
                  </a:lnTo>
                  <a:lnTo>
                    <a:pt x="11" y="27"/>
                  </a:lnTo>
                  <a:lnTo>
                    <a:pt x="18" y="20"/>
                  </a:lnTo>
                  <a:lnTo>
                    <a:pt x="26" y="15"/>
                  </a:lnTo>
                  <a:lnTo>
                    <a:pt x="35" y="10"/>
                  </a:lnTo>
                  <a:lnTo>
                    <a:pt x="44" y="6"/>
                  </a:lnTo>
                  <a:lnTo>
                    <a:pt x="53" y="3"/>
                  </a:lnTo>
                  <a:lnTo>
                    <a:pt x="62" y="1"/>
                  </a:lnTo>
                  <a:lnTo>
                    <a:pt x="72" y="0"/>
                  </a:lnTo>
                  <a:lnTo>
                    <a:pt x="72" y="0"/>
                  </a:lnTo>
                  <a:lnTo>
                    <a:pt x="80" y="1"/>
                  </a:lnTo>
                  <a:lnTo>
                    <a:pt x="87" y="3"/>
                  </a:lnTo>
                  <a:lnTo>
                    <a:pt x="94" y="6"/>
                  </a:lnTo>
                  <a:lnTo>
                    <a:pt x="100" y="11"/>
                  </a:lnTo>
                  <a:lnTo>
                    <a:pt x="102" y="13"/>
                  </a:lnTo>
                  <a:lnTo>
                    <a:pt x="105" y="14"/>
                  </a:lnTo>
                  <a:lnTo>
                    <a:pt x="105" y="14"/>
                  </a:lnTo>
                  <a:lnTo>
                    <a:pt x="114" y="18"/>
                  </a:lnTo>
                  <a:lnTo>
                    <a:pt x="114" y="18"/>
                  </a:lnTo>
                  <a:lnTo>
                    <a:pt x="118" y="22"/>
                  </a:lnTo>
                  <a:lnTo>
                    <a:pt x="122" y="26"/>
                  </a:lnTo>
                  <a:lnTo>
                    <a:pt x="130" y="35"/>
                  </a:lnTo>
                  <a:lnTo>
                    <a:pt x="135" y="45"/>
                  </a:lnTo>
                  <a:lnTo>
                    <a:pt x="138" y="56"/>
                  </a:lnTo>
                  <a:lnTo>
                    <a:pt x="138" y="56"/>
                  </a:lnTo>
                  <a:lnTo>
                    <a:pt x="139" y="63"/>
                  </a:lnTo>
                  <a:lnTo>
                    <a:pt x="139" y="70"/>
                  </a:lnTo>
                  <a:lnTo>
                    <a:pt x="137" y="78"/>
                  </a:lnTo>
                  <a:lnTo>
                    <a:pt x="136" y="81"/>
                  </a:lnTo>
                  <a:lnTo>
                    <a:pt x="134" y="86"/>
                  </a:lnTo>
                  <a:lnTo>
                    <a:pt x="134" y="86"/>
                  </a:lnTo>
                  <a:lnTo>
                    <a:pt x="128" y="92"/>
                  </a:lnTo>
                  <a:lnTo>
                    <a:pt x="120" y="98"/>
                  </a:lnTo>
                  <a:lnTo>
                    <a:pt x="113" y="101"/>
                  </a:lnTo>
                  <a:lnTo>
                    <a:pt x="104" y="104"/>
                  </a:lnTo>
                  <a:lnTo>
                    <a:pt x="99" y="105"/>
                  </a:lnTo>
                  <a:lnTo>
                    <a:pt x="96" y="109"/>
                  </a:lnTo>
                  <a:lnTo>
                    <a:pt x="96" y="109"/>
                  </a:lnTo>
                  <a:lnTo>
                    <a:pt x="90" y="116"/>
                  </a:lnTo>
                  <a:lnTo>
                    <a:pt x="90" y="116"/>
                  </a:lnTo>
                  <a:lnTo>
                    <a:pt x="84" y="121"/>
                  </a:lnTo>
                  <a:lnTo>
                    <a:pt x="78" y="125"/>
                  </a:lnTo>
                  <a:lnTo>
                    <a:pt x="70" y="128"/>
                  </a:lnTo>
                  <a:lnTo>
                    <a:pt x="62" y="128"/>
                  </a:lnTo>
                  <a:lnTo>
                    <a:pt x="62"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Arial Unicode MS"/>
                <a:ea typeface="黑体"/>
                <a:cs typeface="+mn-cs"/>
              </a:endParaRPr>
            </a:p>
          </p:txBody>
        </p:sp>
      </p:grpSp>
      <p:sp>
        <p:nvSpPr>
          <p:cNvPr id="2" name="Rectangle 1">
            <a:extLst>
              <a:ext uri="{FF2B5EF4-FFF2-40B4-BE49-F238E27FC236}">
                <a16:creationId xmlns:a16="http://schemas.microsoft.com/office/drawing/2014/main" id="{C9279DCD-9687-45A7-A9C9-60F79E60C159}"/>
              </a:ext>
            </a:extLst>
          </p:cNvPr>
          <p:cNvSpPr/>
          <p:nvPr/>
        </p:nvSpPr>
        <p:spPr>
          <a:xfrm>
            <a:off x="3390923" y="3986396"/>
            <a:ext cx="3198927" cy="156966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1" u="none" strike="noStrike" kern="100" cap="none" spc="0" normalizeH="0" baseline="0" noProof="0">
                <a:ln>
                  <a:noFill/>
                </a:ln>
                <a:solidFill>
                  <a:srgbClr val="000000"/>
                </a:solidFill>
                <a:effectLst/>
                <a:uLnTx/>
                <a:uFillTx/>
                <a:latin typeface="Times New Roman" panose="02020603050405020304" pitchFamily="18" charset="0"/>
                <a:ea typeface="SimSun" panose="02010600030101010101" pitchFamily="2" charset="-122"/>
                <a:cs typeface="+mn-cs"/>
              </a:rPr>
              <a:t>Sau khi viết xong, hai HS là 1 cặp sẽ dùng bảng kiểm để tự kiểm tra lẫn nhau. </a:t>
            </a:r>
            <a:endParaRPr kumimoji="0" lang="en-US" sz="2400" b="1" i="1" u="none" strike="noStrike" kern="1200" cap="none" spc="0" normalizeH="0" baseline="0" noProof="0">
              <a:ln>
                <a:noFill/>
              </a:ln>
              <a:solidFill>
                <a:srgbClr val="000000"/>
              </a:solidFill>
              <a:effectLst/>
              <a:uLnTx/>
              <a:uFillTx/>
              <a:latin typeface="Arial Unicode MS"/>
              <a:ea typeface="黑体"/>
              <a:cs typeface="+mn-cs"/>
            </a:endParaRPr>
          </a:p>
        </p:txBody>
      </p:sp>
      <p:sp>
        <p:nvSpPr>
          <p:cNvPr id="3" name="Rectangle 2">
            <a:extLst>
              <a:ext uri="{FF2B5EF4-FFF2-40B4-BE49-F238E27FC236}">
                <a16:creationId xmlns:a16="http://schemas.microsoft.com/office/drawing/2014/main" id="{355581DB-EF7B-42A8-BCD2-596FEDBFD0EE}"/>
              </a:ext>
            </a:extLst>
          </p:cNvPr>
          <p:cNvSpPr/>
          <p:nvPr/>
        </p:nvSpPr>
        <p:spPr>
          <a:xfrm>
            <a:off x="7109820" y="3145272"/>
            <a:ext cx="4598024" cy="2795958"/>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337820" algn="l"/>
              </a:tabLst>
              <a:defRPr/>
            </a:pPr>
            <a:r>
              <a:rPr kumimoji="0" lang="vi-VN" sz="2400" b="1" i="1"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HS thào luận, trình bày những gì đã học được từ quá trình viết của bản thân và từ những gì học hỏi được từ bạn về cách kể lại trải nghiệm của bản thân.</a:t>
            </a:r>
            <a:endParaRPr kumimoji="0" lang="en-US" sz="2000" b="1" i="1" u="none" strike="noStrike" kern="1200" cap="none" spc="0" normalizeH="0" baseline="0" noProof="0">
              <a:ln>
                <a:noFill/>
              </a:ln>
              <a:solidFill>
                <a:srgbClr val="000000"/>
              </a:solidFill>
              <a:effectLst/>
              <a:uLnTx/>
              <a:uFillTx/>
              <a:latin typeface=".VnTime"/>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35208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56" presetClass="entr" presetSubtype="0" fill="hold" grpId="0" nodeType="withEffect">
                                  <p:stCondLst>
                                    <p:cond delay="0"/>
                                  </p:stCondLst>
                                  <p:iterate type="lt">
                                    <p:tmPct val="10000"/>
                                  </p:iterate>
                                  <p:childTnLst>
                                    <p:set>
                                      <p:cBhvr>
                                        <p:cTn id="11" dur="1" fill="hold">
                                          <p:stCondLst>
                                            <p:cond delay="0"/>
                                          </p:stCondLst>
                                        </p:cTn>
                                        <p:tgtEl>
                                          <p:spTgt spid="6"/>
                                        </p:tgtEl>
                                        <p:attrNameLst>
                                          <p:attrName>style.visibility</p:attrName>
                                        </p:attrNameLst>
                                      </p:cBhvr>
                                      <p:to>
                                        <p:strVal val="visible"/>
                                      </p:to>
                                    </p:set>
                                    <p:anim by="(-#ppt_w*2)" calcmode="lin" valueType="num">
                                      <p:cBhvr rctx="PPT">
                                        <p:cTn id="12" dur="500" autoRev="1" fill="hold">
                                          <p:stCondLst>
                                            <p:cond delay="0"/>
                                          </p:stCondLst>
                                        </p:cTn>
                                        <p:tgtEl>
                                          <p:spTgt spid="6"/>
                                        </p:tgtEl>
                                        <p:attrNameLst>
                                          <p:attrName>ppt_w</p:attrName>
                                        </p:attrNameLst>
                                      </p:cBhvr>
                                    </p:anim>
                                    <p:anim by="(#ppt_w*0.50)" calcmode="lin" valueType="num">
                                      <p:cBhvr>
                                        <p:cTn id="13" dur="500" decel="50000" autoRev="1" fill="hold">
                                          <p:stCondLst>
                                            <p:cond delay="0"/>
                                          </p:stCondLst>
                                        </p:cTn>
                                        <p:tgtEl>
                                          <p:spTgt spid="6"/>
                                        </p:tgtEl>
                                        <p:attrNameLst>
                                          <p:attrName>ppt_x</p:attrName>
                                        </p:attrNameLst>
                                      </p:cBhvr>
                                    </p:anim>
                                    <p:anim from="(-#ppt_h/2)" to="(#ppt_y)" calcmode="lin" valueType="num">
                                      <p:cBhvr>
                                        <p:cTn id="14" dur="1000" fill="hold">
                                          <p:stCondLst>
                                            <p:cond delay="0"/>
                                          </p:stCondLst>
                                        </p:cTn>
                                        <p:tgtEl>
                                          <p:spTgt spid="6"/>
                                        </p:tgtEl>
                                        <p:attrNameLst>
                                          <p:attrName>ppt_y</p:attrName>
                                        </p:attrNameLst>
                                      </p:cBhvr>
                                    </p:anim>
                                    <p:animRot by="21600000">
                                      <p:cBhvr>
                                        <p:cTn id="15" dur="1000" fill="hold">
                                          <p:stCondLst>
                                            <p:cond delay="0"/>
                                          </p:stCondLst>
                                        </p:cTn>
                                        <p:tgtEl>
                                          <p:spTgt spid="6"/>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2" presetClass="entr" presetSubtype="4" decel="36000" fill="hold" nodeType="clickEffect">
                                  <p:stCondLst>
                                    <p:cond delay="0"/>
                                  </p:stCondLst>
                                  <p:childTnLst>
                                    <p:set>
                                      <p:cBhvr>
                                        <p:cTn id="19" dur="1" fill="hold">
                                          <p:stCondLst>
                                            <p:cond delay="0"/>
                                          </p:stCondLst>
                                        </p:cTn>
                                        <p:tgtEl>
                                          <p:spTgt spid="29"/>
                                        </p:tgtEl>
                                        <p:attrNameLst>
                                          <p:attrName>style.visibility</p:attrName>
                                        </p:attrNameLst>
                                      </p:cBhvr>
                                      <p:to>
                                        <p:strVal val="visible"/>
                                      </p:to>
                                    </p:set>
                                    <p:anim calcmode="lin" valueType="num">
                                      <p:cBhvr additive="base">
                                        <p:cTn id="20" dur="750" fill="hold"/>
                                        <p:tgtEl>
                                          <p:spTgt spid="29"/>
                                        </p:tgtEl>
                                        <p:attrNameLst>
                                          <p:attrName>ppt_x</p:attrName>
                                        </p:attrNameLst>
                                      </p:cBhvr>
                                      <p:tavLst>
                                        <p:tav tm="0">
                                          <p:val>
                                            <p:strVal val="#ppt_x"/>
                                          </p:val>
                                        </p:tav>
                                        <p:tav tm="100000">
                                          <p:val>
                                            <p:strVal val="#ppt_x"/>
                                          </p:val>
                                        </p:tav>
                                      </p:tavLst>
                                    </p:anim>
                                    <p:anim calcmode="lin" valueType="num">
                                      <p:cBhvr additive="base">
                                        <p:cTn id="21" dur="750" fill="hold"/>
                                        <p:tgtEl>
                                          <p:spTgt spid="29"/>
                                        </p:tgtEl>
                                        <p:attrNameLst>
                                          <p:attrName>ppt_y</p:attrName>
                                        </p:attrNameLst>
                                      </p:cBhvr>
                                      <p:tavLst>
                                        <p:tav tm="0">
                                          <p:val>
                                            <p:strVal val="1+#ppt_h/2"/>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1000"/>
                                        <p:tgtEl>
                                          <p:spTgt spid="2"/>
                                        </p:tgtEl>
                                      </p:cBhvr>
                                    </p:animEffect>
                                    <p:anim calcmode="lin" valueType="num">
                                      <p:cBhvr>
                                        <p:cTn id="25" dur="1000" fill="hold"/>
                                        <p:tgtEl>
                                          <p:spTgt spid="2"/>
                                        </p:tgtEl>
                                        <p:attrNameLst>
                                          <p:attrName>ppt_x</p:attrName>
                                        </p:attrNameLst>
                                      </p:cBhvr>
                                      <p:tavLst>
                                        <p:tav tm="0">
                                          <p:val>
                                            <p:strVal val="#ppt_x"/>
                                          </p:val>
                                        </p:tav>
                                        <p:tav tm="100000">
                                          <p:val>
                                            <p:strVal val="#ppt_x"/>
                                          </p:val>
                                        </p:tav>
                                      </p:tavLst>
                                    </p:anim>
                                    <p:anim calcmode="lin" valueType="num">
                                      <p:cBhvr>
                                        <p:cTn id="2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decel="36000" fill="hold" nodeType="clickEffect">
                                  <p:stCondLst>
                                    <p:cond delay="0"/>
                                  </p:stCondLst>
                                  <p:childTnLst>
                                    <p:set>
                                      <p:cBhvr>
                                        <p:cTn id="30" dur="1" fill="hold">
                                          <p:stCondLst>
                                            <p:cond delay="0"/>
                                          </p:stCondLst>
                                        </p:cTn>
                                        <p:tgtEl>
                                          <p:spTgt spid="69"/>
                                        </p:tgtEl>
                                        <p:attrNameLst>
                                          <p:attrName>style.visibility</p:attrName>
                                        </p:attrNameLst>
                                      </p:cBhvr>
                                      <p:to>
                                        <p:strVal val="visible"/>
                                      </p:to>
                                    </p:set>
                                    <p:anim calcmode="lin" valueType="num">
                                      <p:cBhvr additive="base">
                                        <p:cTn id="31" dur="750" fill="hold"/>
                                        <p:tgtEl>
                                          <p:spTgt spid="69"/>
                                        </p:tgtEl>
                                        <p:attrNameLst>
                                          <p:attrName>ppt_x</p:attrName>
                                        </p:attrNameLst>
                                      </p:cBhvr>
                                      <p:tavLst>
                                        <p:tav tm="0">
                                          <p:val>
                                            <p:strVal val="#ppt_x"/>
                                          </p:val>
                                        </p:tav>
                                        <p:tav tm="100000">
                                          <p:val>
                                            <p:strVal val="#ppt_x"/>
                                          </p:val>
                                        </p:tav>
                                      </p:tavLst>
                                    </p:anim>
                                    <p:anim calcmode="lin" valueType="num">
                                      <p:cBhvr additive="base">
                                        <p:cTn id="32" dur="750" fill="hold"/>
                                        <p:tgtEl>
                                          <p:spTgt spid="69"/>
                                        </p:tgtEl>
                                        <p:attrNameLst>
                                          <p:attrName>ppt_y</p:attrName>
                                        </p:attrNameLst>
                                      </p:cBhvr>
                                      <p:tavLst>
                                        <p:tav tm="0">
                                          <p:val>
                                            <p:strVal val="1+#ppt_h/2"/>
                                          </p:val>
                                        </p:tav>
                                        <p:tav tm="100000">
                                          <p:val>
                                            <p:strVal val="#ppt_y"/>
                                          </p:val>
                                        </p:tav>
                                      </p:tavLst>
                                    </p:anim>
                                  </p:childTnLst>
                                </p:cTn>
                              </p:par>
                              <p:par>
                                <p:cTn id="33" presetID="16" presetClass="entr" presetSubtype="21" fill="hold" grpId="0" nodeType="with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barn(inVertical)">
                                      <p:cBhvr>
                                        <p:cTn id="3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文本框 54"/>
          <p:cNvSpPr txBox="1"/>
          <p:nvPr/>
        </p:nvSpPr>
        <p:spPr>
          <a:xfrm flipH="1">
            <a:off x="3310175" y="4020172"/>
            <a:ext cx="5990519" cy="830997"/>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4800" b="1" i="0" u="none" strike="noStrike" kern="1200" cap="none" spc="0" normalizeH="0" baseline="0" noProof="0">
                <a:ln>
                  <a:noFill/>
                </a:ln>
                <a:solidFill>
                  <a:srgbClr val="002060"/>
                </a:solidFill>
                <a:effectLst/>
                <a:uLnTx/>
                <a:uFillTx/>
                <a:latin typeface="Times New Roman" panose="02020603050405020304" pitchFamily="18" charset="0"/>
                <a:ea typeface="萝莉体 第二版" panose="02000500000000000000" pitchFamily="2" charset="-122"/>
                <a:cs typeface="Times New Roman" panose="02020603050405020304" pitchFamily="18" charset="0"/>
              </a:rPr>
              <a:t>KHỞI</a:t>
            </a:r>
            <a:r>
              <a:rPr kumimoji="0" lang="en-US" altLang="zh-CN" sz="4800" b="1" i="0" u="none" strike="noStrike" kern="1200" cap="none" spc="0" normalizeH="0" noProof="0">
                <a:ln>
                  <a:noFill/>
                </a:ln>
                <a:solidFill>
                  <a:srgbClr val="002060"/>
                </a:solidFill>
                <a:effectLst/>
                <a:uLnTx/>
                <a:uFillTx/>
                <a:latin typeface="Times New Roman" panose="02020603050405020304" pitchFamily="18" charset="0"/>
                <a:ea typeface="萝莉体 第二版" panose="02000500000000000000" pitchFamily="2" charset="-122"/>
                <a:cs typeface="Times New Roman" panose="02020603050405020304" pitchFamily="18" charset="0"/>
              </a:rPr>
              <a:t> ĐỘNG</a:t>
            </a:r>
            <a:endParaRPr kumimoji="0" lang="zh-CN" altLang="en-US" sz="4800" b="1" i="0" u="none" strike="noStrike" kern="1200" cap="none" spc="0" normalizeH="0" baseline="0" noProof="0" dirty="0">
              <a:ln>
                <a:noFill/>
              </a:ln>
              <a:solidFill>
                <a:srgbClr val="002060"/>
              </a:solidFill>
              <a:effectLst/>
              <a:uLnTx/>
              <a:uFillTx/>
              <a:latin typeface="Times New Roman" panose="02020603050405020304" pitchFamily="18" charset="0"/>
              <a:ea typeface="萝莉体 第二版" panose="02000500000000000000" pitchFamily="2" charset="-122"/>
              <a:cs typeface="Times New Roman" panose="02020603050405020304" pitchFamily="18" charset="0"/>
            </a:endParaRPr>
          </a:p>
        </p:txBody>
      </p:sp>
      <p:sp>
        <p:nvSpPr>
          <p:cNvPr id="43" name="Freeform 34"/>
          <p:cNvSpPr>
            <a:spLocks noEditPoints="1"/>
          </p:cNvSpPr>
          <p:nvPr/>
        </p:nvSpPr>
        <p:spPr bwMode="auto">
          <a:xfrm flipH="1">
            <a:off x="1217259" y="2387940"/>
            <a:ext cx="585223" cy="379444"/>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rgbClr val="AE7F4F"/>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nvGrpSpPr>
          <p:cNvPr id="3" name="组合 2"/>
          <p:cNvGrpSpPr/>
          <p:nvPr/>
        </p:nvGrpSpPr>
        <p:grpSpPr>
          <a:xfrm>
            <a:off x="2560029" y="4984964"/>
            <a:ext cx="6965448" cy="503056"/>
            <a:chOff x="2453503" y="5381090"/>
            <a:chExt cx="6965448" cy="503056"/>
          </a:xfrm>
        </p:grpSpPr>
        <p:sp>
          <p:nvSpPr>
            <p:cNvPr id="98" name="Freeform 34"/>
            <p:cNvSpPr>
              <a:spLocks noEditPoints="1"/>
            </p:cNvSpPr>
            <p:nvPr/>
          </p:nvSpPr>
          <p:spPr bwMode="auto">
            <a:xfrm>
              <a:off x="8625557" y="5381090"/>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rgbClr val="AE7F4F"/>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9" name="任意多边形 98"/>
            <p:cNvSpPr/>
            <p:nvPr/>
          </p:nvSpPr>
          <p:spPr>
            <a:xfrm>
              <a:off x="3532280" y="5475339"/>
              <a:ext cx="5024077"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53" y="connsiteY0-154"/>
                </a:cxn>
                <a:cxn ang="0">
                  <a:pos x="connsiteX1-155" y="connsiteY1-156"/>
                </a:cxn>
                <a:cxn ang="0">
                  <a:pos x="connsiteX2-157" y="connsiteY2-158"/>
                </a:cxn>
              </a:cxnLst>
              <a:rect l="l" t="t" r="r" b="b"/>
              <a:pathLst>
                <a:path w="4904398" h="401116">
                  <a:moveTo>
                    <a:pt x="391353" y="0"/>
                  </a:moveTo>
                  <a:cubicBezTo>
                    <a:pt x="-226127" y="38897"/>
                    <a:pt x="-86259" y="411428"/>
                    <a:pt x="623492" y="400898"/>
                  </a:cubicBezTo>
                  <a:lnTo>
                    <a:pt x="4904398" y="322224"/>
                  </a:lnTo>
                </a:path>
              </a:pathLst>
            </a:custGeom>
            <a:noFill/>
            <a:ln w="25400" cap="rnd">
              <a:solidFill>
                <a:srgbClr val="AE7F4F"/>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00" name="任意多边形 99"/>
            <p:cNvSpPr/>
            <p:nvPr/>
          </p:nvSpPr>
          <p:spPr>
            <a:xfrm>
              <a:off x="2453503" y="5467647"/>
              <a:ext cx="988875" cy="416499"/>
            </a:xfrm>
            <a:custGeom>
              <a:avLst/>
              <a:gdLst>
                <a:gd name="connsiteX0" fmla="*/ 755361 w 755361"/>
                <a:gd name="connsiteY0" fmla="*/ 383586 h 416878"/>
                <a:gd name="connsiteX1" fmla="*/ 1599 w 755361"/>
                <a:gd name="connsiteY1" fmla="*/ 383586 h 416878"/>
                <a:gd name="connsiteX2" fmla="*/ 557653 w 755361"/>
                <a:gd name="connsiteY2" fmla="*/ 37597 h 416878"/>
                <a:gd name="connsiteX3" fmla="*/ 619437 w 755361"/>
                <a:gd name="connsiteY3" fmla="*/ 25240 h 416878"/>
                <a:gd name="connsiteX0-1" fmla="*/ 754492 w 754492"/>
                <a:gd name="connsiteY0-2" fmla="*/ 358346 h 392510"/>
                <a:gd name="connsiteX1-3" fmla="*/ 730 w 754492"/>
                <a:gd name="connsiteY1-4" fmla="*/ 358346 h 392510"/>
                <a:gd name="connsiteX2-5" fmla="*/ 618568 w 754492"/>
                <a:gd name="connsiteY2-6" fmla="*/ 0 h 392510"/>
                <a:gd name="connsiteX0-7" fmla="*/ 1458409 w 1458409"/>
                <a:gd name="connsiteY0-8" fmla="*/ 358346 h 379568"/>
                <a:gd name="connsiteX1-9" fmla="*/ 312 w 1458409"/>
                <a:gd name="connsiteY1-10" fmla="*/ 333633 h 379568"/>
                <a:gd name="connsiteX2-11" fmla="*/ 1322485 w 1458409"/>
                <a:gd name="connsiteY2-12" fmla="*/ 0 h 379568"/>
                <a:gd name="connsiteX0-13" fmla="*/ 1483885 w 1483885"/>
                <a:gd name="connsiteY0-14" fmla="*/ 457200 h 484234"/>
                <a:gd name="connsiteX1-15" fmla="*/ 25788 w 1483885"/>
                <a:gd name="connsiteY1-16" fmla="*/ 432487 h 484234"/>
                <a:gd name="connsiteX2-17" fmla="*/ 569485 w 1483885"/>
                <a:gd name="connsiteY2-18" fmla="*/ 0 h 484234"/>
                <a:gd name="connsiteX0-19" fmla="*/ 1475175 w 1475175"/>
                <a:gd name="connsiteY0-20" fmla="*/ 469557 h 497359"/>
                <a:gd name="connsiteX1-21" fmla="*/ 17078 w 1475175"/>
                <a:gd name="connsiteY1-22" fmla="*/ 444844 h 497359"/>
                <a:gd name="connsiteX2-23" fmla="*/ 684342 w 1475175"/>
                <a:gd name="connsiteY2-24" fmla="*/ 0 h 497359"/>
                <a:gd name="connsiteX0-25" fmla="*/ 1482176 w 1482176"/>
                <a:gd name="connsiteY0-26" fmla="*/ 469557 h 497359"/>
                <a:gd name="connsiteX1-27" fmla="*/ 24079 w 1482176"/>
                <a:gd name="connsiteY1-28" fmla="*/ 444844 h 497359"/>
                <a:gd name="connsiteX2-29" fmla="*/ 691343 w 1482176"/>
                <a:gd name="connsiteY2-30" fmla="*/ 0 h 497359"/>
                <a:gd name="connsiteX0-31" fmla="*/ 1496003 w 1496003"/>
                <a:gd name="connsiteY0-32" fmla="*/ 383060 h 405670"/>
                <a:gd name="connsiteX1-33" fmla="*/ 37906 w 1496003"/>
                <a:gd name="connsiteY1-34" fmla="*/ 358347 h 405670"/>
                <a:gd name="connsiteX2-35" fmla="*/ 581603 w 1496003"/>
                <a:gd name="connsiteY2-36" fmla="*/ 0 h 405670"/>
                <a:gd name="connsiteX0-37" fmla="*/ 1498863 w 1498863"/>
                <a:gd name="connsiteY0-38" fmla="*/ 383060 h 405670"/>
                <a:gd name="connsiteX1-39" fmla="*/ 40766 w 1498863"/>
                <a:gd name="connsiteY1-40" fmla="*/ 358347 h 405670"/>
                <a:gd name="connsiteX2-41" fmla="*/ 584463 w 1498863"/>
                <a:gd name="connsiteY2-42" fmla="*/ 0 h 405670"/>
                <a:gd name="connsiteX0-43" fmla="*/ 1473706 w 1473706"/>
                <a:gd name="connsiteY0-44" fmla="*/ 383060 h 440354"/>
                <a:gd name="connsiteX1-45" fmla="*/ 15609 w 1473706"/>
                <a:gd name="connsiteY1-46" fmla="*/ 358347 h 440354"/>
                <a:gd name="connsiteX2-47" fmla="*/ 559306 w 1473706"/>
                <a:gd name="connsiteY2-48" fmla="*/ 0 h 440354"/>
                <a:gd name="connsiteX0-49" fmla="*/ 1682620 w 1682620"/>
                <a:gd name="connsiteY0-50" fmla="*/ 383060 h 405670"/>
                <a:gd name="connsiteX1-51" fmla="*/ 51528 w 1682620"/>
                <a:gd name="connsiteY1-52" fmla="*/ 358347 h 405670"/>
                <a:gd name="connsiteX2-53" fmla="*/ 595225 w 1682620"/>
                <a:gd name="connsiteY2-54" fmla="*/ 0 h 405670"/>
                <a:gd name="connsiteX0-55" fmla="*/ 1653020 w 1653020"/>
                <a:gd name="connsiteY0-56" fmla="*/ 320540 h 339742"/>
                <a:gd name="connsiteX1-57" fmla="*/ 21928 w 1653020"/>
                <a:gd name="connsiteY1-58" fmla="*/ 295827 h 339742"/>
                <a:gd name="connsiteX2-59" fmla="*/ 825980 w 1653020"/>
                <a:gd name="connsiteY2-60" fmla="*/ 0 h 339742"/>
                <a:gd name="connsiteX0-61" fmla="*/ 1717144 w 1717144"/>
                <a:gd name="connsiteY0-62" fmla="*/ 381397 h 403200"/>
                <a:gd name="connsiteX1-63" fmla="*/ 86052 w 1717144"/>
                <a:gd name="connsiteY1-64" fmla="*/ 356684 h 403200"/>
                <a:gd name="connsiteX2-65" fmla="*/ 296123 w 1717144"/>
                <a:gd name="connsiteY2-66" fmla="*/ 12588 h 403200"/>
                <a:gd name="connsiteX3-67" fmla="*/ 890104 w 1717144"/>
                <a:gd name="connsiteY3-68" fmla="*/ 60857 h 403200"/>
                <a:gd name="connsiteX0-69" fmla="*/ 1717144 w 1717144"/>
                <a:gd name="connsiteY0-70" fmla="*/ 376649 h 398452"/>
                <a:gd name="connsiteX1-71" fmla="*/ 86052 w 1717144"/>
                <a:gd name="connsiteY1-72" fmla="*/ 351936 h 398452"/>
                <a:gd name="connsiteX2-73" fmla="*/ 296123 w 1717144"/>
                <a:gd name="connsiteY2-74" fmla="*/ 7840 h 398452"/>
                <a:gd name="connsiteX3-75" fmla="*/ 651445 w 1717144"/>
                <a:gd name="connsiteY3-76" fmla="*/ 143636 h 398452"/>
                <a:gd name="connsiteX0-77" fmla="*/ 1717144 w 1717144"/>
                <a:gd name="connsiteY0-78" fmla="*/ 384043 h 405846"/>
                <a:gd name="connsiteX1-79" fmla="*/ 86052 w 1717144"/>
                <a:gd name="connsiteY1-80" fmla="*/ 359330 h 405846"/>
                <a:gd name="connsiteX2-81" fmla="*/ 296123 w 1717144"/>
                <a:gd name="connsiteY2-82" fmla="*/ 15234 h 405846"/>
                <a:gd name="connsiteX3-83" fmla="*/ 1237241 w 1717144"/>
                <a:gd name="connsiteY3-84" fmla="*/ 38495 h 405846"/>
                <a:gd name="connsiteX0-85" fmla="*/ 1717144 w 1717144"/>
                <a:gd name="connsiteY0-86" fmla="*/ 377444 h 399247"/>
                <a:gd name="connsiteX1-87" fmla="*/ 86052 w 1717144"/>
                <a:gd name="connsiteY1-88" fmla="*/ 352731 h 399247"/>
                <a:gd name="connsiteX2-89" fmla="*/ 296123 w 1717144"/>
                <a:gd name="connsiteY2-90" fmla="*/ 8635 h 399247"/>
                <a:gd name="connsiteX3-91" fmla="*/ 1237241 w 1717144"/>
                <a:gd name="connsiteY3-92" fmla="*/ 31896 h 399247"/>
                <a:gd name="connsiteX0-93" fmla="*/ 1717144 w 1717144"/>
                <a:gd name="connsiteY0-94" fmla="*/ 416694 h 438497"/>
                <a:gd name="connsiteX1-95" fmla="*/ 86052 w 1717144"/>
                <a:gd name="connsiteY1-96" fmla="*/ 391981 h 438497"/>
                <a:gd name="connsiteX2-97" fmla="*/ 296123 w 1717144"/>
                <a:gd name="connsiteY2-98" fmla="*/ 47885 h 438497"/>
                <a:gd name="connsiteX3-99" fmla="*/ 1237241 w 1717144"/>
                <a:gd name="connsiteY3-100" fmla="*/ 71146 h 438497"/>
                <a:gd name="connsiteX0-101" fmla="*/ 1717144 w 1717144"/>
                <a:gd name="connsiteY0-102" fmla="*/ 385519 h 407322"/>
                <a:gd name="connsiteX1-103" fmla="*/ 86052 w 1717144"/>
                <a:gd name="connsiteY1-104" fmla="*/ 360806 h 407322"/>
                <a:gd name="connsiteX2-105" fmla="*/ 296123 w 1717144"/>
                <a:gd name="connsiteY2-106" fmla="*/ 16710 h 407322"/>
                <a:gd name="connsiteX3-107" fmla="*/ 751724 w 1717144"/>
                <a:gd name="connsiteY3-108" fmla="*/ 141722 h 407322"/>
                <a:gd name="connsiteX0-109" fmla="*/ 1717144 w 1717144"/>
                <a:gd name="connsiteY0-110" fmla="*/ 385132 h 406935"/>
                <a:gd name="connsiteX1-111" fmla="*/ 86052 w 1717144"/>
                <a:gd name="connsiteY1-112" fmla="*/ 360419 h 406935"/>
                <a:gd name="connsiteX2-113" fmla="*/ 296123 w 1717144"/>
                <a:gd name="connsiteY2-114" fmla="*/ 16323 h 406935"/>
                <a:gd name="connsiteX3-115" fmla="*/ 751724 w 1717144"/>
                <a:gd name="connsiteY3-116" fmla="*/ 141335 h 406935"/>
                <a:gd name="connsiteX0-117" fmla="*/ 1717144 w 1717144"/>
                <a:gd name="connsiteY0-118" fmla="*/ 402465 h 424268"/>
                <a:gd name="connsiteX1-119" fmla="*/ 86052 w 1717144"/>
                <a:gd name="connsiteY1-120" fmla="*/ 377752 h 424268"/>
                <a:gd name="connsiteX2-121" fmla="*/ 296123 w 1717144"/>
                <a:gd name="connsiteY2-122" fmla="*/ 33656 h 424268"/>
                <a:gd name="connsiteX3-123" fmla="*/ 751724 w 1717144"/>
                <a:gd name="connsiteY3-124" fmla="*/ 158668 h 424268"/>
                <a:gd name="connsiteX0-125" fmla="*/ 1703068 w 1703068"/>
                <a:gd name="connsiteY0-126" fmla="*/ 402465 h 433569"/>
                <a:gd name="connsiteX1-127" fmla="*/ 71976 w 1703068"/>
                <a:gd name="connsiteY1-128" fmla="*/ 377752 h 433569"/>
                <a:gd name="connsiteX2-129" fmla="*/ 282047 w 1703068"/>
                <a:gd name="connsiteY2-130" fmla="*/ 33656 h 433569"/>
                <a:gd name="connsiteX3-131" fmla="*/ 737648 w 1703068"/>
                <a:gd name="connsiteY3-132" fmla="*/ 158668 h 433569"/>
                <a:gd name="connsiteX0-133" fmla="*/ 1703068 w 1703068"/>
                <a:gd name="connsiteY0-134" fmla="*/ 402465 h 433569"/>
                <a:gd name="connsiteX1-135" fmla="*/ 71976 w 1703068"/>
                <a:gd name="connsiteY1-136" fmla="*/ 377752 h 433569"/>
                <a:gd name="connsiteX2-137" fmla="*/ 282047 w 1703068"/>
                <a:gd name="connsiteY2-138" fmla="*/ 33656 h 433569"/>
                <a:gd name="connsiteX3-139" fmla="*/ 737648 w 1703068"/>
                <a:gd name="connsiteY3-140" fmla="*/ 158668 h 433569"/>
                <a:gd name="connsiteX0-141" fmla="*/ 1736283 w 1736283"/>
                <a:gd name="connsiteY0-142" fmla="*/ 399831 h 421458"/>
                <a:gd name="connsiteX1-143" fmla="*/ 105191 w 1736283"/>
                <a:gd name="connsiteY1-144" fmla="*/ 375118 h 421458"/>
                <a:gd name="connsiteX2-145" fmla="*/ 243539 w 1736283"/>
                <a:gd name="connsiteY2-146" fmla="*/ 34201 h 421458"/>
                <a:gd name="connsiteX3-147" fmla="*/ 770863 w 1736283"/>
                <a:gd name="connsiteY3-148" fmla="*/ 156034 h 421458"/>
              </a:gdLst>
              <a:ahLst/>
              <a:cxnLst>
                <a:cxn ang="0">
                  <a:pos x="connsiteX0-141" y="connsiteY0-142"/>
                </a:cxn>
                <a:cxn ang="0">
                  <a:pos x="connsiteX1-143" y="connsiteY1-144"/>
                </a:cxn>
                <a:cxn ang="0">
                  <a:pos x="connsiteX2-145" y="connsiteY2-146"/>
                </a:cxn>
                <a:cxn ang="0">
                  <a:pos x="connsiteX3-147" y="connsiteY3-148"/>
                </a:cxn>
              </a:cxnLst>
              <a:rect l="l" t="t" r="r" b="b"/>
              <a:pathLst>
                <a:path w="1736283" h="421458">
                  <a:moveTo>
                    <a:pt x="1736283" y="399831"/>
                  </a:moveTo>
                  <a:cubicBezTo>
                    <a:pt x="1375877" y="428663"/>
                    <a:pt x="353982" y="436056"/>
                    <a:pt x="105191" y="375118"/>
                  </a:cubicBezTo>
                  <a:cubicBezTo>
                    <a:pt x="-143600" y="314180"/>
                    <a:pt x="109530" y="83505"/>
                    <a:pt x="243539" y="34201"/>
                  </a:cubicBezTo>
                  <a:cubicBezTo>
                    <a:pt x="438239" y="-56438"/>
                    <a:pt x="1137030" y="50085"/>
                    <a:pt x="770863" y="156034"/>
                  </a:cubicBezTo>
                </a:path>
              </a:pathLst>
            </a:custGeom>
            <a:noFill/>
            <a:ln w="25400" cap="rnd">
              <a:solidFill>
                <a:srgbClr val="AE7F4F"/>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sp>
        <p:nvSpPr>
          <p:cNvPr id="2" name="任意多边形 1"/>
          <p:cNvSpPr/>
          <p:nvPr/>
        </p:nvSpPr>
        <p:spPr>
          <a:xfrm>
            <a:off x="2045516" y="2636816"/>
            <a:ext cx="466974" cy="800526"/>
          </a:xfrm>
          <a:custGeom>
            <a:avLst/>
            <a:gdLst>
              <a:gd name="connsiteX0" fmla="*/ 0 w 786063"/>
              <a:gd name="connsiteY0" fmla="*/ 0 h 1347536"/>
              <a:gd name="connsiteX1" fmla="*/ 513347 w 786063"/>
              <a:gd name="connsiteY1" fmla="*/ 401052 h 1347536"/>
              <a:gd name="connsiteX2" fmla="*/ 336884 w 786063"/>
              <a:gd name="connsiteY2" fmla="*/ 1155031 h 1347536"/>
              <a:gd name="connsiteX3" fmla="*/ 786063 w 786063"/>
              <a:gd name="connsiteY3" fmla="*/ 1347536 h 1347536"/>
            </a:gdLst>
            <a:ahLst/>
            <a:cxnLst>
              <a:cxn ang="0">
                <a:pos x="connsiteX0" y="connsiteY0"/>
              </a:cxn>
              <a:cxn ang="0">
                <a:pos x="connsiteX1" y="connsiteY1"/>
              </a:cxn>
              <a:cxn ang="0">
                <a:pos x="connsiteX2" y="connsiteY2"/>
              </a:cxn>
              <a:cxn ang="0">
                <a:pos x="connsiteX3" y="connsiteY3"/>
              </a:cxn>
            </a:cxnLst>
            <a:rect l="l" t="t" r="r" b="b"/>
            <a:pathLst>
              <a:path w="786063" h="1347536">
                <a:moveTo>
                  <a:pt x="0" y="0"/>
                </a:moveTo>
                <a:cubicBezTo>
                  <a:pt x="228600" y="104273"/>
                  <a:pt x="457200" y="208547"/>
                  <a:pt x="513347" y="401052"/>
                </a:cubicBezTo>
                <a:cubicBezTo>
                  <a:pt x="569494" y="593557"/>
                  <a:pt x="291431" y="997284"/>
                  <a:pt x="336884" y="1155031"/>
                </a:cubicBezTo>
                <a:cubicBezTo>
                  <a:pt x="382337" y="1312778"/>
                  <a:pt x="584200" y="1330157"/>
                  <a:pt x="786063" y="1347536"/>
                </a:cubicBezTo>
              </a:path>
            </a:pathLst>
          </a:custGeom>
          <a:noFill/>
          <a:ln w="25400" cap="rnd">
            <a:solidFill>
              <a:srgbClr val="AE7F4F"/>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37" name="组合 36"/>
          <p:cNvGrpSpPr/>
          <p:nvPr/>
        </p:nvGrpSpPr>
        <p:grpSpPr>
          <a:xfrm>
            <a:off x="4530829" y="377539"/>
            <a:ext cx="3130342" cy="3293432"/>
            <a:chOff x="4427538" y="954088"/>
            <a:chExt cx="3333750" cy="3729038"/>
          </a:xfrm>
        </p:grpSpPr>
        <p:sp>
          <p:nvSpPr>
            <p:cNvPr id="38" name="Freeform 5"/>
            <p:cNvSpPr/>
            <p:nvPr/>
          </p:nvSpPr>
          <p:spPr bwMode="auto">
            <a:xfrm>
              <a:off x="5026026" y="1547813"/>
              <a:ext cx="2144713" cy="2363788"/>
            </a:xfrm>
            <a:custGeom>
              <a:avLst/>
              <a:gdLst>
                <a:gd name="T0" fmla="*/ 518 w 570"/>
                <a:gd name="T1" fmla="*/ 231 h 629"/>
                <a:gd name="T2" fmla="*/ 454 w 570"/>
                <a:gd name="T3" fmla="*/ 271 h 629"/>
                <a:gd name="T4" fmla="*/ 496 w 570"/>
                <a:gd name="T5" fmla="*/ 135 h 629"/>
                <a:gd name="T6" fmla="*/ 393 w 570"/>
                <a:gd name="T7" fmla="*/ 205 h 629"/>
                <a:gd name="T8" fmla="*/ 326 w 570"/>
                <a:gd name="T9" fmla="*/ 264 h 629"/>
                <a:gd name="T10" fmla="*/ 474 w 570"/>
                <a:gd name="T11" fmla="*/ 89 h 629"/>
                <a:gd name="T12" fmla="*/ 385 w 570"/>
                <a:gd name="T13" fmla="*/ 100 h 629"/>
                <a:gd name="T14" fmla="*/ 322 w 570"/>
                <a:gd name="T15" fmla="*/ 156 h 629"/>
                <a:gd name="T16" fmla="*/ 401 w 570"/>
                <a:gd name="T17" fmla="*/ 66 h 629"/>
                <a:gd name="T18" fmla="*/ 279 w 570"/>
                <a:gd name="T19" fmla="*/ 80 h 629"/>
                <a:gd name="T20" fmla="*/ 223 w 570"/>
                <a:gd name="T21" fmla="*/ 103 h 629"/>
                <a:gd name="T22" fmla="*/ 280 w 570"/>
                <a:gd name="T23" fmla="*/ 61 h 629"/>
                <a:gd name="T24" fmla="*/ 212 w 570"/>
                <a:gd name="T25" fmla="*/ 33 h 629"/>
                <a:gd name="T26" fmla="*/ 78 w 570"/>
                <a:gd name="T27" fmla="*/ 109 h 629"/>
                <a:gd name="T28" fmla="*/ 29 w 570"/>
                <a:gd name="T29" fmla="*/ 198 h 629"/>
                <a:gd name="T30" fmla="*/ 35 w 570"/>
                <a:gd name="T31" fmla="*/ 232 h 629"/>
                <a:gd name="T32" fmla="*/ 42 w 570"/>
                <a:gd name="T33" fmla="*/ 311 h 629"/>
                <a:gd name="T34" fmla="*/ 20 w 570"/>
                <a:gd name="T35" fmla="*/ 366 h 629"/>
                <a:gd name="T36" fmla="*/ 73 w 570"/>
                <a:gd name="T37" fmla="*/ 388 h 629"/>
                <a:gd name="T38" fmla="*/ 178 w 570"/>
                <a:gd name="T39" fmla="*/ 311 h 629"/>
                <a:gd name="T40" fmla="*/ 102 w 570"/>
                <a:gd name="T41" fmla="*/ 390 h 629"/>
                <a:gd name="T42" fmla="*/ 92 w 570"/>
                <a:gd name="T43" fmla="*/ 469 h 629"/>
                <a:gd name="T44" fmla="*/ 196 w 570"/>
                <a:gd name="T45" fmla="*/ 407 h 629"/>
                <a:gd name="T46" fmla="*/ 265 w 570"/>
                <a:gd name="T47" fmla="*/ 373 h 629"/>
                <a:gd name="T48" fmla="*/ 196 w 570"/>
                <a:gd name="T49" fmla="*/ 450 h 629"/>
                <a:gd name="T50" fmla="*/ 179 w 570"/>
                <a:gd name="T51" fmla="*/ 542 h 629"/>
                <a:gd name="T52" fmla="*/ 261 w 570"/>
                <a:gd name="T53" fmla="*/ 489 h 629"/>
                <a:gd name="T54" fmla="*/ 270 w 570"/>
                <a:gd name="T55" fmla="*/ 506 h 629"/>
                <a:gd name="T56" fmla="*/ 208 w 570"/>
                <a:gd name="T57" fmla="*/ 588 h 629"/>
                <a:gd name="T58" fmla="*/ 303 w 570"/>
                <a:gd name="T59" fmla="*/ 597 h 629"/>
                <a:gd name="T60" fmla="*/ 332 w 570"/>
                <a:gd name="T61" fmla="*/ 603 h 629"/>
                <a:gd name="T62" fmla="*/ 406 w 570"/>
                <a:gd name="T63" fmla="*/ 554 h 629"/>
                <a:gd name="T64" fmla="*/ 430 w 570"/>
                <a:gd name="T65" fmla="*/ 535 h 629"/>
                <a:gd name="T66" fmla="*/ 504 w 570"/>
                <a:gd name="T67" fmla="*/ 444 h 629"/>
                <a:gd name="T68" fmla="*/ 549 w 570"/>
                <a:gd name="T69" fmla="*/ 342 h 629"/>
                <a:gd name="T70" fmla="*/ 563 w 570"/>
                <a:gd name="T71" fmla="*/ 2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0" h="629">
                  <a:moveTo>
                    <a:pt x="558" y="231"/>
                  </a:moveTo>
                  <a:cubicBezTo>
                    <a:pt x="547" y="219"/>
                    <a:pt x="530" y="221"/>
                    <a:pt x="518" y="231"/>
                  </a:cubicBezTo>
                  <a:cubicBezTo>
                    <a:pt x="477" y="265"/>
                    <a:pt x="437" y="300"/>
                    <a:pt x="395" y="332"/>
                  </a:cubicBezTo>
                  <a:cubicBezTo>
                    <a:pt x="415" y="313"/>
                    <a:pt x="434" y="292"/>
                    <a:pt x="454" y="271"/>
                  </a:cubicBezTo>
                  <a:cubicBezTo>
                    <a:pt x="482" y="243"/>
                    <a:pt x="510" y="213"/>
                    <a:pt x="528" y="177"/>
                  </a:cubicBezTo>
                  <a:cubicBezTo>
                    <a:pt x="539" y="156"/>
                    <a:pt x="521" y="127"/>
                    <a:pt x="496" y="135"/>
                  </a:cubicBezTo>
                  <a:cubicBezTo>
                    <a:pt x="475" y="142"/>
                    <a:pt x="458" y="154"/>
                    <a:pt x="441" y="168"/>
                  </a:cubicBezTo>
                  <a:cubicBezTo>
                    <a:pt x="425" y="180"/>
                    <a:pt x="408" y="191"/>
                    <a:pt x="393" y="205"/>
                  </a:cubicBezTo>
                  <a:cubicBezTo>
                    <a:pt x="377" y="218"/>
                    <a:pt x="364" y="234"/>
                    <a:pt x="349" y="247"/>
                  </a:cubicBezTo>
                  <a:cubicBezTo>
                    <a:pt x="342" y="253"/>
                    <a:pt x="334" y="259"/>
                    <a:pt x="326" y="264"/>
                  </a:cubicBezTo>
                  <a:cubicBezTo>
                    <a:pt x="353" y="239"/>
                    <a:pt x="378" y="210"/>
                    <a:pt x="407" y="186"/>
                  </a:cubicBezTo>
                  <a:cubicBezTo>
                    <a:pt x="437" y="160"/>
                    <a:pt x="471" y="131"/>
                    <a:pt x="474" y="89"/>
                  </a:cubicBezTo>
                  <a:cubicBezTo>
                    <a:pt x="475" y="66"/>
                    <a:pt x="448" y="54"/>
                    <a:pt x="430" y="64"/>
                  </a:cubicBezTo>
                  <a:cubicBezTo>
                    <a:pt x="413" y="73"/>
                    <a:pt x="399" y="87"/>
                    <a:pt x="385" y="100"/>
                  </a:cubicBezTo>
                  <a:cubicBezTo>
                    <a:pt x="369" y="115"/>
                    <a:pt x="353" y="130"/>
                    <a:pt x="336" y="144"/>
                  </a:cubicBezTo>
                  <a:cubicBezTo>
                    <a:pt x="331" y="148"/>
                    <a:pt x="326" y="152"/>
                    <a:pt x="322" y="156"/>
                  </a:cubicBezTo>
                  <a:cubicBezTo>
                    <a:pt x="323" y="155"/>
                    <a:pt x="323" y="154"/>
                    <a:pt x="324" y="153"/>
                  </a:cubicBezTo>
                  <a:cubicBezTo>
                    <a:pt x="351" y="125"/>
                    <a:pt x="374" y="93"/>
                    <a:pt x="401" y="66"/>
                  </a:cubicBezTo>
                  <a:cubicBezTo>
                    <a:pt x="423" y="43"/>
                    <a:pt x="393" y="1"/>
                    <a:pt x="366" y="21"/>
                  </a:cubicBezTo>
                  <a:cubicBezTo>
                    <a:pt x="337" y="41"/>
                    <a:pt x="309" y="62"/>
                    <a:pt x="279" y="80"/>
                  </a:cubicBezTo>
                  <a:cubicBezTo>
                    <a:pt x="256" y="95"/>
                    <a:pt x="232" y="107"/>
                    <a:pt x="208" y="119"/>
                  </a:cubicBezTo>
                  <a:cubicBezTo>
                    <a:pt x="213" y="113"/>
                    <a:pt x="218" y="108"/>
                    <a:pt x="223" y="103"/>
                  </a:cubicBezTo>
                  <a:cubicBezTo>
                    <a:pt x="229" y="96"/>
                    <a:pt x="236" y="88"/>
                    <a:pt x="244" y="81"/>
                  </a:cubicBezTo>
                  <a:cubicBezTo>
                    <a:pt x="256" y="75"/>
                    <a:pt x="268" y="69"/>
                    <a:pt x="280" y="61"/>
                  </a:cubicBezTo>
                  <a:cubicBezTo>
                    <a:pt x="306" y="42"/>
                    <a:pt x="291" y="0"/>
                    <a:pt x="257" y="8"/>
                  </a:cubicBezTo>
                  <a:cubicBezTo>
                    <a:pt x="240" y="12"/>
                    <a:pt x="225" y="22"/>
                    <a:pt x="212" y="33"/>
                  </a:cubicBezTo>
                  <a:cubicBezTo>
                    <a:pt x="187" y="45"/>
                    <a:pt x="161" y="54"/>
                    <a:pt x="138" y="68"/>
                  </a:cubicBezTo>
                  <a:cubicBezTo>
                    <a:pt x="116" y="79"/>
                    <a:pt x="97" y="94"/>
                    <a:pt x="78" y="109"/>
                  </a:cubicBezTo>
                  <a:cubicBezTo>
                    <a:pt x="59" y="123"/>
                    <a:pt x="47" y="142"/>
                    <a:pt x="29" y="157"/>
                  </a:cubicBezTo>
                  <a:cubicBezTo>
                    <a:pt x="17" y="167"/>
                    <a:pt x="19" y="187"/>
                    <a:pt x="29" y="198"/>
                  </a:cubicBezTo>
                  <a:cubicBezTo>
                    <a:pt x="36" y="205"/>
                    <a:pt x="45" y="207"/>
                    <a:pt x="54" y="205"/>
                  </a:cubicBezTo>
                  <a:cubicBezTo>
                    <a:pt x="48" y="215"/>
                    <a:pt x="42" y="224"/>
                    <a:pt x="35" y="232"/>
                  </a:cubicBezTo>
                  <a:cubicBezTo>
                    <a:pt x="23" y="245"/>
                    <a:pt x="11" y="258"/>
                    <a:pt x="7" y="275"/>
                  </a:cubicBezTo>
                  <a:cubicBezTo>
                    <a:pt x="0" y="298"/>
                    <a:pt x="21" y="314"/>
                    <a:pt x="42" y="311"/>
                  </a:cubicBezTo>
                  <a:cubicBezTo>
                    <a:pt x="46" y="310"/>
                    <a:pt x="49" y="309"/>
                    <a:pt x="52" y="308"/>
                  </a:cubicBezTo>
                  <a:cubicBezTo>
                    <a:pt x="39" y="326"/>
                    <a:pt x="28" y="345"/>
                    <a:pt x="20" y="366"/>
                  </a:cubicBezTo>
                  <a:cubicBezTo>
                    <a:pt x="15" y="378"/>
                    <a:pt x="23" y="392"/>
                    <a:pt x="33" y="398"/>
                  </a:cubicBezTo>
                  <a:cubicBezTo>
                    <a:pt x="47" y="407"/>
                    <a:pt x="64" y="401"/>
                    <a:pt x="73" y="388"/>
                  </a:cubicBezTo>
                  <a:cubicBezTo>
                    <a:pt x="93" y="358"/>
                    <a:pt x="122" y="337"/>
                    <a:pt x="155" y="321"/>
                  </a:cubicBezTo>
                  <a:cubicBezTo>
                    <a:pt x="162" y="317"/>
                    <a:pt x="170" y="314"/>
                    <a:pt x="178" y="311"/>
                  </a:cubicBezTo>
                  <a:cubicBezTo>
                    <a:pt x="167" y="323"/>
                    <a:pt x="157" y="337"/>
                    <a:pt x="146" y="349"/>
                  </a:cubicBezTo>
                  <a:cubicBezTo>
                    <a:pt x="134" y="364"/>
                    <a:pt x="118" y="379"/>
                    <a:pt x="102" y="390"/>
                  </a:cubicBezTo>
                  <a:cubicBezTo>
                    <a:pt x="87" y="400"/>
                    <a:pt x="68" y="410"/>
                    <a:pt x="59" y="427"/>
                  </a:cubicBezTo>
                  <a:cubicBezTo>
                    <a:pt x="48" y="450"/>
                    <a:pt x="67" y="476"/>
                    <a:pt x="92" y="469"/>
                  </a:cubicBezTo>
                  <a:cubicBezTo>
                    <a:pt x="112" y="465"/>
                    <a:pt x="127" y="451"/>
                    <a:pt x="142" y="438"/>
                  </a:cubicBezTo>
                  <a:cubicBezTo>
                    <a:pt x="158" y="426"/>
                    <a:pt x="178" y="417"/>
                    <a:pt x="196" y="407"/>
                  </a:cubicBezTo>
                  <a:cubicBezTo>
                    <a:pt x="216" y="397"/>
                    <a:pt x="237" y="388"/>
                    <a:pt x="258" y="377"/>
                  </a:cubicBezTo>
                  <a:cubicBezTo>
                    <a:pt x="260" y="376"/>
                    <a:pt x="263" y="375"/>
                    <a:pt x="265" y="373"/>
                  </a:cubicBezTo>
                  <a:cubicBezTo>
                    <a:pt x="255" y="384"/>
                    <a:pt x="245" y="394"/>
                    <a:pt x="236" y="405"/>
                  </a:cubicBezTo>
                  <a:cubicBezTo>
                    <a:pt x="223" y="421"/>
                    <a:pt x="210" y="436"/>
                    <a:pt x="196" y="450"/>
                  </a:cubicBezTo>
                  <a:cubicBezTo>
                    <a:pt x="180" y="465"/>
                    <a:pt x="164" y="477"/>
                    <a:pt x="150" y="493"/>
                  </a:cubicBezTo>
                  <a:cubicBezTo>
                    <a:pt x="131" y="516"/>
                    <a:pt x="150" y="546"/>
                    <a:pt x="179" y="542"/>
                  </a:cubicBezTo>
                  <a:cubicBezTo>
                    <a:pt x="193" y="539"/>
                    <a:pt x="204" y="525"/>
                    <a:pt x="211" y="519"/>
                  </a:cubicBezTo>
                  <a:cubicBezTo>
                    <a:pt x="227" y="508"/>
                    <a:pt x="244" y="498"/>
                    <a:pt x="261" y="489"/>
                  </a:cubicBezTo>
                  <a:cubicBezTo>
                    <a:pt x="279" y="479"/>
                    <a:pt x="298" y="468"/>
                    <a:pt x="316" y="457"/>
                  </a:cubicBezTo>
                  <a:cubicBezTo>
                    <a:pt x="300" y="473"/>
                    <a:pt x="286" y="490"/>
                    <a:pt x="270" y="506"/>
                  </a:cubicBezTo>
                  <a:cubicBezTo>
                    <a:pt x="258" y="517"/>
                    <a:pt x="247" y="531"/>
                    <a:pt x="236" y="543"/>
                  </a:cubicBezTo>
                  <a:cubicBezTo>
                    <a:pt x="225" y="557"/>
                    <a:pt x="214" y="571"/>
                    <a:pt x="208" y="588"/>
                  </a:cubicBezTo>
                  <a:cubicBezTo>
                    <a:pt x="204" y="602"/>
                    <a:pt x="214" y="620"/>
                    <a:pt x="229" y="623"/>
                  </a:cubicBezTo>
                  <a:cubicBezTo>
                    <a:pt x="256" y="629"/>
                    <a:pt x="281" y="611"/>
                    <a:pt x="303" y="597"/>
                  </a:cubicBezTo>
                  <a:cubicBezTo>
                    <a:pt x="310" y="592"/>
                    <a:pt x="317" y="588"/>
                    <a:pt x="324" y="583"/>
                  </a:cubicBezTo>
                  <a:cubicBezTo>
                    <a:pt x="324" y="590"/>
                    <a:pt x="326" y="597"/>
                    <a:pt x="332" y="603"/>
                  </a:cubicBezTo>
                  <a:cubicBezTo>
                    <a:pt x="343" y="614"/>
                    <a:pt x="363" y="615"/>
                    <a:pt x="373" y="603"/>
                  </a:cubicBezTo>
                  <a:cubicBezTo>
                    <a:pt x="386" y="588"/>
                    <a:pt x="401" y="574"/>
                    <a:pt x="406" y="554"/>
                  </a:cubicBezTo>
                  <a:cubicBezTo>
                    <a:pt x="407" y="550"/>
                    <a:pt x="407" y="547"/>
                    <a:pt x="407" y="543"/>
                  </a:cubicBezTo>
                  <a:cubicBezTo>
                    <a:pt x="415" y="544"/>
                    <a:pt x="423" y="541"/>
                    <a:pt x="430" y="535"/>
                  </a:cubicBezTo>
                  <a:cubicBezTo>
                    <a:pt x="444" y="523"/>
                    <a:pt x="457" y="511"/>
                    <a:pt x="469" y="497"/>
                  </a:cubicBezTo>
                  <a:cubicBezTo>
                    <a:pt x="483" y="481"/>
                    <a:pt x="494" y="462"/>
                    <a:pt x="504" y="444"/>
                  </a:cubicBezTo>
                  <a:cubicBezTo>
                    <a:pt x="514" y="427"/>
                    <a:pt x="523" y="413"/>
                    <a:pt x="536" y="400"/>
                  </a:cubicBezTo>
                  <a:cubicBezTo>
                    <a:pt x="553" y="383"/>
                    <a:pt x="558" y="364"/>
                    <a:pt x="549" y="342"/>
                  </a:cubicBezTo>
                  <a:cubicBezTo>
                    <a:pt x="544" y="332"/>
                    <a:pt x="527" y="325"/>
                    <a:pt x="516" y="329"/>
                  </a:cubicBezTo>
                  <a:cubicBezTo>
                    <a:pt x="533" y="309"/>
                    <a:pt x="549" y="288"/>
                    <a:pt x="563" y="266"/>
                  </a:cubicBezTo>
                  <a:cubicBezTo>
                    <a:pt x="570" y="255"/>
                    <a:pt x="567" y="240"/>
                    <a:pt x="558" y="231"/>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
          <p:nvSpPr>
            <p:cNvPr id="39" name="Freeform 6"/>
            <p:cNvSpPr>
              <a:spLocks noEditPoints="1"/>
            </p:cNvSpPr>
            <p:nvPr/>
          </p:nvSpPr>
          <p:spPr bwMode="auto">
            <a:xfrm>
              <a:off x="5462588" y="2581276"/>
              <a:ext cx="1274763" cy="1308100"/>
            </a:xfrm>
            <a:custGeom>
              <a:avLst/>
              <a:gdLst>
                <a:gd name="T0" fmla="*/ 275 w 339"/>
                <a:gd name="T1" fmla="*/ 103 h 348"/>
                <a:gd name="T2" fmla="*/ 261 w 339"/>
                <a:gd name="T3" fmla="*/ 119 h 348"/>
                <a:gd name="T4" fmla="*/ 256 w 339"/>
                <a:gd name="T5" fmla="*/ 55 h 348"/>
                <a:gd name="T6" fmla="*/ 214 w 339"/>
                <a:gd name="T7" fmla="*/ 32 h 348"/>
                <a:gd name="T8" fmla="*/ 151 w 339"/>
                <a:gd name="T9" fmla="*/ 73 h 348"/>
                <a:gd name="T10" fmla="*/ 161 w 339"/>
                <a:gd name="T11" fmla="*/ 56 h 348"/>
                <a:gd name="T12" fmla="*/ 111 w 339"/>
                <a:gd name="T13" fmla="*/ 46 h 348"/>
                <a:gd name="T14" fmla="*/ 86 w 339"/>
                <a:gd name="T15" fmla="*/ 100 h 348"/>
                <a:gd name="T16" fmla="*/ 74 w 339"/>
                <a:gd name="T17" fmla="*/ 103 h 348"/>
                <a:gd name="T18" fmla="*/ 49 w 339"/>
                <a:gd name="T19" fmla="*/ 132 h 348"/>
                <a:gd name="T20" fmla="*/ 67 w 339"/>
                <a:gd name="T21" fmla="*/ 154 h 348"/>
                <a:gd name="T22" fmla="*/ 102 w 339"/>
                <a:gd name="T23" fmla="*/ 239 h 348"/>
                <a:gd name="T24" fmla="*/ 131 w 339"/>
                <a:gd name="T25" fmla="*/ 333 h 348"/>
                <a:gd name="T26" fmla="*/ 117 w 339"/>
                <a:gd name="T27" fmla="*/ 205 h 348"/>
                <a:gd name="T28" fmla="*/ 83 w 339"/>
                <a:gd name="T29" fmla="*/ 129 h 348"/>
                <a:gd name="T30" fmla="*/ 132 w 339"/>
                <a:gd name="T31" fmla="*/ 89 h 348"/>
                <a:gd name="T32" fmla="*/ 217 w 339"/>
                <a:gd name="T33" fmla="*/ 87 h 348"/>
                <a:gd name="T34" fmla="*/ 257 w 339"/>
                <a:gd name="T35" fmla="*/ 143 h 348"/>
                <a:gd name="T36" fmla="*/ 208 w 339"/>
                <a:gd name="T37" fmla="*/ 272 h 348"/>
                <a:gd name="T38" fmla="*/ 186 w 339"/>
                <a:gd name="T39" fmla="*/ 333 h 348"/>
                <a:gd name="T40" fmla="*/ 228 w 339"/>
                <a:gd name="T41" fmla="*/ 283 h 348"/>
                <a:gd name="T42" fmla="*/ 280 w 339"/>
                <a:gd name="T43" fmla="*/ 147 h 348"/>
                <a:gd name="T44" fmla="*/ 323 w 339"/>
                <a:gd name="T45" fmla="*/ 92 h 348"/>
                <a:gd name="T46" fmla="*/ 40 w 339"/>
                <a:gd name="T47" fmla="*/ 99 h 348"/>
                <a:gd name="T48" fmla="*/ 43 w 339"/>
                <a:gd name="T49" fmla="*/ 103 h 348"/>
                <a:gd name="T50" fmla="*/ 142 w 339"/>
                <a:gd name="T51" fmla="*/ 37 h 348"/>
                <a:gd name="T52" fmla="*/ 141 w 339"/>
                <a:gd name="T53" fmla="*/ 44 h 348"/>
                <a:gd name="T54" fmla="*/ 142 w 339"/>
                <a:gd name="T55" fmla="*/ 37 h 348"/>
                <a:gd name="T56" fmla="*/ 235 w 339"/>
                <a:gd name="T57" fmla="*/ 43 h 348"/>
                <a:gd name="T58" fmla="*/ 234 w 339"/>
                <a:gd name="T59" fmla="*/ 46 h 348"/>
                <a:gd name="T60" fmla="*/ 300 w 339"/>
                <a:gd name="T61" fmla="*/ 115 h 348"/>
                <a:gd name="T62" fmla="*/ 296 w 339"/>
                <a:gd name="T63" fmla="*/ 112 h 348"/>
                <a:gd name="T64" fmla="*/ 304 w 339"/>
                <a:gd name="T65" fmla="*/ 10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9" h="348">
                  <a:moveTo>
                    <a:pt x="323" y="92"/>
                  </a:moveTo>
                  <a:cubicBezTo>
                    <a:pt x="308" y="65"/>
                    <a:pt x="286" y="83"/>
                    <a:pt x="275" y="103"/>
                  </a:cubicBezTo>
                  <a:cubicBezTo>
                    <a:pt x="272" y="109"/>
                    <a:pt x="269" y="115"/>
                    <a:pt x="266" y="121"/>
                  </a:cubicBezTo>
                  <a:cubicBezTo>
                    <a:pt x="264" y="121"/>
                    <a:pt x="263" y="120"/>
                    <a:pt x="261" y="119"/>
                  </a:cubicBezTo>
                  <a:cubicBezTo>
                    <a:pt x="249" y="111"/>
                    <a:pt x="242" y="94"/>
                    <a:pt x="238" y="76"/>
                  </a:cubicBezTo>
                  <a:cubicBezTo>
                    <a:pt x="246" y="71"/>
                    <a:pt x="253" y="65"/>
                    <a:pt x="256" y="55"/>
                  </a:cubicBezTo>
                  <a:cubicBezTo>
                    <a:pt x="259" y="45"/>
                    <a:pt x="260" y="25"/>
                    <a:pt x="248" y="20"/>
                  </a:cubicBezTo>
                  <a:cubicBezTo>
                    <a:pt x="236" y="15"/>
                    <a:pt x="220" y="19"/>
                    <a:pt x="214" y="32"/>
                  </a:cubicBezTo>
                  <a:cubicBezTo>
                    <a:pt x="210" y="41"/>
                    <a:pt x="210" y="52"/>
                    <a:pt x="211" y="64"/>
                  </a:cubicBezTo>
                  <a:cubicBezTo>
                    <a:pt x="193" y="73"/>
                    <a:pt x="171" y="78"/>
                    <a:pt x="151" y="73"/>
                  </a:cubicBezTo>
                  <a:cubicBezTo>
                    <a:pt x="151" y="73"/>
                    <a:pt x="150" y="73"/>
                    <a:pt x="149" y="72"/>
                  </a:cubicBezTo>
                  <a:cubicBezTo>
                    <a:pt x="154" y="67"/>
                    <a:pt x="158" y="62"/>
                    <a:pt x="161" y="56"/>
                  </a:cubicBezTo>
                  <a:cubicBezTo>
                    <a:pt x="167" y="46"/>
                    <a:pt x="169" y="27"/>
                    <a:pt x="160" y="18"/>
                  </a:cubicBezTo>
                  <a:cubicBezTo>
                    <a:pt x="141" y="0"/>
                    <a:pt x="114" y="25"/>
                    <a:pt x="111" y="46"/>
                  </a:cubicBezTo>
                  <a:cubicBezTo>
                    <a:pt x="110" y="55"/>
                    <a:pt x="113" y="64"/>
                    <a:pt x="117" y="72"/>
                  </a:cubicBezTo>
                  <a:cubicBezTo>
                    <a:pt x="107" y="82"/>
                    <a:pt x="97" y="92"/>
                    <a:pt x="86" y="100"/>
                  </a:cubicBezTo>
                  <a:cubicBezTo>
                    <a:pt x="82" y="103"/>
                    <a:pt x="79" y="105"/>
                    <a:pt x="75" y="106"/>
                  </a:cubicBezTo>
                  <a:cubicBezTo>
                    <a:pt x="75" y="105"/>
                    <a:pt x="75" y="104"/>
                    <a:pt x="74" y="103"/>
                  </a:cubicBezTo>
                  <a:cubicBezTo>
                    <a:pt x="64" y="84"/>
                    <a:pt x="32" y="62"/>
                    <a:pt x="14" y="86"/>
                  </a:cubicBezTo>
                  <a:cubicBezTo>
                    <a:pt x="0" y="105"/>
                    <a:pt x="36" y="127"/>
                    <a:pt x="49" y="132"/>
                  </a:cubicBezTo>
                  <a:cubicBezTo>
                    <a:pt x="53" y="133"/>
                    <a:pt x="57" y="134"/>
                    <a:pt x="61" y="134"/>
                  </a:cubicBezTo>
                  <a:cubicBezTo>
                    <a:pt x="63" y="141"/>
                    <a:pt x="65" y="148"/>
                    <a:pt x="67" y="154"/>
                  </a:cubicBezTo>
                  <a:cubicBezTo>
                    <a:pt x="71" y="168"/>
                    <a:pt x="79" y="180"/>
                    <a:pt x="86" y="193"/>
                  </a:cubicBezTo>
                  <a:cubicBezTo>
                    <a:pt x="94" y="207"/>
                    <a:pt x="98" y="223"/>
                    <a:pt x="102" y="239"/>
                  </a:cubicBezTo>
                  <a:cubicBezTo>
                    <a:pt x="106" y="253"/>
                    <a:pt x="112" y="267"/>
                    <a:pt x="117" y="281"/>
                  </a:cubicBezTo>
                  <a:cubicBezTo>
                    <a:pt x="123" y="298"/>
                    <a:pt x="126" y="316"/>
                    <a:pt x="131" y="333"/>
                  </a:cubicBezTo>
                  <a:cubicBezTo>
                    <a:pt x="135" y="347"/>
                    <a:pt x="157" y="341"/>
                    <a:pt x="153" y="326"/>
                  </a:cubicBezTo>
                  <a:cubicBezTo>
                    <a:pt x="141" y="286"/>
                    <a:pt x="129" y="246"/>
                    <a:pt x="117" y="205"/>
                  </a:cubicBezTo>
                  <a:cubicBezTo>
                    <a:pt x="110" y="186"/>
                    <a:pt x="98" y="171"/>
                    <a:pt x="91" y="153"/>
                  </a:cubicBezTo>
                  <a:cubicBezTo>
                    <a:pt x="88" y="145"/>
                    <a:pt x="86" y="137"/>
                    <a:pt x="83" y="129"/>
                  </a:cubicBezTo>
                  <a:cubicBezTo>
                    <a:pt x="101" y="120"/>
                    <a:pt x="118" y="103"/>
                    <a:pt x="130" y="91"/>
                  </a:cubicBezTo>
                  <a:cubicBezTo>
                    <a:pt x="131" y="90"/>
                    <a:pt x="132" y="90"/>
                    <a:pt x="132" y="89"/>
                  </a:cubicBezTo>
                  <a:cubicBezTo>
                    <a:pt x="145" y="97"/>
                    <a:pt x="160" y="98"/>
                    <a:pt x="175" y="97"/>
                  </a:cubicBezTo>
                  <a:cubicBezTo>
                    <a:pt x="190" y="97"/>
                    <a:pt x="204" y="92"/>
                    <a:pt x="217" y="87"/>
                  </a:cubicBezTo>
                  <a:cubicBezTo>
                    <a:pt x="220" y="95"/>
                    <a:pt x="223" y="102"/>
                    <a:pt x="225" y="108"/>
                  </a:cubicBezTo>
                  <a:cubicBezTo>
                    <a:pt x="232" y="123"/>
                    <a:pt x="243" y="136"/>
                    <a:pt x="257" y="143"/>
                  </a:cubicBezTo>
                  <a:cubicBezTo>
                    <a:pt x="248" y="165"/>
                    <a:pt x="241" y="187"/>
                    <a:pt x="232" y="209"/>
                  </a:cubicBezTo>
                  <a:cubicBezTo>
                    <a:pt x="225" y="230"/>
                    <a:pt x="216" y="251"/>
                    <a:pt x="208" y="272"/>
                  </a:cubicBezTo>
                  <a:cubicBezTo>
                    <a:pt x="200" y="289"/>
                    <a:pt x="191" y="305"/>
                    <a:pt x="187" y="323"/>
                  </a:cubicBezTo>
                  <a:cubicBezTo>
                    <a:pt x="186" y="326"/>
                    <a:pt x="186" y="330"/>
                    <a:pt x="186" y="333"/>
                  </a:cubicBezTo>
                  <a:cubicBezTo>
                    <a:pt x="185" y="348"/>
                    <a:pt x="208" y="348"/>
                    <a:pt x="209" y="333"/>
                  </a:cubicBezTo>
                  <a:cubicBezTo>
                    <a:pt x="210" y="316"/>
                    <a:pt x="220" y="299"/>
                    <a:pt x="228" y="283"/>
                  </a:cubicBezTo>
                  <a:cubicBezTo>
                    <a:pt x="237" y="263"/>
                    <a:pt x="245" y="242"/>
                    <a:pt x="253" y="221"/>
                  </a:cubicBezTo>
                  <a:cubicBezTo>
                    <a:pt x="262" y="196"/>
                    <a:pt x="270" y="171"/>
                    <a:pt x="280" y="147"/>
                  </a:cubicBezTo>
                  <a:cubicBezTo>
                    <a:pt x="282" y="147"/>
                    <a:pt x="283" y="146"/>
                    <a:pt x="285" y="146"/>
                  </a:cubicBezTo>
                  <a:cubicBezTo>
                    <a:pt x="309" y="141"/>
                    <a:pt x="339" y="120"/>
                    <a:pt x="323" y="92"/>
                  </a:cubicBezTo>
                  <a:close/>
                  <a:moveTo>
                    <a:pt x="39" y="99"/>
                  </a:moveTo>
                  <a:cubicBezTo>
                    <a:pt x="39" y="99"/>
                    <a:pt x="39" y="99"/>
                    <a:pt x="40" y="99"/>
                  </a:cubicBezTo>
                  <a:cubicBezTo>
                    <a:pt x="43" y="100"/>
                    <a:pt x="46" y="103"/>
                    <a:pt x="48" y="106"/>
                  </a:cubicBezTo>
                  <a:cubicBezTo>
                    <a:pt x="46" y="105"/>
                    <a:pt x="45" y="104"/>
                    <a:pt x="43" y="103"/>
                  </a:cubicBezTo>
                  <a:cubicBezTo>
                    <a:pt x="42" y="102"/>
                    <a:pt x="40" y="101"/>
                    <a:pt x="39" y="99"/>
                  </a:cubicBezTo>
                  <a:close/>
                  <a:moveTo>
                    <a:pt x="142" y="37"/>
                  </a:moveTo>
                  <a:cubicBezTo>
                    <a:pt x="142" y="36"/>
                    <a:pt x="143" y="36"/>
                    <a:pt x="143" y="36"/>
                  </a:cubicBezTo>
                  <a:cubicBezTo>
                    <a:pt x="143" y="39"/>
                    <a:pt x="142" y="42"/>
                    <a:pt x="141" y="44"/>
                  </a:cubicBezTo>
                  <a:cubicBezTo>
                    <a:pt x="139" y="48"/>
                    <a:pt x="137" y="51"/>
                    <a:pt x="135" y="54"/>
                  </a:cubicBezTo>
                  <a:cubicBezTo>
                    <a:pt x="134" y="48"/>
                    <a:pt x="136" y="41"/>
                    <a:pt x="142" y="37"/>
                  </a:cubicBezTo>
                  <a:close/>
                  <a:moveTo>
                    <a:pt x="234" y="43"/>
                  </a:moveTo>
                  <a:cubicBezTo>
                    <a:pt x="235" y="43"/>
                    <a:pt x="235" y="43"/>
                    <a:pt x="235" y="43"/>
                  </a:cubicBezTo>
                  <a:cubicBezTo>
                    <a:pt x="235" y="45"/>
                    <a:pt x="234" y="46"/>
                    <a:pt x="234" y="48"/>
                  </a:cubicBezTo>
                  <a:cubicBezTo>
                    <a:pt x="234" y="47"/>
                    <a:pt x="234" y="47"/>
                    <a:pt x="234" y="46"/>
                  </a:cubicBezTo>
                  <a:cubicBezTo>
                    <a:pt x="234" y="45"/>
                    <a:pt x="234" y="44"/>
                    <a:pt x="234" y="43"/>
                  </a:cubicBezTo>
                  <a:close/>
                  <a:moveTo>
                    <a:pt x="300" y="115"/>
                  </a:moveTo>
                  <a:cubicBezTo>
                    <a:pt x="298" y="117"/>
                    <a:pt x="295" y="119"/>
                    <a:pt x="292" y="120"/>
                  </a:cubicBezTo>
                  <a:cubicBezTo>
                    <a:pt x="294" y="118"/>
                    <a:pt x="295" y="115"/>
                    <a:pt x="296" y="112"/>
                  </a:cubicBezTo>
                  <a:cubicBezTo>
                    <a:pt x="298" y="109"/>
                    <a:pt x="300" y="105"/>
                    <a:pt x="303" y="103"/>
                  </a:cubicBezTo>
                  <a:cubicBezTo>
                    <a:pt x="304" y="104"/>
                    <a:pt x="304" y="106"/>
                    <a:pt x="304" y="108"/>
                  </a:cubicBezTo>
                  <a:cubicBezTo>
                    <a:pt x="305" y="111"/>
                    <a:pt x="302" y="114"/>
                    <a:pt x="300" y="1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0" name="Freeform 7"/>
            <p:cNvSpPr/>
            <p:nvPr/>
          </p:nvSpPr>
          <p:spPr bwMode="auto">
            <a:xfrm>
              <a:off x="4999038" y="1325563"/>
              <a:ext cx="285750" cy="315913"/>
            </a:xfrm>
            <a:custGeom>
              <a:avLst/>
              <a:gdLst>
                <a:gd name="T0" fmla="*/ 72 w 76"/>
                <a:gd name="T1" fmla="*/ 66 h 84"/>
                <a:gd name="T2" fmla="*/ 54 w 76"/>
                <a:gd name="T3" fmla="*/ 15 h 84"/>
                <a:gd name="T4" fmla="*/ 32 w 76"/>
                <a:gd name="T5" fmla="*/ 21 h 84"/>
                <a:gd name="T6" fmla="*/ 34 w 76"/>
                <a:gd name="T7" fmla="*/ 27 h 84"/>
                <a:gd name="T8" fmla="*/ 27 w 76"/>
                <a:gd name="T9" fmla="*/ 14 h 84"/>
                <a:gd name="T10" fmla="*/ 5 w 76"/>
                <a:gd name="T11" fmla="*/ 20 h 84"/>
                <a:gd name="T12" fmla="*/ 63 w 76"/>
                <a:gd name="T13" fmla="*/ 83 h 84"/>
                <a:gd name="T14" fmla="*/ 72 w 76"/>
                <a:gd name="T15" fmla="*/ 66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4">
                  <a:moveTo>
                    <a:pt x="72" y="66"/>
                  </a:moveTo>
                  <a:cubicBezTo>
                    <a:pt x="65" y="50"/>
                    <a:pt x="59" y="33"/>
                    <a:pt x="54" y="15"/>
                  </a:cubicBezTo>
                  <a:cubicBezTo>
                    <a:pt x="51" y="1"/>
                    <a:pt x="28" y="7"/>
                    <a:pt x="32" y="21"/>
                  </a:cubicBezTo>
                  <a:cubicBezTo>
                    <a:pt x="33" y="23"/>
                    <a:pt x="33" y="25"/>
                    <a:pt x="34" y="27"/>
                  </a:cubicBezTo>
                  <a:cubicBezTo>
                    <a:pt x="31" y="23"/>
                    <a:pt x="29" y="18"/>
                    <a:pt x="27" y="14"/>
                  </a:cubicBezTo>
                  <a:cubicBezTo>
                    <a:pt x="22" y="0"/>
                    <a:pt x="0" y="6"/>
                    <a:pt x="5" y="20"/>
                  </a:cubicBezTo>
                  <a:cubicBezTo>
                    <a:pt x="15" y="44"/>
                    <a:pt x="33" y="82"/>
                    <a:pt x="63" y="83"/>
                  </a:cubicBezTo>
                  <a:cubicBezTo>
                    <a:pt x="72" y="84"/>
                    <a:pt x="76" y="73"/>
                    <a:pt x="72" y="66"/>
                  </a:cubicBezTo>
                  <a:close/>
                </a:path>
              </a:pathLst>
            </a:custGeom>
            <a:solidFill>
              <a:srgbClr val="FFC000"/>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1" name="Freeform 8"/>
            <p:cNvSpPr/>
            <p:nvPr/>
          </p:nvSpPr>
          <p:spPr bwMode="auto">
            <a:xfrm>
              <a:off x="5988051" y="987426"/>
              <a:ext cx="188913" cy="354013"/>
            </a:xfrm>
            <a:custGeom>
              <a:avLst/>
              <a:gdLst>
                <a:gd name="T0" fmla="*/ 49 w 50"/>
                <a:gd name="T1" fmla="*/ 26 h 94"/>
                <a:gd name="T2" fmla="*/ 47 w 50"/>
                <a:gd name="T3" fmla="*/ 19 h 94"/>
                <a:gd name="T4" fmla="*/ 46 w 50"/>
                <a:gd name="T5" fmla="*/ 10 h 94"/>
                <a:gd name="T6" fmla="*/ 32 w 50"/>
                <a:gd name="T7" fmla="*/ 2 h 94"/>
                <a:gd name="T8" fmla="*/ 15 w 50"/>
                <a:gd name="T9" fmla="*/ 5 h 94"/>
                <a:gd name="T10" fmla="*/ 15 w 50"/>
                <a:gd name="T11" fmla="*/ 28 h 94"/>
                <a:gd name="T12" fmla="*/ 22 w 50"/>
                <a:gd name="T13" fmla="*/ 28 h 94"/>
                <a:gd name="T14" fmla="*/ 15 w 50"/>
                <a:gd name="T15" fmla="*/ 46 h 94"/>
                <a:gd name="T16" fmla="*/ 13 w 50"/>
                <a:gd name="T17" fmla="*/ 82 h 94"/>
                <a:gd name="T18" fmla="*/ 33 w 50"/>
                <a:gd name="T19" fmla="*/ 87 h 94"/>
                <a:gd name="T20" fmla="*/ 49 w 50"/>
                <a:gd name="T21" fmla="*/ 2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94">
                  <a:moveTo>
                    <a:pt x="49" y="26"/>
                  </a:moveTo>
                  <a:cubicBezTo>
                    <a:pt x="49" y="23"/>
                    <a:pt x="48" y="21"/>
                    <a:pt x="47" y="19"/>
                  </a:cubicBezTo>
                  <a:cubicBezTo>
                    <a:pt x="47" y="16"/>
                    <a:pt x="47" y="13"/>
                    <a:pt x="46" y="10"/>
                  </a:cubicBezTo>
                  <a:cubicBezTo>
                    <a:pt x="45" y="4"/>
                    <a:pt x="38" y="0"/>
                    <a:pt x="32" y="2"/>
                  </a:cubicBezTo>
                  <a:cubicBezTo>
                    <a:pt x="26" y="3"/>
                    <a:pt x="21" y="5"/>
                    <a:pt x="15" y="5"/>
                  </a:cubicBezTo>
                  <a:cubicBezTo>
                    <a:pt x="0" y="6"/>
                    <a:pt x="0" y="29"/>
                    <a:pt x="15" y="28"/>
                  </a:cubicBezTo>
                  <a:cubicBezTo>
                    <a:pt x="17" y="28"/>
                    <a:pt x="20" y="28"/>
                    <a:pt x="22" y="28"/>
                  </a:cubicBezTo>
                  <a:cubicBezTo>
                    <a:pt x="19" y="34"/>
                    <a:pt x="16" y="41"/>
                    <a:pt x="15" y="46"/>
                  </a:cubicBezTo>
                  <a:cubicBezTo>
                    <a:pt x="12" y="58"/>
                    <a:pt x="10" y="70"/>
                    <a:pt x="13" y="82"/>
                  </a:cubicBezTo>
                  <a:cubicBezTo>
                    <a:pt x="15" y="90"/>
                    <a:pt x="27" y="94"/>
                    <a:pt x="33" y="87"/>
                  </a:cubicBezTo>
                  <a:cubicBezTo>
                    <a:pt x="45" y="71"/>
                    <a:pt x="50" y="46"/>
                    <a:pt x="49" y="26"/>
                  </a:cubicBezTo>
                  <a:close/>
                </a:path>
              </a:pathLst>
            </a:custGeom>
            <a:solidFill>
              <a:srgbClr val="FFC000"/>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2" name="Freeform 9"/>
            <p:cNvSpPr/>
            <p:nvPr/>
          </p:nvSpPr>
          <p:spPr bwMode="auto">
            <a:xfrm>
              <a:off x="6869113" y="1319213"/>
              <a:ext cx="320675" cy="352425"/>
            </a:xfrm>
            <a:custGeom>
              <a:avLst/>
              <a:gdLst>
                <a:gd name="T0" fmla="*/ 61 w 85"/>
                <a:gd name="T1" fmla="*/ 15 h 94"/>
                <a:gd name="T2" fmla="*/ 60 w 85"/>
                <a:gd name="T3" fmla="*/ 10 h 94"/>
                <a:gd name="T4" fmla="*/ 46 w 85"/>
                <a:gd name="T5" fmla="*/ 2 h 94"/>
                <a:gd name="T6" fmla="*/ 20 w 85"/>
                <a:gd name="T7" fmla="*/ 27 h 94"/>
                <a:gd name="T8" fmla="*/ 8 w 85"/>
                <a:gd name="T9" fmla="*/ 59 h 94"/>
                <a:gd name="T10" fmla="*/ 15 w 85"/>
                <a:gd name="T11" fmla="*/ 78 h 94"/>
                <a:gd name="T12" fmla="*/ 15 w 85"/>
                <a:gd name="T13" fmla="*/ 79 h 94"/>
                <a:gd name="T14" fmla="*/ 29 w 85"/>
                <a:gd name="T15" fmla="*/ 93 h 94"/>
                <a:gd name="T16" fmla="*/ 60 w 85"/>
                <a:gd name="T17" fmla="*/ 66 h 94"/>
                <a:gd name="T18" fmla="*/ 80 w 85"/>
                <a:gd name="T19" fmla="*/ 26 h 94"/>
                <a:gd name="T20" fmla="*/ 61 w 85"/>
                <a:gd name="T21" fmla="*/ 1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94">
                  <a:moveTo>
                    <a:pt x="61" y="15"/>
                  </a:moveTo>
                  <a:cubicBezTo>
                    <a:pt x="61" y="14"/>
                    <a:pt x="61" y="12"/>
                    <a:pt x="60" y="10"/>
                  </a:cubicBezTo>
                  <a:cubicBezTo>
                    <a:pt x="58" y="5"/>
                    <a:pt x="52" y="0"/>
                    <a:pt x="46" y="2"/>
                  </a:cubicBezTo>
                  <a:cubicBezTo>
                    <a:pt x="33" y="7"/>
                    <a:pt x="26" y="15"/>
                    <a:pt x="20" y="27"/>
                  </a:cubicBezTo>
                  <a:cubicBezTo>
                    <a:pt x="16" y="38"/>
                    <a:pt x="17" y="51"/>
                    <a:pt x="8" y="59"/>
                  </a:cubicBezTo>
                  <a:cubicBezTo>
                    <a:pt x="0" y="66"/>
                    <a:pt x="6" y="77"/>
                    <a:pt x="15" y="78"/>
                  </a:cubicBezTo>
                  <a:cubicBezTo>
                    <a:pt x="15" y="78"/>
                    <a:pt x="15" y="78"/>
                    <a:pt x="15" y="79"/>
                  </a:cubicBezTo>
                  <a:cubicBezTo>
                    <a:pt x="13" y="88"/>
                    <a:pt x="20" y="94"/>
                    <a:pt x="29" y="93"/>
                  </a:cubicBezTo>
                  <a:cubicBezTo>
                    <a:pt x="43" y="91"/>
                    <a:pt x="52" y="77"/>
                    <a:pt x="60" y="66"/>
                  </a:cubicBezTo>
                  <a:cubicBezTo>
                    <a:pt x="68" y="54"/>
                    <a:pt x="75" y="40"/>
                    <a:pt x="80" y="26"/>
                  </a:cubicBezTo>
                  <a:cubicBezTo>
                    <a:pt x="85" y="14"/>
                    <a:pt x="69" y="8"/>
                    <a:pt x="61" y="15"/>
                  </a:cubicBezTo>
                  <a:close/>
                </a:path>
              </a:pathLst>
            </a:custGeom>
            <a:solidFill>
              <a:srgbClr val="FFC000"/>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4" name="Freeform 10"/>
            <p:cNvSpPr/>
            <p:nvPr/>
          </p:nvSpPr>
          <p:spPr bwMode="auto">
            <a:xfrm>
              <a:off x="7351713" y="2228851"/>
              <a:ext cx="349250" cy="179388"/>
            </a:xfrm>
            <a:custGeom>
              <a:avLst/>
              <a:gdLst>
                <a:gd name="T0" fmla="*/ 90 w 93"/>
                <a:gd name="T1" fmla="*/ 33 h 48"/>
                <a:gd name="T2" fmla="*/ 84 w 93"/>
                <a:gd name="T3" fmla="*/ 11 h 48"/>
                <a:gd name="T4" fmla="*/ 70 w 93"/>
                <a:gd name="T5" fmla="*/ 2 h 48"/>
                <a:gd name="T6" fmla="*/ 31 w 93"/>
                <a:gd name="T7" fmla="*/ 19 h 48"/>
                <a:gd name="T8" fmla="*/ 30 w 93"/>
                <a:gd name="T9" fmla="*/ 19 h 48"/>
                <a:gd name="T10" fmla="*/ 29 w 93"/>
                <a:gd name="T11" fmla="*/ 18 h 48"/>
                <a:gd name="T12" fmla="*/ 8 w 93"/>
                <a:gd name="T13" fmla="*/ 23 h 48"/>
                <a:gd name="T14" fmla="*/ 14 w 93"/>
                <a:gd name="T15" fmla="*/ 44 h 48"/>
                <a:gd name="T16" fmla="*/ 28 w 93"/>
                <a:gd name="T17" fmla="*/ 43 h 48"/>
                <a:gd name="T18" fmla="*/ 76 w 93"/>
                <a:gd name="T19" fmla="*/ 47 h 48"/>
                <a:gd name="T20" fmla="*/ 90 w 93"/>
                <a:gd name="T21" fmla="*/ 3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48">
                  <a:moveTo>
                    <a:pt x="90" y="33"/>
                  </a:moveTo>
                  <a:cubicBezTo>
                    <a:pt x="87" y="25"/>
                    <a:pt x="86" y="18"/>
                    <a:pt x="84" y="11"/>
                  </a:cubicBezTo>
                  <a:cubicBezTo>
                    <a:pt x="83" y="5"/>
                    <a:pt x="76" y="0"/>
                    <a:pt x="70" y="2"/>
                  </a:cubicBezTo>
                  <a:cubicBezTo>
                    <a:pt x="57" y="8"/>
                    <a:pt x="44" y="15"/>
                    <a:pt x="31" y="19"/>
                  </a:cubicBezTo>
                  <a:cubicBezTo>
                    <a:pt x="31" y="19"/>
                    <a:pt x="31" y="19"/>
                    <a:pt x="30" y="19"/>
                  </a:cubicBezTo>
                  <a:cubicBezTo>
                    <a:pt x="30" y="18"/>
                    <a:pt x="29" y="18"/>
                    <a:pt x="29" y="18"/>
                  </a:cubicBezTo>
                  <a:cubicBezTo>
                    <a:pt x="24" y="9"/>
                    <a:pt x="8" y="13"/>
                    <a:pt x="8" y="23"/>
                  </a:cubicBezTo>
                  <a:cubicBezTo>
                    <a:pt x="0" y="29"/>
                    <a:pt x="2" y="44"/>
                    <a:pt x="14" y="44"/>
                  </a:cubicBezTo>
                  <a:cubicBezTo>
                    <a:pt x="19" y="44"/>
                    <a:pt x="24" y="44"/>
                    <a:pt x="28" y="43"/>
                  </a:cubicBezTo>
                  <a:cubicBezTo>
                    <a:pt x="44" y="47"/>
                    <a:pt x="65" y="45"/>
                    <a:pt x="76" y="47"/>
                  </a:cubicBezTo>
                  <a:cubicBezTo>
                    <a:pt x="83" y="48"/>
                    <a:pt x="93" y="42"/>
                    <a:pt x="90" y="33"/>
                  </a:cubicBezTo>
                  <a:close/>
                </a:path>
              </a:pathLst>
            </a:custGeom>
            <a:solidFill>
              <a:srgbClr val="FFC000"/>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5" name="Freeform 11"/>
            <p:cNvSpPr/>
            <p:nvPr/>
          </p:nvSpPr>
          <p:spPr bwMode="auto">
            <a:xfrm>
              <a:off x="7234238" y="3190876"/>
              <a:ext cx="368300" cy="247650"/>
            </a:xfrm>
            <a:custGeom>
              <a:avLst/>
              <a:gdLst>
                <a:gd name="T0" fmla="*/ 97 w 98"/>
                <a:gd name="T1" fmla="*/ 50 h 66"/>
                <a:gd name="T2" fmla="*/ 80 w 98"/>
                <a:gd name="T3" fmla="*/ 27 h 66"/>
                <a:gd name="T4" fmla="*/ 68 w 98"/>
                <a:gd name="T5" fmla="*/ 28 h 66"/>
                <a:gd name="T6" fmla="*/ 45 w 98"/>
                <a:gd name="T7" fmla="*/ 3 h 66"/>
                <a:gd name="T8" fmla="*/ 32 w 98"/>
                <a:gd name="T9" fmla="*/ 4 h 66"/>
                <a:gd name="T10" fmla="*/ 15 w 98"/>
                <a:gd name="T11" fmla="*/ 6 h 66"/>
                <a:gd name="T12" fmla="*/ 15 w 98"/>
                <a:gd name="T13" fmla="*/ 29 h 66"/>
                <a:gd name="T14" fmla="*/ 28 w 98"/>
                <a:gd name="T15" fmla="*/ 28 h 66"/>
                <a:gd name="T16" fmla="*/ 30 w 98"/>
                <a:gd name="T17" fmla="*/ 28 h 66"/>
                <a:gd name="T18" fmla="*/ 29 w 98"/>
                <a:gd name="T19" fmla="*/ 36 h 66"/>
                <a:gd name="T20" fmla="*/ 42 w 98"/>
                <a:gd name="T21" fmla="*/ 57 h 66"/>
                <a:gd name="T22" fmla="*/ 64 w 98"/>
                <a:gd name="T23" fmla="*/ 55 h 66"/>
                <a:gd name="T24" fmla="*/ 65 w 98"/>
                <a:gd name="T25" fmla="*/ 55 h 66"/>
                <a:gd name="T26" fmla="*/ 83 w 98"/>
                <a:gd name="T27" fmla="*/ 64 h 66"/>
                <a:gd name="T28" fmla="*/ 97 w 98"/>
                <a:gd name="T29" fmla="*/ 5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66">
                  <a:moveTo>
                    <a:pt x="97" y="50"/>
                  </a:moveTo>
                  <a:cubicBezTo>
                    <a:pt x="95" y="39"/>
                    <a:pt x="91" y="29"/>
                    <a:pt x="80" y="27"/>
                  </a:cubicBezTo>
                  <a:cubicBezTo>
                    <a:pt x="76" y="26"/>
                    <a:pt x="72" y="26"/>
                    <a:pt x="68" y="28"/>
                  </a:cubicBezTo>
                  <a:cubicBezTo>
                    <a:pt x="61" y="19"/>
                    <a:pt x="54" y="9"/>
                    <a:pt x="45" y="3"/>
                  </a:cubicBezTo>
                  <a:cubicBezTo>
                    <a:pt x="40" y="0"/>
                    <a:pt x="35" y="1"/>
                    <a:pt x="32" y="4"/>
                  </a:cubicBezTo>
                  <a:cubicBezTo>
                    <a:pt x="26" y="4"/>
                    <a:pt x="20" y="5"/>
                    <a:pt x="15" y="6"/>
                  </a:cubicBezTo>
                  <a:cubicBezTo>
                    <a:pt x="0" y="6"/>
                    <a:pt x="0" y="29"/>
                    <a:pt x="15" y="29"/>
                  </a:cubicBezTo>
                  <a:cubicBezTo>
                    <a:pt x="19" y="28"/>
                    <a:pt x="24" y="28"/>
                    <a:pt x="28" y="28"/>
                  </a:cubicBezTo>
                  <a:cubicBezTo>
                    <a:pt x="29" y="28"/>
                    <a:pt x="30" y="28"/>
                    <a:pt x="30" y="28"/>
                  </a:cubicBezTo>
                  <a:cubicBezTo>
                    <a:pt x="30" y="31"/>
                    <a:pt x="29" y="33"/>
                    <a:pt x="29" y="36"/>
                  </a:cubicBezTo>
                  <a:cubicBezTo>
                    <a:pt x="28" y="45"/>
                    <a:pt x="34" y="54"/>
                    <a:pt x="42" y="57"/>
                  </a:cubicBezTo>
                  <a:cubicBezTo>
                    <a:pt x="50" y="60"/>
                    <a:pt x="57" y="58"/>
                    <a:pt x="64" y="55"/>
                  </a:cubicBezTo>
                  <a:cubicBezTo>
                    <a:pt x="64" y="55"/>
                    <a:pt x="64" y="55"/>
                    <a:pt x="65" y="55"/>
                  </a:cubicBezTo>
                  <a:cubicBezTo>
                    <a:pt x="70" y="59"/>
                    <a:pt x="75" y="62"/>
                    <a:pt x="83" y="64"/>
                  </a:cubicBezTo>
                  <a:cubicBezTo>
                    <a:pt x="92" y="66"/>
                    <a:pt x="98" y="58"/>
                    <a:pt x="97" y="50"/>
                  </a:cubicBezTo>
                  <a:close/>
                </a:path>
              </a:pathLst>
            </a:custGeom>
            <a:solidFill>
              <a:srgbClr val="FFC000"/>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6" name="Freeform 12"/>
            <p:cNvSpPr>
              <a:spLocks noEditPoints="1"/>
            </p:cNvSpPr>
            <p:nvPr/>
          </p:nvSpPr>
          <p:spPr bwMode="auto">
            <a:xfrm>
              <a:off x="4600576" y="3221038"/>
              <a:ext cx="349250" cy="209550"/>
            </a:xfrm>
            <a:custGeom>
              <a:avLst/>
              <a:gdLst>
                <a:gd name="T0" fmla="*/ 87 w 93"/>
                <a:gd name="T1" fmla="*/ 6 h 56"/>
                <a:gd name="T2" fmla="*/ 67 w 93"/>
                <a:gd name="T3" fmla="*/ 2 h 56"/>
                <a:gd name="T4" fmla="*/ 51 w 93"/>
                <a:gd name="T5" fmla="*/ 8 h 56"/>
                <a:gd name="T6" fmla="*/ 46 w 93"/>
                <a:gd name="T7" fmla="*/ 5 h 56"/>
                <a:gd name="T8" fmla="*/ 34 w 93"/>
                <a:gd name="T9" fmla="*/ 5 h 56"/>
                <a:gd name="T10" fmla="*/ 24 w 93"/>
                <a:gd name="T11" fmla="*/ 4 h 56"/>
                <a:gd name="T12" fmla="*/ 2 w 93"/>
                <a:gd name="T13" fmla="*/ 41 h 56"/>
                <a:gd name="T14" fmla="*/ 25 w 93"/>
                <a:gd name="T15" fmla="*/ 41 h 56"/>
                <a:gd name="T16" fmla="*/ 25 w 93"/>
                <a:gd name="T17" fmla="*/ 39 h 56"/>
                <a:gd name="T18" fmla="*/ 42 w 93"/>
                <a:gd name="T19" fmla="*/ 47 h 56"/>
                <a:gd name="T20" fmla="*/ 50 w 93"/>
                <a:gd name="T21" fmla="*/ 33 h 56"/>
                <a:gd name="T22" fmla="*/ 52 w 93"/>
                <a:gd name="T23" fmla="*/ 33 h 56"/>
                <a:gd name="T24" fmla="*/ 85 w 93"/>
                <a:gd name="T25" fmla="*/ 27 h 56"/>
                <a:gd name="T26" fmla="*/ 87 w 93"/>
                <a:gd name="T27" fmla="*/ 6 h 56"/>
                <a:gd name="T28" fmla="*/ 25 w 93"/>
                <a:gd name="T29" fmla="*/ 36 h 56"/>
                <a:gd name="T30" fmla="*/ 25 w 93"/>
                <a:gd name="T31" fmla="*/ 30 h 56"/>
                <a:gd name="T32" fmla="*/ 25 w 93"/>
                <a:gd name="T33" fmla="*/ 28 h 56"/>
                <a:gd name="T34" fmla="*/ 25 w 93"/>
                <a:gd name="T35" fmla="*/ 27 h 56"/>
                <a:gd name="T36" fmla="*/ 27 w 93"/>
                <a:gd name="T37" fmla="*/ 27 h 56"/>
                <a:gd name="T38" fmla="*/ 30 w 93"/>
                <a:gd name="T39" fmla="*/ 27 h 56"/>
                <a:gd name="T40" fmla="*/ 30 w 93"/>
                <a:gd name="T41" fmla="*/ 27 h 56"/>
                <a:gd name="T42" fmla="*/ 25 w 93"/>
                <a:gd name="T43"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56">
                  <a:moveTo>
                    <a:pt x="87" y="6"/>
                  </a:moveTo>
                  <a:cubicBezTo>
                    <a:pt x="81" y="0"/>
                    <a:pt x="74" y="1"/>
                    <a:pt x="67" y="2"/>
                  </a:cubicBezTo>
                  <a:cubicBezTo>
                    <a:pt x="62" y="3"/>
                    <a:pt x="56" y="5"/>
                    <a:pt x="51" y="8"/>
                  </a:cubicBezTo>
                  <a:cubicBezTo>
                    <a:pt x="49" y="7"/>
                    <a:pt x="47" y="6"/>
                    <a:pt x="46" y="5"/>
                  </a:cubicBezTo>
                  <a:cubicBezTo>
                    <a:pt x="41" y="2"/>
                    <a:pt x="37" y="3"/>
                    <a:pt x="34" y="5"/>
                  </a:cubicBezTo>
                  <a:cubicBezTo>
                    <a:pt x="31" y="4"/>
                    <a:pt x="28" y="4"/>
                    <a:pt x="24" y="4"/>
                  </a:cubicBezTo>
                  <a:cubicBezTo>
                    <a:pt x="4" y="6"/>
                    <a:pt x="0" y="24"/>
                    <a:pt x="2" y="41"/>
                  </a:cubicBezTo>
                  <a:cubicBezTo>
                    <a:pt x="4" y="55"/>
                    <a:pt x="27" y="56"/>
                    <a:pt x="25" y="41"/>
                  </a:cubicBezTo>
                  <a:cubicBezTo>
                    <a:pt x="25" y="40"/>
                    <a:pt x="25" y="40"/>
                    <a:pt x="25" y="39"/>
                  </a:cubicBezTo>
                  <a:cubicBezTo>
                    <a:pt x="27" y="47"/>
                    <a:pt x="34" y="52"/>
                    <a:pt x="42" y="47"/>
                  </a:cubicBezTo>
                  <a:cubicBezTo>
                    <a:pt x="47" y="43"/>
                    <a:pt x="49" y="39"/>
                    <a:pt x="50" y="33"/>
                  </a:cubicBezTo>
                  <a:cubicBezTo>
                    <a:pt x="50" y="33"/>
                    <a:pt x="51" y="33"/>
                    <a:pt x="52" y="33"/>
                  </a:cubicBezTo>
                  <a:cubicBezTo>
                    <a:pt x="63" y="36"/>
                    <a:pt x="76" y="36"/>
                    <a:pt x="85" y="27"/>
                  </a:cubicBezTo>
                  <a:cubicBezTo>
                    <a:pt x="90" y="21"/>
                    <a:pt x="93" y="12"/>
                    <a:pt x="87" y="6"/>
                  </a:cubicBezTo>
                  <a:close/>
                  <a:moveTo>
                    <a:pt x="25" y="36"/>
                  </a:moveTo>
                  <a:cubicBezTo>
                    <a:pt x="25" y="34"/>
                    <a:pt x="25" y="32"/>
                    <a:pt x="25" y="30"/>
                  </a:cubicBezTo>
                  <a:cubicBezTo>
                    <a:pt x="25" y="29"/>
                    <a:pt x="25" y="28"/>
                    <a:pt x="25" y="28"/>
                  </a:cubicBezTo>
                  <a:cubicBezTo>
                    <a:pt x="25" y="27"/>
                    <a:pt x="25" y="27"/>
                    <a:pt x="25" y="27"/>
                  </a:cubicBezTo>
                  <a:cubicBezTo>
                    <a:pt x="26" y="27"/>
                    <a:pt x="26" y="27"/>
                    <a:pt x="27" y="27"/>
                  </a:cubicBezTo>
                  <a:cubicBezTo>
                    <a:pt x="27" y="29"/>
                    <a:pt x="27" y="29"/>
                    <a:pt x="30" y="27"/>
                  </a:cubicBezTo>
                  <a:cubicBezTo>
                    <a:pt x="30" y="27"/>
                    <a:pt x="30" y="27"/>
                    <a:pt x="30" y="27"/>
                  </a:cubicBezTo>
                  <a:cubicBezTo>
                    <a:pt x="26" y="30"/>
                    <a:pt x="25" y="33"/>
                    <a:pt x="25" y="36"/>
                  </a:cubicBezTo>
                  <a:close/>
                </a:path>
              </a:pathLst>
            </a:custGeom>
            <a:solidFill>
              <a:srgbClr val="FFC000"/>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7" name="Freeform 13"/>
            <p:cNvSpPr/>
            <p:nvPr/>
          </p:nvSpPr>
          <p:spPr bwMode="auto">
            <a:xfrm>
              <a:off x="4441826" y="2228851"/>
              <a:ext cx="381000" cy="195263"/>
            </a:xfrm>
            <a:custGeom>
              <a:avLst/>
              <a:gdLst>
                <a:gd name="T0" fmla="*/ 77 w 101"/>
                <a:gd name="T1" fmla="*/ 14 h 52"/>
                <a:gd name="T2" fmla="*/ 31 w 101"/>
                <a:gd name="T3" fmla="*/ 0 h 52"/>
                <a:gd name="T4" fmla="*/ 20 w 101"/>
                <a:gd name="T5" fmla="*/ 14 h 52"/>
                <a:gd name="T6" fmla="*/ 15 w 101"/>
                <a:gd name="T7" fmla="*/ 14 h 52"/>
                <a:gd name="T8" fmla="*/ 15 w 101"/>
                <a:gd name="T9" fmla="*/ 37 h 52"/>
                <a:gd name="T10" fmla="*/ 67 w 101"/>
                <a:gd name="T11" fmla="*/ 48 h 52"/>
                <a:gd name="T12" fmla="*/ 98 w 101"/>
                <a:gd name="T13" fmla="*/ 38 h 52"/>
                <a:gd name="T14" fmla="*/ 77 w 101"/>
                <a:gd name="T15" fmla="*/ 14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52">
                  <a:moveTo>
                    <a:pt x="77" y="14"/>
                  </a:moveTo>
                  <a:cubicBezTo>
                    <a:pt x="62" y="7"/>
                    <a:pt x="48" y="0"/>
                    <a:pt x="31" y="0"/>
                  </a:cubicBezTo>
                  <a:cubicBezTo>
                    <a:pt x="23" y="0"/>
                    <a:pt x="19" y="7"/>
                    <a:pt x="20" y="14"/>
                  </a:cubicBezTo>
                  <a:cubicBezTo>
                    <a:pt x="18" y="14"/>
                    <a:pt x="17" y="14"/>
                    <a:pt x="15" y="14"/>
                  </a:cubicBezTo>
                  <a:cubicBezTo>
                    <a:pt x="0" y="13"/>
                    <a:pt x="0" y="36"/>
                    <a:pt x="15" y="37"/>
                  </a:cubicBezTo>
                  <a:cubicBezTo>
                    <a:pt x="34" y="37"/>
                    <a:pt x="50" y="40"/>
                    <a:pt x="67" y="48"/>
                  </a:cubicBezTo>
                  <a:cubicBezTo>
                    <a:pt x="77" y="52"/>
                    <a:pt x="94" y="51"/>
                    <a:pt x="98" y="38"/>
                  </a:cubicBezTo>
                  <a:cubicBezTo>
                    <a:pt x="101" y="26"/>
                    <a:pt x="86" y="18"/>
                    <a:pt x="77" y="14"/>
                  </a:cubicBezTo>
                  <a:close/>
                </a:path>
              </a:pathLst>
            </a:custGeom>
            <a:solidFill>
              <a:srgbClr val="FFC000"/>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8" name="Freeform 14"/>
            <p:cNvSpPr/>
            <p:nvPr/>
          </p:nvSpPr>
          <p:spPr bwMode="auto">
            <a:xfrm>
              <a:off x="5619751" y="3903663"/>
              <a:ext cx="971550" cy="142875"/>
            </a:xfrm>
            <a:custGeom>
              <a:avLst/>
              <a:gdLst>
                <a:gd name="T0" fmla="*/ 243 w 258"/>
                <a:gd name="T1" fmla="*/ 1 h 38"/>
                <a:gd name="T2" fmla="*/ 129 w 258"/>
                <a:gd name="T3" fmla="*/ 1 h 38"/>
                <a:gd name="T4" fmla="*/ 15 w 258"/>
                <a:gd name="T5" fmla="*/ 9 h 38"/>
                <a:gd name="T6" fmla="*/ 15 w 258"/>
                <a:gd name="T7" fmla="*/ 32 h 38"/>
                <a:gd name="T8" fmla="*/ 93 w 258"/>
                <a:gd name="T9" fmla="*/ 26 h 38"/>
                <a:gd name="T10" fmla="*/ 107 w 258"/>
                <a:gd name="T11" fmla="*/ 35 h 38"/>
                <a:gd name="T12" fmla="*/ 169 w 258"/>
                <a:gd name="T13" fmla="*/ 32 h 38"/>
                <a:gd name="T14" fmla="*/ 204 w 258"/>
                <a:gd name="T15" fmla="*/ 32 h 38"/>
                <a:gd name="T16" fmla="*/ 243 w 258"/>
                <a:gd name="T17" fmla="*/ 24 h 38"/>
                <a:gd name="T18" fmla="*/ 243 w 258"/>
                <a:gd name="T19"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38">
                  <a:moveTo>
                    <a:pt x="243" y="1"/>
                  </a:moveTo>
                  <a:cubicBezTo>
                    <a:pt x="205" y="1"/>
                    <a:pt x="167" y="0"/>
                    <a:pt x="129" y="1"/>
                  </a:cubicBezTo>
                  <a:cubicBezTo>
                    <a:pt x="90" y="2"/>
                    <a:pt x="53" y="6"/>
                    <a:pt x="15" y="9"/>
                  </a:cubicBezTo>
                  <a:cubicBezTo>
                    <a:pt x="0" y="10"/>
                    <a:pt x="0" y="34"/>
                    <a:pt x="15" y="32"/>
                  </a:cubicBezTo>
                  <a:cubicBezTo>
                    <a:pt x="41" y="30"/>
                    <a:pt x="67" y="28"/>
                    <a:pt x="93" y="26"/>
                  </a:cubicBezTo>
                  <a:cubicBezTo>
                    <a:pt x="94" y="32"/>
                    <a:pt x="99" y="38"/>
                    <a:pt x="107" y="35"/>
                  </a:cubicBezTo>
                  <a:cubicBezTo>
                    <a:pt x="126" y="27"/>
                    <a:pt x="149" y="32"/>
                    <a:pt x="169" y="32"/>
                  </a:cubicBezTo>
                  <a:cubicBezTo>
                    <a:pt x="181" y="32"/>
                    <a:pt x="192" y="33"/>
                    <a:pt x="204" y="32"/>
                  </a:cubicBezTo>
                  <a:cubicBezTo>
                    <a:pt x="217" y="30"/>
                    <a:pt x="230" y="25"/>
                    <a:pt x="243" y="24"/>
                  </a:cubicBezTo>
                  <a:cubicBezTo>
                    <a:pt x="258" y="22"/>
                    <a:pt x="258" y="1"/>
                    <a:pt x="243" y="1"/>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9" name="Freeform 15"/>
            <p:cNvSpPr/>
            <p:nvPr/>
          </p:nvSpPr>
          <p:spPr bwMode="auto">
            <a:xfrm>
              <a:off x="5605463" y="4081463"/>
              <a:ext cx="974725" cy="153988"/>
            </a:xfrm>
            <a:custGeom>
              <a:avLst/>
              <a:gdLst>
                <a:gd name="T0" fmla="*/ 248 w 259"/>
                <a:gd name="T1" fmla="*/ 5 h 41"/>
                <a:gd name="T2" fmla="*/ 186 w 259"/>
                <a:gd name="T3" fmla="*/ 2 h 41"/>
                <a:gd name="T4" fmla="*/ 117 w 259"/>
                <a:gd name="T5" fmla="*/ 3 h 41"/>
                <a:gd name="T6" fmla="*/ 60 w 259"/>
                <a:gd name="T7" fmla="*/ 1 h 41"/>
                <a:gd name="T8" fmla="*/ 12 w 259"/>
                <a:gd name="T9" fmla="*/ 11 h 41"/>
                <a:gd name="T10" fmla="*/ 24 w 259"/>
                <a:gd name="T11" fmla="*/ 31 h 41"/>
                <a:gd name="T12" fmla="*/ 64 w 259"/>
                <a:gd name="T13" fmla="*/ 25 h 41"/>
                <a:gd name="T14" fmla="*/ 100 w 259"/>
                <a:gd name="T15" fmla="*/ 26 h 41"/>
                <a:gd name="T16" fmla="*/ 110 w 259"/>
                <a:gd name="T17" fmla="*/ 40 h 41"/>
                <a:gd name="T18" fmla="*/ 191 w 259"/>
                <a:gd name="T19" fmla="*/ 40 h 41"/>
                <a:gd name="T20" fmla="*/ 250 w 259"/>
                <a:gd name="T21" fmla="*/ 26 h 41"/>
                <a:gd name="T22" fmla="*/ 248 w 259"/>
                <a:gd name="T23"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9" h="41">
                  <a:moveTo>
                    <a:pt x="248" y="5"/>
                  </a:moveTo>
                  <a:cubicBezTo>
                    <a:pt x="227" y="1"/>
                    <a:pt x="206" y="2"/>
                    <a:pt x="186" y="2"/>
                  </a:cubicBezTo>
                  <a:cubicBezTo>
                    <a:pt x="163" y="3"/>
                    <a:pt x="140" y="3"/>
                    <a:pt x="117" y="3"/>
                  </a:cubicBezTo>
                  <a:cubicBezTo>
                    <a:pt x="98" y="3"/>
                    <a:pt x="79" y="2"/>
                    <a:pt x="60" y="1"/>
                  </a:cubicBezTo>
                  <a:cubicBezTo>
                    <a:pt x="44" y="0"/>
                    <a:pt x="26" y="1"/>
                    <a:pt x="12" y="11"/>
                  </a:cubicBezTo>
                  <a:cubicBezTo>
                    <a:pt x="0" y="19"/>
                    <a:pt x="12" y="39"/>
                    <a:pt x="24" y="31"/>
                  </a:cubicBezTo>
                  <a:cubicBezTo>
                    <a:pt x="35" y="22"/>
                    <a:pt x="50" y="24"/>
                    <a:pt x="64" y="25"/>
                  </a:cubicBezTo>
                  <a:cubicBezTo>
                    <a:pt x="76" y="25"/>
                    <a:pt x="88" y="26"/>
                    <a:pt x="100" y="26"/>
                  </a:cubicBezTo>
                  <a:cubicBezTo>
                    <a:pt x="98" y="32"/>
                    <a:pt x="102" y="40"/>
                    <a:pt x="110" y="40"/>
                  </a:cubicBezTo>
                  <a:cubicBezTo>
                    <a:pt x="137" y="40"/>
                    <a:pt x="164" y="41"/>
                    <a:pt x="191" y="40"/>
                  </a:cubicBezTo>
                  <a:cubicBezTo>
                    <a:pt x="210" y="40"/>
                    <a:pt x="235" y="38"/>
                    <a:pt x="250" y="26"/>
                  </a:cubicBezTo>
                  <a:cubicBezTo>
                    <a:pt x="257" y="21"/>
                    <a:pt x="259" y="7"/>
                    <a:pt x="248" y="5"/>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0" name="Freeform 16"/>
            <p:cNvSpPr>
              <a:spLocks noEditPoints="1"/>
            </p:cNvSpPr>
            <p:nvPr/>
          </p:nvSpPr>
          <p:spPr bwMode="auto">
            <a:xfrm>
              <a:off x="5619751" y="4230688"/>
              <a:ext cx="925513" cy="403225"/>
            </a:xfrm>
            <a:custGeom>
              <a:avLst/>
              <a:gdLst>
                <a:gd name="T0" fmla="*/ 239 w 246"/>
                <a:gd name="T1" fmla="*/ 18 h 107"/>
                <a:gd name="T2" fmla="*/ 159 w 246"/>
                <a:gd name="T3" fmla="*/ 9 h 107"/>
                <a:gd name="T4" fmla="*/ 15 w 246"/>
                <a:gd name="T5" fmla="*/ 23 h 107"/>
                <a:gd name="T6" fmla="*/ 21 w 246"/>
                <a:gd name="T7" fmla="*/ 45 h 107"/>
                <a:gd name="T8" fmla="*/ 45 w 246"/>
                <a:gd name="T9" fmla="*/ 40 h 107"/>
                <a:gd name="T10" fmla="*/ 46 w 246"/>
                <a:gd name="T11" fmla="*/ 54 h 107"/>
                <a:gd name="T12" fmla="*/ 64 w 246"/>
                <a:gd name="T13" fmla="*/ 63 h 107"/>
                <a:gd name="T14" fmla="*/ 61 w 246"/>
                <a:gd name="T15" fmla="*/ 73 h 107"/>
                <a:gd name="T16" fmla="*/ 63 w 246"/>
                <a:gd name="T17" fmla="*/ 78 h 107"/>
                <a:gd name="T18" fmla="*/ 63 w 246"/>
                <a:gd name="T19" fmla="*/ 95 h 107"/>
                <a:gd name="T20" fmla="*/ 80 w 246"/>
                <a:gd name="T21" fmla="*/ 102 h 107"/>
                <a:gd name="T22" fmla="*/ 84 w 246"/>
                <a:gd name="T23" fmla="*/ 100 h 107"/>
                <a:gd name="T24" fmla="*/ 112 w 246"/>
                <a:gd name="T25" fmla="*/ 106 h 107"/>
                <a:gd name="T26" fmla="*/ 150 w 246"/>
                <a:gd name="T27" fmla="*/ 106 h 107"/>
                <a:gd name="T28" fmla="*/ 189 w 246"/>
                <a:gd name="T29" fmla="*/ 78 h 107"/>
                <a:gd name="T30" fmla="*/ 193 w 246"/>
                <a:gd name="T31" fmla="*/ 70 h 107"/>
                <a:gd name="T32" fmla="*/ 200 w 246"/>
                <a:gd name="T33" fmla="*/ 56 h 107"/>
                <a:gd name="T34" fmla="*/ 197 w 246"/>
                <a:gd name="T35" fmla="*/ 45 h 107"/>
                <a:gd name="T36" fmla="*/ 234 w 246"/>
                <a:gd name="T37" fmla="*/ 37 h 107"/>
                <a:gd name="T38" fmla="*/ 239 w 246"/>
                <a:gd name="T39" fmla="*/ 18 h 107"/>
                <a:gd name="T40" fmla="*/ 97 w 246"/>
                <a:gd name="T41" fmla="*/ 62 h 107"/>
                <a:gd name="T42" fmla="*/ 104 w 246"/>
                <a:gd name="T43" fmla="*/ 62 h 107"/>
                <a:gd name="T44" fmla="*/ 166 w 246"/>
                <a:gd name="T45" fmla="*/ 62 h 107"/>
                <a:gd name="T46" fmla="*/ 97 w 246"/>
                <a:gd name="T47" fmla="*/ 6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 h="107">
                  <a:moveTo>
                    <a:pt x="239" y="18"/>
                  </a:moveTo>
                  <a:cubicBezTo>
                    <a:pt x="221" y="0"/>
                    <a:pt x="182" y="9"/>
                    <a:pt x="159" y="9"/>
                  </a:cubicBezTo>
                  <a:cubicBezTo>
                    <a:pt x="110" y="9"/>
                    <a:pt x="62" y="10"/>
                    <a:pt x="15" y="23"/>
                  </a:cubicBezTo>
                  <a:cubicBezTo>
                    <a:pt x="0" y="27"/>
                    <a:pt x="6" y="49"/>
                    <a:pt x="21" y="45"/>
                  </a:cubicBezTo>
                  <a:cubicBezTo>
                    <a:pt x="29" y="43"/>
                    <a:pt x="37" y="41"/>
                    <a:pt x="45" y="40"/>
                  </a:cubicBezTo>
                  <a:cubicBezTo>
                    <a:pt x="42" y="44"/>
                    <a:pt x="43" y="51"/>
                    <a:pt x="46" y="54"/>
                  </a:cubicBezTo>
                  <a:cubicBezTo>
                    <a:pt x="51" y="59"/>
                    <a:pt x="57" y="62"/>
                    <a:pt x="64" y="63"/>
                  </a:cubicBezTo>
                  <a:cubicBezTo>
                    <a:pt x="62" y="65"/>
                    <a:pt x="60" y="69"/>
                    <a:pt x="61" y="73"/>
                  </a:cubicBezTo>
                  <a:cubicBezTo>
                    <a:pt x="62" y="75"/>
                    <a:pt x="62" y="76"/>
                    <a:pt x="63" y="78"/>
                  </a:cubicBezTo>
                  <a:cubicBezTo>
                    <a:pt x="61" y="83"/>
                    <a:pt x="61" y="88"/>
                    <a:pt x="63" y="95"/>
                  </a:cubicBezTo>
                  <a:cubicBezTo>
                    <a:pt x="66" y="102"/>
                    <a:pt x="73" y="105"/>
                    <a:pt x="80" y="102"/>
                  </a:cubicBezTo>
                  <a:cubicBezTo>
                    <a:pt x="82" y="101"/>
                    <a:pt x="83" y="101"/>
                    <a:pt x="84" y="100"/>
                  </a:cubicBezTo>
                  <a:cubicBezTo>
                    <a:pt x="92" y="104"/>
                    <a:pt x="102" y="105"/>
                    <a:pt x="112" y="106"/>
                  </a:cubicBezTo>
                  <a:cubicBezTo>
                    <a:pt x="124" y="107"/>
                    <a:pt x="138" y="107"/>
                    <a:pt x="150" y="106"/>
                  </a:cubicBezTo>
                  <a:cubicBezTo>
                    <a:pt x="169" y="104"/>
                    <a:pt x="178" y="91"/>
                    <a:pt x="189" y="78"/>
                  </a:cubicBezTo>
                  <a:cubicBezTo>
                    <a:pt x="192" y="76"/>
                    <a:pt x="193" y="73"/>
                    <a:pt x="193" y="70"/>
                  </a:cubicBezTo>
                  <a:cubicBezTo>
                    <a:pt x="196" y="66"/>
                    <a:pt x="199" y="62"/>
                    <a:pt x="200" y="56"/>
                  </a:cubicBezTo>
                  <a:cubicBezTo>
                    <a:pt x="201" y="52"/>
                    <a:pt x="200" y="47"/>
                    <a:pt x="197" y="45"/>
                  </a:cubicBezTo>
                  <a:cubicBezTo>
                    <a:pt x="210" y="43"/>
                    <a:pt x="223" y="41"/>
                    <a:pt x="234" y="37"/>
                  </a:cubicBezTo>
                  <a:cubicBezTo>
                    <a:pt x="242" y="34"/>
                    <a:pt x="246" y="24"/>
                    <a:pt x="239" y="18"/>
                  </a:cubicBezTo>
                  <a:close/>
                  <a:moveTo>
                    <a:pt x="97" y="62"/>
                  </a:moveTo>
                  <a:cubicBezTo>
                    <a:pt x="100" y="62"/>
                    <a:pt x="102" y="62"/>
                    <a:pt x="104" y="62"/>
                  </a:cubicBezTo>
                  <a:cubicBezTo>
                    <a:pt x="124" y="62"/>
                    <a:pt x="145" y="60"/>
                    <a:pt x="166" y="62"/>
                  </a:cubicBezTo>
                  <a:cubicBezTo>
                    <a:pt x="143" y="65"/>
                    <a:pt x="120" y="63"/>
                    <a:pt x="97" y="62"/>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1" name="Freeform 17"/>
            <p:cNvSpPr/>
            <p:nvPr/>
          </p:nvSpPr>
          <p:spPr bwMode="auto">
            <a:xfrm>
              <a:off x="7475538" y="3452813"/>
              <a:ext cx="11113" cy="7938"/>
            </a:xfrm>
            <a:custGeom>
              <a:avLst/>
              <a:gdLst>
                <a:gd name="T0" fmla="*/ 3 w 3"/>
                <a:gd name="T1" fmla="*/ 2 h 2"/>
                <a:gd name="T2" fmla="*/ 0 w 3"/>
                <a:gd name="T3" fmla="*/ 0 h 2"/>
                <a:gd name="T4" fmla="*/ 1 w 3"/>
                <a:gd name="T5" fmla="*/ 1 h 2"/>
                <a:gd name="T6" fmla="*/ 3 w 3"/>
                <a:gd name="T7" fmla="*/ 2 h 2"/>
              </a:gdLst>
              <a:ahLst/>
              <a:cxnLst>
                <a:cxn ang="0">
                  <a:pos x="T0" y="T1"/>
                </a:cxn>
                <a:cxn ang="0">
                  <a:pos x="T2" y="T3"/>
                </a:cxn>
                <a:cxn ang="0">
                  <a:pos x="T4" y="T5"/>
                </a:cxn>
                <a:cxn ang="0">
                  <a:pos x="T6" y="T7"/>
                </a:cxn>
              </a:cxnLst>
              <a:rect l="0" t="0" r="r" b="b"/>
              <a:pathLst>
                <a:path w="3" h="2">
                  <a:moveTo>
                    <a:pt x="3" y="2"/>
                  </a:moveTo>
                  <a:cubicBezTo>
                    <a:pt x="2" y="1"/>
                    <a:pt x="1" y="1"/>
                    <a:pt x="0" y="0"/>
                  </a:cubicBezTo>
                  <a:cubicBezTo>
                    <a:pt x="0" y="0"/>
                    <a:pt x="1" y="1"/>
                    <a:pt x="1" y="1"/>
                  </a:cubicBezTo>
                  <a:cubicBezTo>
                    <a:pt x="2" y="1"/>
                    <a:pt x="3" y="1"/>
                    <a:pt x="3" y="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2" name="Freeform 18"/>
            <p:cNvSpPr/>
            <p:nvPr/>
          </p:nvSpPr>
          <p:spPr bwMode="auto">
            <a:xfrm>
              <a:off x="7489826" y="3460751"/>
              <a:ext cx="11113" cy="3175"/>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0"/>
                    <a:pt x="2" y="0"/>
                    <a:pt x="3" y="1"/>
                  </a:cubicBezTo>
                  <a:cubicBezTo>
                    <a:pt x="2" y="0"/>
                    <a:pt x="1"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3" name="Freeform 19"/>
            <p:cNvSpPr/>
            <p:nvPr/>
          </p:nvSpPr>
          <p:spPr bwMode="auto">
            <a:xfrm>
              <a:off x="7486651" y="346075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4" name="Freeform 20"/>
            <p:cNvSpPr/>
            <p:nvPr/>
          </p:nvSpPr>
          <p:spPr bwMode="auto">
            <a:xfrm>
              <a:off x="7475538" y="34528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6" name="Freeform 21"/>
            <p:cNvSpPr/>
            <p:nvPr/>
          </p:nvSpPr>
          <p:spPr bwMode="auto">
            <a:xfrm>
              <a:off x="7212013" y="3141663"/>
              <a:ext cx="420688" cy="322263"/>
            </a:xfrm>
            <a:custGeom>
              <a:avLst/>
              <a:gdLst>
                <a:gd name="T0" fmla="*/ 107 w 112"/>
                <a:gd name="T1" fmla="*/ 42 h 86"/>
                <a:gd name="T2" fmla="*/ 110 w 112"/>
                <a:gd name="T3" fmla="*/ 58 h 86"/>
                <a:gd name="T4" fmla="*/ 106 w 112"/>
                <a:gd name="T5" fmla="*/ 70 h 86"/>
                <a:gd name="T6" fmla="*/ 105 w 112"/>
                <a:gd name="T7" fmla="*/ 72 h 86"/>
                <a:gd name="T8" fmla="*/ 72 w 112"/>
                <a:gd name="T9" fmla="*/ 81 h 86"/>
                <a:gd name="T10" fmla="*/ 65 w 112"/>
                <a:gd name="T11" fmla="*/ 78 h 86"/>
                <a:gd name="T12" fmla="*/ 73 w 112"/>
                <a:gd name="T13" fmla="*/ 82 h 86"/>
                <a:gd name="T14" fmla="*/ 103 w 112"/>
                <a:gd name="T15" fmla="*/ 73 h 86"/>
                <a:gd name="T16" fmla="*/ 109 w 112"/>
                <a:gd name="T17" fmla="*/ 60 h 86"/>
                <a:gd name="T18" fmla="*/ 106 w 112"/>
                <a:gd name="T19" fmla="*/ 42 h 86"/>
                <a:gd name="T20" fmla="*/ 94 w 112"/>
                <a:gd name="T21" fmla="*/ 35 h 86"/>
                <a:gd name="T22" fmla="*/ 100 w 112"/>
                <a:gd name="T23" fmla="*/ 44 h 86"/>
                <a:gd name="T24" fmla="*/ 101 w 112"/>
                <a:gd name="T25" fmla="*/ 52 h 86"/>
                <a:gd name="T26" fmla="*/ 99 w 112"/>
                <a:gd name="T27" fmla="*/ 66 h 86"/>
                <a:gd name="T28" fmla="*/ 92 w 112"/>
                <a:gd name="T29" fmla="*/ 73 h 86"/>
                <a:gd name="T30" fmla="*/ 75 w 112"/>
                <a:gd name="T31" fmla="*/ 74 h 86"/>
                <a:gd name="T32" fmla="*/ 60 w 112"/>
                <a:gd name="T33" fmla="*/ 66 h 86"/>
                <a:gd name="T34" fmla="*/ 72 w 112"/>
                <a:gd name="T35" fmla="*/ 73 h 86"/>
                <a:gd name="T36" fmla="*/ 75 w 112"/>
                <a:gd name="T37" fmla="*/ 74 h 86"/>
                <a:gd name="T38" fmla="*/ 92 w 112"/>
                <a:gd name="T39" fmla="*/ 73 h 86"/>
                <a:gd name="T40" fmla="*/ 98 w 112"/>
                <a:gd name="T41" fmla="*/ 67 h 86"/>
                <a:gd name="T42" fmla="*/ 101 w 112"/>
                <a:gd name="T43" fmla="*/ 54 h 86"/>
                <a:gd name="T44" fmla="*/ 98 w 112"/>
                <a:gd name="T45" fmla="*/ 50 h 86"/>
                <a:gd name="T46" fmla="*/ 97 w 112"/>
                <a:gd name="T47" fmla="*/ 63 h 86"/>
                <a:gd name="T48" fmla="*/ 96 w 112"/>
                <a:gd name="T49" fmla="*/ 66 h 86"/>
                <a:gd name="T50" fmla="*/ 78 w 112"/>
                <a:gd name="T51" fmla="*/ 72 h 86"/>
                <a:gd name="T52" fmla="*/ 73 w 112"/>
                <a:gd name="T53" fmla="*/ 70 h 86"/>
                <a:gd name="T54" fmla="*/ 28 w 112"/>
                <a:gd name="T55" fmla="*/ 46 h 86"/>
                <a:gd name="T56" fmla="*/ 20 w 112"/>
                <a:gd name="T57" fmla="*/ 42 h 86"/>
                <a:gd name="T58" fmla="*/ 14 w 112"/>
                <a:gd name="T59" fmla="*/ 33 h 86"/>
                <a:gd name="T60" fmla="*/ 21 w 112"/>
                <a:gd name="T61" fmla="*/ 17 h 86"/>
                <a:gd name="T62" fmla="*/ 36 w 112"/>
                <a:gd name="T63" fmla="*/ 17 h 86"/>
                <a:gd name="T64" fmla="*/ 50 w 112"/>
                <a:gd name="T65" fmla="*/ 23 h 86"/>
                <a:gd name="T66" fmla="*/ 79 w 112"/>
                <a:gd name="T67" fmla="*/ 28 h 86"/>
                <a:gd name="T68" fmla="*/ 59 w 112"/>
                <a:gd name="T69" fmla="*/ 12 h 86"/>
                <a:gd name="T70" fmla="*/ 43 w 112"/>
                <a:gd name="T71" fmla="*/ 4 h 86"/>
                <a:gd name="T72" fmla="*/ 6 w 112"/>
                <a:gd name="T73" fmla="*/ 12 h 86"/>
                <a:gd name="T74" fmla="*/ 5 w 112"/>
                <a:gd name="T75" fmla="*/ 47 h 86"/>
                <a:gd name="T76" fmla="*/ 23 w 112"/>
                <a:gd name="T77" fmla="*/ 60 h 86"/>
                <a:gd name="T78" fmla="*/ 66 w 112"/>
                <a:gd name="T79" fmla="*/ 81 h 86"/>
                <a:gd name="T80" fmla="*/ 70 w 112"/>
                <a:gd name="T81" fmla="*/ 83 h 86"/>
                <a:gd name="T82" fmla="*/ 31 w 112"/>
                <a:gd name="T83" fmla="*/ 63 h 86"/>
                <a:gd name="T84" fmla="*/ 14 w 112"/>
                <a:gd name="T85" fmla="*/ 55 h 86"/>
                <a:gd name="T86" fmla="*/ 8 w 112"/>
                <a:gd name="T87" fmla="*/ 50 h 86"/>
                <a:gd name="T88" fmla="*/ 2 w 112"/>
                <a:gd name="T89" fmla="*/ 21 h 86"/>
                <a:gd name="T90" fmla="*/ 12 w 112"/>
                <a:gd name="T91" fmla="*/ 52 h 86"/>
                <a:gd name="T92" fmla="*/ 21 w 112"/>
                <a:gd name="T93" fmla="*/ 57 h 86"/>
                <a:gd name="T94" fmla="*/ 65 w 112"/>
                <a:gd name="T95" fmla="*/ 80 h 86"/>
                <a:gd name="T96" fmla="*/ 72 w 112"/>
                <a:gd name="T97" fmla="*/ 83 h 86"/>
                <a:gd name="T98" fmla="*/ 91 w 112"/>
                <a:gd name="T99" fmla="*/ 85 h 86"/>
                <a:gd name="T100" fmla="*/ 107 w 112"/>
                <a:gd name="T101" fmla="*/ 72 h 86"/>
                <a:gd name="T102" fmla="*/ 112 w 112"/>
                <a:gd name="T103" fmla="*/ 5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86">
                  <a:moveTo>
                    <a:pt x="111" y="53"/>
                  </a:moveTo>
                  <a:cubicBezTo>
                    <a:pt x="111" y="51"/>
                    <a:pt x="111" y="50"/>
                    <a:pt x="110" y="49"/>
                  </a:cubicBezTo>
                  <a:cubicBezTo>
                    <a:pt x="110" y="46"/>
                    <a:pt x="108" y="44"/>
                    <a:pt x="107" y="42"/>
                  </a:cubicBezTo>
                  <a:cubicBezTo>
                    <a:pt x="108" y="44"/>
                    <a:pt x="109" y="47"/>
                    <a:pt x="109" y="50"/>
                  </a:cubicBezTo>
                  <a:cubicBezTo>
                    <a:pt x="110" y="51"/>
                    <a:pt x="110" y="53"/>
                    <a:pt x="110" y="54"/>
                  </a:cubicBezTo>
                  <a:cubicBezTo>
                    <a:pt x="110" y="55"/>
                    <a:pt x="110" y="57"/>
                    <a:pt x="110" y="58"/>
                  </a:cubicBezTo>
                  <a:cubicBezTo>
                    <a:pt x="109" y="61"/>
                    <a:pt x="109" y="64"/>
                    <a:pt x="108" y="67"/>
                  </a:cubicBezTo>
                  <a:cubicBezTo>
                    <a:pt x="107" y="67"/>
                    <a:pt x="107" y="68"/>
                    <a:pt x="107" y="69"/>
                  </a:cubicBezTo>
                  <a:cubicBezTo>
                    <a:pt x="106" y="70"/>
                    <a:pt x="106" y="70"/>
                    <a:pt x="106" y="70"/>
                  </a:cubicBezTo>
                  <a:cubicBezTo>
                    <a:pt x="106" y="70"/>
                    <a:pt x="106" y="70"/>
                    <a:pt x="106" y="70"/>
                  </a:cubicBezTo>
                  <a:cubicBezTo>
                    <a:pt x="105" y="71"/>
                    <a:pt x="105" y="71"/>
                    <a:pt x="105" y="71"/>
                  </a:cubicBezTo>
                  <a:cubicBezTo>
                    <a:pt x="105" y="72"/>
                    <a:pt x="105" y="72"/>
                    <a:pt x="105" y="72"/>
                  </a:cubicBezTo>
                  <a:cubicBezTo>
                    <a:pt x="104" y="73"/>
                    <a:pt x="104" y="73"/>
                    <a:pt x="103" y="74"/>
                  </a:cubicBezTo>
                  <a:cubicBezTo>
                    <a:pt x="99" y="79"/>
                    <a:pt x="94" y="82"/>
                    <a:pt x="88" y="83"/>
                  </a:cubicBezTo>
                  <a:cubicBezTo>
                    <a:pt x="83" y="84"/>
                    <a:pt x="77" y="84"/>
                    <a:pt x="72" y="81"/>
                  </a:cubicBezTo>
                  <a:cubicBezTo>
                    <a:pt x="20" y="55"/>
                    <a:pt x="20" y="55"/>
                    <a:pt x="20" y="55"/>
                  </a:cubicBezTo>
                  <a:cubicBezTo>
                    <a:pt x="43" y="66"/>
                    <a:pt x="43" y="66"/>
                    <a:pt x="43" y="66"/>
                  </a:cubicBezTo>
                  <a:cubicBezTo>
                    <a:pt x="50" y="70"/>
                    <a:pt x="58" y="74"/>
                    <a:pt x="65" y="78"/>
                  </a:cubicBezTo>
                  <a:cubicBezTo>
                    <a:pt x="68" y="80"/>
                    <a:pt x="68" y="80"/>
                    <a:pt x="68" y="80"/>
                  </a:cubicBezTo>
                  <a:cubicBezTo>
                    <a:pt x="69" y="80"/>
                    <a:pt x="70" y="80"/>
                    <a:pt x="71" y="81"/>
                  </a:cubicBezTo>
                  <a:cubicBezTo>
                    <a:pt x="71" y="81"/>
                    <a:pt x="72" y="81"/>
                    <a:pt x="73" y="82"/>
                  </a:cubicBezTo>
                  <a:cubicBezTo>
                    <a:pt x="76" y="83"/>
                    <a:pt x="79" y="83"/>
                    <a:pt x="82" y="83"/>
                  </a:cubicBezTo>
                  <a:cubicBezTo>
                    <a:pt x="89" y="83"/>
                    <a:pt x="95" y="81"/>
                    <a:pt x="100" y="77"/>
                  </a:cubicBezTo>
                  <a:cubicBezTo>
                    <a:pt x="101" y="76"/>
                    <a:pt x="102" y="74"/>
                    <a:pt x="103" y="73"/>
                  </a:cubicBezTo>
                  <a:cubicBezTo>
                    <a:pt x="104" y="72"/>
                    <a:pt x="104" y="72"/>
                    <a:pt x="105" y="71"/>
                  </a:cubicBezTo>
                  <a:cubicBezTo>
                    <a:pt x="106" y="69"/>
                    <a:pt x="106" y="69"/>
                    <a:pt x="106" y="69"/>
                  </a:cubicBezTo>
                  <a:cubicBezTo>
                    <a:pt x="107" y="66"/>
                    <a:pt x="108" y="63"/>
                    <a:pt x="109" y="60"/>
                  </a:cubicBezTo>
                  <a:cubicBezTo>
                    <a:pt x="109" y="59"/>
                    <a:pt x="109" y="57"/>
                    <a:pt x="109" y="55"/>
                  </a:cubicBezTo>
                  <a:cubicBezTo>
                    <a:pt x="109" y="54"/>
                    <a:pt x="109" y="53"/>
                    <a:pt x="109" y="51"/>
                  </a:cubicBezTo>
                  <a:cubicBezTo>
                    <a:pt x="108" y="48"/>
                    <a:pt x="107" y="45"/>
                    <a:pt x="106" y="42"/>
                  </a:cubicBezTo>
                  <a:cubicBezTo>
                    <a:pt x="105" y="41"/>
                    <a:pt x="104" y="40"/>
                    <a:pt x="104" y="38"/>
                  </a:cubicBezTo>
                  <a:cubicBezTo>
                    <a:pt x="102" y="37"/>
                    <a:pt x="101" y="36"/>
                    <a:pt x="99" y="36"/>
                  </a:cubicBezTo>
                  <a:cubicBezTo>
                    <a:pt x="97" y="34"/>
                    <a:pt x="94" y="35"/>
                    <a:pt x="94" y="35"/>
                  </a:cubicBezTo>
                  <a:cubicBezTo>
                    <a:pt x="94" y="36"/>
                    <a:pt x="94" y="36"/>
                    <a:pt x="95" y="37"/>
                  </a:cubicBezTo>
                  <a:cubicBezTo>
                    <a:pt x="95" y="38"/>
                    <a:pt x="96" y="39"/>
                    <a:pt x="98" y="41"/>
                  </a:cubicBezTo>
                  <a:cubicBezTo>
                    <a:pt x="98" y="42"/>
                    <a:pt x="99" y="43"/>
                    <a:pt x="100" y="44"/>
                  </a:cubicBezTo>
                  <a:cubicBezTo>
                    <a:pt x="101" y="46"/>
                    <a:pt x="101" y="47"/>
                    <a:pt x="101" y="47"/>
                  </a:cubicBezTo>
                  <a:cubicBezTo>
                    <a:pt x="101" y="48"/>
                    <a:pt x="100" y="47"/>
                    <a:pt x="99" y="47"/>
                  </a:cubicBezTo>
                  <a:cubicBezTo>
                    <a:pt x="100" y="49"/>
                    <a:pt x="101" y="50"/>
                    <a:pt x="101" y="52"/>
                  </a:cubicBezTo>
                  <a:cubicBezTo>
                    <a:pt x="101" y="53"/>
                    <a:pt x="101" y="54"/>
                    <a:pt x="101" y="54"/>
                  </a:cubicBezTo>
                  <a:cubicBezTo>
                    <a:pt x="101" y="55"/>
                    <a:pt x="101" y="56"/>
                    <a:pt x="101" y="57"/>
                  </a:cubicBezTo>
                  <a:cubicBezTo>
                    <a:pt x="101" y="60"/>
                    <a:pt x="100" y="63"/>
                    <a:pt x="99" y="66"/>
                  </a:cubicBezTo>
                  <a:cubicBezTo>
                    <a:pt x="98" y="67"/>
                    <a:pt x="98" y="67"/>
                    <a:pt x="97" y="68"/>
                  </a:cubicBezTo>
                  <a:cubicBezTo>
                    <a:pt x="97" y="69"/>
                    <a:pt x="96" y="69"/>
                    <a:pt x="96" y="70"/>
                  </a:cubicBezTo>
                  <a:cubicBezTo>
                    <a:pt x="95" y="71"/>
                    <a:pt x="94" y="72"/>
                    <a:pt x="92" y="73"/>
                  </a:cubicBezTo>
                  <a:cubicBezTo>
                    <a:pt x="90" y="74"/>
                    <a:pt x="86" y="75"/>
                    <a:pt x="83" y="75"/>
                  </a:cubicBezTo>
                  <a:cubicBezTo>
                    <a:pt x="81" y="75"/>
                    <a:pt x="79" y="75"/>
                    <a:pt x="78" y="75"/>
                  </a:cubicBezTo>
                  <a:cubicBezTo>
                    <a:pt x="77" y="75"/>
                    <a:pt x="76" y="74"/>
                    <a:pt x="75" y="74"/>
                  </a:cubicBezTo>
                  <a:cubicBezTo>
                    <a:pt x="74" y="74"/>
                    <a:pt x="74" y="73"/>
                    <a:pt x="74" y="73"/>
                  </a:cubicBezTo>
                  <a:cubicBezTo>
                    <a:pt x="72" y="73"/>
                    <a:pt x="72" y="73"/>
                    <a:pt x="72" y="73"/>
                  </a:cubicBezTo>
                  <a:cubicBezTo>
                    <a:pt x="60" y="66"/>
                    <a:pt x="60" y="66"/>
                    <a:pt x="60" y="66"/>
                  </a:cubicBezTo>
                  <a:cubicBezTo>
                    <a:pt x="52" y="62"/>
                    <a:pt x="44" y="58"/>
                    <a:pt x="36" y="53"/>
                  </a:cubicBezTo>
                  <a:cubicBezTo>
                    <a:pt x="44" y="58"/>
                    <a:pt x="52" y="62"/>
                    <a:pt x="60" y="66"/>
                  </a:cubicBezTo>
                  <a:cubicBezTo>
                    <a:pt x="72" y="73"/>
                    <a:pt x="72" y="73"/>
                    <a:pt x="72" y="73"/>
                  </a:cubicBezTo>
                  <a:cubicBezTo>
                    <a:pt x="73" y="73"/>
                    <a:pt x="73" y="73"/>
                    <a:pt x="73" y="73"/>
                  </a:cubicBezTo>
                  <a:cubicBezTo>
                    <a:pt x="74" y="73"/>
                    <a:pt x="74" y="73"/>
                    <a:pt x="74" y="73"/>
                  </a:cubicBezTo>
                  <a:cubicBezTo>
                    <a:pt x="74" y="73"/>
                    <a:pt x="75" y="74"/>
                    <a:pt x="75" y="74"/>
                  </a:cubicBezTo>
                  <a:cubicBezTo>
                    <a:pt x="76" y="74"/>
                    <a:pt x="77" y="74"/>
                    <a:pt x="78" y="75"/>
                  </a:cubicBezTo>
                  <a:cubicBezTo>
                    <a:pt x="79" y="75"/>
                    <a:pt x="81" y="75"/>
                    <a:pt x="83" y="75"/>
                  </a:cubicBezTo>
                  <a:cubicBezTo>
                    <a:pt x="86" y="75"/>
                    <a:pt x="90" y="74"/>
                    <a:pt x="92" y="73"/>
                  </a:cubicBezTo>
                  <a:cubicBezTo>
                    <a:pt x="94" y="72"/>
                    <a:pt x="95" y="71"/>
                    <a:pt x="96" y="70"/>
                  </a:cubicBezTo>
                  <a:cubicBezTo>
                    <a:pt x="96" y="69"/>
                    <a:pt x="97" y="68"/>
                    <a:pt x="97" y="68"/>
                  </a:cubicBezTo>
                  <a:cubicBezTo>
                    <a:pt x="97" y="68"/>
                    <a:pt x="98" y="67"/>
                    <a:pt x="98" y="67"/>
                  </a:cubicBezTo>
                  <a:cubicBezTo>
                    <a:pt x="98" y="66"/>
                    <a:pt x="98" y="66"/>
                    <a:pt x="98" y="66"/>
                  </a:cubicBezTo>
                  <a:cubicBezTo>
                    <a:pt x="100" y="63"/>
                    <a:pt x="101" y="60"/>
                    <a:pt x="101" y="57"/>
                  </a:cubicBezTo>
                  <a:cubicBezTo>
                    <a:pt x="101" y="56"/>
                    <a:pt x="101" y="55"/>
                    <a:pt x="101" y="54"/>
                  </a:cubicBezTo>
                  <a:cubicBezTo>
                    <a:pt x="101" y="53"/>
                    <a:pt x="100" y="52"/>
                    <a:pt x="100" y="52"/>
                  </a:cubicBezTo>
                  <a:cubicBezTo>
                    <a:pt x="100" y="50"/>
                    <a:pt x="99" y="49"/>
                    <a:pt x="99" y="47"/>
                  </a:cubicBezTo>
                  <a:cubicBezTo>
                    <a:pt x="98" y="47"/>
                    <a:pt x="98" y="48"/>
                    <a:pt x="98" y="50"/>
                  </a:cubicBezTo>
                  <a:cubicBezTo>
                    <a:pt x="98" y="51"/>
                    <a:pt x="98" y="52"/>
                    <a:pt x="98" y="54"/>
                  </a:cubicBezTo>
                  <a:cubicBezTo>
                    <a:pt x="98" y="56"/>
                    <a:pt x="99" y="58"/>
                    <a:pt x="98" y="60"/>
                  </a:cubicBezTo>
                  <a:cubicBezTo>
                    <a:pt x="98" y="61"/>
                    <a:pt x="98" y="62"/>
                    <a:pt x="97" y="63"/>
                  </a:cubicBezTo>
                  <a:cubicBezTo>
                    <a:pt x="97" y="64"/>
                    <a:pt x="97" y="64"/>
                    <a:pt x="97" y="64"/>
                  </a:cubicBezTo>
                  <a:cubicBezTo>
                    <a:pt x="97" y="64"/>
                    <a:pt x="97" y="65"/>
                    <a:pt x="97" y="65"/>
                  </a:cubicBezTo>
                  <a:cubicBezTo>
                    <a:pt x="96" y="66"/>
                    <a:pt x="96" y="66"/>
                    <a:pt x="96" y="66"/>
                  </a:cubicBezTo>
                  <a:cubicBezTo>
                    <a:pt x="96" y="66"/>
                    <a:pt x="96" y="66"/>
                    <a:pt x="96" y="66"/>
                  </a:cubicBezTo>
                  <a:cubicBezTo>
                    <a:pt x="95" y="68"/>
                    <a:pt x="93" y="70"/>
                    <a:pt x="92" y="70"/>
                  </a:cubicBezTo>
                  <a:cubicBezTo>
                    <a:pt x="88" y="73"/>
                    <a:pt x="83" y="74"/>
                    <a:pt x="78" y="72"/>
                  </a:cubicBezTo>
                  <a:cubicBezTo>
                    <a:pt x="77" y="72"/>
                    <a:pt x="76" y="72"/>
                    <a:pt x="75" y="71"/>
                  </a:cubicBezTo>
                  <a:cubicBezTo>
                    <a:pt x="74" y="71"/>
                    <a:pt x="74" y="71"/>
                    <a:pt x="74" y="71"/>
                  </a:cubicBezTo>
                  <a:cubicBezTo>
                    <a:pt x="74" y="70"/>
                    <a:pt x="73" y="70"/>
                    <a:pt x="73" y="70"/>
                  </a:cubicBezTo>
                  <a:cubicBezTo>
                    <a:pt x="71" y="69"/>
                    <a:pt x="71" y="69"/>
                    <a:pt x="71" y="69"/>
                  </a:cubicBezTo>
                  <a:cubicBezTo>
                    <a:pt x="62" y="64"/>
                    <a:pt x="62" y="64"/>
                    <a:pt x="62" y="64"/>
                  </a:cubicBezTo>
                  <a:cubicBezTo>
                    <a:pt x="50" y="58"/>
                    <a:pt x="39" y="52"/>
                    <a:pt x="28" y="46"/>
                  </a:cubicBezTo>
                  <a:cubicBezTo>
                    <a:pt x="22" y="43"/>
                    <a:pt x="22" y="43"/>
                    <a:pt x="22" y="43"/>
                  </a:cubicBezTo>
                  <a:cubicBezTo>
                    <a:pt x="21" y="43"/>
                    <a:pt x="21" y="43"/>
                    <a:pt x="21" y="43"/>
                  </a:cubicBezTo>
                  <a:cubicBezTo>
                    <a:pt x="20" y="42"/>
                    <a:pt x="20" y="42"/>
                    <a:pt x="20" y="42"/>
                  </a:cubicBezTo>
                  <a:cubicBezTo>
                    <a:pt x="20" y="42"/>
                    <a:pt x="20" y="42"/>
                    <a:pt x="20" y="42"/>
                  </a:cubicBezTo>
                  <a:cubicBezTo>
                    <a:pt x="19" y="41"/>
                    <a:pt x="18" y="41"/>
                    <a:pt x="18" y="41"/>
                  </a:cubicBezTo>
                  <a:cubicBezTo>
                    <a:pt x="16" y="39"/>
                    <a:pt x="15" y="36"/>
                    <a:pt x="14" y="33"/>
                  </a:cubicBezTo>
                  <a:cubicBezTo>
                    <a:pt x="14" y="30"/>
                    <a:pt x="14" y="26"/>
                    <a:pt x="15" y="23"/>
                  </a:cubicBezTo>
                  <a:cubicBezTo>
                    <a:pt x="16" y="22"/>
                    <a:pt x="17" y="21"/>
                    <a:pt x="18" y="20"/>
                  </a:cubicBezTo>
                  <a:cubicBezTo>
                    <a:pt x="18" y="18"/>
                    <a:pt x="20" y="18"/>
                    <a:pt x="21" y="17"/>
                  </a:cubicBezTo>
                  <a:cubicBezTo>
                    <a:pt x="24" y="15"/>
                    <a:pt x="29" y="14"/>
                    <a:pt x="34" y="16"/>
                  </a:cubicBezTo>
                  <a:cubicBezTo>
                    <a:pt x="34" y="16"/>
                    <a:pt x="35" y="16"/>
                    <a:pt x="35" y="16"/>
                  </a:cubicBezTo>
                  <a:cubicBezTo>
                    <a:pt x="36" y="16"/>
                    <a:pt x="36" y="16"/>
                    <a:pt x="36" y="17"/>
                  </a:cubicBezTo>
                  <a:cubicBezTo>
                    <a:pt x="37" y="17"/>
                    <a:pt x="37" y="17"/>
                    <a:pt x="37" y="17"/>
                  </a:cubicBezTo>
                  <a:cubicBezTo>
                    <a:pt x="41" y="19"/>
                    <a:pt x="41" y="19"/>
                    <a:pt x="41" y="19"/>
                  </a:cubicBezTo>
                  <a:cubicBezTo>
                    <a:pt x="50" y="23"/>
                    <a:pt x="50" y="23"/>
                    <a:pt x="50" y="23"/>
                  </a:cubicBezTo>
                  <a:cubicBezTo>
                    <a:pt x="61" y="29"/>
                    <a:pt x="72" y="34"/>
                    <a:pt x="81" y="38"/>
                  </a:cubicBezTo>
                  <a:cubicBezTo>
                    <a:pt x="98" y="45"/>
                    <a:pt x="94" y="38"/>
                    <a:pt x="78" y="29"/>
                  </a:cubicBezTo>
                  <a:cubicBezTo>
                    <a:pt x="79" y="28"/>
                    <a:pt x="79" y="28"/>
                    <a:pt x="79" y="28"/>
                  </a:cubicBezTo>
                  <a:cubicBezTo>
                    <a:pt x="95" y="37"/>
                    <a:pt x="88" y="30"/>
                    <a:pt x="91" y="29"/>
                  </a:cubicBezTo>
                  <a:cubicBezTo>
                    <a:pt x="82" y="25"/>
                    <a:pt x="75" y="21"/>
                    <a:pt x="67" y="16"/>
                  </a:cubicBezTo>
                  <a:cubicBezTo>
                    <a:pt x="59" y="12"/>
                    <a:pt x="59" y="12"/>
                    <a:pt x="59" y="12"/>
                  </a:cubicBezTo>
                  <a:cubicBezTo>
                    <a:pt x="50" y="7"/>
                    <a:pt x="50" y="7"/>
                    <a:pt x="50" y="7"/>
                  </a:cubicBezTo>
                  <a:cubicBezTo>
                    <a:pt x="45" y="5"/>
                    <a:pt x="45" y="5"/>
                    <a:pt x="45" y="5"/>
                  </a:cubicBezTo>
                  <a:cubicBezTo>
                    <a:pt x="43" y="4"/>
                    <a:pt x="43" y="4"/>
                    <a:pt x="43" y="4"/>
                  </a:cubicBezTo>
                  <a:cubicBezTo>
                    <a:pt x="42" y="4"/>
                    <a:pt x="41" y="3"/>
                    <a:pt x="40" y="3"/>
                  </a:cubicBezTo>
                  <a:cubicBezTo>
                    <a:pt x="32" y="0"/>
                    <a:pt x="24" y="0"/>
                    <a:pt x="16" y="3"/>
                  </a:cubicBezTo>
                  <a:cubicBezTo>
                    <a:pt x="12" y="5"/>
                    <a:pt x="8" y="8"/>
                    <a:pt x="6" y="12"/>
                  </a:cubicBezTo>
                  <a:cubicBezTo>
                    <a:pt x="3" y="15"/>
                    <a:pt x="1" y="19"/>
                    <a:pt x="1" y="23"/>
                  </a:cubicBezTo>
                  <a:cubicBezTo>
                    <a:pt x="0" y="27"/>
                    <a:pt x="0" y="31"/>
                    <a:pt x="0" y="35"/>
                  </a:cubicBezTo>
                  <a:cubicBezTo>
                    <a:pt x="1" y="39"/>
                    <a:pt x="2" y="43"/>
                    <a:pt x="5" y="47"/>
                  </a:cubicBezTo>
                  <a:cubicBezTo>
                    <a:pt x="6" y="49"/>
                    <a:pt x="7" y="50"/>
                    <a:pt x="9" y="52"/>
                  </a:cubicBezTo>
                  <a:cubicBezTo>
                    <a:pt x="11" y="53"/>
                    <a:pt x="13" y="55"/>
                    <a:pt x="15" y="55"/>
                  </a:cubicBezTo>
                  <a:cubicBezTo>
                    <a:pt x="23" y="60"/>
                    <a:pt x="23" y="60"/>
                    <a:pt x="23" y="60"/>
                  </a:cubicBezTo>
                  <a:cubicBezTo>
                    <a:pt x="40" y="68"/>
                    <a:pt x="40" y="68"/>
                    <a:pt x="40" y="68"/>
                  </a:cubicBezTo>
                  <a:cubicBezTo>
                    <a:pt x="58" y="77"/>
                    <a:pt x="58" y="77"/>
                    <a:pt x="58" y="77"/>
                  </a:cubicBezTo>
                  <a:cubicBezTo>
                    <a:pt x="66" y="81"/>
                    <a:pt x="66" y="81"/>
                    <a:pt x="66" y="81"/>
                  </a:cubicBezTo>
                  <a:cubicBezTo>
                    <a:pt x="67" y="82"/>
                    <a:pt x="67" y="82"/>
                    <a:pt x="67" y="82"/>
                  </a:cubicBezTo>
                  <a:cubicBezTo>
                    <a:pt x="68" y="82"/>
                    <a:pt x="68" y="82"/>
                    <a:pt x="68" y="83"/>
                  </a:cubicBezTo>
                  <a:cubicBezTo>
                    <a:pt x="69" y="83"/>
                    <a:pt x="69" y="83"/>
                    <a:pt x="70" y="83"/>
                  </a:cubicBezTo>
                  <a:cubicBezTo>
                    <a:pt x="64" y="80"/>
                    <a:pt x="64" y="80"/>
                    <a:pt x="64" y="80"/>
                  </a:cubicBezTo>
                  <a:cubicBezTo>
                    <a:pt x="53" y="74"/>
                    <a:pt x="53" y="74"/>
                    <a:pt x="53" y="74"/>
                  </a:cubicBezTo>
                  <a:cubicBezTo>
                    <a:pt x="31" y="63"/>
                    <a:pt x="31" y="63"/>
                    <a:pt x="31" y="63"/>
                  </a:cubicBezTo>
                  <a:cubicBezTo>
                    <a:pt x="20" y="58"/>
                    <a:pt x="20" y="58"/>
                    <a:pt x="20" y="58"/>
                  </a:cubicBezTo>
                  <a:cubicBezTo>
                    <a:pt x="15" y="55"/>
                    <a:pt x="15" y="55"/>
                    <a:pt x="15" y="55"/>
                  </a:cubicBezTo>
                  <a:cubicBezTo>
                    <a:pt x="14" y="55"/>
                    <a:pt x="14" y="55"/>
                    <a:pt x="14" y="55"/>
                  </a:cubicBezTo>
                  <a:cubicBezTo>
                    <a:pt x="13" y="54"/>
                    <a:pt x="13" y="54"/>
                    <a:pt x="13" y="54"/>
                  </a:cubicBezTo>
                  <a:cubicBezTo>
                    <a:pt x="13" y="54"/>
                    <a:pt x="12" y="53"/>
                    <a:pt x="12" y="53"/>
                  </a:cubicBezTo>
                  <a:cubicBezTo>
                    <a:pt x="10" y="52"/>
                    <a:pt x="9" y="51"/>
                    <a:pt x="8" y="50"/>
                  </a:cubicBezTo>
                  <a:cubicBezTo>
                    <a:pt x="4" y="47"/>
                    <a:pt x="2" y="42"/>
                    <a:pt x="1" y="36"/>
                  </a:cubicBezTo>
                  <a:cubicBezTo>
                    <a:pt x="0" y="31"/>
                    <a:pt x="0" y="26"/>
                    <a:pt x="2" y="21"/>
                  </a:cubicBezTo>
                  <a:cubicBezTo>
                    <a:pt x="2" y="21"/>
                    <a:pt x="2" y="22"/>
                    <a:pt x="2" y="21"/>
                  </a:cubicBezTo>
                  <a:cubicBezTo>
                    <a:pt x="1" y="26"/>
                    <a:pt x="1" y="31"/>
                    <a:pt x="2" y="36"/>
                  </a:cubicBezTo>
                  <a:cubicBezTo>
                    <a:pt x="3" y="41"/>
                    <a:pt x="5" y="46"/>
                    <a:pt x="9" y="50"/>
                  </a:cubicBezTo>
                  <a:cubicBezTo>
                    <a:pt x="10" y="51"/>
                    <a:pt x="11" y="52"/>
                    <a:pt x="12" y="52"/>
                  </a:cubicBezTo>
                  <a:cubicBezTo>
                    <a:pt x="13" y="53"/>
                    <a:pt x="13" y="53"/>
                    <a:pt x="14" y="53"/>
                  </a:cubicBezTo>
                  <a:cubicBezTo>
                    <a:pt x="15" y="54"/>
                    <a:pt x="15" y="54"/>
                    <a:pt x="16" y="54"/>
                  </a:cubicBezTo>
                  <a:cubicBezTo>
                    <a:pt x="21" y="57"/>
                    <a:pt x="21" y="57"/>
                    <a:pt x="21" y="57"/>
                  </a:cubicBezTo>
                  <a:cubicBezTo>
                    <a:pt x="32" y="63"/>
                    <a:pt x="32" y="63"/>
                    <a:pt x="32" y="63"/>
                  </a:cubicBezTo>
                  <a:cubicBezTo>
                    <a:pt x="39" y="67"/>
                    <a:pt x="47" y="71"/>
                    <a:pt x="54" y="74"/>
                  </a:cubicBezTo>
                  <a:cubicBezTo>
                    <a:pt x="58" y="76"/>
                    <a:pt x="61" y="78"/>
                    <a:pt x="65" y="80"/>
                  </a:cubicBezTo>
                  <a:cubicBezTo>
                    <a:pt x="68" y="81"/>
                    <a:pt x="68" y="81"/>
                    <a:pt x="68" y="81"/>
                  </a:cubicBezTo>
                  <a:cubicBezTo>
                    <a:pt x="68" y="81"/>
                    <a:pt x="69" y="82"/>
                    <a:pt x="70" y="82"/>
                  </a:cubicBezTo>
                  <a:cubicBezTo>
                    <a:pt x="70" y="82"/>
                    <a:pt x="71" y="83"/>
                    <a:pt x="72" y="83"/>
                  </a:cubicBezTo>
                  <a:cubicBezTo>
                    <a:pt x="74" y="84"/>
                    <a:pt x="77" y="84"/>
                    <a:pt x="79" y="84"/>
                  </a:cubicBezTo>
                  <a:cubicBezTo>
                    <a:pt x="79" y="86"/>
                    <a:pt x="79" y="86"/>
                    <a:pt x="79" y="86"/>
                  </a:cubicBezTo>
                  <a:cubicBezTo>
                    <a:pt x="83" y="86"/>
                    <a:pt x="87" y="86"/>
                    <a:pt x="91" y="85"/>
                  </a:cubicBezTo>
                  <a:cubicBezTo>
                    <a:pt x="95" y="84"/>
                    <a:pt x="98" y="82"/>
                    <a:pt x="101" y="79"/>
                  </a:cubicBezTo>
                  <a:cubicBezTo>
                    <a:pt x="103" y="78"/>
                    <a:pt x="104" y="76"/>
                    <a:pt x="106" y="74"/>
                  </a:cubicBezTo>
                  <a:cubicBezTo>
                    <a:pt x="106" y="74"/>
                    <a:pt x="107" y="73"/>
                    <a:pt x="107" y="72"/>
                  </a:cubicBezTo>
                  <a:cubicBezTo>
                    <a:pt x="108" y="71"/>
                    <a:pt x="108" y="71"/>
                    <a:pt x="108" y="71"/>
                  </a:cubicBezTo>
                  <a:cubicBezTo>
                    <a:pt x="108" y="70"/>
                    <a:pt x="108" y="70"/>
                    <a:pt x="109" y="69"/>
                  </a:cubicBezTo>
                  <a:cubicBezTo>
                    <a:pt x="111" y="66"/>
                    <a:pt x="111" y="62"/>
                    <a:pt x="112" y="58"/>
                  </a:cubicBezTo>
                  <a:cubicBezTo>
                    <a:pt x="112" y="57"/>
                    <a:pt x="112" y="56"/>
                    <a:pt x="112" y="55"/>
                  </a:cubicBezTo>
                  <a:cubicBezTo>
                    <a:pt x="112" y="54"/>
                    <a:pt x="111" y="54"/>
                    <a:pt x="111" y="5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7" name="Freeform 22"/>
            <p:cNvSpPr/>
            <p:nvPr/>
          </p:nvSpPr>
          <p:spPr bwMode="auto">
            <a:xfrm>
              <a:off x="4559301" y="3144838"/>
              <a:ext cx="417513" cy="315913"/>
            </a:xfrm>
            <a:custGeom>
              <a:avLst/>
              <a:gdLst>
                <a:gd name="T0" fmla="*/ 97 w 111"/>
                <a:gd name="T1" fmla="*/ 52 h 84"/>
                <a:gd name="T2" fmla="*/ 92 w 111"/>
                <a:gd name="T3" fmla="*/ 54 h 84"/>
                <a:gd name="T4" fmla="*/ 47 w 111"/>
                <a:gd name="T5" fmla="*/ 76 h 84"/>
                <a:gd name="T6" fmla="*/ 40 w 111"/>
                <a:gd name="T7" fmla="*/ 79 h 84"/>
                <a:gd name="T8" fmla="*/ 22 w 111"/>
                <a:gd name="T9" fmla="*/ 80 h 84"/>
                <a:gd name="T10" fmla="*/ 41 w 111"/>
                <a:gd name="T11" fmla="*/ 78 h 84"/>
                <a:gd name="T12" fmla="*/ 59 w 111"/>
                <a:gd name="T13" fmla="*/ 69 h 84"/>
                <a:gd name="T14" fmla="*/ 103 w 111"/>
                <a:gd name="T15" fmla="*/ 45 h 84"/>
                <a:gd name="T16" fmla="*/ 107 w 111"/>
                <a:gd name="T17" fmla="*/ 19 h 84"/>
                <a:gd name="T18" fmla="*/ 102 w 111"/>
                <a:gd name="T19" fmla="*/ 23 h 84"/>
                <a:gd name="T20" fmla="*/ 101 w 111"/>
                <a:gd name="T21" fmla="*/ 30 h 84"/>
                <a:gd name="T22" fmla="*/ 72 w 111"/>
                <a:gd name="T23" fmla="*/ 54 h 84"/>
                <a:gd name="T24" fmla="*/ 38 w 111"/>
                <a:gd name="T25" fmla="*/ 71 h 84"/>
                <a:gd name="T26" fmla="*/ 25 w 111"/>
                <a:gd name="T27" fmla="*/ 72 h 84"/>
                <a:gd name="T28" fmla="*/ 37 w 111"/>
                <a:gd name="T29" fmla="*/ 71 h 84"/>
                <a:gd name="T30" fmla="*/ 47 w 111"/>
                <a:gd name="T31" fmla="*/ 66 h 84"/>
                <a:gd name="T32" fmla="*/ 98 w 111"/>
                <a:gd name="T33" fmla="*/ 38 h 84"/>
                <a:gd name="T34" fmla="*/ 94 w 111"/>
                <a:gd name="T35" fmla="*/ 40 h 84"/>
                <a:gd name="T36" fmla="*/ 89 w 111"/>
                <a:gd name="T37" fmla="*/ 44 h 84"/>
                <a:gd name="T38" fmla="*/ 47 w 111"/>
                <a:gd name="T39" fmla="*/ 64 h 84"/>
                <a:gd name="T40" fmla="*/ 36 w 111"/>
                <a:gd name="T41" fmla="*/ 69 h 84"/>
                <a:gd name="T42" fmla="*/ 31 w 111"/>
                <a:gd name="T43" fmla="*/ 70 h 84"/>
                <a:gd name="T44" fmla="*/ 16 w 111"/>
                <a:gd name="T45" fmla="*/ 63 h 84"/>
                <a:gd name="T46" fmla="*/ 15 w 111"/>
                <a:gd name="T47" fmla="*/ 62 h 84"/>
                <a:gd name="T48" fmla="*/ 14 w 111"/>
                <a:gd name="T49" fmla="*/ 54 h 84"/>
                <a:gd name="T50" fmla="*/ 19 w 111"/>
                <a:gd name="T51" fmla="*/ 43 h 84"/>
                <a:gd name="T52" fmla="*/ 25 w 111"/>
                <a:gd name="T53" fmla="*/ 40 h 84"/>
                <a:gd name="T54" fmla="*/ 73 w 111"/>
                <a:gd name="T55" fmla="*/ 16 h 84"/>
                <a:gd name="T56" fmla="*/ 76 w 111"/>
                <a:gd name="T57" fmla="*/ 14 h 84"/>
                <a:gd name="T58" fmla="*/ 96 w 111"/>
                <a:gd name="T59" fmla="*/ 19 h 84"/>
                <a:gd name="T60" fmla="*/ 98 w 111"/>
                <a:gd name="T61" fmla="*/ 19 h 84"/>
                <a:gd name="T62" fmla="*/ 88 w 111"/>
                <a:gd name="T63" fmla="*/ 5 h 84"/>
                <a:gd name="T64" fmla="*/ 102 w 111"/>
                <a:gd name="T65" fmla="*/ 8 h 84"/>
                <a:gd name="T66" fmla="*/ 67 w 111"/>
                <a:gd name="T67" fmla="*/ 3 h 84"/>
                <a:gd name="T68" fmla="*/ 26 w 111"/>
                <a:gd name="T69" fmla="*/ 24 h 84"/>
                <a:gd name="T70" fmla="*/ 14 w 111"/>
                <a:gd name="T71" fmla="*/ 30 h 84"/>
                <a:gd name="T72" fmla="*/ 1 w 111"/>
                <a:gd name="T73" fmla="*/ 46 h 84"/>
                <a:gd name="T74" fmla="*/ 0 w 111"/>
                <a:gd name="T75" fmla="*/ 58 h 84"/>
                <a:gd name="T76" fmla="*/ 3 w 111"/>
                <a:gd name="T77" fmla="*/ 68 h 84"/>
                <a:gd name="T78" fmla="*/ 3 w 111"/>
                <a:gd name="T79" fmla="*/ 70 h 84"/>
                <a:gd name="T80" fmla="*/ 4 w 111"/>
                <a:gd name="T81" fmla="*/ 71 h 84"/>
                <a:gd name="T82" fmla="*/ 12 w 111"/>
                <a:gd name="T83" fmla="*/ 79 h 84"/>
                <a:gd name="T84" fmla="*/ 42 w 111"/>
                <a:gd name="T85" fmla="*/ 81 h 84"/>
                <a:gd name="T86" fmla="*/ 44 w 111"/>
                <a:gd name="T87" fmla="*/ 80 h 84"/>
                <a:gd name="T88" fmla="*/ 72 w 111"/>
                <a:gd name="T89" fmla="*/ 66 h 84"/>
                <a:gd name="T90" fmla="*/ 43 w 111"/>
                <a:gd name="T91" fmla="*/ 80 h 84"/>
                <a:gd name="T92" fmla="*/ 38 w 111"/>
                <a:gd name="T93" fmla="*/ 82 h 84"/>
                <a:gd name="T94" fmla="*/ 4 w 111"/>
                <a:gd name="T95" fmla="*/ 69 h 84"/>
                <a:gd name="T96" fmla="*/ 3 w 111"/>
                <a:gd name="T97" fmla="*/ 69 h 84"/>
                <a:gd name="T98" fmla="*/ 1 w 111"/>
                <a:gd name="T99" fmla="*/ 62 h 84"/>
                <a:gd name="T100" fmla="*/ 9 w 111"/>
                <a:gd name="T101" fmla="*/ 33 h 84"/>
                <a:gd name="T102" fmla="*/ 1 w 111"/>
                <a:gd name="T103" fmla="*/ 55 h 84"/>
                <a:gd name="T104" fmla="*/ 4 w 111"/>
                <a:gd name="T105" fmla="*/ 68 h 84"/>
                <a:gd name="T106" fmla="*/ 5 w 111"/>
                <a:gd name="T107" fmla="*/ 69 h 84"/>
                <a:gd name="T108" fmla="*/ 10 w 111"/>
                <a:gd name="T109" fmla="*/ 76 h 84"/>
                <a:gd name="T110" fmla="*/ 42 w 111"/>
                <a:gd name="T111" fmla="*/ 80 h 84"/>
                <a:gd name="T112" fmla="*/ 73 w 111"/>
                <a:gd name="T113" fmla="*/ 64 h 84"/>
                <a:gd name="T114" fmla="*/ 94 w 111"/>
                <a:gd name="T115" fmla="*/ 56 h 84"/>
                <a:gd name="T116" fmla="*/ 110 w 111"/>
                <a:gd name="T117"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 h="84">
                  <a:moveTo>
                    <a:pt x="105" y="44"/>
                  </a:moveTo>
                  <a:cubicBezTo>
                    <a:pt x="104" y="47"/>
                    <a:pt x="101" y="49"/>
                    <a:pt x="99" y="50"/>
                  </a:cubicBezTo>
                  <a:cubicBezTo>
                    <a:pt x="98" y="51"/>
                    <a:pt x="98" y="51"/>
                    <a:pt x="97" y="52"/>
                  </a:cubicBezTo>
                  <a:cubicBezTo>
                    <a:pt x="97" y="52"/>
                    <a:pt x="96" y="52"/>
                    <a:pt x="96" y="52"/>
                  </a:cubicBezTo>
                  <a:cubicBezTo>
                    <a:pt x="95" y="53"/>
                    <a:pt x="95" y="53"/>
                    <a:pt x="95" y="53"/>
                  </a:cubicBezTo>
                  <a:cubicBezTo>
                    <a:pt x="92" y="54"/>
                    <a:pt x="92" y="54"/>
                    <a:pt x="92" y="54"/>
                  </a:cubicBezTo>
                  <a:cubicBezTo>
                    <a:pt x="83" y="58"/>
                    <a:pt x="75" y="62"/>
                    <a:pt x="66" y="66"/>
                  </a:cubicBezTo>
                  <a:cubicBezTo>
                    <a:pt x="53" y="73"/>
                    <a:pt x="53" y="73"/>
                    <a:pt x="53" y="73"/>
                  </a:cubicBezTo>
                  <a:cubicBezTo>
                    <a:pt x="47" y="76"/>
                    <a:pt x="47" y="76"/>
                    <a:pt x="47" y="76"/>
                  </a:cubicBezTo>
                  <a:cubicBezTo>
                    <a:pt x="44" y="77"/>
                    <a:pt x="44" y="77"/>
                    <a:pt x="44" y="77"/>
                  </a:cubicBezTo>
                  <a:cubicBezTo>
                    <a:pt x="42" y="78"/>
                    <a:pt x="42" y="78"/>
                    <a:pt x="42" y="78"/>
                  </a:cubicBezTo>
                  <a:cubicBezTo>
                    <a:pt x="41" y="78"/>
                    <a:pt x="41" y="79"/>
                    <a:pt x="40" y="79"/>
                  </a:cubicBezTo>
                  <a:cubicBezTo>
                    <a:pt x="35" y="81"/>
                    <a:pt x="29" y="82"/>
                    <a:pt x="24" y="81"/>
                  </a:cubicBezTo>
                  <a:cubicBezTo>
                    <a:pt x="19" y="80"/>
                    <a:pt x="15" y="78"/>
                    <a:pt x="12" y="76"/>
                  </a:cubicBezTo>
                  <a:cubicBezTo>
                    <a:pt x="15" y="78"/>
                    <a:pt x="18" y="79"/>
                    <a:pt x="22" y="80"/>
                  </a:cubicBezTo>
                  <a:cubicBezTo>
                    <a:pt x="26" y="81"/>
                    <a:pt x="31" y="81"/>
                    <a:pt x="36" y="80"/>
                  </a:cubicBezTo>
                  <a:cubicBezTo>
                    <a:pt x="37" y="80"/>
                    <a:pt x="38" y="79"/>
                    <a:pt x="40" y="79"/>
                  </a:cubicBezTo>
                  <a:cubicBezTo>
                    <a:pt x="40" y="79"/>
                    <a:pt x="41" y="78"/>
                    <a:pt x="41" y="78"/>
                  </a:cubicBezTo>
                  <a:cubicBezTo>
                    <a:pt x="42" y="78"/>
                    <a:pt x="42" y="77"/>
                    <a:pt x="43" y="77"/>
                  </a:cubicBezTo>
                  <a:cubicBezTo>
                    <a:pt x="48" y="74"/>
                    <a:pt x="48" y="74"/>
                    <a:pt x="48" y="74"/>
                  </a:cubicBezTo>
                  <a:cubicBezTo>
                    <a:pt x="52" y="73"/>
                    <a:pt x="56" y="71"/>
                    <a:pt x="59" y="69"/>
                  </a:cubicBezTo>
                  <a:cubicBezTo>
                    <a:pt x="70" y="64"/>
                    <a:pt x="79" y="60"/>
                    <a:pt x="89" y="55"/>
                  </a:cubicBezTo>
                  <a:cubicBezTo>
                    <a:pt x="96" y="52"/>
                    <a:pt x="96" y="52"/>
                    <a:pt x="96" y="52"/>
                  </a:cubicBezTo>
                  <a:cubicBezTo>
                    <a:pt x="99" y="50"/>
                    <a:pt x="101" y="48"/>
                    <a:pt x="103" y="45"/>
                  </a:cubicBezTo>
                  <a:cubicBezTo>
                    <a:pt x="107" y="40"/>
                    <a:pt x="109" y="34"/>
                    <a:pt x="109" y="28"/>
                  </a:cubicBezTo>
                  <a:cubicBezTo>
                    <a:pt x="109" y="26"/>
                    <a:pt x="109" y="25"/>
                    <a:pt x="109" y="24"/>
                  </a:cubicBezTo>
                  <a:cubicBezTo>
                    <a:pt x="108" y="22"/>
                    <a:pt x="107" y="21"/>
                    <a:pt x="107" y="19"/>
                  </a:cubicBezTo>
                  <a:cubicBezTo>
                    <a:pt x="105" y="17"/>
                    <a:pt x="103" y="16"/>
                    <a:pt x="103" y="16"/>
                  </a:cubicBezTo>
                  <a:cubicBezTo>
                    <a:pt x="102" y="16"/>
                    <a:pt x="102" y="17"/>
                    <a:pt x="102" y="18"/>
                  </a:cubicBezTo>
                  <a:cubicBezTo>
                    <a:pt x="102" y="19"/>
                    <a:pt x="102" y="21"/>
                    <a:pt x="102" y="23"/>
                  </a:cubicBezTo>
                  <a:cubicBezTo>
                    <a:pt x="103" y="24"/>
                    <a:pt x="103" y="26"/>
                    <a:pt x="103" y="27"/>
                  </a:cubicBezTo>
                  <a:cubicBezTo>
                    <a:pt x="103" y="29"/>
                    <a:pt x="103" y="30"/>
                    <a:pt x="103" y="30"/>
                  </a:cubicBezTo>
                  <a:cubicBezTo>
                    <a:pt x="102" y="31"/>
                    <a:pt x="102" y="30"/>
                    <a:pt x="101" y="30"/>
                  </a:cubicBezTo>
                  <a:cubicBezTo>
                    <a:pt x="101" y="33"/>
                    <a:pt x="100" y="36"/>
                    <a:pt x="98" y="39"/>
                  </a:cubicBezTo>
                  <a:cubicBezTo>
                    <a:pt x="97" y="41"/>
                    <a:pt x="95" y="44"/>
                    <a:pt x="92" y="45"/>
                  </a:cubicBezTo>
                  <a:cubicBezTo>
                    <a:pt x="72" y="54"/>
                    <a:pt x="72" y="54"/>
                    <a:pt x="72" y="54"/>
                  </a:cubicBezTo>
                  <a:cubicBezTo>
                    <a:pt x="64" y="58"/>
                    <a:pt x="55" y="62"/>
                    <a:pt x="47" y="66"/>
                  </a:cubicBezTo>
                  <a:cubicBezTo>
                    <a:pt x="41" y="69"/>
                    <a:pt x="41" y="69"/>
                    <a:pt x="41" y="69"/>
                  </a:cubicBezTo>
                  <a:cubicBezTo>
                    <a:pt x="38" y="71"/>
                    <a:pt x="38" y="71"/>
                    <a:pt x="38" y="71"/>
                  </a:cubicBezTo>
                  <a:cubicBezTo>
                    <a:pt x="37" y="71"/>
                    <a:pt x="37" y="71"/>
                    <a:pt x="37" y="71"/>
                  </a:cubicBezTo>
                  <a:cubicBezTo>
                    <a:pt x="36" y="71"/>
                    <a:pt x="36" y="72"/>
                    <a:pt x="35" y="72"/>
                  </a:cubicBezTo>
                  <a:cubicBezTo>
                    <a:pt x="32" y="73"/>
                    <a:pt x="28" y="73"/>
                    <a:pt x="25" y="72"/>
                  </a:cubicBezTo>
                  <a:cubicBezTo>
                    <a:pt x="28" y="73"/>
                    <a:pt x="32" y="73"/>
                    <a:pt x="35" y="72"/>
                  </a:cubicBezTo>
                  <a:cubicBezTo>
                    <a:pt x="36" y="71"/>
                    <a:pt x="36" y="71"/>
                    <a:pt x="37" y="71"/>
                  </a:cubicBezTo>
                  <a:cubicBezTo>
                    <a:pt x="37" y="71"/>
                    <a:pt x="37" y="71"/>
                    <a:pt x="37" y="71"/>
                  </a:cubicBezTo>
                  <a:cubicBezTo>
                    <a:pt x="38" y="71"/>
                    <a:pt x="38" y="71"/>
                    <a:pt x="38" y="70"/>
                  </a:cubicBezTo>
                  <a:cubicBezTo>
                    <a:pt x="41" y="69"/>
                    <a:pt x="41" y="69"/>
                    <a:pt x="41" y="69"/>
                  </a:cubicBezTo>
                  <a:cubicBezTo>
                    <a:pt x="47" y="66"/>
                    <a:pt x="47" y="66"/>
                    <a:pt x="47" y="66"/>
                  </a:cubicBezTo>
                  <a:cubicBezTo>
                    <a:pt x="72" y="54"/>
                    <a:pt x="72" y="54"/>
                    <a:pt x="72" y="54"/>
                  </a:cubicBezTo>
                  <a:cubicBezTo>
                    <a:pt x="92" y="45"/>
                    <a:pt x="92" y="45"/>
                    <a:pt x="92" y="45"/>
                  </a:cubicBezTo>
                  <a:cubicBezTo>
                    <a:pt x="95" y="43"/>
                    <a:pt x="97" y="41"/>
                    <a:pt x="98" y="38"/>
                  </a:cubicBezTo>
                  <a:cubicBezTo>
                    <a:pt x="100" y="36"/>
                    <a:pt x="100" y="32"/>
                    <a:pt x="100" y="29"/>
                  </a:cubicBezTo>
                  <a:cubicBezTo>
                    <a:pt x="100" y="29"/>
                    <a:pt x="99" y="29"/>
                    <a:pt x="98" y="31"/>
                  </a:cubicBezTo>
                  <a:cubicBezTo>
                    <a:pt x="98" y="33"/>
                    <a:pt x="97" y="37"/>
                    <a:pt x="94" y="40"/>
                  </a:cubicBezTo>
                  <a:cubicBezTo>
                    <a:pt x="94" y="41"/>
                    <a:pt x="93" y="41"/>
                    <a:pt x="92" y="42"/>
                  </a:cubicBezTo>
                  <a:cubicBezTo>
                    <a:pt x="92" y="42"/>
                    <a:pt x="91" y="43"/>
                    <a:pt x="91" y="43"/>
                  </a:cubicBezTo>
                  <a:cubicBezTo>
                    <a:pt x="89" y="44"/>
                    <a:pt x="89" y="44"/>
                    <a:pt x="89" y="44"/>
                  </a:cubicBezTo>
                  <a:cubicBezTo>
                    <a:pt x="86" y="45"/>
                    <a:pt x="84" y="46"/>
                    <a:pt x="82" y="47"/>
                  </a:cubicBezTo>
                  <a:cubicBezTo>
                    <a:pt x="76" y="50"/>
                    <a:pt x="70" y="52"/>
                    <a:pt x="64" y="55"/>
                  </a:cubicBezTo>
                  <a:cubicBezTo>
                    <a:pt x="47" y="64"/>
                    <a:pt x="47" y="64"/>
                    <a:pt x="47" y="64"/>
                  </a:cubicBezTo>
                  <a:cubicBezTo>
                    <a:pt x="38" y="68"/>
                    <a:pt x="38" y="68"/>
                    <a:pt x="38" y="68"/>
                  </a:cubicBezTo>
                  <a:cubicBezTo>
                    <a:pt x="37" y="69"/>
                    <a:pt x="37" y="69"/>
                    <a:pt x="37" y="69"/>
                  </a:cubicBezTo>
                  <a:cubicBezTo>
                    <a:pt x="36" y="69"/>
                    <a:pt x="36" y="69"/>
                    <a:pt x="36" y="69"/>
                  </a:cubicBezTo>
                  <a:cubicBezTo>
                    <a:pt x="36" y="69"/>
                    <a:pt x="36" y="69"/>
                    <a:pt x="36" y="69"/>
                  </a:cubicBezTo>
                  <a:cubicBezTo>
                    <a:pt x="35" y="69"/>
                    <a:pt x="35" y="69"/>
                    <a:pt x="34" y="70"/>
                  </a:cubicBezTo>
                  <a:cubicBezTo>
                    <a:pt x="33" y="70"/>
                    <a:pt x="32" y="70"/>
                    <a:pt x="31" y="70"/>
                  </a:cubicBezTo>
                  <a:cubicBezTo>
                    <a:pt x="26" y="71"/>
                    <a:pt x="21" y="69"/>
                    <a:pt x="19" y="67"/>
                  </a:cubicBezTo>
                  <a:cubicBezTo>
                    <a:pt x="18" y="66"/>
                    <a:pt x="17" y="65"/>
                    <a:pt x="16" y="64"/>
                  </a:cubicBezTo>
                  <a:cubicBezTo>
                    <a:pt x="16" y="63"/>
                    <a:pt x="16" y="63"/>
                    <a:pt x="16" y="63"/>
                  </a:cubicBezTo>
                  <a:cubicBezTo>
                    <a:pt x="16" y="63"/>
                    <a:pt x="16" y="63"/>
                    <a:pt x="16" y="63"/>
                  </a:cubicBezTo>
                  <a:cubicBezTo>
                    <a:pt x="16" y="63"/>
                    <a:pt x="16" y="63"/>
                    <a:pt x="16" y="63"/>
                  </a:cubicBezTo>
                  <a:cubicBezTo>
                    <a:pt x="16" y="62"/>
                    <a:pt x="16" y="62"/>
                    <a:pt x="15" y="62"/>
                  </a:cubicBezTo>
                  <a:cubicBezTo>
                    <a:pt x="15" y="62"/>
                    <a:pt x="15" y="61"/>
                    <a:pt x="15" y="61"/>
                  </a:cubicBezTo>
                  <a:cubicBezTo>
                    <a:pt x="15" y="60"/>
                    <a:pt x="15" y="60"/>
                    <a:pt x="14" y="59"/>
                  </a:cubicBezTo>
                  <a:cubicBezTo>
                    <a:pt x="14" y="58"/>
                    <a:pt x="14" y="56"/>
                    <a:pt x="14" y="54"/>
                  </a:cubicBezTo>
                  <a:cubicBezTo>
                    <a:pt x="14" y="53"/>
                    <a:pt x="14" y="53"/>
                    <a:pt x="14" y="52"/>
                  </a:cubicBezTo>
                  <a:cubicBezTo>
                    <a:pt x="14" y="51"/>
                    <a:pt x="14" y="50"/>
                    <a:pt x="15" y="50"/>
                  </a:cubicBezTo>
                  <a:cubicBezTo>
                    <a:pt x="16" y="47"/>
                    <a:pt x="17" y="44"/>
                    <a:pt x="19" y="43"/>
                  </a:cubicBezTo>
                  <a:cubicBezTo>
                    <a:pt x="20" y="43"/>
                    <a:pt x="20" y="43"/>
                    <a:pt x="20" y="42"/>
                  </a:cubicBezTo>
                  <a:cubicBezTo>
                    <a:pt x="22" y="42"/>
                    <a:pt x="22" y="42"/>
                    <a:pt x="22" y="42"/>
                  </a:cubicBezTo>
                  <a:cubicBezTo>
                    <a:pt x="25" y="40"/>
                    <a:pt x="25" y="40"/>
                    <a:pt x="25" y="40"/>
                  </a:cubicBezTo>
                  <a:cubicBezTo>
                    <a:pt x="31" y="37"/>
                    <a:pt x="31" y="37"/>
                    <a:pt x="31" y="37"/>
                  </a:cubicBezTo>
                  <a:cubicBezTo>
                    <a:pt x="42" y="31"/>
                    <a:pt x="54" y="25"/>
                    <a:pt x="65" y="20"/>
                  </a:cubicBezTo>
                  <a:cubicBezTo>
                    <a:pt x="73" y="16"/>
                    <a:pt x="73" y="16"/>
                    <a:pt x="73" y="16"/>
                  </a:cubicBezTo>
                  <a:cubicBezTo>
                    <a:pt x="74" y="15"/>
                    <a:pt x="74" y="15"/>
                    <a:pt x="74" y="15"/>
                  </a:cubicBezTo>
                  <a:cubicBezTo>
                    <a:pt x="75" y="15"/>
                    <a:pt x="75" y="15"/>
                    <a:pt x="75" y="15"/>
                  </a:cubicBezTo>
                  <a:cubicBezTo>
                    <a:pt x="75" y="15"/>
                    <a:pt x="76" y="15"/>
                    <a:pt x="76" y="14"/>
                  </a:cubicBezTo>
                  <a:cubicBezTo>
                    <a:pt x="77" y="14"/>
                    <a:pt x="78" y="14"/>
                    <a:pt x="79" y="14"/>
                  </a:cubicBezTo>
                  <a:cubicBezTo>
                    <a:pt x="84" y="13"/>
                    <a:pt x="88" y="14"/>
                    <a:pt x="91" y="15"/>
                  </a:cubicBezTo>
                  <a:cubicBezTo>
                    <a:pt x="93" y="17"/>
                    <a:pt x="95" y="18"/>
                    <a:pt x="96" y="19"/>
                  </a:cubicBezTo>
                  <a:cubicBezTo>
                    <a:pt x="96" y="19"/>
                    <a:pt x="96" y="19"/>
                    <a:pt x="97" y="19"/>
                  </a:cubicBezTo>
                  <a:cubicBezTo>
                    <a:pt x="97" y="19"/>
                    <a:pt x="97" y="19"/>
                    <a:pt x="97" y="19"/>
                  </a:cubicBezTo>
                  <a:cubicBezTo>
                    <a:pt x="98" y="19"/>
                    <a:pt x="98" y="19"/>
                    <a:pt x="98" y="19"/>
                  </a:cubicBezTo>
                  <a:cubicBezTo>
                    <a:pt x="98" y="18"/>
                    <a:pt x="98" y="16"/>
                    <a:pt x="97" y="13"/>
                  </a:cubicBezTo>
                  <a:cubicBezTo>
                    <a:pt x="95" y="11"/>
                    <a:pt x="92" y="8"/>
                    <a:pt x="88" y="7"/>
                  </a:cubicBezTo>
                  <a:cubicBezTo>
                    <a:pt x="88" y="5"/>
                    <a:pt x="88" y="5"/>
                    <a:pt x="88" y="5"/>
                  </a:cubicBezTo>
                  <a:cubicBezTo>
                    <a:pt x="93" y="7"/>
                    <a:pt x="96" y="9"/>
                    <a:pt x="97" y="10"/>
                  </a:cubicBezTo>
                  <a:cubicBezTo>
                    <a:pt x="99" y="11"/>
                    <a:pt x="100" y="11"/>
                    <a:pt x="100" y="11"/>
                  </a:cubicBezTo>
                  <a:cubicBezTo>
                    <a:pt x="101" y="10"/>
                    <a:pt x="100" y="8"/>
                    <a:pt x="102" y="8"/>
                  </a:cubicBezTo>
                  <a:cubicBezTo>
                    <a:pt x="98" y="4"/>
                    <a:pt x="92" y="2"/>
                    <a:pt x="87" y="1"/>
                  </a:cubicBezTo>
                  <a:cubicBezTo>
                    <a:pt x="81" y="0"/>
                    <a:pt x="75" y="0"/>
                    <a:pt x="70" y="2"/>
                  </a:cubicBezTo>
                  <a:cubicBezTo>
                    <a:pt x="69" y="2"/>
                    <a:pt x="68" y="2"/>
                    <a:pt x="67" y="3"/>
                  </a:cubicBezTo>
                  <a:cubicBezTo>
                    <a:pt x="65" y="4"/>
                    <a:pt x="65" y="4"/>
                    <a:pt x="65" y="4"/>
                  </a:cubicBezTo>
                  <a:cubicBezTo>
                    <a:pt x="61" y="6"/>
                    <a:pt x="61" y="6"/>
                    <a:pt x="61" y="6"/>
                  </a:cubicBezTo>
                  <a:cubicBezTo>
                    <a:pt x="26" y="24"/>
                    <a:pt x="26" y="24"/>
                    <a:pt x="26" y="24"/>
                  </a:cubicBezTo>
                  <a:cubicBezTo>
                    <a:pt x="17" y="28"/>
                    <a:pt x="17" y="28"/>
                    <a:pt x="17" y="28"/>
                  </a:cubicBezTo>
                  <a:cubicBezTo>
                    <a:pt x="15" y="29"/>
                    <a:pt x="15" y="29"/>
                    <a:pt x="15" y="29"/>
                  </a:cubicBezTo>
                  <a:cubicBezTo>
                    <a:pt x="14" y="30"/>
                    <a:pt x="14" y="30"/>
                    <a:pt x="14" y="30"/>
                  </a:cubicBezTo>
                  <a:cubicBezTo>
                    <a:pt x="13" y="30"/>
                    <a:pt x="13" y="30"/>
                    <a:pt x="12" y="30"/>
                  </a:cubicBezTo>
                  <a:cubicBezTo>
                    <a:pt x="10" y="32"/>
                    <a:pt x="9" y="33"/>
                    <a:pt x="7" y="35"/>
                  </a:cubicBezTo>
                  <a:cubicBezTo>
                    <a:pt x="4" y="38"/>
                    <a:pt x="2" y="42"/>
                    <a:pt x="1" y="46"/>
                  </a:cubicBezTo>
                  <a:cubicBezTo>
                    <a:pt x="0" y="48"/>
                    <a:pt x="0" y="50"/>
                    <a:pt x="0" y="52"/>
                  </a:cubicBezTo>
                  <a:cubicBezTo>
                    <a:pt x="0" y="53"/>
                    <a:pt x="0" y="54"/>
                    <a:pt x="0" y="55"/>
                  </a:cubicBezTo>
                  <a:cubicBezTo>
                    <a:pt x="0" y="56"/>
                    <a:pt x="0" y="57"/>
                    <a:pt x="0" y="58"/>
                  </a:cubicBezTo>
                  <a:cubicBezTo>
                    <a:pt x="0" y="60"/>
                    <a:pt x="0" y="62"/>
                    <a:pt x="1" y="64"/>
                  </a:cubicBezTo>
                  <a:cubicBezTo>
                    <a:pt x="1" y="65"/>
                    <a:pt x="2" y="66"/>
                    <a:pt x="2" y="67"/>
                  </a:cubicBezTo>
                  <a:cubicBezTo>
                    <a:pt x="2" y="67"/>
                    <a:pt x="2" y="68"/>
                    <a:pt x="3" y="68"/>
                  </a:cubicBezTo>
                  <a:cubicBezTo>
                    <a:pt x="3" y="69"/>
                    <a:pt x="3" y="69"/>
                    <a:pt x="3" y="69"/>
                  </a:cubicBezTo>
                  <a:cubicBezTo>
                    <a:pt x="3" y="70"/>
                    <a:pt x="3" y="70"/>
                    <a:pt x="3" y="70"/>
                  </a:cubicBezTo>
                  <a:cubicBezTo>
                    <a:pt x="3" y="70"/>
                    <a:pt x="3" y="70"/>
                    <a:pt x="3" y="70"/>
                  </a:cubicBezTo>
                  <a:cubicBezTo>
                    <a:pt x="3" y="70"/>
                    <a:pt x="3" y="70"/>
                    <a:pt x="3" y="70"/>
                  </a:cubicBezTo>
                  <a:cubicBezTo>
                    <a:pt x="4" y="70"/>
                    <a:pt x="4" y="70"/>
                    <a:pt x="4" y="70"/>
                  </a:cubicBezTo>
                  <a:cubicBezTo>
                    <a:pt x="4" y="71"/>
                    <a:pt x="4" y="71"/>
                    <a:pt x="4" y="71"/>
                  </a:cubicBezTo>
                  <a:cubicBezTo>
                    <a:pt x="4" y="71"/>
                    <a:pt x="5" y="72"/>
                    <a:pt x="5" y="72"/>
                  </a:cubicBezTo>
                  <a:cubicBezTo>
                    <a:pt x="5" y="73"/>
                    <a:pt x="6" y="74"/>
                    <a:pt x="7" y="75"/>
                  </a:cubicBezTo>
                  <a:cubicBezTo>
                    <a:pt x="8" y="77"/>
                    <a:pt x="10" y="78"/>
                    <a:pt x="12" y="79"/>
                  </a:cubicBezTo>
                  <a:cubicBezTo>
                    <a:pt x="15" y="82"/>
                    <a:pt x="19" y="83"/>
                    <a:pt x="23" y="84"/>
                  </a:cubicBezTo>
                  <a:cubicBezTo>
                    <a:pt x="27" y="84"/>
                    <a:pt x="32" y="84"/>
                    <a:pt x="36" y="83"/>
                  </a:cubicBezTo>
                  <a:cubicBezTo>
                    <a:pt x="38" y="83"/>
                    <a:pt x="40" y="82"/>
                    <a:pt x="42" y="81"/>
                  </a:cubicBezTo>
                  <a:cubicBezTo>
                    <a:pt x="42" y="81"/>
                    <a:pt x="42" y="81"/>
                    <a:pt x="42" y="81"/>
                  </a:cubicBezTo>
                  <a:cubicBezTo>
                    <a:pt x="43" y="80"/>
                    <a:pt x="43" y="80"/>
                    <a:pt x="43" y="80"/>
                  </a:cubicBezTo>
                  <a:cubicBezTo>
                    <a:pt x="43" y="80"/>
                    <a:pt x="44" y="80"/>
                    <a:pt x="44" y="80"/>
                  </a:cubicBezTo>
                  <a:cubicBezTo>
                    <a:pt x="46" y="79"/>
                    <a:pt x="46" y="79"/>
                    <a:pt x="46" y="79"/>
                  </a:cubicBezTo>
                  <a:cubicBezTo>
                    <a:pt x="55" y="75"/>
                    <a:pt x="55" y="75"/>
                    <a:pt x="55" y="75"/>
                  </a:cubicBezTo>
                  <a:cubicBezTo>
                    <a:pt x="72" y="66"/>
                    <a:pt x="72" y="66"/>
                    <a:pt x="72" y="66"/>
                  </a:cubicBezTo>
                  <a:cubicBezTo>
                    <a:pt x="50" y="77"/>
                    <a:pt x="50" y="77"/>
                    <a:pt x="50" y="77"/>
                  </a:cubicBezTo>
                  <a:cubicBezTo>
                    <a:pt x="44" y="79"/>
                    <a:pt x="44" y="79"/>
                    <a:pt x="44" y="79"/>
                  </a:cubicBezTo>
                  <a:cubicBezTo>
                    <a:pt x="43" y="80"/>
                    <a:pt x="43" y="80"/>
                    <a:pt x="43" y="80"/>
                  </a:cubicBezTo>
                  <a:cubicBezTo>
                    <a:pt x="42" y="81"/>
                    <a:pt x="42" y="81"/>
                    <a:pt x="42" y="81"/>
                  </a:cubicBezTo>
                  <a:cubicBezTo>
                    <a:pt x="41" y="81"/>
                    <a:pt x="41" y="81"/>
                    <a:pt x="41" y="81"/>
                  </a:cubicBezTo>
                  <a:cubicBezTo>
                    <a:pt x="40" y="82"/>
                    <a:pt x="39" y="82"/>
                    <a:pt x="38" y="82"/>
                  </a:cubicBezTo>
                  <a:cubicBezTo>
                    <a:pt x="33" y="84"/>
                    <a:pt x="27" y="84"/>
                    <a:pt x="22" y="83"/>
                  </a:cubicBezTo>
                  <a:cubicBezTo>
                    <a:pt x="17" y="82"/>
                    <a:pt x="12" y="80"/>
                    <a:pt x="9" y="76"/>
                  </a:cubicBezTo>
                  <a:cubicBezTo>
                    <a:pt x="7" y="74"/>
                    <a:pt x="5" y="72"/>
                    <a:pt x="4" y="69"/>
                  </a:cubicBezTo>
                  <a:cubicBezTo>
                    <a:pt x="4" y="69"/>
                    <a:pt x="4" y="69"/>
                    <a:pt x="4" y="69"/>
                  </a:cubicBezTo>
                  <a:cubicBezTo>
                    <a:pt x="4" y="70"/>
                    <a:pt x="4" y="69"/>
                    <a:pt x="4" y="69"/>
                  </a:cubicBezTo>
                  <a:cubicBezTo>
                    <a:pt x="3" y="69"/>
                    <a:pt x="3" y="69"/>
                    <a:pt x="3" y="69"/>
                  </a:cubicBezTo>
                  <a:cubicBezTo>
                    <a:pt x="3" y="69"/>
                    <a:pt x="3" y="68"/>
                    <a:pt x="3" y="68"/>
                  </a:cubicBezTo>
                  <a:cubicBezTo>
                    <a:pt x="3" y="67"/>
                    <a:pt x="2" y="67"/>
                    <a:pt x="2" y="66"/>
                  </a:cubicBezTo>
                  <a:cubicBezTo>
                    <a:pt x="2" y="65"/>
                    <a:pt x="1" y="64"/>
                    <a:pt x="1" y="62"/>
                  </a:cubicBezTo>
                  <a:cubicBezTo>
                    <a:pt x="0" y="60"/>
                    <a:pt x="0" y="57"/>
                    <a:pt x="0" y="55"/>
                  </a:cubicBezTo>
                  <a:cubicBezTo>
                    <a:pt x="0" y="52"/>
                    <a:pt x="0" y="50"/>
                    <a:pt x="1" y="47"/>
                  </a:cubicBezTo>
                  <a:cubicBezTo>
                    <a:pt x="2" y="42"/>
                    <a:pt x="5" y="37"/>
                    <a:pt x="9" y="33"/>
                  </a:cubicBezTo>
                  <a:cubicBezTo>
                    <a:pt x="9" y="34"/>
                    <a:pt x="9" y="34"/>
                    <a:pt x="10" y="34"/>
                  </a:cubicBezTo>
                  <a:cubicBezTo>
                    <a:pt x="6" y="37"/>
                    <a:pt x="3" y="42"/>
                    <a:pt x="2" y="47"/>
                  </a:cubicBezTo>
                  <a:cubicBezTo>
                    <a:pt x="1" y="50"/>
                    <a:pt x="1" y="52"/>
                    <a:pt x="1" y="55"/>
                  </a:cubicBezTo>
                  <a:cubicBezTo>
                    <a:pt x="1" y="57"/>
                    <a:pt x="1" y="60"/>
                    <a:pt x="2" y="62"/>
                  </a:cubicBezTo>
                  <a:cubicBezTo>
                    <a:pt x="2" y="64"/>
                    <a:pt x="3" y="65"/>
                    <a:pt x="3" y="66"/>
                  </a:cubicBezTo>
                  <a:cubicBezTo>
                    <a:pt x="3" y="67"/>
                    <a:pt x="4" y="67"/>
                    <a:pt x="4" y="68"/>
                  </a:cubicBezTo>
                  <a:cubicBezTo>
                    <a:pt x="4" y="68"/>
                    <a:pt x="4" y="68"/>
                    <a:pt x="4" y="69"/>
                  </a:cubicBezTo>
                  <a:cubicBezTo>
                    <a:pt x="5" y="69"/>
                    <a:pt x="5" y="69"/>
                    <a:pt x="5" y="69"/>
                  </a:cubicBezTo>
                  <a:cubicBezTo>
                    <a:pt x="5" y="69"/>
                    <a:pt x="5" y="69"/>
                    <a:pt x="5" y="69"/>
                  </a:cubicBezTo>
                  <a:cubicBezTo>
                    <a:pt x="5" y="69"/>
                    <a:pt x="5" y="69"/>
                    <a:pt x="5" y="69"/>
                  </a:cubicBezTo>
                  <a:cubicBezTo>
                    <a:pt x="5" y="69"/>
                    <a:pt x="5" y="69"/>
                    <a:pt x="5" y="69"/>
                  </a:cubicBezTo>
                  <a:cubicBezTo>
                    <a:pt x="6" y="72"/>
                    <a:pt x="8" y="74"/>
                    <a:pt x="10" y="76"/>
                  </a:cubicBezTo>
                  <a:cubicBezTo>
                    <a:pt x="13" y="79"/>
                    <a:pt x="18" y="81"/>
                    <a:pt x="23" y="82"/>
                  </a:cubicBezTo>
                  <a:cubicBezTo>
                    <a:pt x="28" y="83"/>
                    <a:pt x="33" y="83"/>
                    <a:pt x="38" y="81"/>
                  </a:cubicBezTo>
                  <a:cubicBezTo>
                    <a:pt x="40" y="81"/>
                    <a:pt x="41" y="81"/>
                    <a:pt x="42" y="80"/>
                  </a:cubicBezTo>
                  <a:cubicBezTo>
                    <a:pt x="43" y="79"/>
                    <a:pt x="44" y="79"/>
                    <a:pt x="45" y="79"/>
                  </a:cubicBezTo>
                  <a:cubicBezTo>
                    <a:pt x="50" y="76"/>
                    <a:pt x="50" y="76"/>
                    <a:pt x="50" y="76"/>
                  </a:cubicBezTo>
                  <a:cubicBezTo>
                    <a:pt x="58" y="72"/>
                    <a:pt x="65" y="68"/>
                    <a:pt x="73" y="64"/>
                  </a:cubicBezTo>
                  <a:cubicBezTo>
                    <a:pt x="73" y="66"/>
                    <a:pt x="73" y="66"/>
                    <a:pt x="73" y="66"/>
                  </a:cubicBezTo>
                  <a:cubicBezTo>
                    <a:pt x="90" y="58"/>
                    <a:pt x="90" y="58"/>
                    <a:pt x="90" y="58"/>
                  </a:cubicBezTo>
                  <a:cubicBezTo>
                    <a:pt x="94" y="56"/>
                    <a:pt x="94" y="56"/>
                    <a:pt x="94" y="56"/>
                  </a:cubicBezTo>
                  <a:cubicBezTo>
                    <a:pt x="95" y="55"/>
                    <a:pt x="96" y="55"/>
                    <a:pt x="98" y="53"/>
                  </a:cubicBezTo>
                  <a:cubicBezTo>
                    <a:pt x="102" y="51"/>
                    <a:pt x="105" y="48"/>
                    <a:pt x="107" y="44"/>
                  </a:cubicBezTo>
                  <a:cubicBezTo>
                    <a:pt x="109" y="41"/>
                    <a:pt x="110" y="38"/>
                    <a:pt x="110" y="35"/>
                  </a:cubicBezTo>
                  <a:cubicBezTo>
                    <a:pt x="111" y="33"/>
                    <a:pt x="110" y="30"/>
                    <a:pt x="110" y="28"/>
                  </a:cubicBezTo>
                  <a:cubicBezTo>
                    <a:pt x="110" y="33"/>
                    <a:pt x="109" y="39"/>
                    <a:pt x="105" y="4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8" name="Freeform 23"/>
            <p:cNvSpPr/>
            <p:nvPr/>
          </p:nvSpPr>
          <p:spPr bwMode="auto">
            <a:xfrm>
              <a:off x="7693026" y="2405063"/>
              <a:ext cx="476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9" name="Freeform 24"/>
            <p:cNvSpPr/>
            <p:nvPr/>
          </p:nvSpPr>
          <p:spPr bwMode="auto">
            <a:xfrm>
              <a:off x="7697788" y="2397126"/>
              <a:ext cx="11113" cy="7938"/>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1" y="2"/>
                    <a:pt x="2" y="1"/>
                    <a:pt x="3" y="0"/>
                  </a:cubicBezTo>
                  <a:cubicBezTo>
                    <a:pt x="2" y="1"/>
                    <a:pt x="1" y="2"/>
                    <a:pt x="0" y="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0" name="Freeform 25"/>
            <p:cNvSpPr/>
            <p:nvPr/>
          </p:nvSpPr>
          <p:spPr bwMode="auto">
            <a:xfrm>
              <a:off x="7316788" y="2201863"/>
              <a:ext cx="444500" cy="258763"/>
            </a:xfrm>
            <a:custGeom>
              <a:avLst/>
              <a:gdLst>
                <a:gd name="T0" fmla="*/ 95 w 118"/>
                <a:gd name="T1" fmla="*/ 0 h 69"/>
                <a:gd name="T2" fmla="*/ 111 w 118"/>
                <a:gd name="T3" fmla="*/ 43 h 69"/>
                <a:gd name="T4" fmla="*/ 95 w 118"/>
                <a:gd name="T5" fmla="*/ 53 h 69"/>
                <a:gd name="T6" fmla="*/ 83 w 118"/>
                <a:gd name="T7" fmla="*/ 56 h 69"/>
                <a:gd name="T8" fmla="*/ 90 w 118"/>
                <a:gd name="T9" fmla="*/ 54 h 69"/>
                <a:gd name="T10" fmla="*/ 96 w 118"/>
                <a:gd name="T11" fmla="*/ 53 h 69"/>
                <a:gd name="T12" fmla="*/ 113 w 118"/>
                <a:gd name="T13" fmla="*/ 39 h 69"/>
                <a:gd name="T14" fmla="*/ 95 w 118"/>
                <a:gd name="T15" fmla="*/ 1 h 69"/>
                <a:gd name="T16" fmla="*/ 82 w 118"/>
                <a:gd name="T17" fmla="*/ 4 h 69"/>
                <a:gd name="T18" fmla="*/ 93 w 118"/>
                <a:gd name="T19" fmla="*/ 7 h 69"/>
                <a:gd name="T20" fmla="*/ 106 w 118"/>
                <a:gd name="T21" fmla="*/ 23 h 69"/>
                <a:gd name="T22" fmla="*/ 98 w 118"/>
                <a:gd name="T23" fmla="*/ 44 h 69"/>
                <a:gd name="T24" fmla="*/ 79 w 118"/>
                <a:gd name="T25" fmla="*/ 48 h 69"/>
                <a:gd name="T26" fmla="*/ 92 w 118"/>
                <a:gd name="T27" fmla="*/ 45 h 69"/>
                <a:gd name="T28" fmla="*/ 102 w 118"/>
                <a:gd name="T29" fmla="*/ 41 h 69"/>
                <a:gd name="T30" fmla="*/ 94 w 118"/>
                <a:gd name="T31" fmla="*/ 10 h 69"/>
                <a:gd name="T32" fmla="*/ 102 w 118"/>
                <a:gd name="T33" fmla="*/ 19 h 69"/>
                <a:gd name="T34" fmla="*/ 97 w 118"/>
                <a:gd name="T35" fmla="*/ 42 h 69"/>
                <a:gd name="T36" fmla="*/ 79 w 118"/>
                <a:gd name="T37" fmla="*/ 46 h 69"/>
                <a:gd name="T38" fmla="*/ 30 w 118"/>
                <a:gd name="T39" fmla="*/ 55 h 69"/>
                <a:gd name="T40" fmla="*/ 28 w 118"/>
                <a:gd name="T41" fmla="*/ 55 h 69"/>
                <a:gd name="T42" fmla="*/ 25 w 118"/>
                <a:gd name="T43" fmla="*/ 54 h 69"/>
                <a:gd name="T44" fmla="*/ 16 w 118"/>
                <a:gd name="T45" fmla="*/ 36 h 69"/>
                <a:gd name="T46" fmla="*/ 25 w 118"/>
                <a:gd name="T47" fmla="*/ 25 h 69"/>
                <a:gd name="T48" fmla="*/ 31 w 118"/>
                <a:gd name="T49" fmla="*/ 24 h 69"/>
                <a:gd name="T50" fmla="*/ 66 w 118"/>
                <a:gd name="T51" fmla="*/ 9 h 69"/>
                <a:gd name="T52" fmla="*/ 49 w 118"/>
                <a:gd name="T53" fmla="*/ 6 h 69"/>
                <a:gd name="T54" fmla="*/ 25 w 118"/>
                <a:gd name="T55" fmla="*/ 11 h 69"/>
                <a:gd name="T56" fmla="*/ 9 w 118"/>
                <a:gd name="T57" fmla="*/ 19 h 69"/>
                <a:gd name="T58" fmla="*/ 2 w 118"/>
                <a:gd name="T59" fmla="*/ 31 h 69"/>
                <a:gd name="T60" fmla="*/ 25 w 118"/>
                <a:gd name="T61" fmla="*/ 69 h 69"/>
                <a:gd name="T62" fmla="*/ 27 w 118"/>
                <a:gd name="T63" fmla="*/ 69 h 69"/>
                <a:gd name="T64" fmla="*/ 37 w 118"/>
                <a:gd name="T65" fmla="*/ 69 h 69"/>
                <a:gd name="T66" fmla="*/ 84 w 118"/>
                <a:gd name="T67" fmla="*/ 58 h 69"/>
                <a:gd name="T68" fmla="*/ 99 w 118"/>
                <a:gd name="T69" fmla="*/ 55 h 69"/>
                <a:gd name="T70" fmla="*/ 94 w 118"/>
                <a:gd name="T71" fmla="*/ 56 h 69"/>
                <a:gd name="T72" fmla="*/ 55 w 118"/>
                <a:gd name="T73" fmla="*/ 64 h 69"/>
                <a:gd name="T74" fmla="*/ 29 w 118"/>
                <a:gd name="T75" fmla="*/ 69 h 69"/>
                <a:gd name="T76" fmla="*/ 27 w 118"/>
                <a:gd name="T77" fmla="*/ 69 h 69"/>
                <a:gd name="T78" fmla="*/ 14 w 118"/>
                <a:gd name="T79" fmla="*/ 65 h 69"/>
                <a:gd name="T80" fmla="*/ 15 w 118"/>
                <a:gd name="T81" fmla="*/ 64 h 69"/>
                <a:gd name="T82" fmla="*/ 27 w 118"/>
                <a:gd name="T83" fmla="*/ 67 h 69"/>
                <a:gd name="T84" fmla="*/ 29 w 118"/>
                <a:gd name="T85" fmla="*/ 68 h 69"/>
                <a:gd name="T86" fmla="*/ 55 w 118"/>
                <a:gd name="T87" fmla="*/ 63 h 69"/>
                <a:gd name="T88" fmla="*/ 95 w 118"/>
                <a:gd name="T89" fmla="*/ 55 h 69"/>
                <a:gd name="T90" fmla="*/ 105 w 118"/>
                <a:gd name="T91" fmla="*/ 50 h 69"/>
                <a:gd name="T92" fmla="*/ 118 w 118"/>
                <a:gd name="T93" fmla="*/ 3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8" h="69">
                  <a:moveTo>
                    <a:pt x="110" y="9"/>
                  </a:moveTo>
                  <a:cubicBezTo>
                    <a:pt x="108" y="6"/>
                    <a:pt x="106" y="4"/>
                    <a:pt x="103" y="3"/>
                  </a:cubicBezTo>
                  <a:cubicBezTo>
                    <a:pt x="101" y="1"/>
                    <a:pt x="98" y="0"/>
                    <a:pt x="95" y="0"/>
                  </a:cubicBezTo>
                  <a:cubicBezTo>
                    <a:pt x="101" y="2"/>
                    <a:pt x="106" y="6"/>
                    <a:pt x="109" y="10"/>
                  </a:cubicBezTo>
                  <a:cubicBezTo>
                    <a:pt x="113" y="15"/>
                    <a:pt x="115" y="20"/>
                    <a:pt x="115" y="26"/>
                  </a:cubicBezTo>
                  <a:cubicBezTo>
                    <a:pt x="116" y="32"/>
                    <a:pt x="115" y="38"/>
                    <a:pt x="111" y="43"/>
                  </a:cubicBezTo>
                  <a:cubicBezTo>
                    <a:pt x="110" y="45"/>
                    <a:pt x="108" y="47"/>
                    <a:pt x="105" y="49"/>
                  </a:cubicBezTo>
                  <a:cubicBezTo>
                    <a:pt x="103" y="51"/>
                    <a:pt x="100" y="52"/>
                    <a:pt x="97" y="53"/>
                  </a:cubicBezTo>
                  <a:cubicBezTo>
                    <a:pt x="97" y="53"/>
                    <a:pt x="96" y="53"/>
                    <a:pt x="95" y="53"/>
                  </a:cubicBezTo>
                  <a:cubicBezTo>
                    <a:pt x="93" y="54"/>
                    <a:pt x="93" y="54"/>
                    <a:pt x="93" y="54"/>
                  </a:cubicBezTo>
                  <a:cubicBezTo>
                    <a:pt x="90" y="54"/>
                    <a:pt x="90" y="54"/>
                    <a:pt x="90" y="54"/>
                  </a:cubicBezTo>
                  <a:cubicBezTo>
                    <a:pt x="83" y="56"/>
                    <a:pt x="83" y="56"/>
                    <a:pt x="83" y="56"/>
                  </a:cubicBezTo>
                  <a:cubicBezTo>
                    <a:pt x="69" y="59"/>
                    <a:pt x="69" y="59"/>
                    <a:pt x="69" y="59"/>
                  </a:cubicBezTo>
                  <a:cubicBezTo>
                    <a:pt x="41" y="65"/>
                    <a:pt x="41" y="65"/>
                    <a:pt x="41" y="65"/>
                  </a:cubicBezTo>
                  <a:cubicBezTo>
                    <a:pt x="56" y="61"/>
                    <a:pt x="74" y="57"/>
                    <a:pt x="90" y="54"/>
                  </a:cubicBezTo>
                  <a:cubicBezTo>
                    <a:pt x="94" y="53"/>
                    <a:pt x="94" y="53"/>
                    <a:pt x="94" y="53"/>
                  </a:cubicBezTo>
                  <a:cubicBezTo>
                    <a:pt x="95" y="53"/>
                    <a:pt x="95" y="53"/>
                    <a:pt x="95" y="53"/>
                  </a:cubicBezTo>
                  <a:cubicBezTo>
                    <a:pt x="95" y="53"/>
                    <a:pt x="96" y="53"/>
                    <a:pt x="96" y="53"/>
                  </a:cubicBezTo>
                  <a:cubicBezTo>
                    <a:pt x="97" y="53"/>
                    <a:pt x="98" y="52"/>
                    <a:pt x="98" y="52"/>
                  </a:cubicBezTo>
                  <a:cubicBezTo>
                    <a:pt x="102" y="51"/>
                    <a:pt x="105" y="50"/>
                    <a:pt x="107" y="47"/>
                  </a:cubicBezTo>
                  <a:cubicBezTo>
                    <a:pt x="110" y="45"/>
                    <a:pt x="112" y="42"/>
                    <a:pt x="113" y="39"/>
                  </a:cubicBezTo>
                  <a:cubicBezTo>
                    <a:pt x="114" y="36"/>
                    <a:pt x="115" y="33"/>
                    <a:pt x="115" y="30"/>
                  </a:cubicBezTo>
                  <a:cubicBezTo>
                    <a:pt x="115" y="24"/>
                    <a:pt x="113" y="17"/>
                    <a:pt x="110" y="12"/>
                  </a:cubicBezTo>
                  <a:cubicBezTo>
                    <a:pt x="106" y="7"/>
                    <a:pt x="101" y="3"/>
                    <a:pt x="95" y="1"/>
                  </a:cubicBezTo>
                  <a:cubicBezTo>
                    <a:pt x="94" y="1"/>
                    <a:pt x="92" y="0"/>
                    <a:pt x="91" y="0"/>
                  </a:cubicBezTo>
                  <a:cubicBezTo>
                    <a:pt x="89" y="0"/>
                    <a:pt x="88" y="0"/>
                    <a:pt x="86" y="1"/>
                  </a:cubicBezTo>
                  <a:cubicBezTo>
                    <a:pt x="84" y="2"/>
                    <a:pt x="82" y="3"/>
                    <a:pt x="82" y="4"/>
                  </a:cubicBezTo>
                  <a:cubicBezTo>
                    <a:pt x="82" y="5"/>
                    <a:pt x="83" y="5"/>
                    <a:pt x="84" y="5"/>
                  </a:cubicBezTo>
                  <a:cubicBezTo>
                    <a:pt x="85" y="5"/>
                    <a:pt x="87" y="6"/>
                    <a:pt x="89" y="6"/>
                  </a:cubicBezTo>
                  <a:cubicBezTo>
                    <a:pt x="90" y="6"/>
                    <a:pt x="91" y="6"/>
                    <a:pt x="93" y="7"/>
                  </a:cubicBezTo>
                  <a:cubicBezTo>
                    <a:pt x="94" y="7"/>
                    <a:pt x="95" y="7"/>
                    <a:pt x="95" y="7"/>
                  </a:cubicBezTo>
                  <a:cubicBezTo>
                    <a:pt x="96" y="8"/>
                    <a:pt x="95" y="9"/>
                    <a:pt x="94" y="9"/>
                  </a:cubicBezTo>
                  <a:cubicBezTo>
                    <a:pt x="100" y="12"/>
                    <a:pt x="105" y="17"/>
                    <a:pt x="106" y="23"/>
                  </a:cubicBezTo>
                  <a:cubicBezTo>
                    <a:pt x="107" y="27"/>
                    <a:pt x="107" y="30"/>
                    <a:pt x="107" y="33"/>
                  </a:cubicBezTo>
                  <a:cubicBezTo>
                    <a:pt x="106" y="36"/>
                    <a:pt x="105" y="39"/>
                    <a:pt x="102" y="41"/>
                  </a:cubicBezTo>
                  <a:cubicBezTo>
                    <a:pt x="101" y="42"/>
                    <a:pt x="100" y="43"/>
                    <a:pt x="98" y="44"/>
                  </a:cubicBezTo>
                  <a:cubicBezTo>
                    <a:pt x="97" y="44"/>
                    <a:pt x="96" y="45"/>
                    <a:pt x="95" y="45"/>
                  </a:cubicBezTo>
                  <a:cubicBezTo>
                    <a:pt x="94" y="45"/>
                    <a:pt x="93" y="45"/>
                    <a:pt x="92" y="46"/>
                  </a:cubicBezTo>
                  <a:cubicBezTo>
                    <a:pt x="79" y="48"/>
                    <a:pt x="79" y="48"/>
                    <a:pt x="79" y="48"/>
                  </a:cubicBezTo>
                  <a:cubicBezTo>
                    <a:pt x="70" y="50"/>
                    <a:pt x="61" y="52"/>
                    <a:pt x="52" y="53"/>
                  </a:cubicBezTo>
                  <a:cubicBezTo>
                    <a:pt x="61" y="52"/>
                    <a:pt x="70" y="50"/>
                    <a:pt x="79" y="48"/>
                  </a:cubicBezTo>
                  <a:cubicBezTo>
                    <a:pt x="92" y="45"/>
                    <a:pt x="92" y="45"/>
                    <a:pt x="92" y="45"/>
                  </a:cubicBezTo>
                  <a:cubicBezTo>
                    <a:pt x="93" y="45"/>
                    <a:pt x="94" y="45"/>
                    <a:pt x="95" y="45"/>
                  </a:cubicBezTo>
                  <a:cubicBezTo>
                    <a:pt x="96" y="45"/>
                    <a:pt x="97" y="44"/>
                    <a:pt x="98" y="44"/>
                  </a:cubicBezTo>
                  <a:cubicBezTo>
                    <a:pt x="100" y="43"/>
                    <a:pt x="101" y="42"/>
                    <a:pt x="102" y="41"/>
                  </a:cubicBezTo>
                  <a:cubicBezTo>
                    <a:pt x="105" y="39"/>
                    <a:pt x="106" y="36"/>
                    <a:pt x="106" y="33"/>
                  </a:cubicBezTo>
                  <a:cubicBezTo>
                    <a:pt x="107" y="30"/>
                    <a:pt x="107" y="27"/>
                    <a:pt x="106" y="23"/>
                  </a:cubicBezTo>
                  <a:cubicBezTo>
                    <a:pt x="104" y="17"/>
                    <a:pt x="100" y="12"/>
                    <a:pt x="94" y="10"/>
                  </a:cubicBezTo>
                  <a:cubicBezTo>
                    <a:pt x="93" y="10"/>
                    <a:pt x="93" y="11"/>
                    <a:pt x="95" y="12"/>
                  </a:cubicBezTo>
                  <a:cubicBezTo>
                    <a:pt x="96" y="13"/>
                    <a:pt x="97" y="14"/>
                    <a:pt x="98" y="15"/>
                  </a:cubicBezTo>
                  <a:cubicBezTo>
                    <a:pt x="99" y="16"/>
                    <a:pt x="101" y="17"/>
                    <a:pt x="102" y="19"/>
                  </a:cubicBezTo>
                  <a:cubicBezTo>
                    <a:pt x="103" y="21"/>
                    <a:pt x="104" y="24"/>
                    <a:pt x="105" y="26"/>
                  </a:cubicBezTo>
                  <a:cubicBezTo>
                    <a:pt x="105" y="28"/>
                    <a:pt x="105" y="30"/>
                    <a:pt x="105" y="32"/>
                  </a:cubicBezTo>
                  <a:cubicBezTo>
                    <a:pt x="104" y="36"/>
                    <a:pt x="101" y="40"/>
                    <a:pt x="97" y="42"/>
                  </a:cubicBezTo>
                  <a:cubicBezTo>
                    <a:pt x="96" y="42"/>
                    <a:pt x="94" y="43"/>
                    <a:pt x="93" y="43"/>
                  </a:cubicBezTo>
                  <a:cubicBezTo>
                    <a:pt x="89" y="44"/>
                    <a:pt x="89" y="44"/>
                    <a:pt x="89" y="44"/>
                  </a:cubicBezTo>
                  <a:cubicBezTo>
                    <a:pt x="79" y="46"/>
                    <a:pt x="79" y="46"/>
                    <a:pt x="79" y="46"/>
                  </a:cubicBezTo>
                  <a:cubicBezTo>
                    <a:pt x="66" y="48"/>
                    <a:pt x="53" y="51"/>
                    <a:pt x="41" y="53"/>
                  </a:cubicBezTo>
                  <a:cubicBezTo>
                    <a:pt x="34" y="55"/>
                    <a:pt x="34" y="55"/>
                    <a:pt x="34" y="55"/>
                  </a:cubicBezTo>
                  <a:cubicBezTo>
                    <a:pt x="33" y="55"/>
                    <a:pt x="31" y="55"/>
                    <a:pt x="30" y="55"/>
                  </a:cubicBezTo>
                  <a:cubicBezTo>
                    <a:pt x="29" y="55"/>
                    <a:pt x="29" y="55"/>
                    <a:pt x="29" y="55"/>
                  </a:cubicBezTo>
                  <a:cubicBezTo>
                    <a:pt x="28" y="55"/>
                    <a:pt x="28" y="55"/>
                    <a:pt x="28" y="55"/>
                  </a:cubicBezTo>
                  <a:cubicBezTo>
                    <a:pt x="28" y="55"/>
                    <a:pt x="28" y="55"/>
                    <a:pt x="28" y="55"/>
                  </a:cubicBezTo>
                  <a:cubicBezTo>
                    <a:pt x="27" y="55"/>
                    <a:pt x="27" y="55"/>
                    <a:pt x="27" y="55"/>
                  </a:cubicBezTo>
                  <a:cubicBezTo>
                    <a:pt x="27" y="55"/>
                    <a:pt x="27" y="55"/>
                    <a:pt x="27" y="55"/>
                  </a:cubicBezTo>
                  <a:cubicBezTo>
                    <a:pt x="26" y="54"/>
                    <a:pt x="25" y="54"/>
                    <a:pt x="25" y="54"/>
                  </a:cubicBezTo>
                  <a:cubicBezTo>
                    <a:pt x="23" y="54"/>
                    <a:pt x="22" y="53"/>
                    <a:pt x="21" y="52"/>
                  </a:cubicBezTo>
                  <a:cubicBezTo>
                    <a:pt x="19" y="51"/>
                    <a:pt x="17" y="48"/>
                    <a:pt x="16" y="45"/>
                  </a:cubicBezTo>
                  <a:cubicBezTo>
                    <a:pt x="15" y="42"/>
                    <a:pt x="15" y="39"/>
                    <a:pt x="16" y="36"/>
                  </a:cubicBezTo>
                  <a:cubicBezTo>
                    <a:pt x="16" y="33"/>
                    <a:pt x="17" y="32"/>
                    <a:pt x="18" y="30"/>
                  </a:cubicBezTo>
                  <a:cubicBezTo>
                    <a:pt x="20" y="28"/>
                    <a:pt x="21" y="27"/>
                    <a:pt x="23" y="26"/>
                  </a:cubicBezTo>
                  <a:cubicBezTo>
                    <a:pt x="24" y="26"/>
                    <a:pt x="24" y="26"/>
                    <a:pt x="25" y="25"/>
                  </a:cubicBezTo>
                  <a:cubicBezTo>
                    <a:pt x="25" y="25"/>
                    <a:pt x="25" y="25"/>
                    <a:pt x="25" y="25"/>
                  </a:cubicBezTo>
                  <a:cubicBezTo>
                    <a:pt x="26" y="25"/>
                    <a:pt x="26" y="25"/>
                    <a:pt x="26" y="25"/>
                  </a:cubicBezTo>
                  <a:cubicBezTo>
                    <a:pt x="31" y="24"/>
                    <a:pt x="31" y="24"/>
                    <a:pt x="31" y="24"/>
                  </a:cubicBezTo>
                  <a:cubicBezTo>
                    <a:pt x="40" y="22"/>
                    <a:pt x="40" y="22"/>
                    <a:pt x="40" y="22"/>
                  </a:cubicBezTo>
                  <a:cubicBezTo>
                    <a:pt x="52" y="20"/>
                    <a:pt x="64" y="17"/>
                    <a:pt x="74" y="15"/>
                  </a:cubicBezTo>
                  <a:cubicBezTo>
                    <a:pt x="91" y="10"/>
                    <a:pt x="84" y="7"/>
                    <a:pt x="66" y="9"/>
                  </a:cubicBezTo>
                  <a:cubicBezTo>
                    <a:pt x="66" y="8"/>
                    <a:pt x="66" y="8"/>
                    <a:pt x="66" y="8"/>
                  </a:cubicBezTo>
                  <a:cubicBezTo>
                    <a:pt x="83" y="5"/>
                    <a:pt x="74" y="3"/>
                    <a:pt x="76" y="1"/>
                  </a:cubicBezTo>
                  <a:cubicBezTo>
                    <a:pt x="67" y="3"/>
                    <a:pt x="58" y="5"/>
                    <a:pt x="49" y="6"/>
                  </a:cubicBezTo>
                  <a:cubicBezTo>
                    <a:pt x="40" y="8"/>
                    <a:pt x="40" y="8"/>
                    <a:pt x="40" y="8"/>
                  </a:cubicBezTo>
                  <a:cubicBezTo>
                    <a:pt x="30" y="10"/>
                    <a:pt x="30" y="10"/>
                    <a:pt x="30" y="10"/>
                  </a:cubicBezTo>
                  <a:cubicBezTo>
                    <a:pt x="25" y="11"/>
                    <a:pt x="25" y="11"/>
                    <a:pt x="25" y="11"/>
                  </a:cubicBezTo>
                  <a:cubicBezTo>
                    <a:pt x="23" y="11"/>
                    <a:pt x="23" y="11"/>
                    <a:pt x="23" y="11"/>
                  </a:cubicBezTo>
                  <a:cubicBezTo>
                    <a:pt x="22" y="11"/>
                    <a:pt x="21" y="12"/>
                    <a:pt x="20" y="12"/>
                  </a:cubicBezTo>
                  <a:cubicBezTo>
                    <a:pt x="16" y="14"/>
                    <a:pt x="12" y="16"/>
                    <a:pt x="9" y="19"/>
                  </a:cubicBezTo>
                  <a:cubicBezTo>
                    <a:pt x="8" y="20"/>
                    <a:pt x="7" y="21"/>
                    <a:pt x="7" y="22"/>
                  </a:cubicBezTo>
                  <a:cubicBezTo>
                    <a:pt x="6" y="23"/>
                    <a:pt x="6" y="23"/>
                    <a:pt x="5" y="25"/>
                  </a:cubicBezTo>
                  <a:cubicBezTo>
                    <a:pt x="4" y="26"/>
                    <a:pt x="3" y="29"/>
                    <a:pt x="2" y="31"/>
                  </a:cubicBezTo>
                  <a:cubicBezTo>
                    <a:pt x="0" y="38"/>
                    <a:pt x="1" y="47"/>
                    <a:pt x="4" y="54"/>
                  </a:cubicBezTo>
                  <a:cubicBezTo>
                    <a:pt x="6" y="58"/>
                    <a:pt x="9" y="62"/>
                    <a:pt x="13" y="64"/>
                  </a:cubicBezTo>
                  <a:cubicBezTo>
                    <a:pt x="16" y="67"/>
                    <a:pt x="21" y="68"/>
                    <a:pt x="25" y="69"/>
                  </a:cubicBezTo>
                  <a:cubicBezTo>
                    <a:pt x="25" y="69"/>
                    <a:pt x="26" y="69"/>
                    <a:pt x="26" y="69"/>
                  </a:cubicBezTo>
                  <a:cubicBezTo>
                    <a:pt x="27" y="69"/>
                    <a:pt x="27" y="69"/>
                    <a:pt x="27" y="69"/>
                  </a:cubicBezTo>
                  <a:cubicBezTo>
                    <a:pt x="27" y="69"/>
                    <a:pt x="27" y="69"/>
                    <a:pt x="27" y="69"/>
                  </a:cubicBezTo>
                  <a:cubicBezTo>
                    <a:pt x="27" y="69"/>
                    <a:pt x="27" y="69"/>
                    <a:pt x="27" y="69"/>
                  </a:cubicBezTo>
                  <a:cubicBezTo>
                    <a:pt x="28" y="69"/>
                    <a:pt x="29" y="69"/>
                    <a:pt x="30" y="69"/>
                  </a:cubicBezTo>
                  <a:cubicBezTo>
                    <a:pt x="32" y="69"/>
                    <a:pt x="35" y="69"/>
                    <a:pt x="37" y="69"/>
                  </a:cubicBezTo>
                  <a:cubicBezTo>
                    <a:pt x="46" y="67"/>
                    <a:pt x="46" y="67"/>
                    <a:pt x="46" y="67"/>
                  </a:cubicBezTo>
                  <a:cubicBezTo>
                    <a:pt x="65" y="62"/>
                    <a:pt x="65" y="62"/>
                    <a:pt x="65" y="62"/>
                  </a:cubicBezTo>
                  <a:cubicBezTo>
                    <a:pt x="84" y="58"/>
                    <a:pt x="84" y="58"/>
                    <a:pt x="84" y="58"/>
                  </a:cubicBezTo>
                  <a:cubicBezTo>
                    <a:pt x="93" y="56"/>
                    <a:pt x="93" y="56"/>
                    <a:pt x="93" y="56"/>
                  </a:cubicBezTo>
                  <a:cubicBezTo>
                    <a:pt x="96" y="56"/>
                    <a:pt x="96" y="56"/>
                    <a:pt x="96" y="56"/>
                  </a:cubicBezTo>
                  <a:cubicBezTo>
                    <a:pt x="97" y="56"/>
                    <a:pt x="98" y="55"/>
                    <a:pt x="99" y="55"/>
                  </a:cubicBezTo>
                  <a:cubicBezTo>
                    <a:pt x="99" y="55"/>
                    <a:pt x="100" y="55"/>
                    <a:pt x="100" y="54"/>
                  </a:cubicBezTo>
                  <a:cubicBezTo>
                    <a:pt x="99" y="55"/>
                    <a:pt x="98" y="55"/>
                    <a:pt x="97" y="55"/>
                  </a:cubicBezTo>
                  <a:cubicBezTo>
                    <a:pt x="95" y="56"/>
                    <a:pt x="95" y="56"/>
                    <a:pt x="94" y="56"/>
                  </a:cubicBezTo>
                  <a:cubicBezTo>
                    <a:pt x="91" y="57"/>
                    <a:pt x="91" y="57"/>
                    <a:pt x="91" y="57"/>
                  </a:cubicBezTo>
                  <a:cubicBezTo>
                    <a:pt x="78" y="59"/>
                    <a:pt x="78" y="59"/>
                    <a:pt x="78" y="59"/>
                  </a:cubicBezTo>
                  <a:cubicBezTo>
                    <a:pt x="55" y="64"/>
                    <a:pt x="55" y="64"/>
                    <a:pt x="55" y="64"/>
                  </a:cubicBezTo>
                  <a:cubicBezTo>
                    <a:pt x="43" y="67"/>
                    <a:pt x="43" y="67"/>
                    <a:pt x="43" y="67"/>
                  </a:cubicBezTo>
                  <a:cubicBezTo>
                    <a:pt x="37" y="68"/>
                    <a:pt x="37" y="68"/>
                    <a:pt x="37" y="68"/>
                  </a:cubicBezTo>
                  <a:cubicBezTo>
                    <a:pt x="34" y="69"/>
                    <a:pt x="32" y="69"/>
                    <a:pt x="29" y="69"/>
                  </a:cubicBezTo>
                  <a:cubicBezTo>
                    <a:pt x="28" y="69"/>
                    <a:pt x="28" y="69"/>
                    <a:pt x="27" y="69"/>
                  </a:cubicBezTo>
                  <a:cubicBezTo>
                    <a:pt x="27" y="69"/>
                    <a:pt x="27" y="69"/>
                    <a:pt x="27" y="69"/>
                  </a:cubicBezTo>
                  <a:cubicBezTo>
                    <a:pt x="27" y="69"/>
                    <a:pt x="27" y="69"/>
                    <a:pt x="27" y="69"/>
                  </a:cubicBezTo>
                  <a:cubicBezTo>
                    <a:pt x="26" y="69"/>
                    <a:pt x="26" y="68"/>
                    <a:pt x="26" y="68"/>
                  </a:cubicBezTo>
                  <a:cubicBezTo>
                    <a:pt x="24" y="68"/>
                    <a:pt x="23" y="68"/>
                    <a:pt x="22" y="68"/>
                  </a:cubicBezTo>
                  <a:cubicBezTo>
                    <a:pt x="19" y="67"/>
                    <a:pt x="17" y="66"/>
                    <a:pt x="14" y="65"/>
                  </a:cubicBezTo>
                  <a:cubicBezTo>
                    <a:pt x="9" y="62"/>
                    <a:pt x="6" y="57"/>
                    <a:pt x="4" y="52"/>
                  </a:cubicBezTo>
                  <a:cubicBezTo>
                    <a:pt x="4" y="52"/>
                    <a:pt x="5" y="53"/>
                    <a:pt x="4" y="52"/>
                  </a:cubicBezTo>
                  <a:cubicBezTo>
                    <a:pt x="6" y="57"/>
                    <a:pt x="10" y="61"/>
                    <a:pt x="15" y="64"/>
                  </a:cubicBezTo>
                  <a:cubicBezTo>
                    <a:pt x="17" y="65"/>
                    <a:pt x="19" y="66"/>
                    <a:pt x="22" y="67"/>
                  </a:cubicBezTo>
                  <a:cubicBezTo>
                    <a:pt x="23" y="67"/>
                    <a:pt x="25" y="67"/>
                    <a:pt x="26" y="67"/>
                  </a:cubicBezTo>
                  <a:cubicBezTo>
                    <a:pt x="26" y="67"/>
                    <a:pt x="27" y="67"/>
                    <a:pt x="27" y="67"/>
                  </a:cubicBezTo>
                  <a:cubicBezTo>
                    <a:pt x="27" y="68"/>
                    <a:pt x="27" y="67"/>
                    <a:pt x="27" y="68"/>
                  </a:cubicBezTo>
                  <a:cubicBezTo>
                    <a:pt x="27" y="68"/>
                    <a:pt x="27" y="68"/>
                    <a:pt x="27" y="68"/>
                  </a:cubicBezTo>
                  <a:cubicBezTo>
                    <a:pt x="28" y="68"/>
                    <a:pt x="29" y="68"/>
                    <a:pt x="29" y="68"/>
                  </a:cubicBezTo>
                  <a:cubicBezTo>
                    <a:pt x="32" y="68"/>
                    <a:pt x="34" y="68"/>
                    <a:pt x="37" y="67"/>
                  </a:cubicBezTo>
                  <a:cubicBezTo>
                    <a:pt x="43" y="66"/>
                    <a:pt x="43" y="66"/>
                    <a:pt x="43" y="66"/>
                  </a:cubicBezTo>
                  <a:cubicBezTo>
                    <a:pt x="55" y="63"/>
                    <a:pt x="55" y="63"/>
                    <a:pt x="55" y="63"/>
                  </a:cubicBezTo>
                  <a:cubicBezTo>
                    <a:pt x="63" y="62"/>
                    <a:pt x="71" y="60"/>
                    <a:pt x="79" y="58"/>
                  </a:cubicBezTo>
                  <a:cubicBezTo>
                    <a:pt x="83" y="58"/>
                    <a:pt x="87" y="57"/>
                    <a:pt x="91" y="56"/>
                  </a:cubicBezTo>
                  <a:cubicBezTo>
                    <a:pt x="95" y="55"/>
                    <a:pt x="95" y="55"/>
                    <a:pt x="95" y="55"/>
                  </a:cubicBezTo>
                  <a:cubicBezTo>
                    <a:pt x="96" y="55"/>
                    <a:pt x="96" y="55"/>
                    <a:pt x="96" y="55"/>
                  </a:cubicBezTo>
                  <a:cubicBezTo>
                    <a:pt x="97" y="54"/>
                    <a:pt x="97" y="54"/>
                    <a:pt x="98" y="54"/>
                  </a:cubicBezTo>
                  <a:cubicBezTo>
                    <a:pt x="101" y="53"/>
                    <a:pt x="103" y="52"/>
                    <a:pt x="105" y="50"/>
                  </a:cubicBezTo>
                  <a:cubicBezTo>
                    <a:pt x="106" y="51"/>
                    <a:pt x="106" y="51"/>
                    <a:pt x="106" y="51"/>
                  </a:cubicBezTo>
                  <a:cubicBezTo>
                    <a:pt x="109" y="49"/>
                    <a:pt x="112" y="46"/>
                    <a:pt x="114" y="42"/>
                  </a:cubicBezTo>
                  <a:cubicBezTo>
                    <a:pt x="116" y="39"/>
                    <a:pt x="117" y="35"/>
                    <a:pt x="118" y="31"/>
                  </a:cubicBezTo>
                  <a:cubicBezTo>
                    <a:pt x="118" y="23"/>
                    <a:pt x="115" y="15"/>
                    <a:pt x="110"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1" name="Freeform 26"/>
            <p:cNvSpPr/>
            <p:nvPr/>
          </p:nvSpPr>
          <p:spPr bwMode="auto">
            <a:xfrm>
              <a:off x="4427538" y="2193926"/>
              <a:ext cx="431800" cy="266700"/>
            </a:xfrm>
            <a:custGeom>
              <a:avLst/>
              <a:gdLst>
                <a:gd name="T0" fmla="*/ 26 w 115"/>
                <a:gd name="T1" fmla="*/ 58 h 71"/>
                <a:gd name="T2" fmla="*/ 20 w 115"/>
                <a:gd name="T3" fmla="*/ 56 h 71"/>
                <a:gd name="T4" fmla="*/ 1 w 115"/>
                <a:gd name="T5" fmla="*/ 25 h 71"/>
                <a:gd name="T6" fmla="*/ 13 w 115"/>
                <a:gd name="T7" fmla="*/ 5 h 71"/>
                <a:gd name="T8" fmla="*/ 13 w 115"/>
                <a:gd name="T9" fmla="*/ 6 h 71"/>
                <a:gd name="T10" fmla="*/ 2 w 115"/>
                <a:gd name="T11" fmla="*/ 26 h 71"/>
                <a:gd name="T12" fmla="*/ 21 w 115"/>
                <a:gd name="T13" fmla="*/ 56 h 71"/>
                <a:gd name="T14" fmla="*/ 24 w 115"/>
                <a:gd name="T15" fmla="*/ 57 h 71"/>
                <a:gd name="T16" fmla="*/ 58 w 115"/>
                <a:gd name="T17" fmla="*/ 64 h 71"/>
                <a:gd name="T18" fmla="*/ 80 w 115"/>
                <a:gd name="T19" fmla="*/ 70 h 71"/>
                <a:gd name="T20" fmla="*/ 97 w 115"/>
                <a:gd name="T21" fmla="*/ 70 h 71"/>
                <a:gd name="T22" fmla="*/ 96 w 115"/>
                <a:gd name="T23" fmla="*/ 68 h 71"/>
                <a:gd name="T24" fmla="*/ 81 w 115"/>
                <a:gd name="T25" fmla="*/ 68 h 71"/>
                <a:gd name="T26" fmla="*/ 23 w 115"/>
                <a:gd name="T27" fmla="*/ 55 h 71"/>
                <a:gd name="T28" fmla="*/ 19 w 115"/>
                <a:gd name="T29" fmla="*/ 54 h 71"/>
                <a:gd name="T30" fmla="*/ 4 w 115"/>
                <a:gd name="T31" fmla="*/ 31 h 71"/>
                <a:gd name="T32" fmla="*/ 21 w 115"/>
                <a:gd name="T33" fmla="*/ 54 h 71"/>
                <a:gd name="T34" fmla="*/ 32 w 115"/>
                <a:gd name="T35" fmla="*/ 57 h 71"/>
                <a:gd name="T36" fmla="*/ 80 w 115"/>
                <a:gd name="T37" fmla="*/ 68 h 71"/>
                <a:gd name="T38" fmla="*/ 109 w 115"/>
                <a:gd name="T39" fmla="*/ 57 h 71"/>
                <a:gd name="T40" fmla="*/ 111 w 115"/>
                <a:gd name="T41" fmla="*/ 44 h 71"/>
                <a:gd name="T42" fmla="*/ 105 w 115"/>
                <a:gd name="T43" fmla="*/ 53 h 71"/>
                <a:gd name="T44" fmla="*/ 94 w 115"/>
                <a:gd name="T45" fmla="*/ 60 h 71"/>
                <a:gd name="T46" fmla="*/ 80 w 115"/>
                <a:gd name="T47" fmla="*/ 59 h 71"/>
                <a:gd name="T48" fmla="*/ 37 w 115"/>
                <a:gd name="T49" fmla="*/ 50 h 71"/>
                <a:gd name="T50" fmla="*/ 25 w 115"/>
                <a:gd name="T51" fmla="*/ 47 h 71"/>
                <a:gd name="T52" fmla="*/ 24 w 115"/>
                <a:gd name="T53" fmla="*/ 46 h 71"/>
                <a:gd name="T54" fmla="*/ 74 w 115"/>
                <a:gd name="T55" fmla="*/ 58 h 71"/>
                <a:gd name="T56" fmla="*/ 85 w 115"/>
                <a:gd name="T57" fmla="*/ 60 h 71"/>
                <a:gd name="T58" fmla="*/ 99 w 115"/>
                <a:gd name="T59" fmla="*/ 54 h 71"/>
                <a:gd name="T60" fmla="*/ 76 w 115"/>
                <a:gd name="T61" fmla="*/ 56 h 71"/>
                <a:gd name="T62" fmla="*/ 26 w 115"/>
                <a:gd name="T63" fmla="*/ 45 h 71"/>
                <a:gd name="T64" fmla="*/ 24 w 115"/>
                <a:gd name="T65" fmla="*/ 44 h 71"/>
                <a:gd name="T66" fmla="*/ 15 w 115"/>
                <a:gd name="T67" fmla="*/ 27 h 71"/>
                <a:gd name="T68" fmla="*/ 21 w 115"/>
                <a:gd name="T69" fmla="*/ 16 h 71"/>
                <a:gd name="T70" fmla="*/ 33 w 115"/>
                <a:gd name="T71" fmla="*/ 14 h 71"/>
                <a:gd name="T72" fmla="*/ 42 w 115"/>
                <a:gd name="T73" fmla="*/ 16 h 71"/>
                <a:gd name="T74" fmla="*/ 93 w 115"/>
                <a:gd name="T75" fmla="*/ 27 h 71"/>
                <a:gd name="T76" fmla="*/ 104 w 115"/>
                <a:gd name="T77" fmla="*/ 42 h 71"/>
                <a:gd name="T78" fmla="*/ 106 w 115"/>
                <a:gd name="T79" fmla="*/ 44 h 71"/>
                <a:gd name="T80" fmla="*/ 107 w 115"/>
                <a:gd name="T81" fmla="*/ 27 h 71"/>
                <a:gd name="T82" fmla="*/ 112 w 115"/>
                <a:gd name="T83" fmla="*/ 39 h 71"/>
                <a:gd name="T84" fmla="*/ 109 w 115"/>
                <a:gd name="T85" fmla="*/ 22 h 71"/>
                <a:gd name="T86" fmla="*/ 96 w 115"/>
                <a:gd name="T87" fmla="*/ 14 h 71"/>
                <a:gd name="T88" fmla="*/ 47 w 115"/>
                <a:gd name="T89" fmla="*/ 3 h 71"/>
                <a:gd name="T90" fmla="*/ 34 w 115"/>
                <a:gd name="T91" fmla="*/ 0 h 71"/>
                <a:gd name="T92" fmla="*/ 14 w 115"/>
                <a:gd name="T93" fmla="*/ 4 h 71"/>
                <a:gd name="T94" fmla="*/ 1 w 115"/>
                <a:gd name="T95" fmla="*/ 25 h 71"/>
                <a:gd name="T96" fmla="*/ 17 w 115"/>
                <a:gd name="T97" fmla="*/ 56 h 71"/>
                <a:gd name="T98" fmla="*/ 23 w 115"/>
                <a:gd name="T99" fmla="*/ 58 h 71"/>
                <a:gd name="T100" fmla="*/ 56 w 115"/>
                <a:gd name="T101"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5" h="71">
                  <a:moveTo>
                    <a:pt x="56" y="65"/>
                  </a:moveTo>
                  <a:cubicBezTo>
                    <a:pt x="32" y="59"/>
                    <a:pt x="32" y="59"/>
                    <a:pt x="32" y="59"/>
                  </a:cubicBezTo>
                  <a:cubicBezTo>
                    <a:pt x="26" y="58"/>
                    <a:pt x="26" y="58"/>
                    <a:pt x="26" y="58"/>
                  </a:cubicBezTo>
                  <a:cubicBezTo>
                    <a:pt x="23" y="57"/>
                    <a:pt x="23" y="57"/>
                    <a:pt x="23" y="57"/>
                  </a:cubicBezTo>
                  <a:cubicBezTo>
                    <a:pt x="22" y="57"/>
                    <a:pt x="22" y="57"/>
                    <a:pt x="22" y="57"/>
                  </a:cubicBezTo>
                  <a:cubicBezTo>
                    <a:pt x="21" y="57"/>
                    <a:pt x="20" y="57"/>
                    <a:pt x="20" y="56"/>
                  </a:cubicBezTo>
                  <a:cubicBezTo>
                    <a:pt x="14" y="55"/>
                    <a:pt x="10" y="51"/>
                    <a:pt x="7" y="47"/>
                  </a:cubicBezTo>
                  <a:cubicBezTo>
                    <a:pt x="4" y="43"/>
                    <a:pt x="2" y="38"/>
                    <a:pt x="1" y="33"/>
                  </a:cubicBezTo>
                  <a:cubicBezTo>
                    <a:pt x="1" y="30"/>
                    <a:pt x="1" y="28"/>
                    <a:pt x="1" y="25"/>
                  </a:cubicBezTo>
                  <a:cubicBezTo>
                    <a:pt x="1" y="24"/>
                    <a:pt x="1" y="23"/>
                    <a:pt x="2" y="22"/>
                  </a:cubicBezTo>
                  <a:cubicBezTo>
                    <a:pt x="2" y="20"/>
                    <a:pt x="2" y="19"/>
                    <a:pt x="3" y="18"/>
                  </a:cubicBezTo>
                  <a:cubicBezTo>
                    <a:pt x="5" y="13"/>
                    <a:pt x="9" y="8"/>
                    <a:pt x="13" y="5"/>
                  </a:cubicBezTo>
                  <a:cubicBezTo>
                    <a:pt x="17" y="2"/>
                    <a:pt x="22" y="1"/>
                    <a:pt x="28" y="0"/>
                  </a:cubicBezTo>
                  <a:cubicBezTo>
                    <a:pt x="27" y="0"/>
                    <a:pt x="26" y="1"/>
                    <a:pt x="28" y="1"/>
                  </a:cubicBezTo>
                  <a:cubicBezTo>
                    <a:pt x="23" y="1"/>
                    <a:pt x="18" y="3"/>
                    <a:pt x="13" y="6"/>
                  </a:cubicBezTo>
                  <a:cubicBezTo>
                    <a:pt x="9" y="9"/>
                    <a:pt x="6" y="13"/>
                    <a:pt x="4" y="18"/>
                  </a:cubicBezTo>
                  <a:cubicBezTo>
                    <a:pt x="3" y="19"/>
                    <a:pt x="3" y="21"/>
                    <a:pt x="3" y="22"/>
                  </a:cubicBezTo>
                  <a:cubicBezTo>
                    <a:pt x="2" y="23"/>
                    <a:pt x="2" y="24"/>
                    <a:pt x="2" y="26"/>
                  </a:cubicBezTo>
                  <a:cubicBezTo>
                    <a:pt x="2" y="28"/>
                    <a:pt x="2" y="31"/>
                    <a:pt x="2" y="33"/>
                  </a:cubicBezTo>
                  <a:cubicBezTo>
                    <a:pt x="3" y="38"/>
                    <a:pt x="5" y="43"/>
                    <a:pt x="8" y="47"/>
                  </a:cubicBezTo>
                  <a:cubicBezTo>
                    <a:pt x="11" y="51"/>
                    <a:pt x="15" y="55"/>
                    <a:pt x="21" y="56"/>
                  </a:cubicBezTo>
                  <a:cubicBezTo>
                    <a:pt x="22" y="56"/>
                    <a:pt x="22" y="56"/>
                    <a:pt x="22" y="56"/>
                  </a:cubicBezTo>
                  <a:cubicBezTo>
                    <a:pt x="23" y="57"/>
                    <a:pt x="23" y="57"/>
                    <a:pt x="23" y="57"/>
                  </a:cubicBezTo>
                  <a:cubicBezTo>
                    <a:pt x="24" y="57"/>
                    <a:pt x="24" y="57"/>
                    <a:pt x="24" y="57"/>
                  </a:cubicBezTo>
                  <a:cubicBezTo>
                    <a:pt x="27" y="58"/>
                    <a:pt x="27" y="58"/>
                    <a:pt x="27" y="58"/>
                  </a:cubicBezTo>
                  <a:cubicBezTo>
                    <a:pt x="33" y="59"/>
                    <a:pt x="33" y="59"/>
                    <a:pt x="33" y="59"/>
                  </a:cubicBezTo>
                  <a:cubicBezTo>
                    <a:pt x="41" y="61"/>
                    <a:pt x="49" y="62"/>
                    <a:pt x="58" y="64"/>
                  </a:cubicBezTo>
                  <a:cubicBezTo>
                    <a:pt x="58" y="65"/>
                    <a:pt x="58" y="65"/>
                    <a:pt x="58" y="65"/>
                  </a:cubicBezTo>
                  <a:cubicBezTo>
                    <a:pt x="75" y="69"/>
                    <a:pt x="75" y="69"/>
                    <a:pt x="75" y="69"/>
                  </a:cubicBezTo>
                  <a:cubicBezTo>
                    <a:pt x="80" y="70"/>
                    <a:pt x="80" y="70"/>
                    <a:pt x="80" y="70"/>
                  </a:cubicBezTo>
                  <a:cubicBezTo>
                    <a:pt x="80" y="70"/>
                    <a:pt x="81" y="71"/>
                    <a:pt x="82" y="71"/>
                  </a:cubicBezTo>
                  <a:cubicBezTo>
                    <a:pt x="83" y="71"/>
                    <a:pt x="84" y="71"/>
                    <a:pt x="85" y="71"/>
                  </a:cubicBezTo>
                  <a:cubicBezTo>
                    <a:pt x="89" y="71"/>
                    <a:pt x="93" y="71"/>
                    <a:pt x="97" y="70"/>
                  </a:cubicBezTo>
                  <a:cubicBezTo>
                    <a:pt x="101" y="68"/>
                    <a:pt x="103" y="66"/>
                    <a:pt x="105" y="64"/>
                  </a:cubicBezTo>
                  <a:cubicBezTo>
                    <a:pt x="107" y="62"/>
                    <a:pt x="109" y="60"/>
                    <a:pt x="110" y="58"/>
                  </a:cubicBezTo>
                  <a:cubicBezTo>
                    <a:pt x="106" y="63"/>
                    <a:pt x="102" y="66"/>
                    <a:pt x="96" y="68"/>
                  </a:cubicBezTo>
                  <a:cubicBezTo>
                    <a:pt x="93" y="69"/>
                    <a:pt x="90" y="69"/>
                    <a:pt x="87" y="69"/>
                  </a:cubicBezTo>
                  <a:cubicBezTo>
                    <a:pt x="86" y="69"/>
                    <a:pt x="84" y="69"/>
                    <a:pt x="83" y="69"/>
                  </a:cubicBezTo>
                  <a:cubicBezTo>
                    <a:pt x="82" y="69"/>
                    <a:pt x="82" y="68"/>
                    <a:pt x="81" y="68"/>
                  </a:cubicBezTo>
                  <a:cubicBezTo>
                    <a:pt x="79" y="68"/>
                    <a:pt x="79" y="68"/>
                    <a:pt x="79" y="68"/>
                  </a:cubicBezTo>
                  <a:cubicBezTo>
                    <a:pt x="70" y="66"/>
                    <a:pt x="61" y="63"/>
                    <a:pt x="51" y="61"/>
                  </a:cubicBezTo>
                  <a:cubicBezTo>
                    <a:pt x="23" y="55"/>
                    <a:pt x="23" y="55"/>
                    <a:pt x="23" y="55"/>
                  </a:cubicBezTo>
                  <a:cubicBezTo>
                    <a:pt x="23" y="55"/>
                    <a:pt x="23" y="55"/>
                    <a:pt x="23" y="55"/>
                  </a:cubicBezTo>
                  <a:cubicBezTo>
                    <a:pt x="22" y="55"/>
                    <a:pt x="22" y="55"/>
                    <a:pt x="22" y="55"/>
                  </a:cubicBezTo>
                  <a:cubicBezTo>
                    <a:pt x="21" y="54"/>
                    <a:pt x="20" y="54"/>
                    <a:pt x="19" y="54"/>
                  </a:cubicBezTo>
                  <a:cubicBezTo>
                    <a:pt x="18" y="53"/>
                    <a:pt x="17" y="53"/>
                    <a:pt x="16" y="52"/>
                  </a:cubicBezTo>
                  <a:cubicBezTo>
                    <a:pt x="13" y="50"/>
                    <a:pt x="11" y="48"/>
                    <a:pt x="9" y="46"/>
                  </a:cubicBezTo>
                  <a:cubicBezTo>
                    <a:pt x="6" y="42"/>
                    <a:pt x="4" y="36"/>
                    <a:pt x="4" y="31"/>
                  </a:cubicBezTo>
                  <a:cubicBezTo>
                    <a:pt x="4" y="35"/>
                    <a:pt x="5" y="40"/>
                    <a:pt x="8" y="44"/>
                  </a:cubicBezTo>
                  <a:cubicBezTo>
                    <a:pt x="11" y="48"/>
                    <a:pt x="15" y="52"/>
                    <a:pt x="20" y="54"/>
                  </a:cubicBezTo>
                  <a:cubicBezTo>
                    <a:pt x="20" y="54"/>
                    <a:pt x="21" y="54"/>
                    <a:pt x="21" y="54"/>
                  </a:cubicBezTo>
                  <a:cubicBezTo>
                    <a:pt x="22" y="54"/>
                    <a:pt x="23" y="54"/>
                    <a:pt x="23" y="55"/>
                  </a:cubicBezTo>
                  <a:cubicBezTo>
                    <a:pt x="26" y="55"/>
                    <a:pt x="26" y="55"/>
                    <a:pt x="26" y="55"/>
                  </a:cubicBezTo>
                  <a:cubicBezTo>
                    <a:pt x="32" y="57"/>
                    <a:pt x="32" y="57"/>
                    <a:pt x="32" y="57"/>
                  </a:cubicBezTo>
                  <a:cubicBezTo>
                    <a:pt x="37" y="58"/>
                    <a:pt x="41" y="58"/>
                    <a:pt x="44" y="59"/>
                  </a:cubicBezTo>
                  <a:cubicBezTo>
                    <a:pt x="55" y="62"/>
                    <a:pt x="66" y="64"/>
                    <a:pt x="76" y="67"/>
                  </a:cubicBezTo>
                  <a:cubicBezTo>
                    <a:pt x="80" y="68"/>
                    <a:pt x="80" y="68"/>
                    <a:pt x="80" y="68"/>
                  </a:cubicBezTo>
                  <a:cubicBezTo>
                    <a:pt x="81" y="68"/>
                    <a:pt x="83" y="68"/>
                    <a:pt x="84" y="68"/>
                  </a:cubicBezTo>
                  <a:cubicBezTo>
                    <a:pt x="87" y="69"/>
                    <a:pt x="91" y="69"/>
                    <a:pt x="94" y="68"/>
                  </a:cubicBezTo>
                  <a:cubicBezTo>
                    <a:pt x="100" y="66"/>
                    <a:pt x="105" y="62"/>
                    <a:pt x="109" y="57"/>
                  </a:cubicBezTo>
                  <a:cubicBezTo>
                    <a:pt x="110" y="56"/>
                    <a:pt x="111" y="55"/>
                    <a:pt x="111" y="54"/>
                  </a:cubicBezTo>
                  <a:cubicBezTo>
                    <a:pt x="112" y="52"/>
                    <a:pt x="112" y="51"/>
                    <a:pt x="112" y="49"/>
                  </a:cubicBezTo>
                  <a:cubicBezTo>
                    <a:pt x="112" y="47"/>
                    <a:pt x="112" y="45"/>
                    <a:pt x="111" y="44"/>
                  </a:cubicBezTo>
                  <a:cubicBezTo>
                    <a:pt x="110" y="44"/>
                    <a:pt x="110" y="45"/>
                    <a:pt x="109" y="46"/>
                  </a:cubicBezTo>
                  <a:cubicBezTo>
                    <a:pt x="109" y="46"/>
                    <a:pt x="108" y="48"/>
                    <a:pt x="107" y="50"/>
                  </a:cubicBezTo>
                  <a:cubicBezTo>
                    <a:pt x="106" y="51"/>
                    <a:pt x="105" y="52"/>
                    <a:pt x="105" y="53"/>
                  </a:cubicBezTo>
                  <a:cubicBezTo>
                    <a:pt x="104" y="55"/>
                    <a:pt x="103" y="55"/>
                    <a:pt x="103" y="55"/>
                  </a:cubicBezTo>
                  <a:cubicBezTo>
                    <a:pt x="102" y="56"/>
                    <a:pt x="102" y="55"/>
                    <a:pt x="102" y="54"/>
                  </a:cubicBezTo>
                  <a:cubicBezTo>
                    <a:pt x="100" y="57"/>
                    <a:pt x="97" y="58"/>
                    <a:pt x="94" y="60"/>
                  </a:cubicBezTo>
                  <a:cubicBezTo>
                    <a:pt x="91" y="61"/>
                    <a:pt x="88" y="61"/>
                    <a:pt x="85" y="60"/>
                  </a:cubicBezTo>
                  <a:cubicBezTo>
                    <a:pt x="84" y="60"/>
                    <a:pt x="83" y="60"/>
                    <a:pt x="82" y="60"/>
                  </a:cubicBezTo>
                  <a:cubicBezTo>
                    <a:pt x="80" y="59"/>
                    <a:pt x="80" y="59"/>
                    <a:pt x="80" y="59"/>
                  </a:cubicBezTo>
                  <a:cubicBezTo>
                    <a:pt x="74" y="58"/>
                    <a:pt x="74" y="58"/>
                    <a:pt x="74" y="58"/>
                  </a:cubicBezTo>
                  <a:cubicBezTo>
                    <a:pt x="63" y="56"/>
                    <a:pt x="63" y="56"/>
                    <a:pt x="63" y="56"/>
                  </a:cubicBezTo>
                  <a:cubicBezTo>
                    <a:pt x="54" y="54"/>
                    <a:pt x="46" y="52"/>
                    <a:pt x="37" y="50"/>
                  </a:cubicBezTo>
                  <a:cubicBezTo>
                    <a:pt x="30" y="48"/>
                    <a:pt x="30" y="48"/>
                    <a:pt x="30" y="48"/>
                  </a:cubicBezTo>
                  <a:cubicBezTo>
                    <a:pt x="27" y="47"/>
                    <a:pt x="27" y="47"/>
                    <a:pt x="27" y="47"/>
                  </a:cubicBezTo>
                  <a:cubicBezTo>
                    <a:pt x="25" y="47"/>
                    <a:pt x="25" y="47"/>
                    <a:pt x="25" y="47"/>
                  </a:cubicBezTo>
                  <a:cubicBezTo>
                    <a:pt x="25" y="47"/>
                    <a:pt x="24" y="47"/>
                    <a:pt x="24" y="46"/>
                  </a:cubicBezTo>
                  <a:cubicBezTo>
                    <a:pt x="20" y="45"/>
                    <a:pt x="18" y="43"/>
                    <a:pt x="16" y="40"/>
                  </a:cubicBezTo>
                  <a:cubicBezTo>
                    <a:pt x="18" y="43"/>
                    <a:pt x="21" y="45"/>
                    <a:pt x="24" y="46"/>
                  </a:cubicBezTo>
                  <a:cubicBezTo>
                    <a:pt x="37" y="49"/>
                    <a:pt x="37" y="49"/>
                    <a:pt x="37" y="49"/>
                  </a:cubicBezTo>
                  <a:cubicBezTo>
                    <a:pt x="63" y="56"/>
                    <a:pt x="63" y="56"/>
                    <a:pt x="63" y="56"/>
                  </a:cubicBezTo>
                  <a:cubicBezTo>
                    <a:pt x="74" y="58"/>
                    <a:pt x="74" y="58"/>
                    <a:pt x="74" y="58"/>
                  </a:cubicBezTo>
                  <a:cubicBezTo>
                    <a:pt x="80" y="59"/>
                    <a:pt x="80" y="59"/>
                    <a:pt x="80" y="59"/>
                  </a:cubicBezTo>
                  <a:cubicBezTo>
                    <a:pt x="82" y="60"/>
                    <a:pt x="82" y="60"/>
                    <a:pt x="82" y="60"/>
                  </a:cubicBezTo>
                  <a:cubicBezTo>
                    <a:pt x="83" y="60"/>
                    <a:pt x="84" y="60"/>
                    <a:pt x="85" y="60"/>
                  </a:cubicBezTo>
                  <a:cubicBezTo>
                    <a:pt x="88" y="61"/>
                    <a:pt x="91" y="60"/>
                    <a:pt x="94" y="59"/>
                  </a:cubicBezTo>
                  <a:cubicBezTo>
                    <a:pt x="97" y="58"/>
                    <a:pt x="99" y="56"/>
                    <a:pt x="101" y="53"/>
                  </a:cubicBezTo>
                  <a:cubicBezTo>
                    <a:pt x="101" y="53"/>
                    <a:pt x="101" y="52"/>
                    <a:pt x="99" y="54"/>
                  </a:cubicBezTo>
                  <a:cubicBezTo>
                    <a:pt x="97" y="55"/>
                    <a:pt x="94" y="57"/>
                    <a:pt x="90" y="58"/>
                  </a:cubicBezTo>
                  <a:cubicBezTo>
                    <a:pt x="88" y="58"/>
                    <a:pt x="85" y="58"/>
                    <a:pt x="83" y="58"/>
                  </a:cubicBezTo>
                  <a:cubicBezTo>
                    <a:pt x="81" y="57"/>
                    <a:pt x="78" y="57"/>
                    <a:pt x="76" y="56"/>
                  </a:cubicBezTo>
                  <a:cubicBezTo>
                    <a:pt x="64" y="53"/>
                    <a:pt x="51" y="50"/>
                    <a:pt x="38" y="47"/>
                  </a:cubicBezTo>
                  <a:cubicBezTo>
                    <a:pt x="29" y="45"/>
                    <a:pt x="29" y="45"/>
                    <a:pt x="29" y="45"/>
                  </a:cubicBezTo>
                  <a:cubicBezTo>
                    <a:pt x="26" y="45"/>
                    <a:pt x="26" y="45"/>
                    <a:pt x="26" y="45"/>
                  </a:cubicBezTo>
                  <a:cubicBezTo>
                    <a:pt x="25" y="44"/>
                    <a:pt x="25" y="44"/>
                    <a:pt x="25" y="44"/>
                  </a:cubicBezTo>
                  <a:cubicBezTo>
                    <a:pt x="25" y="44"/>
                    <a:pt x="25" y="44"/>
                    <a:pt x="25" y="44"/>
                  </a:cubicBezTo>
                  <a:cubicBezTo>
                    <a:pt x="24" y="44"/>
                    <a:pt x="24" y="44"/>
                    <a:pt x="24" y="44"/>
                  </a:cubicBezTo>
                  <a:cubicBezTo>
                    <a:pt x="23" y="44"/>
                    <a:pt x="22" y="43"/>
                    <a:pt x="21" y="43"/>
                  </a:cubicBezTo>
                  <a:cubicBezTo>
                    <a:pt x="18" y="41"/>
                    <a:pt x="16" y="37"/>
                    <a:pt x="15" y="32"/>
                  </a:cubicBezTo>
                  <a:cubicBezTo>
                    <a:pt x="15" y="30"/>
                    <a:pt x="15" y="29"/>
                    <a:pt x="15" y="27"/>
                  </a:cubicBezTo>
                  <a:cubicBezTo>
                    <a:pt x="15" y="26"/>
                    <a:pt x="15" y="25"/>
                    <a:pt x="15" y="25"/>
                  </a:cubicBezTo>
                  <a:cubicBezTo>
                    <a:pt x="15" y="24"/>
                    <a:pt x="16" y="23"/>
                    <a:pt x="16" y="23"/>
                  </a:cubicBezTo>
                  <a:cubicBezTo>
                    <a:pt x="17" y="20"/>
                    <a:pt x="19" y="18"/>
                    <a:pt x="21" y="16"/>
                  </a:cubicBezTo>
                  <a:cubicBezTo>
                    <a:pt x="24" y="15"/>
                    <a:pt x="27" y="14"/>
                    <a:pt x="30" y="14"/>
                  </a:cubicBezTo>
                  <a:cubicBezTo>
                    <a:pt x="31" y="14"/>
                    <a:pt x="32" y="14"/>
                    <a:pt x="33" y="14"/>
                  </a:cubicBezTo>
                  <a:cubicBezTo>
                    <a:pt x="33" y="14"/>
                    <a:pt x="33" y="14"/>
                    <a:pt x="33" y="14"/>
                  </a:cubicBezTo>
                  <a:cubicBezTo>
                    <a:pt x="34" y="14"/>
                    <a:pt x="34" y="14"/>
                    <a:pt x="34" y="14"/>
                  </a:cubicBezTo>
                  <a:cubicBezTo>
                    <a:pt x="36" y="15"/>
                    <a:pt x="36" y="15"/>
                    <a:pt x="36" y="15"/>
                  </a:cubicBezTo>
                  <a:cubicBezTo>
                    <a:pt x="42" y="16"/>
                    <a:pt x="42" y="16"/>
                    <a:pt x="42" y="16"/>
                  </a:cubicBezTo>
                  <a:cubicBezTo>
                    <a:pt x="55" y="19"/>
                    <a:pt x="67" y="22"/>
                    <a:pt x="79" y="24"/>
                  </a:cubicBezTo>
                  <a:cubicBezTo>
                    <a:pt x="89" y="26"/>
                    <a:pt x="89" y="26"/>
                    <a:pt x="89" y="26"/>
                  </a:cubicBezTo>
                  <a:cubicBezTo>
                    <a:pt x="93" y="27"/>
                    <a:pt x="93" y="27"/>
                    <a:pt x="93" y="27"/>
                  </a:cubicBezTo>
                  <a:cubicBezTo>
                    <a:pt x="94" y="28"/>
                    <a:pt x="95" y="28"/>
                    <a:pt x="96" y="28"/>
                  </a:cubicBezTo>
                  <a:cubicBezTo>
                    <a:pt x="99" y="30"/>
                    <a:pt x="101" y="32"/>
                    <a:pt x="102" y="36"/>
                  </a:cubicBezTo>
                  <a:cubicBezTo>
                    <a:pt x="103" y="39"/>
                    <a:pt x="104" y="41"/>
                    <a:pt x="104" y="42"/>
                  </a:cubicBezTo>
                  <a:cubicBezTo>
                    <a:pt x="104" y="43"/>
                    <a:pt x="104" y="43"/>
                    <a:pt x="104" y="43"/>
                  </a:cubicBezTo>
                  <a:cubicBezTo>
                    <a:pt x="105" y="43"/>
                    <a:pt x="105" y="44"/>
                    <a:pt x="105" y="44"/>
                  </a:cubicBezTo>
                  <a:cubicBezTo>
                    <a:pt x="105" y="44"/>
                    <a:pt x="105" y="44"/>
                    <a:pt x="106" y="44"/>
                  </a:cubicBezTo>
                  <a:cubicBezTo>
                    <a:pt x="107" y="43"/>
                    <a:pt x="108" y="41"/>
                    <a:pt x="108" y="38"/>
                  </a:cubicBezTo>
                  <a:cubicBezTo>
                    <a:pt x="109" y="36"/>
                    <a:pt x="109" y="32"/>
                    <a:pt x="106" y="28"/>
                  </a:cubicBezTo>
                  <a:cubicBezTo>
                    <a:pt x="107" y="27"/>
                    <a:pt x="107" y="27"/>
                    <a:pt x="107" y="27"/>
                  </a:cubicBezTo>
                  <a:cubicBezTo>
                    <a:pt x="109" y="29"/>
                    <a:pt x="110" y="31"/>
                    <a:pt x="110" y="32"/>
                  </a:cubicBezTo>
                  <a:cubicBezTo>
                    <a:pt x="111" y="34"/>
                    <a:pt x="111" y="35"/>
                    <a:pt x="111" y="36"/>
                  </a:cubicBezTo>
                  <a:cubicBezTo>
                    <a:pt x="112" y="38"/>
                    <a:pt x="112" y="39"/>
                    <a:pt x="112" y="39"/>
                  </a:cubicBezTo>
                  <a:cubicBezTo>
                    <a:pt x="113" y="39"/>
                    <a:pt x="114" y="37"/>
                    <a:pt x="115" y="38"/>
                  </a:cubicBezTo>
                  <a:cubicBezTo>
                    <a:pt x="115" y="35"/>
                    <a:pt x="115" y="33"/>
                    <a:pt x="114" y="30"/>
                  </a:cubicBezTo>
                  <a:cubicBezTo>
                    <a:pt x="113" y="27"/>
                    <a:pt x="111" y="24"/>
                    <a:pt x="109" y="22"/>
                  </a:cubicBezTo>
                  <a:cubicBezTo>
                    <a:pt x="107" y="20"/>
                    <a:pt x="105" y="18"/>
                    <a:pt x="102" y="16"/>
                  </a:cubicBezTo>
                  <a:cubicBezTo>
                    <a:pt x="101" y="16"/>
                    <a:pt x="99" y="15"/>
                    <a:pt x="98" y="14"/>
                  </a:cubicBezTo>
                  <a:cubicBezTo>
                    <a:pt x="97" y="14"/>
                    <a:pt x="97" y="14"/>
                    <a:pt x="96" y="14"/>
                  </a:cubicBezTo>
                  <a:cubicBezTo>
                    <a:pt x="94" y="13"/>
                    <a:pt x="94" y="13"/>
                    <a:pt x="94" y="13"/>
                  </a:cubicBezTo>
                  <a:cubicBezTo>
                    <a:pt x="85" y="11"/>
                    <a:pt x="85" y="11"/>
                    <a:pt x="85" y="11"/>
                  </a:cubicBezTo>
                  <a:cubicBezTo>
                    <a:pt x="47" y="3"/>
                    <a:pt x="47" y="3"/>
                    <a:pt x="47" y="3"/>
                  </a:cubicBezTo>
                  <a:cubicBezTo>
                    <a:pt x="37" y="0"/>
                    <a:pt x="37" y="0"/>
                    <a:pt x="37" y="0"/>
                  </a:cubicBezTo>
                  <a:cubicBezTo>
                    <a:pt x="36" y="0"/>
                    <a:pt x="36" y="0"/>
                    <a:pt x="36" y="0"/>
                  </a:cubicBezTo>
                  <a:cubicBezTo>
                    <a:pt x="36" y="0"/>
                    <a:pt x="35" y="0"/>
                    <a:pt x="34" y="0"/>
                  </a:cubicBezTo>
                  <a:cubicBezTo>
                    <a:pt x="33" y="0"/>
                    <a:pt x="32" y="0"/>
                    <a:pt x="31" y="0"/>
                  </a:cubicBezTo>
                  <a:cubicBezTo>
                    <a:pt x="29" y="0"/>
                    <a:pt x="27" y="0"/>
                    <a:pt x="25" y="0"/>
                  </a:cubicBezTo>
                  <a:cubicBezTo>
                    <a:pt x="21" y="1"/>
                    <a:pt x="17" y="2"/>
                    <a:pt x="14" y="4"/>
                  </a:cubicBezTo>
                  <a:cubicBezTo>
                    <a:pt x="10" y="6"/>
                    <a:pt x="7" y="9"/>
                    <a:pt x="5" y="13"/>
                  </a:cubicBezTo>
                  <a:cubicBezTo>
                    <a:pt x="4" y="15"/>
                    <a:pt x="3" y="17"/>
                    <a:pt x="2" y="19"/>
                  </a:cubicBezTo>
                  <a:cubicBezTo>
                    <a:pt x="1" y="21"/>
                    <a:pt x="1" y="23"/>
                    <a:pt x="1" y="25"/>
                  </a:cubicBezTo>
                  <a:cubicBezTo>
                    <a:pt x="0" y="29"/>
                    <a:pt x="1" y="33"/>
                    <a:pt x="2" y="37"/>
                  </a:cubicBezTo>
                  <a:cubicBezTo>
                    <a:pt x="3" y="41"/>
                    <a:pt x="4" y="45"/>
                    <a:pt x="7" y="48"/>
                  </a:cubicBezTo>
                  <a:cubicBezTo>
                    <a:pt x="10" y="51"/>
                    <a:pt x="13" y="54"/>
                    <a:pt x="17" y="56"/>
                  </a:cubicBezTo>
                  <a:cubicBezTo>
                    <a:pt x="18" y="56"/>
                    <a:pt x="19" y="57"/>
                    <a:pt x="20" y="57"/>
                  </a:cubicBezTo>
                  <a:cubicBezTo>
                    <a:pt x="21" y="57"/>
                    <a:pt x="21" y="57"/>
                    <a:pt x="22" y="57"/>
                  </a:cubicBezTo>
                  <a:cubicBezTo>
                    <a:pt x="23" y="58"/>
                    <a:pt x="23" y="58"/>
                    <a:pt x="23" y="58"/>
                  </a:cubicBezTo>
                  <a:cubicBezTo>
                    <a:pt x="28" y="59"/>
                    <a:pt x="28" y="59"/>
                    <a:pt x="28" y="59"/>
                  </a:cubicBezTo>
                  <a:cubicBezTo>
                    <a:pt x="37" y="61"/>
                    <a:pt x="37" y="61"/>
                    <a:pt x="37" y="61"/>
                  </a:cubicBezTo>
                  <a:lnTo>
                    <a:pt x="56" y="6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2" name="Freeform 27"/>
            <p:cNvSpPr/>
            <p:nvPr/>
          </p:nvSpPr>
          <p:spPr bwMode="auto">
            <a:xfrm>
              <a:off x="6843713" y="1300163"/>
              <a:ext cx="363538" cy="390525"/>
            </a:xfrm>
            <a:custGeom>
              <a:avLst/>
              <a:gdLst>
                <a:gd name="T0" fmla="*/ 86 w 97"/>
                <a:gd name="T1" fmla="*/ 48 h 104"/>
                <a:gd name="T2" fmla="*/ 56 w 97"/>
                <a:gd name="T3" fmla="*/ 83 h 104"/>
                <a:gd name="T4" fmla="*/ 48 w 97"/>
                <a:gd name="T5" fmla="*/ 93 h 104"/>
                <a:gd name="T6" fmla="*/ 31 w 97"/>
                <a:gd name="T7" fmla="*/ 101 h 104"/>
                <a:gd name="T8" fmla="*/ 43 w 97"/>
                <a:gd name="T9" fmla="*/ 97 h 104"/>
                <a:gd name="T10" fmla="*/ 49 w 97"/>
                <a:gd name="T11" fmla="*/ 92 h 104"/>
                <a:gd name="T12" fmla="*/ 82 w 97"/>
                <a:gd name="T13" fmla="*/ 52 h 104"/>
                <a:gd name="T14" fmla="*/ 86 w 97"/>
                <a:gd name="T15" fmla="*/ 47 h 104"/>
                <a:gd name="T16" fmla="*/ 93 w 97"/>
                <a:gd name="T17" fmla="*/ 20 h 104"/>
                <a:gd name="T18" fmla="*/ 83 w 97"/>
                <a:gd name="T19" fmla="*/ 11 h 104"/>
                <a:gd name="T20" fmla="*/ 87 w 97"/>
                <a:gd name="T21" fmla="*/ 21 h 104"/>
                <a:gd name="T22" fmla="*/ 80 w 97"/>
                <a:gd name="T23" fmla="*/ 42 h 104"/>
                <a:gd name="T24" fmla="*/ 44 w 97"/>
                <a:gd name="T25" fmla="*/ 85 h 104"/>
                <a:gd name="T26" fmla="*/ 40 w 97"/>
                <a:gd name="T27" fmla="*/ 89 h 104"/>
                <a:gd name="T28" fmla="*/ 41 w 97"/>
                <a:gd name="T29" fmla="*/ 88 h 104"/>
                <a:gd name="T30" fmla="*/ 44 w 97"/>
                <a:gd name="T31" fmla="*/ 85 h 104"/>
                <a:gd name="T32" fmla="*/ 80 w 97"/>
                <a:gd name="T33" fmla="*/ 42 h 104"/>
                <a:gd name="T34" fmla="*/ 83 w 97"/>
                <a:gd name="T35" fmla="*/ 30 h 104"/>
                <a:gd name="T36" fmla="*/ 78 w 97"/>
                <a:gd name="T37" fmla="*/ 41 h 104"/>
                <a:gd name="T38" fmla="*/ 47 w 97"/>
                <a:gd name="T39" fmla="*/ 77 h 104"/>
                <a:gd name="T40" fmla="*/ 38 w 97"/>
                <a:gd name="T41" fmla="*/ 87 h 104"/>
                <a:gd name="T42" fmla="*/ 20 w 97"/>
                <a:gd name="T43" fmla="*/ 87 h 104"/>
                <a:gd name="T44" fmla="*/ 19 w 97"/>
                <a:gd name="T45" fmla="*/ 86 h 104"/>
                <a:gd name="T46" fmla="*/ 18 w 97"/>
                <a:gd name="T47" fmla="*/ 85 h 104"/>
                <a:gd name="T48" fmla="*/ 15 w 97"/>
                <a:gd name="T49" fmla="*/ 74 h 104"/>
                <a:gd name="T50" fmla="*/ 20 w 97"/>
                <a:gd name="T51" fmla="*/ 62 h 104"/>
                <a:gd name="T52" fmla="*/ 50 w 97"/>
                <a:gd name="T53" fmla="*/ 24 h 104"/>
                <a:gd name="T54" fmla="*/ 56 w 97"/>
                <a:gd name="T55" fmla="*/ 17 h 104"/>
                <a:gd name="T56" fmla="*/ 60 w 97"/>
                <a:gd name="T57" fmla="*/ 14 h 104"/>
                <a:gd name="T58" fmla="*/ 79 w 97"/>
                <a:gd name="T59" fmla="*/ 16 h 104"/>
                <a:gd name="T60" fmla="*/ 66 w 97"/>
                <a:gd name="T61" fmla="*/ 6 h 104"/>
                <a:gd name="T62" fmla="*/ 79 w 97"/>
                <a:gd name="T63" fmla="*/ 7 h 104"/>
                <a:gd name="T64" fmla="*/ 55 w 97"/>
                <a:gd name="T65" fmla="*/ 1 h 104"/>
                <a:gd name="T66" fmla="*/ 43 w 97"/>
                <a:gd name="T67" fmla="*/ 10 h 104"/>
                <a:gd name="T68" fmla="*/ 10 w 97"/>
                <a:gd name="T69" fmla="*/ 52 h 104"/>
                <a:gd name="T70" fmla="*/ 7 w 97"/>
                <a:gd name="T71" fmla="*/ 56 h 104"/>
                <a:gd name="T72" fmla="*/ 2 w 97"/>
                <a:gd name="T73" fmla="*/ 85 h 104"/>
                <a:gd name="T74" fmla="*/ 11 w 97"/>
                <a:gd name="T75" fmla="*/ 98 h 104"/>
                <a:gd name="T76" fmla="*/ 31 w 97"/>
                <a:gd name="T77" fmla="*/ 103 h 104"/>
                <a:gd name="T78" fmla="*/ 50 w 97"/>
                <a:gd name="T79" fmla="*/ 95 h 104"/>
                <a:gd name="T80" fmla="*/ 58 w 97"/>
                <a:gd name="T81" fmla="*/ 84 h 104"/>
                <a:gd name="T82" fmla="*/ 51 w 97"/>
                <a:gd name="T83" fmla="*/ 93 h 104"/>
                <a:gd name="T84" fmla="*/ 49 w 97"/>
                <a:gd name="T85" fmla="*/ 96 h 104"/>
                <a:gd name="T86" fmla="*/ 16 w 97"/>
                <a:gd name="T87" fmla="*/ 100 h 104"/>
                <a:gd name="T88" fmla="*/ 10 w 97"/>
                <a:gd name="T89" fmla="*/ 97 h 104"/>
                <a:gd name="T90" fmla="*/ 4 w 97"/>
                <a:gd name="T91" fmla="*/ 89 h 104"/>
                <a:gd name="T92" fmla="*/ 6 w 97"/>
                <a:gd name="T93" fmla="*/ 59 h 104"/>
                <a:gd name="T94" fmla="*/ 7 w 97"/>
                <a:gd name="T95" fmla="*/ 92 h 104"/>
                <a:gd name="T96" fmla="*/ 10 w 97"/>
                <a:gd name="T97" fmla="*/ 95 h 104"/>
                <a:gd name="T98" fmla="*/ 13 w 97"/>
                <a:gd name="T99" fmla="*/ 97 h 104"/>
                <a:gd name="T100" fmla="*/ 46 w 97"/>
                <a:gd name="T101" fmla="*/ 97 h 104"/>
                <a:gd name="T102" fmla="*/ 55 w 97"/>
                <a:gd name="T103" fmla="*/ 87 h 104"/>
                <a:gd name="T104" fmla="*/ 83 w 97"/>
                <a:gd name="T105" fmla="*/ 55 h 104"/>
                <a:gd name="T106" fmla="*/ 88 w 97"/>
                <a:gd name="T107" fmla="*/ 48 h 104"/>
                <a:gd name="T108" fmla="*/ 94 w 97"/>
                <a:gd name="T109"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 h="104">
                  <a:moveTo>
                    <a:pt x="92" y="37"/>
                  </a:moveTo>
                  <a:cubicBezTo>
                    <a:pt x="91" y="40"/>
                    <a:pt x="90" y="42"/>
                    <a:pt x="89" y="44"/>
                  </a:cubicBezTo>
                  <a:cubicBezTo>
                    <a:pt x="88" y="45"/>
                    <a:pt x="87" y="47"/>
                    <a:pt x="86" y="48"/>
                  </a:cubicBezTo>
                  <a:cubicBezTo>
                    <a:pt x="84" y="50"/>
                    <a:pt x="84" y="50"/>
                    <a:pt x="84" y="50"/>
                  </a:cubicBezTo>
                  <a:cubicBezTo>
                    <a:pt x="78" y="57"/>
                    <a:pt x="72" y="65"/>
                    <a:pt x="65" y="72"/>
                  </a:cubicBezTo>
                  <a:cubicBezTo>
                    <a:pt x="56" y="83"/>
                    <a:pt x="56" y="83"/>
                    <a:pt x="56" y="83"/>
                  </a:cubicBezTo>
                  <a:cubicBezTo>
                    <a:pt x="52" y="89"/>
                    <a:pt x="52" y="89"/>
                    <a:pt x="52" y="89"/>
                  </a:cubicBezTo>
                  <a:cubicBezTo>
                    <a:pt x="49" y="91"/>
                    <a:pt x="49" y="91"/>
                    <a:pt x="49" y="91"/>
                  </a:cubicBezTo>
                  <a:cubicBezTo>
                    <a:pt x="48" y="93"/>
                    <a:pt x="48" y="93"/>
                    <a:pt x="48" y="93"/>
                  </a:cubicBezTo>
                  <a:cubicBezTo>
                    <a:pt x="48" y="93"/>
                    <a:pt x="47" y="94"/>
                    <a:pt x="47" y="94"/>
                  </a:cubicBezTo>
                  <a:cubicBezTo>
                    <a:pt x="45" y="96"/>
                    <a:pt x="42" y="98"/>
                    <a:pt x="39" y="99"/>
                  </a:cubicBezTo>
                  <a:cubicBezTo>
                    <a:pt x="37" y="100"/>
                    <a:pt x="34" y="101"/>
                    <a:pt x="31" y="101"/>
                  </a:cubicBezTo>
                  <a:cubicBezTo>
                    <a:pt x="26" y="101"/>
                    <a:pt x="20" y="99"/>
                    <a:pt x="16" y="97"/>
                  </a:cubicBezTo>
                  <a:cubicBezTo>
                    <a:pt x="20" y="99"/>
                    <a:pt x="24" y="100"/>
                    <a:pt x="29" y="100"/>
                  </a:cubicBezTo>
                  <a:cubicBezTo>
                    <a:pt x="34" y="101"/>
                    <a:pt x="39" y="100"/>
                    <a:pt x="43" y="97"/>
                  </a:cubicBezTo>
                  <a:cubicBezTo>
                    <a:pt x="44" y="96"/>
                    <a:pt x="45" y="95"/>
                    <a:pt x="46" y="94"/>
                  </a:cubicBezTo>
                  <a:cubicBezTo>
                    <a:pt x="47" y="94"/>
                    <a:pt x="47" y="93"/>
                    <a:pt x="48" y="93"/>
                  </a:cubicBezTo>
                  <a:cubicBezTo>
                    <a:pt x="49" y="92"/>
                    <a:pt x="49" y="92"/>
                    <a:pt x="49" y="92"/>
                  </a:cubicBezTo>
                  <a:cubicBezTo>
                    <a:pt x="53" y="87"/>
                    <a:pt x="53" y="87"/>
                    <a:pt x="53" y="87"/>
                  </a:cubicBezTo>
                  <a:cubicBezTo>
                    <a:pt x="55" y="84"/>
                    <a:pt x="58" y="80"/>
                    <a:pt x="61" y="77"/>
                  </a:cubicBezTo>
                  <a:cubicBezTo>
                    <a:pt x="68" y="69"/>
                    <a:pt x="75" y="61"/>
                    <a:pt x="82" y="52"/>
                  </a:cubicBezTo>
                  <a:cubicBezTo>
                    <a:pt x="84" y="49"/>
                    <a:pt x="84" y="49"/>
                    <a:pt x="84" y="49"/>
                  </a:cubicBezTo>
                  <a:cubicBezTo>
                    <a:pt x="85" y="48"/>
                    <a:pt x="85" y="48"/>
                    <a:pt x="85" y="48"/>
                  </a:cubicBezTo>
                  <a:cubicBezTo>
                    <a:pt x="86" y="47"/>
                    <a:pt x="86" y="47"/>
                    <a:pt x="86" y="47"/>
                  </a:cubicBezTo>
                  <a:cubicBezTo>
                    <a:pt x="87" y="46"/>
                    <a:pt x="87" y="46"/>
                    <a:pt x="87" y="46"/>
                  </a:cubicBezTo>
                  <a:cubicBezTo>
                    <a:pt x="88" y="44"/>
                    <a:pt x="90" y="41"/>
                    <a:pt x="91" y="38"/>
                  </a:cubicBezTo>
                  <a:cubicBezTo>
                    <a:pt x="93" y="33"/>
                    <a:pt x="94" y="27"/>
                    <a:pt x="93" y="20"/>
                  </a:cubicBezTo>
                  <a:cubicBezTo>
                    <a:pt x="93" y="19"/>
                    <a:pt x="92" y="18"/>
                    <a:pt x="92" y="16"/>
                  </a:cubicBezTo>
                  <a:cubicBezTo>
                    <a:pt x="91" y="15"/>
                    <a:pt x="89" y="13"/>
                    <a:pt x="88" y="12"/>
                  </a:cubicBezTo>
                  <a:cubicBezTo>
                    <a:pt x="86" y="11"/>
                    <a:pt x="84" y="10"/>
                    <a:pt x="83" y="11"/>
                  </a:cubicBezTo>
                  <a:cubicBezTo>
                    <a:pt x="83" y="11"/>
                    <a:pt x="83" y="12"/>
                    <a:pt x="83" y="13"/>
                  </a:cubicBezTo>
                  <a:cubicBezTo>
                    <a:pt x="84" y="14"/>
                    <a:pt x="84" y="15"/>
                    <a:pt x="85" y="18"/>
                  </a:cubicBezTo>
                  <a:cubicBezTo>
                    <a:pt x="86" y="18"/>
                    <a:pt x="87" y="20"/>
                    <a:pt x="87" y="21"/>
                  </a:cubicBezTo>
                  <a:cubicBezTo>
                    <a:pt x="87" y="23"/>
                    <a:pt x="87" y="24"/>
                    <a:pt x="87" y="24"/>
                  </a:cubicBezTo>
                  <a:cubicBezTo>
                    <a:pt x="87" y="25"/>
                    <a:pt x="86" y="24"/>
                    <a:pt x="86" y="24"/>
                  </a:cubicBezTo>
                  <a:cubicBezTo>
                    <a:pt x="86" y="30"/>
                    <a:pt x="84" y="37"/>
                    <a:pt x="80" y="42"/>
                  </a:cubicBezTo>
                  <a:cubicBezTo>
                    <a:pt x="66" y="59"/>
                    <a:pt x="66" y="59"/>
                    <a:pt x="66" y="59"/>
                  </a:cubicBezTo>
                  <a:cubicBezTo>
                    <a:pt x="60" y="66"/>
                    <a:pt x="54" y="73"/>
                    <a:pt x="48" y="80"/>
                  </a:cubicBezTo>
                  <a:cubicBezTo>
                    <a:pt x="44" y="85"/>
                    <a:pt x="44" y="85"/>
                    <a:pt x="44" y="85"/>
                  </a:cubicBezTo>
                  <a:cubicBezTo>
                    <a:pt x="42" y="87"/>
                    <a:pt x="42" y="87"/>
                    <a:pt x="42" y="87"/>
                  </a:cubicBezTo>
                  <a:cubicBezTo>
                    <a:pt x="41" y="88"/>
                    <a:pt x="41" y="88"/>
                    <a:pt x="41" y="88"/>
                  </a:cubicBezTo>
                  <a:cubicBezTo>
                    <a:pt x="41" y="89"/>
                    <a:pt x="40" y="89"/>
                    <a:pt x="40" y="89"/>
                  </a:cubicBezTo>
                  <a:cubicBezTo>
                    <a:pt x="37" y="91"/>
                    <a:pt x="34" y="92"/>
                    <a:pt x="30" y="92"/>
                  </a:cubicBezTo>
                  <a:cubicBezTo>
                    <a:pt x="34" y="92"/>
                    <a:pt x="37" y="91"/>
                    <a:pt x="40" y="89"/>
                  </a:cubicBezTo>
                  <a:cubicBezTo>
                    <a:pt x="40" y="89"/>
                    <a:pt x="41" y="88"/>
                    <a:pt x="41" y="88"/>
                  </a:cubicBezTo>
                  <a:cubicBezTo>
                    <a:pt x="41" y="88"/>
                    <a:pt x="41" y="88"/>
                    <a:pt x="41" y="88"/>
                  </a:cubicBezTo>
                  <a:cubicBezTo>
                    <a:pt x="42" y="87"/>
                    <a:pt x="42" y="87"/>
                    <a:pt x="42" y="87"/>
                  </a:cubicBezTo>
                  <a:cubicBezTo>
                    <a:pt x="44" y="85"/>
                    <a:pt x="44" y="85"/>
                    <a:pt x="44" y="85"/>
                  </a:cubicBezTo>
                  <a:cubicBezTo>
                    <a:pt x="48" y="79"/>
                    <a:pt x="48" y="79"/>
                    <a:pt x="48" y="79"/>
                  </a:cubicBezTo>
                  <a:cubicBezTo>
                    <a:pt x="66" y="59"/>
                    <a:pt x="66" y="59"/>
                    <a:pt x="66" y="59"/>
                  </a:cubicBezTo>
                  <a:cubicBezTo>
                    <a:pt x="80" y="42"/>
                    <a:pt x="80" y="42"/>
                    <a:pt x="80" y="42"/>
                  </a:cubicBezTo>
                  <a:cubicBezTo>
                    <a:pt x="84" y="37"/>
                    <a:pt x="86" y="30"/>
                    <a:pt x="85" y="23"/>
                  </a:cubicBezTo>
                  <a:cubicBezTo>
                    <a:pt x="84" y="23"/>
                    <a:pt x="84" y="24"/>
                    <a:pt x="83" y="26"/>
                  </a:cubicBezTo>
                  <a:cubicBezTo>
                    <a:pt x="83" y="27"/>
                    <a:pt x="83" y="28"/>
                    <a:pt x="83" y="30"/>
                  </a:cubicBezTo>
                  <a:cubicBezTo>
                    <a:pt x="82" y="32"/>
                    <a:pt x="82" y="34"/>
                    <a:pt x="81" y="36"/>
                  </a:cubicBezTo>
                  <a:cubicBezTo>
                    <a:pt x="80" y="37"/>
                    <a:pt x="80" y="38"/>
                    <a:pt x="79" y="39"/>
                  </a:cubicBezTo>
                  <a:cubicBezTo>
                    <a:pt x="79" y="40"/>
                    <a:pt x="79" y="40"/>
                    <a:pt x="78" y="41"/>
                  </a:cubicBezTo>
                  <a:cubicBezTo>
                    <a:pt x="77" y="42"/>
                    <a:pt x="77" y="42"/>
                    <a:pt x="77" y="42"/>
                  </a:cubicBezTo>
                  <a:cubicBezTo>
                    <a:pt x="75" y="44"/>
                    <a:pt x="73" y="46"/>
                    <a:pt x="72" y="48"/>
                  </a:cubicBezTo>
                  <a:cubicBezTo>
                    <a:pt x="64" y="57"/>
                    <a:pt x="55" y="67"/>
                    <a:pt x="47" y="77"/>
                  </a:cubicBezTo>
                  <a:cubicBezTo>
                    <a:pt x="41" y="85"/>
                    <a:pt x="41" y="85"/>
                    <a:pt x="41" y="85"/>
                  </a:cubicBezTo>
                  <a:cubicBezTo>
                    <a:pt x="40" y="86"/>
                    <a:pt x="40" y="86"/>
                    <a:pt x="39" y="87"/>
                  </a:cubicBezTo>
                  <a:cubicBezTo>
                    <a:pt x="39" y="87"/>
                    <a:pt x="39" y="87"/>
                    <a:pt x="38" y="87"/>
                  </a:cubicBezTo>
                  <a:cubicBezTo>
                    <a:pt x="38" y="88"/>
                    <a:pt x="37" y="88"/>
                    <a:pt x="36" y="89"/>
                  </a:cubicBezTo>
                  <a:cubicBezTo>
                    <a:pt x="32" y="90"/>
                    <a:pt x="27" y="90"/>
                    <a:pt x="22" y="88"/>
                  </a:cubicBezTo>
                  <a:cubicBezTo>
                    <a:pt x="22" y="88"/>
                    <a:pt x="21" y="87"/>
                    <a:pt x="20" y="87"/>
                  </a:cubicBezTo>
                  <a:cubicBezTo>
                    <a:pt x="20" y="87"/>
                    <a:pt x="20" y="86"/>
                    <a:pt x="19" y="86"/>
                  </a:cubicBezTo>
                  <a:cubicBezTo>
                    <a:pt x="19" y="86"/>
                    <a:pt x="19" y="86"/>
                    <a:pt x="19" y="86"/>
                  </a:cubicBezTo>
                  <a:cubicBezTo>
                    <a:pt x="19" y="86"/>
                    <a:pt x="19" y="86"/>
                    <a:pt x="19" y="86"/>
                  </a:cubicBezTo>
                  <a:cubicBezTo>
                    <a:pt x="19" y="86"/>
                    <a:pt x="19" y="86"/>
                    <a:pt x="19" y="86"/>
                  </a:cubicBezTo>
                  <a:cubicBezTo>
                    <a:pt x="19" y="85"/>
                    <a:pt x="19" y="85"/>
                    <a:pt x="19" y="85"/>
                  </a:cubicBezTo>
                  <a:cubicBezTo>
                    <a:pt x="18" y="85"/>
                    <a:pt x="18" y="85"/>
                    <a:pt x="18" y="85"/>
                  </a:cubicBezTo>
                  <a:cubicBezTo>
                    <a:pt x="18" y="85"/>
                    <a:pt x="18" y="84"/>
                    <a:pt x="18" y="84"/>
                  </a:cubicBezTo>
                  <a:cubicBezTo>
                    <a:pt x="17" y="84"/>
                    <a:pt x="17" y="83"/>
                    <a:pt x="16" y="82"/>
                  </a:cubicBezTo>
                  <a:cubicBezTo>
                    <a:pt x="15" y="80"/>
                    <a:pt x="14" y="77"/>
                    <a:pt x="15" y="74"/>
                  </a:cubicBezTo>
                  <a:cubicBezTo>
                    <a:pt x="15" y="70"/>
                    <a:pt x="16" y="67"/>
                    <a:pt x="18" y="65"/>
                  </a:cubicBezTo>
                  <a:cubicBezTo>
                    <a:pt x="18" y="64"/>
                    <a:pt x="19" y="64"/>
                    <a:pt x="19" y="64"/>
                  </a:cubicBezTo>
                  <a:cubicBezTo>
                    <a:pt x="20" y="62"/>
                    <a:pt x="20" y="62"/>
                    <a:pt x="20" y="62"/>
                  </a:cubicBezTo>
                  <a:cubicBezTo>
                    <a:pt x="22" y="59"/>
                    <a:pt x="22" y="59"/>
                    <a:pt x="22" y="59"/>
                  </a:cubicBezTo>
                  <a:cubicBezTo>
                    <a:pt x="26" y="54"/>
                    <a:pt x="26" y="54"/>
                    <a:pt x="26" y="54"/>
                  </a:cubicBezTo>
                  <a:cubicBezTo>
                    <a:pt x="34" y="44"/>
                    <a:pt x="42" y="34"/>
                    <a:pt x="50" y="24"/>
                  </a:cubicBezTo>
                  <a:cubicBezTo>
                    <a:pt x="56" y="17"/>
                    <a:pt x="56" y="17"/>
                    <a:pt x="56" y="17"/>
                  </a:cubicBezTo>
                  <a:cubicBezTo>
                    <a:pt x="56" y="17"/>
                    <a:pt x="56" y="17"/>
                    <a:pt x="56" y="17"/>
                  </a:cubicBezTo>
                  <a:cubicBezTo>
                    <a:pt x="56" y="17"/>
                    <a:pt x="56" y="17"/>
                    <a:pt x="56" y="17"/>
                  </a:cubicBezTo>
                  <a:cubicBezTo>
                    <a:pt x="56" y="16"/>
                    <a:pt x="56" y="16"/>
                    <a:pt x="57" y="16"/>
                  </a:cubicBezTo>
                  <a:cubicBezTo>
                    <a:pt x="57" y="16"/>
                    <a:pt x="57" y="15"/>
                    <a:pt x="57" y="15"/>
                  </a:cubicBezTo>
                  <a:cubicBezTo>
                    <a:pt x="58" y="15"/>
                    <a:pt x="59" y="14"/>
                    <a:pt x="60" y="14"/>
                  </a:cubicBezTo>
                  <a:cubicBezTo>
                    <a:pt x="63" y="13"/>
                    <a:pt x="67" y="13"/>
                    <a:pt x="71" y="14"/>
                  </a:cubicBezTo>
                  <a:cubicBezTo>
                    <a:pt x="74" y="15"/>
                    <a:pt x="76" y="16"/>
                    <a:pt x="78" y="16"/>
                  </a:cubicBezTo>
                  <a:cubicBezTo>
                    <a:pt x="79" y="16"/>
                    <a:pt x="79" y="16"/>
                    <a:pt x="79" y="16"/>
                  </a:cubicBezTo>
                  <a:cubicBezTo>
                    <a:pt x="80" y="16"/>
                    <a:pt x="80" y="16"/>
                    <a:pt x="80" y="15"/>
                  </a:cubicBezTo>
                  <a:cubicBezTo>
                    <a:pt x="80" y="14"/>
                    <a:pt x="79" y="12"/>
                    <a:pt x="77" y="10"/>
                  </a:cubicBezTo>
                  <a:cubicBezTo>
                    <a:pt x="74" y="8"/>
                    <a:pt x="71" y="6"/>
                    <a:pt x="66" y="6"/>
                  </a:cubicBezTo>
                  <a:cubicBezTo>
                    <a:pt x="67" y="4"/>
                    <a:pt x="67" y="4"/>
                    <a:pt x="67" y="4"/>
                  </a:cubicBezTo>
                  <a:cubicBezTo>
                    <a:pt x="71" y="5"/>
                    <a:pt x="74" y="6"/>
                    <a:pt x="76" y="7"/>
                  </a:cubicBezTo>
                  <a:cubicBezTo>
                    <a:pt x="78" y="7"/>
                    <a:pt x="78" y="7"/>
                    <a:pt x="79" y="7"/>
                  </a:cubicBezTo>
                  <a:cubicBezTo>
                    <a:pt x="79" y="6"/>
                    <a:pt x="78" y="4"/>
                    <a:pt x="80" y="4"/>
                  </a:cubicBezTo>
                  <a:cubicBezTo>
                    <a:pt x="75" y="2"/>
                    <a:pt x="70" y="0"/>
                    <a:pt x="64" y="0"/>
                  </a:cubicBezTo>
                  <a:cubicBezTo>
                    <a:pt x="61" y="0"/>
                    <a:pt x="58" y="0"/>
                    <a:pt x="55" y="1"/>
                  </a:cubicBezTo>
                  <a:cubicBezTo>
                    <a:pt x="52" y="2"/>
                    <a:pt x="49" y="4"/>
                    <a:pt x="47" y="6"/>
                  </a:cubicBezTo>
                  <a:cubicBezTo>
                    <a:pt x="46" y="6"/>
                    <a:pt x="46" y="7"/>
                    <a:pt x="45" y="8"/>
                  </a:cubicBezTo>
                  <a:cubicBezTo>
                    <a:pt x="43" y="10"/>
                    <a:pt x="43" y="10"/>
                    <a:pt x="43" y="10"/>
                  </a:cubicBezTo>
                  <a:cubicBezTo>
                    <a:pt x="40" y="13"/>
                    <a:pt x="40" y="13"/>
                    <a:pt x="40" y="13"/>
                  </a:cubicBezTo>
                  <a:cubicBezTo>
                    <a:pt x="16" y="44"/>
                    <a:pt x="16" y="44"/>
                    <a:pt x="16" y="44"/>
                  </a:cubicBezTo>
                  <a:cubicBezTo>
                    <a:pt x="10" y="52"/>
                    <a:pt x="10" y="52"/>
                    <a:pt x="10" y="52"/>
                  </a:cubicBezTo>
                  <a:cubicBezTo>
                    <a:pt x="8" y="54"/>
                    <a:pt x="8" y="54"/>
                    <a:pt x="8" y="54"/>
                  </a:cubicBezTo>
                  <a:cubicBezTo>
                    <a:pt x="8" y="55"/>
                    <a:pt x="8" y="55"/>
                    <a:pt x="8" y="55"/>
                  </a:cubicBezTo>
                  <a:cubicBezTo>
                    <a:pt x="7" y="56"/>
                    <a:pt x="7" y="56"/>
                    <a:pt x="7" y="56"/>
                  </a:cubicBezTo>
                  <a:cubicBezTo>
                    <a:pt x="6" y="57"/>
                    <a:pt x="5" y="59"/>
                    <a:pt x="4" y="61"/>
                  </a:cubicBezTo>
                  <a:cubicBezTo>
                    <a:pt x="2" y="64"/>
                    <a:pt x="1" y="68"/>
                    <a:pt x="0" y="73"/>
                  </a:cubicBezTo>
                  <a:cubicBezTo>
                    <a:pt x="0" y="77"/>
                    <a:pt x="0" y="81"/>
                    <a:pt x="2" y="85"/>
                  </a:cubicBezTo>
                  <a:cubicBezTo>
                    <a:pt x="3" y="89"/>
                    <a:pt x="6" y="92"/>
                    <a:pt x="8" y="95"/>
                  </a:cubicBezTo>
                  <a:cubicBezTo>
                    <a:pt x="9" y="96"/>
                    <a:pt x="9" y="96"/>
                    <a:pt x="10" y="97"/>
                  </a:cubicBezTo>
                  <a:cubicBezTo>
                    <a:pt x="11" y="97"/>
                    <a:pt x="11" y="98"/>
                    <a:pt x="11" y="98"/>
                  </a:cubicBezTo>
                  <a:cubicBezTo>
                    <a:pt x="12" y="98"/>
                    <a:pt x="13" y="99"/>
                    <a:pt x="14" y="99"/>
                  </a:cubicBezTo>
                  <a:cubicBezTo>
                    <a:pt x="16" y="100"/>
                    <a:pt x="18" y="101"/>
                    <a:pt x="20" y="102"/>
                  </a:cubicBezTo>
                  <a:cubicBezTo>
                    <a:pt x="23" y="103"/>
                    <a:pt x="27" y="104"/>
                    <a:pt x="31" y="103"/>
                  </a:cubicBezTo>
                  <a:cubicBezTo>
                    <a:pt x="35" y="103"/>
                    <a:pt x="40" y="102"/>
                    <a:pt x="44" y="100"/>
                  </a:cubicBezTo>
                  <a:cubicBezTo>
                    <a:pt x="46" y="99"/>
                    <a:pt x="47" y="98"/>
                    <a:pt x="49" y="96"/>
                  </a:cubicBezTo>
                  <a:cubicBezTo>
                    <a:pt x="49" y="95"/>
                    <a:pt x="50" y="95"/>
                    <a:pt x="50" y="95"/>
                  </a:cubicBezTo>
                  <a:cubicBezTo>
                    <a:pt x="51" y="94"/>
                    <a:pt x="51" y="94"/>
                    <a:pt x="51" y="94"/>
                  </a:cubicBezTo>
                  <a:cubicBezTo>
                    <a:pt x="52" y="92"/>
                    <a:pt x="52" y="92"/>
                    <a:pt x="52" y="92"/>
                  </a:cubicBezTo>
                  <a:cubicBezTo>
                    <a:pt x="58" y="84"/>
                    <a:pt x="58" y="84"/>
                    <a:pt x="58" y="84"/>
                  </a:cubicBezTo>
                  <a:cubicBezTo>
                    <a:pt x="71" y="69"/>
                    <a:pt x="71" y="69"/>
                    <a:pt x="71" y="69"/>
                  </a:cubicBezTo>
                  <a:cubicBezTo>
                    <a:pt x="55" y="88"/>
                    <a:pt x="55" y="88"/>
                    <a:pt x="55" y="88"/>
                  </a:cubicBezTo>
                  <a:cubicBezTo>
                    <a:pt x="51" y="93"/>
                    <a:pt x="51" y="93"/>
                    <a:pt x="51" y="93"/>
                  </a:cubicBezTo>
                  <a:cubicBezTo>
                    <a:pt x="50" y="94"/>
                    <a:pt x="50" y="94"/>
                    <a:pt x="50" y="94"/>
                  </a:cubicBezTo>
                  <a:cubicBezTo>
                    <a:pt x="49" y="95"/>
                    <a:pt x="49" y="95"/>
                    <a:pt x="49" y="95"/>
                  </a:cubicBezTo>
                  <a:cubicBezTo>
                    <a:pt x="49" y="95"/>
                    <a:pt x="49" y="95"/>
                    <a:pt x="49" y="96"/>
                  </a:cubicBezTo>
                  <a:cubicBezTo>
                    <a:pt x="48" y="97"/>
                    <a:pt x="47" y="98"/>
                    <a:pt x="45" y="99"/>
                  </a:cubicBezTo>
                  <a:cubicBezTo>
                    <a:pt x="41" y="102"/>
                    <a:pt x="35" y="103"/>
                    <a:pt x="30" y="103"/>
                  </a:cubicBezTo>
                  <a:cubicBezTo>
                    <a:pt x="25" y="103"/>
                    <a:pt x="20" y="102"/>
                    <a:pt x="16" y="100"/>
                  </a:cubicBezTo>
                  <a:cubicBezTo>
                    <a:pt x="15" y="99"/>
                    <a:pt x="14" y="99"/>
                    <a:pt x="12" y="98"/>
                  </a:cubicBezTo>
                  <a:cubicBezTo>
                    <a:pt x="12" y="98"/>
                    <a:pt x="11" y="97"/>
                    <a:pt x="11" y="97"/>
                  </a:cubicBezTo>
                  <a:cubicBezTo>
                    <a:pt x="10" y="97"/>
                    <a:pt x="10" y="97"/>
                    <a:pt x="10" y="97"/>
                  </a:cubicBezTo>
                  <a:cubicBezTo>
                    <a:pt x="10" y="96"/>
                    <a:pt x="10" y="96"/>
                    <a:pt x="10" y="96"/>
                  </a:cubicBezTo>
                  <a:cubicBezTo>
                    <a:pt x="10" y="96"/>
                    <a:pt x="9" y="96"/>
                    <a:pt x="9" y="95"/>
                  </a:cubicBezTo>
                  <a:cubicBezTo>
                    <a:pt x="7" y="93"/>
                    <a:pt x="6" y="91"/>
                    <a:pt x="4" y="89"/>
                  </a:cubicBezTo>
                  <a:cubicBezTo>
                    <a:pt x="2" y="84"/>
                    <a:pt x="1" y="79"/>
                    <a:pt x="1" y="74"/>
                  </a:cubicBezTo>
                  <a:cubicBezTo>
                    <a:pt x="1" y="69"/>
                    <a:pt x="3" y="64"/>
                    <a:pt x="5" y="59"/>
                  </a:cubicBezTo>
                  <a:cubicBezTo>
                    <a:pt x="5" y="59"/>
                    <a:pt x="5" y="60"/>
                    <a:pt x="6" y="59"/>
                  </a:cubicBezTo>
                  <a:cubicBezTo>
                    <a:pt x="3" y="64"/>
                    <a:pt x="2" y="69"/>
                    <a:pt x="2" y="74"/>
                  </a:cubicBezTo>
                  <a:cubicBezTo>
                    <a:pt x="2" y="79"/>
                    <a:pt x="3" y="84"/>
                    <a:pt x="5" y="89"/>
                  </a:cubicBezTo>
                  <a:cubicBezTo>
                    <a:pt x="6" y="90"/>
                    <a:pt x="7" y="91"/>
                    <a:pt x="7" y="92"/>
                  </a:cubicBezTo>
                  <a:cubicBezTo>
                    <a:pt x="8" y="92"/>
                    <a:pt x="8" y="93"/>
                    <a:pt x="9" y="93"/>
                  </a:cubicBezTo>
                  <a:cubicBezTo>
                    <a:pt x="9" y="94"/>
                    <a:pt x="9" y="94"/>
                    <a:pt x="9" y="94"/>
                  </a:cubicBezTo>
                  <a:cubicBezTo>
                    <a:pt x="9" y="94"/>
                    <a:pt x="10" y="94"/>
                    <a:pt x="10" y="95"/>
                  </a:cubicBezTo>
                  <a:cubicBezTo>
                    <a:pt x="10" y="95"/>
                    <a:pt x="11" y="95"/>
                    <a:pt x="11" y="96"/>
                  </a:cubicBezTo>
                  <a:cubicBezTo>
                    <a:pt x="12" y="96"/>
                    <a:pt x="12" y="96"/>
                    <a:pt x="12" y="96"/>
                  </a:cubicBezTo>
                  <a:cubicBezTo>
                    <a:pt x="12" y="97"/>
                    <a:pt x="13" y="97"/>
                    <a:pt x="13" y="97"/>
                  </a:cubicBezTo>
                  <a:cubicBezTo>
                    <a:pt x="14" y="98"/>
                    <a:pt x="16" y="99"/>
                    <a:pt x="17" y="99"/>
                  </a:cubicBezTo>
                  <a:cubicBezTo>
                    <a:pt x="21" y="101"/>
                    <a:pt x="26" y="102"/>
                    <a:pt x="31" y="102"/>
                  </a:cubicBezTo>
                  <a:cubicBezTo>
                    <a:pt x="36" y="102"/>
                    <a:pt x="41" y="101"/>
                    <a:pt x="46" y="97"/>
                  </a:cubicBezTo>
                  <a:cubicBezTo>
                    <a:pt x="47" y="96"/>
                    <a:pt x="48" y="96"/>
                    <a:pt x="49" y="94"/>
                  </a:cubicBezTo>
                  <a:cubicBezTo>
                    <a:pt x="51" y="92"/>
                    <a:pt x="51" y="92"/>
                    <a:pt x="51" y="92"/>
                  </a:cubicBezTo>
                  <a:cubicBezTo>
                    <a:pt x="55" y="87"/>
                    <a:pt x="55" y="87"/>
                    <a:pt x="55" y="87"/>
                  </a:cubicBezTo>
                  <a:cubicBezTo>
                    <a:pt x="60" y="81"/>
                    <a:pt x="66" y="74"/>
                    <a:pt x="71" y="68"/>
                  </a:cubicBezTo>
                  <a:cubicBezTo>
                    <a:pt x="72" y="68"/>
                    <a:pt x="72" y="68"/>
                    <a:pt x="72" y="68"/>
                  </a:cubicBezTo>
                  <a:cubicBezTo>
                    <a:pt x="83" y="55"/>
                    <a:pt x="83" y="55"/>
                    <a:pt x="83" y="55"/>
                  </a:cubicBezTo>
                  <a:cubicBezTo>
                    <a:pt x="86" y="51"/>
                    <a:pt x="86" y="51"/>
                    <a:pt x="86" y="51"/>
                  </a:cubicBezTo>
                  <a:cubicBezTo>
                    <a:pt x="88" y="49"/>
                    <a:pt x="88" y="49"/>
                    <a:pt x="88" y="49"/>
                  </a:cubicBezTo>
                  <a:cubicBezTo>
                    <a:pt x="88" y="48"/>
                    <a:pt x="88" y="48"/>
                    <a:pt x="88" y="48"/>
                  </a:cubicBezTo>
                  <a:cubicBezTo>
                    <a:pt x="89" y="48"/>
                    <a:pt x="89" y="48"/>
                    <a:pt x="89" y="47"/>
                  </a:cubicBezTo>
                  <a:cubicBezTo>
                    <a:pt x="92" y="44"/>
                    <a:pt x="93" y="41"/>
                    <a:pt x="95" y="37"/>
                  </a:cubicBezTo>
                  <a:cubicBezTo>
                    <a:pt x="97" y="31"/>
                    <a:pt x="96" y="25"/>
                    <a:pt x="94" y="20"/>
                  </a:cubicBezTo>
                  <a:cubicBezTo>
                    <a:pt x="95" y="26"/>
                    <a:pt x="94" y="32"/>
                    <a:pt x="92" y="3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3" name="Freeform 28"/>
            <p:cNvSpPr/>
            <p:nvPr/>
          </p:nvSpPr>
          <p:spPr bwMode="auto">
            <a:xfrm>
              <a:off x="5175251" y="1671638"/>
              <a:ext cx="4763"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4" name="Freeform 29"/>
            <p:cNvSpPr/>
            <p:nvPr/>
          </p:nvSpPr>
          <p:spPr bwMode="auto">
            <a:xfrm>
              <a:off x="5160963" y="1660526"/>
              <a:ext cx="3175" cy="3175"/>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0"/>
                    <a:pt x="0" y="0"/>
                    <a:pt x="0" y="0"/>
                  </a:cubicBezTo>
                  <a:cubicBezTo>
                    <a:pt x="1" y="0"/>
                    <a:pt x="1" y="1"/>
                    <a:pt x="1" y="1"/>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5" name="Freeform 30"/>
            <p:cNvSpPr/>
            <p:nvPr/>
          </p:nvSpPr>
          <p:spPr bwMode="auto">
            <a:xfrm>
              <a:off x="5180013" y="1674813"/>
              <a:ext cx="11113" cy="4763"/>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1"/>
                    <a:pt x="3" y="1"/>
                  </a:cubicBezTo>
                  <a:cubicBezTo>
                    <a:pt x="2" y="1"/>
                    <a:pt x="1"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6" name="Freeform 31"/>
            <p:cNvSpPr/>
            <p:nvPr/>
          </p:nvSpPr>
          <p:spPr bwMode="auto">
            <a:xfrm>
              <a:off x="5164138" y="1663701"/>
              <a:ext cx="7938" cy="4763"/>
            </a:xfrm>
            <a:custGeom>
              <a:avLst/>
              <a:gdLst>
                <a:gd name="T0" fmla="*/ 2 w 2"/>
                <a:gd name="T1" fmla="*/ 1 h 1"/>
                <a:gd name="T2" fmla="*/ 0 w 2"/>
                <a:gd name="T3" fmla="*/ 0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0" y="0"/>
                    <a:pt x="0" y="0"/>
                  </a:cubicBezTo>
                  <a:cubicBezTo>
                    <a:pt x="0" y="0"/>
                    <a:pt x="0" y="0"/>
                    <a:pt x="1" y="1"/>
                  </a:cubicBezTo>
                  <a:cubicBezTo>
                    <a:pt x="1" y="1"/>
                    <a:pt x="1" y="1"/>
                    <a:pt x="2" y="1"/>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7" name="Freeform 32"/>
            <p:cNvSpPr/>
            <p:nvPr/>
          </p:nvSpPr>
          <p:spPr bwMode="auto">
            <a:xfrm>
              <a:off x="5172076" y="166846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0" name="Freeform 33"/>
            <p:cNvSpPr/>
            <p:nvPr/>
          </p:nvSpPr>
          <p:spPr bwMode="auto">
            <a:xfrm>
              <a:off x="4987926" y="1292226"/>
              <a:ext cx="360363" cy="398463"/>
            </a:xfrm>
            <a:custGeom>
              <a:avLst/>
              <a:gdLst>
                <a:gd name="T0" fmla="*/ 38 w 96"/>
                <a:gd name="T1" fmla="*/ 88 h 106"/>
                <a:gd name="T2" fmla="*/ 46 w 96"/>
                <a:gd name="T3" fmla="*/ 98 h 106"/>
                <a:gd name="T4" fmla="*/ 42 w 96"/>
                <a:gd name="T5" fmla="*/ 93 h 106"/>
                <a:gd name="T6" fmla="*/ 12 w 96"/>
                <a:gd name="T7" fmla="*/ 55 h 106"/>
                <a:gd name="T8" fmla="*/ 0 w 96"/>
                <a:gd name="T9" fmla="*/ 29 h 106"/>
                <a:gd name="T10" fmla="*/ 6 w 96"/>
                <a:gd name="T11" fmla="*/ 14 h 106"/>
                <a:gd name="T12" fmla="*/ 5 w 96"/>
                <a:gd name="T13" fmla="*/ 43 h 106"/>
                <a:gd name="T14" fmla="*/ 20 w 96"/>
                <a:gd name="T15" fmla="*/ 64 h 106"/>
                <a:gd name="T16" fmla="*/ 45 w 96"/>
                <a:gd name="T17" fmla="*/ 96 h 106"/>
                <a:gd name="T18" fmla="*/ 48 w 96"/>
                <a:gd name="T19" fmla="*/ 99 h 106"/>
                <a:gd name="T20" fmla="*/ 67 w 96"/>
                <a:gd name="T21" fmla="*/ 106 h 106"/>
                <a:gd name="T22" fmla="*/ 86 w 96"/>
                <a:gd name="T23" fmla="*/ 98 h 106"/>
                <a:gd name="T24" fmla="*/ 95 w 96"/>
                <a:gd name="T25" fmla="*/ 86 h 106"/>
                <a:gd name="T26" fmla="*/ 92 w 96"/>
                <a:gd name="T27" fmla="*/ 86 h 106"/>
                <a:gd name="T28" fmla="*/ 81 w 96"/>
                <a:gd name="T29" fmla="*/ 99 h 106"/>
                <a:gd name="T30" fmla="*/ 49 w 96"/>
                <a:gd name="T31" fmla="*/ 97 h 106"/>
                <a:gd name="T32" fmla="*/ 40 w 96"/>
                <a:gd name="T33" fmla="*/ 86 h 106"/>
                <a:gd name="T34" fmla="*/ 44 w 96"/>
                <a:gd name="T35" fmla="*/ 91 h 106"/>
                <a:gd name="T36" fmla="*/ 50 w 96"/>
                <a:gd name="T37" fmla="*/ 98 h 106"/>
                <a:gd name="T38" fmla="*/ 78 w 96"/>
                <a:gd name="T39" fmla="*/ 101 h 106"/>
                <a:gd name="T40" fmla="*/ 92 w 96"/>
                <a:gd name="T41" fmla="*/ 69 h 106"/>
                <a:gd name="T42" fmla="*/ 83 w 96"/>
                <a:gd name="T43" fmla="*/ 59 h 106"/>
                <a:gd name="T44" fmla="*/ 86 w 96"/>
                <a:gd name="T45" fmla="*/ 70 h 106"/>
                <a:gd name="T46" fmla="*/ 85 w 96"/>
                <a:gd name="T47" fmla="*/ 82 h 106"/>
                <a:gd name="T48" fmla="*/ 57 w 96"/>
                <a:gd name="T49" fmla="*/ 93 h 106"/>
                <a:gd name="T50" fmla="*/ 53 w 96"/>
                <a:gd name="T51" fmla="*/ 90 h 106"/>
                <a:gd name="T52" fmla="*/ 28 w 96"/>
                <a:gd name="T53" fmla="*/ 57 h 106"/>
                <a:gd name="T54" fmla="*/ 54 w 96"/>
                <a:gd name="T55" fmla="*/ 91 h 106"/>
                <a:gd name="T56" fmla="*/ 62 w 96"/>
                <a:gd name="T57" fmla="*/ 95 h 106"/>
                <a:gd name="T58" fmla="*/ 84 w 96"/>
                <a:gd name="T59" fmla="*/ 72 h 106"/>
                <a:gd name="T60" fmla="*/ 79 w 96"/>
                <a:gd name="T61" fmla="*/ 87 h 106"/>
                <a:gd name="T62" fmla="*/ 72 w 96"/>
                <a:gd name="T63" fmla="*/ 92 h 106"/>
                <a:gd name="T64" fmla="*/ 56 w 96"/>
                <a:gd name="T65" fmla="*/ 89 h 106"/>
                <a:gd name="T66" fmla="*/ 23 w 96"/>
                <a:gd name="T67" fmla="*/ 47 h 106"/>
                <a:gd name="T68" fmla="*/ 18 w 96"/>
                <a:gd name="T69" fmla="*/ 40 h 106"/>
                <a:gd name="T70" fmla="*/ 17 w 96"/>
                <a:gd name="T71" fmla="*/ 21 h 106"/>
                <a:gd name="T72" fmla="*/ 21 w 96"/>
                <a:gd name="T73" fmla="*/ 18 h 106"/>
                <a:gd name="T74" fmla="*/ 37 w 96"/>
                <a:gd name="T75" fmla="*/ 17 h 106"/>
                <a:gd name="T76" fmla="*/ 39 w 96"/>
                <a:gd name="T77" fmla="*/ 19 h 106"/>
                <a:gd name="T78" fmla="*/ 70 w 96"/>
                <a:gd name="T79" fmla="*/ 57 h 106"/>
                <a:gd name="T80" fmla="*/ 83 w 96"/>
                <a:gd name="T81" fmla="*/ 53 h 106"/>
                <a:gd name="T82" fmla="*/ 55 w 96"/>
                <a:gd name="T83" fmla="*/ 16 h 106"/>
                <a:gd name="T84" fmla="*/ 48 w 96"/>
                <a:gd name="T85" fmla="*/ 7 h 106"/>
                <a:gd name="T86" fmla="*/ 12 w 96"/>
                <a:gd name="T87" fmla="*/ 6 h 106"/>
                <a:gd name="T88" fmla="*/ 7 w 96"/>
                <a:gd name="T89" fmla="*/ 10 h 106"/>
                <a:gd name="T90" fmla="*/ 2 w 96"/>
                <a:gd name="T91"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106">
                  <a:moveTo>
                    <a:pt x="14" y="58"/>
                  </a:moveTo>
                  <a:cubicBezTo>
                    <a:pt x="26" y="73"/>
                    <a:pt x="26" y="73"/>
                    <a:pt x="26" y="73"/>
                  </a:cubicBezTo>
                  <a:cubicBezTo>
                    <a:pt x="38" y="88"/>
                    <a:pt x="38" y="88"/>
                    <a:pt x="38" y="88"/>
                  </a:cubicBezTo>
                  <a:cubicBezTo>
                    <a:pt x="44" y="95"/>
                    <a:pt x="44" y="95"/>
                    <a:pt x="44" y="95"/>
                  </a:cubicBezTo>
                  <a:cubicBezTo>
                    <a:pt x="45" y="97"/>
                    <a:pt x="45" y="97"/>
                    <a:pt x="45" y="97"/>
                  </a:cubicBezTo>
                  <a:cubicBezTo>
                    <a:pt x="46" y="97"/>
                    <a:pt x="46" y="98"/>
                    <a:pt x="46" y="98"/>
                  </a:cubicBezTo>
                  <a:cubicBezTo>
                    <a:pt x="46" y="98"/>
                    <a:pt x="45" y="97"/>
                    <a:pt x="45" y="97"/>
                  </a:cubicBezTo>
                  <a:cubicBezTo>
                    <a:pt x="44" y="95"/>
                    <a:pt x="44" y="95"/>
                    <a:pt x="44" y="95"/>
                  </a:cubicBezTo>
                  <a:cubicBezTo>
                    <a:pt x="42" y="93"/>
                    <a:pt x="42" y="93"/>
                    <a:pt x="42" y="93"/>
                  </a:cubicBezTo>
                  <a:cubicBezTo>
                    <a:pt x="35" y="83"/>
                    <a:pt x="35" y="83"/>
                    <a:pt x="35" y="83"/>
                  </a:cubicBezTo>
                  <a:cubicBezTo>
                    <a:pt x="19" y="64"/>
                    <a:pt x="19" y="64"/>
                    <a:pt x="19" y="64"/>
                  </a:cubicBezTo>
                  <a:cubicBezTo>
                    <a:pt x="12" y="55"/>
                    <a:pt x="12" y="55"/>
                    <a:pt x="12" y="55"/>
                  </a:cubicBezTo>
                  <a:cubicBezTo>
                    <a:pt x="8" y="50"/>
                    <a:pt x="8" y="50"/>
                    <a:pt x="8" y="50"/>
                  </a:cubicBezTo>
                  <a:cubicBezTo>
                    <a:pt x="6" y="48"/>
                    <a:pt x="5" y="46"/>
                    <a:pt x="4" y="44"/>
                  </a:cubicBezTo>
                  <a:cubicBezTo>
                    <a:pt x="2" y="39"/>
                    <a:pt x="0" y="34"/>
                    <a:pt x="0" y="29"/>
                  </a:cubicBezTo>
                  <a:cubicBezTo>
                    <a:pt x="0" y="27"/>
                    <a:pt x="0" y="24"/>
                    <a:pt x="1" y="21"/>
                  </a:cubicBezTo>
                  <a:cubicBezTo>
                    <a:pt x="2" y="18"/>
                    <a:pt x="3" y="16"/>
                    <a:pt x="5" y="13"/>
                  </a:cubicBezTo>
                  <a:cubicBezTo>
                    <a:pt x="5" y="14"/>
                    <a:pt x="4" y="15"/>
                    <a:pt x="6" y="14"/>
                  </a:cubicBezTo>
                  <a:cubicBezTo>
                    <a:pt x="4" y="16"/>
                    <a:pt x="3" y="18"/>
                    <a:pt x="2" y="21"/>
                  </a:cubicBezTo>
                  <a:cubicBezTo>
                    <a:pt x="1" y="24"/>
                    <a:pt x="1" y="27"/>
                    <a:pt x="1" y="29"/>
                  </a:cubicBezTo>
                  <a:cubicBezTo>
                    <a:pt x="1" y="34"/>
                    <a:pt x="3" y="39"/>
                    <a:pt x="5" y="43"/>
                  </a:cubicBezTo>
                  <a:cubicBezTo>
                    <a:pt x="6" y="46"/>
                    <a:pt x="7" y="48"/>
                    <a:pt x="9" y="50"/>
                  </a:cubicBezTo>
                  <a:cubicBezTo>
                    <a:pt x="13" y="54"/>
                    <a:pt x="13" y="54"/>
                    <a:pt x="13" y="54"/>
                  </a:cubicBezTo>
                  <a:cubicBezTo>
                    <a:pt x="20" y="64"/>
                    <a:pt x="20" y="64"/>
                    <a:pt x="20" y="64"/>
                  </a:cubicBezTo>
                  <a:cubicBezTo>
                    <a:pt x="25" y="71"/>
                    <a:pt x="30" y="77"/>
                    <a:pt x="36" y="84"/>
                  </a:cubicBezTo>
                  <a:cubicBezTo>
                    <a:pt x="38" y="87"/>
                    <a:pt x="41" y="90"/>
                    <a:pt x="43" y="93"/>
                  </a:cubicBezTo>
                  <a:cubicBezTo>
                    <a:pt x="45" y="96"/>
                    <a:pt x="45" y="96"/>
                    <a:pt x="45" y="96"/>
                  </a:cubicBezTo>
                  <a:cubicBezTo>
                    <a:pt x="46" y="96"/>
                    <a:pt x="46" y="96"/>
                    <a:pt x="46" y="96"/>
                  </a:cubicBezTo>
                  <a:cubicBezTo>
                    <a:pt x="46" y="97"/>
                    <a:pt x="47" y="97"/>
                    <a:pt x="47" y="97"/>
                  </a:cubicBezTo>
                  <a:cubicBezTo>
                    <a:pt x="47" y="98"/>
                    <a:pt x="48" y="98"/>
                    <a:pt x="48" y="99"/>
                  </a:cubicBezTo>
                  <a:cubicBezTo>
                    <a:pt x="51" y="101"/>
                    <a:pt x="53" y="102"/>
                    <a:pt x="56" y="103"/>
                  </a:cubicBezTo>
                  <a:cubicBezTo>
                    <a:pt x="55" y="104"/>
                    <a:pt x="55" y="104"/>
                    <a:pt x="55" y="104"/>
                  </a:cubicBezTo>
                  <a:cubicBezTo>
                    <a:pt x="59" y="106"/>
                    <a:pt x="63" y="106"/>
                    <a:pt x="67" y="106"/>
                  </a:cubicBezTo>
                  <a:cubicBezTo>
                    <a:pt x="71" y="106"/>
                    <a:pt x="75" y="105"/>
                    <a:pt x="78" y="103"/>
                  </a:cubicBezTo>
                  <a:cubicBezTo>
                    <a:pt x="80" y="102"/>
                    <a:pt x="82" y="101"/>
                    <a:pt x="84" y="100"/>
                  </a:cubicBezTo>
                  <a:cubicBezTo>
                    <a:pt x="84" y="100"/>
                    <a:pt x="85" y="99"/>
                    <a:pt x="86" y="98"/>
                  </a:cubicBezTo>
                  <a:cubicBezTo>
                    <a:pt x="86" y="98"/>
                    <a:pt x="87" y="98"/>
                    <a:pt x="87" y="97"/>
                  </a:cubicBezTo>
                  <a:cubicBezTo>
                    <a:pt x="88" y="97"/>
                    <a:pt x="88" y="97"/>
                    <a:pt x="88" y="96"/>
                  </a:cubicBezTo>
                  <a:cubicBezTo>
                    <a:pt x="91" y="93"/>
                    <a:pt x="93" y="90"/>
                    <a:pt x="95" y="86"/>
                  </a:cubicBezTo>
                  <a:cubicBezTo>
                    <a:pt x="96" y="82"/>
                    <a:pt x="96" y="79"/>
                    <a:pt x="95" y="76"/>
                  </a:cubicBezTo>
                  <a:cubicBezTo>
                    <a:pt x="95" y="73"/>
                    <a:pt x="94" y="71"/>
                    <a:pt x="93" y="69"/>
                  </a:cubicBezTo>
                  <a:cubicBezTo>
                    <a:pt x="95" y="74"/>
                    <a:pt x="95" y="80"/>
                    <a:pt x="92" y="86"/>
                  </a:cubicBezTo>
                  <a:cubicBezTo>
                    <a:pt x="91" y="89"/>
                    <a:pt x="90" y="91"/>
                    <a:pt x="88" y="93"/>
                  </a:cubicBezTo>
                  <a:cubicBezTo>
                    <a:pt x="87" y="94"/>
                    <a:pt x="86" y="95"/>
                    <a:pt x="85" y="96"/>
                  </a:cubicBezTo>
                  <a:cubicBezTo>
                    <a:pt x="84" y="97"/>
                    <a:pt x="83" y="98"/>
                    <a:pt x="81" y="99"/>
                  </a:cubicBezTo>
                  <a:cubicBezTo>
                    <a:pt x="76" y="102"/>
                    <a:pt x="71" y="103"/>
                    <a:pt x="65" y="103"/>
                  </a:cubicBezTo>
                  <a:cubicBezTo>
                    <a:pt x="62" y="103"/>
                    <a:pt x="60" y="103"/>
                    <a:pt x="57" y="102"/>
                  </a:cubicBezTo>
                  <a:cubicBezTo>
                    <a:pt x="54" y="101"/>
                    <a:pt x="51" y="100"/>
                    <a:pt x="49" y="97"/>
                  </a:cubicBezTo>
                  <a:cubicBezTo>
                    <a:pt x="48" y="96"/>
                    <a:pt x="47" y="95"/>
                    <a:pt x="46" y="94"/>
                  </a:cubicBezTo>
                  <a:cubicBezTo>
                    <a:pt x="44" y="91"/>
                    <a:pt x="44" y="91"/>
                    <a:pt x="44" y="91"/>
                  </a:cubicBezTo>
                  <a:cubicBezTo>
                    <a:pt x="40" y="86"/>
                    <a:pt x="40" y="86"/>
                    <a:pt x="40" y="86"/>
                  </a:cubicBezTo>
                  <a:cubicBezTo>
                    <a:pt x="31" y="74"/>
                    <a:pt x="31" y="74"/>
                    <a:pt x="31" y="74"/>
                  </a:cubicBezTo>
                  <a:cubicBezTo>
                    <a:pt x="13" y="52"/>
                    <a:pt x="13" y="52"/>
                    <a:pt x="13" y="52"/>
                  </a:cubicBezTo>
                  <a:cubicBezTo>
                    <a:pt x="23" y="64"/>
                    <a:pt x="35" y="78"/>
                    <a:pt x="44" y="91"/>
                  </a:cubicBezTo>
                  <a:cubicBezTo>
                    <a:pt x="47" y="94"/>
                    <a:pt x="47" y="94"/>
                    <a:pt x="47" y="94"/>
                  </a:cubicBezTo>
                  <a:cubicBezTo>
                    <a:pt x="47" y="95"/>
                    <a:pt x="48" y="96"/>
                    <a:pt x="48" y="96"/>
                  </a:cubicBezTo>
                  <a:cubicBezTo>
                    <a:pt x="49" y="97"/>
                    <a:pt x="49" y="98"/>
                    <a:pt x="50" y="98"/>
                  </a:cubicBezTo>
                  <a:cubicBezTo>
                    <a:pt x="53" y="100"/>
                    <a:pt x="56" y="102"/>
                    <a:pt x="59" y="103"/>
                  </a:cubicBezTo>
                  <a:cubicBezTo>
                    <a:pt x="63" y="103"/>
                    <a:pt x="66" y="103"/>
                    <a:pt x="69" y="103"/>
                  </a:cubicBezTo>
                  <a:cubicBezTo>
                    <a:pt x="72" y="103"/>
                    <a:pt x="75" y="102"/>
                    <a:pt x="78" y="101"/>
                  </a:cubicBezTo>
                  <a:cubicBezTo>
                    <a:pt x="81" y="99"/>
                    <a:pt x="83" y="97"/>
                    <a:pt x="86" y="95"/>
                  </a:cubicBezTo>
                  <a:cubicBezTo>
                    <a:pt x="88" y="93"/>
                    <a:pt x="90" y="90"/>
                    <a:pt x="91" y="87"/>
                  </a:cubicBezTo>
                  <a:cubicBezTo>
                    <a:pt x="94" y="81"/>
                    <a:pt x="94" y="75"/>
                    <a:pt x="92" y="69"/>
                  </a:cubicBezTo>
                  <a:cubicBezTo>
                    <a:pt x="92" y="68"/>
                    <a:pt x="91" y="66"/>
                    <a:pt x="91" y="65"/>
                  </a:cubicBezTo>
                  <a:cubicBezTo>
                    <a:pt x="90" y="64"/>
                    <a:pt x="89" y="62"/>
                    <a:pt x="88" y="61"/>
                  </a:cubicBezTo>
                  <a:cubicBezTo>
                    <a:pt x="86" y="60"/>
                    <a:pt x="84" y="59"/>
                    <a:pt x="83" y="59"/>
                  </a:cubicBezTo>
                  <a:cubicBezTo>
                    <a:pt x="83" y="60"/>
                    <a:pt x="83" y="60"/>
                    <a:pt x="83" y="61"/>
                  </a:cubicBezTo>
                  <a:cubicBezTo>
                    <a:pt x="83" y="62"/>
                    <a:pt x="84" y="64"/>
                    <a:pt x="84" y="66"/>
                  </a:cubicBezTo>
                  <a:cubicBezTo>
                    <a:pt x="85" y="67"/>
                    <a:pt x="86" y="69"/>
                    <a:pt x="86" y="70"/>
                  </a:cubicBezTo>
                  <a:cubicBezTo>
                    <a:pt x="87" y="71"/>
                    <a:pt x="87" y="72"/>
                    <a:pt x="87" y="72"/>
                  </a:cubicBezTo>
                  <a:cubicBezTo>
                    <a:pt x="86" y="73"/>
                    <a:pt x="86" y="73"/>
                    <a:pt x="85" y="73"/>
                  </a:cubicBezTo>
                  <a:cubicBezTo>
                    <a:pt x="86" y="76"/>
                    <a:pt x="86" y="79"/>
                    <a:pt x="85" y="82"/>
                  </a:cubicBezTo>
                  <a:cubicBezTo>
                    <a:pt x="84" y="85"/>
                    <a:pt x="82" y="88"/>
                    <a:pt x="80" y="90"/>
                  </a:cubicBezTo>
                  <a:cubicBezTo>
                    <a:pt x="75" y="94"/>
                    <a:pt x="68" y="96"/>
                    <a:pt x="62" y="95"/>
                  </a:cubicBezTo>
                  <a:cubicBezTo>
                    <a:pt x="60" y="95"/>
                    <a:pt x="58" y="94"/>
                    <a:pt x="57" y="93"/>
                  </a:cubicBezTo>
                  <a:cubicBezTo>
                    <a:pt x="56" y="93"/>
                    <a:pt x="55" y="92"/>
                    <a:pt x="55" y="92"/>
                  </a:cubicBezTo>
                  <a:cubicBezTo>
                    <a:pt x="54" y="91"/>
                    <a:pt x="54" y="91"/>
                    <a:pt x="54" y="91"/>
                  </a:cubicBezTo>
                  <a:cubicBezTo>
                    <a:pt x="54" y="90"/>
                    <a:pt x="53" y="90"/>
                    <a:pt x="53" y="90"/>
                  </a:cubicBezTo>
                  <a:cubicBezTo>
                    <a:pt x="53" y="89"/>
                    <a:pt x="53" y="89"/>
                    <a:pt x="53" y="89"/>
                  </a:cubicBezTo>
                  <a:cubicBezTo>
                    <a:pt x="44" y="79"/>
                    <a:pt x="44" y="79"/>
                    <a:pt x="44" y="79"/>
                  </a:cubicBezTo>
                  <a:cubicBezTo>
                    <a:pt x="39" y="71"/>
                    <a:pt x="33" y="64"/>
                    <a:pt x="28" y="57"/>
                  </a:cubicBezTo>
                  <a:cubicBezTo>
                    <a:pt x="34" y="64"/>
                    <a:pt x="39" y="72"/>
                    <a:pt x="45" y="79"/>
                  </a:cubicBezTo>
                  <a:cubicBezTo>
                    <a:pt x="53" y="89"/>
                    <a:pt x="53" y="89"/>
                    <a:pt x="53" y="89"/>
                  </a:cubicBezTo>
                  <a:cubicBezTo>
                    <a:pt x="53" y="90"/>
                    <a:pt x="54" y="90"/>
                    <a:pt x="54" y="91"/>
                  </a:cubicBezTo>
                  <a:cubicBezTo>
                    <a:pt x="54" y="91"/>
                    <a:pt x="54" y="91"/>
                    <a:pt x="55" y="92"/>
                  </a:cubicBezTo>
                  <a:cubicBezTo>
                    <a:pt x="55" y="92"/>
                    <a:pt x="56" y="93"/>
                    <a:pt x="57" y="93"/>
                  </a:cubicBezTo>
                  <a:cubicBezTo>
                    <a:pt x="58" y="94"/>
                    <a:pt x="60" y="95"/>
                    <a:pt x="62" y="95"/>
                  </a:cubicBezTo>
                  <a:cubicBezTo>
                    <a:pt x="68" y="96"/>
                    <a:pt x="75" y="94"/>
                    <a:pt x="79" y="90"/>
                  </a:cubicBezTo>
                  <a:cubicBezTo>
                    <a:pt x="82" y="87"/>
                    <a:pt x="83" y="85"/>
                    <a:pt x="84" y="82"/>
                  </a:cubicBezTo>
                  <a:cubicBezTo>
                    <a:pt x="85" y="79"/>
                    <a:pt x="85" y="76"/>
                    <a:pt x="84" y="72"/>
                  </a:cubicBezTo>
                  <a:cubicBezTo>
                    <a:pt x="83" y="72"/>
                    <a:pt x="83" y="72"/>
                    <a:pt x="83" y="75"/>
                  </a:cubicBezTo>
                  <a:cubicBezTo>
                    <a:pt x="83" y="77"/>
                    <a:pt x="83" y="81"/>
                    <a:pt x="81" y="84"/>
                  </a:cubicBezTo>
                  <a:cubicBezTo>
                    <a:pt x="80" y="85"/>
                    <a:pt x="80" y="86"/>
                    <a:pt x="79" y="87"/>
                  </a:cubicBezTo>
                  <a:cubicBezTo>
                    <a:pt x="79" y="88"/>
                    <a:pt x="78" y="88"/>
                    <a:pt x="78" y="88"/>
                  </a:cubicBezTo>
                  <a:cubicBezTo>
                    <a:pt x="78" y="89"/>
                    <a:pt x="77" y="89"/>
                    <a:pt x="77" y="89"/>
                  </a:cubicBezTo>
                  <a:cubicBezTo>
                    <a:pt x="75" y="91"/>
                    <a:pt x="73" y="92"/>
                    <a:pt x="72" y="92"/>
                  </a:cubicBezTo>
                  <a:cubicBezTo>
                    <a:pt x="69" y="93"/>
                    <a:pt x="67" y="93"/>
                    <a:pt x="64" y="93"/>
                  </a:cubicBezTo>
                  <a:cubicBezTo>
                    <a:pt x="62" y="93"/>
                    <a:pt x="60" y="92"/>
                    <a:pt x="58" y="91"/>
                  </a:cubicBezTo>
                  <a:cubicBezTo>
                    <a:pt x="57" y="90"/>
                    <a:pt x="56" y="90"/>
                    <a:pt x="56" y="89"/>
                  </a:cubicBezTo>
                  <a:cubicBezTo>
                    <a:pt x="53" y="85"/>
                    <a:pt x="53" y="85"/>
                    <a:pt x="53" y="85"/>
                  </a:cubicBezTo>
                  <a:cubicBezTo>
                    <a:pt x="47" y="78"/>
                    <a:pt x="47" y="78"/>
                    <a:pt x="47" y="78"/>
                  </a:cubicBezTo>
                  <a:cubicBezTo>
                    <a:pt x="39" y="67"/>
                    <a:pt x="31" y="57"/>
                    <a:pt x="23" y="47"/>
                  </a:cubicBezTo>
                  <a:cubicBezTo>
                    <a:pt x="19" y="42"/>
                    <a:pt x="19" y="42"/>
                    <a:pt x="19" y="42"/>
                  </a:cubicBezTo>
                  <a:cubicBezTo>
                    <a:pt x="19" y="41"/>
                    <a:pt x="18" y="41"/>
                    <a:pt x="18" y="41"/>
                  </a:cubicBezTo>
                  <a:cubicBezTo>
                    <a:pt x="18" y="40"/>
                    <a:pt x="18" y="40"/>
                    <a:pt x="18" y="40"/>
                  </a:cubicBezTo>
                  <a:cubicBezTo>
                    <a:pt x="17" y="39"/>
                    <a:pt x="17" y="38"/>
                    <a:pt x="16" y="37"/>
                  </a:cubicBezTo>
                  <a:cubicBezTo>
                    <a:pt x="15" y="34"/>
                    <a:pt x="14" y="31"/>
                    <a:pt x="14" y="28"/>
                  </a:cubicBezTo>
                  <a:cubicBezTo>
                    <a:pt x="14" y="25"/>
                    <a:pt x="15" y="23"/>
                    <a:pt x="17" y="21"/>
                  </a:cubicBezTo>
                  <a:cubicBezTo>
                    <a:pt x="17" y="21"/>
                    <a:pt x="17" y="20"/>
                    <a:pt x="18" y="20"/>
                  </a:cubicBezTo>
                  <a:cubicBezTo>
                    <a:pt x="18" y="20"/>
                    <a:pt x="18" y="20"/>
                    <a:pt x="19" y="19"/>
                  </a:cubicBezTo>
                  <a:cubicBezTo>
                    <a:pt x="19" y="19"/>
                    <a:pt x="20" y="18"/>
                    <a:pt x="21" y="18"/>
                  </a:cubicBezTo>
                  <a:cubicBezTo>
                    <a:pt x="22" y="17"/>
                    <a:pt x="24" y="16"/>
                    <a:pt x="26" y="16"/>
                  </a:cubicBezTo>
                  <a:cubicBezTo>
                    <a:pt x="28" y="15"/>
                    <a:pt x="30" y="15"/>
                    <a:pt x="32" y="15"/>
                  </a:cubicBezTo>
                  <a:cubicBezTo>
                    <a:pt x="34" y="15"/>
                    <a:pt x="36" y="16"/>
                    <a:pt x="37" y="17"/>
                  </a:cubicBezTo>
                  <a:cubicBezTo>
                    <a:pt x="38" y="17"/>
                    <a:pt x="38" y="17"/>
                    <a:pt x="38" y="18"/>
                  </a:cubicBezTo>
                  <a:cubicBezTo>
                    <a:pt x="39" y="18"/>
                    <a:pt x="39" y="18"/>
                    <a:pt x="39" y="18"/>
                  </a:cubicBezTo>
                  <a:cubicBezTo>
                    <a:pt x="39" y="19"/>
                    <a:pt x="39" y="19"/>
                    <a:pt x="39" y="19"/>
                  </a:cubicBezTo>
                  <a:cubicBezTo>
                    <a:pt x="42" y="22"/>
                    <a:pt x="42" y="22"/>
                    <a:pt x="42" y="22"/>
                  </a:cubicBezTo>
                  <a:cubicBezTo>
                    <a:pt x="48" y="30"/>
                    <a:pt x="48" y="30"/>
                    <a:pt x="48" y="30"/>
                  </a:cubicBezTo>
                  <a:cubicBezTo>
                    <a:pt x="56" y="40"/>
                    <a:pt x="63" y="49"/>
                    <a:pt x="70" y="57"/>
                  </a:cubicBezTo>
                  <a:cubicBezTo>
                    <a:pt x="82" y="70"/>
                    <a:pt x="82" y="62"/>
                    <a:pt x="72" y="47"/>
                  </a:cubicBezTo>
                  <a:cubicBezTo>
                    <a:pt x="72" y="46"/>
                    <a:pt x="72" y="46"/>
                    <a:pt x="72" y="46"/>
                  </a:cubicBezTo>
                  <a:cubicBezTo>
                    <a:pt x="83" y="61"/>
                    <a:pt x="80" y="52"/>
                    <a:pt x="83" y="53"/>
                  </a:cubicBezTo>
                  <a:cubicBezTo>
                    <a:pt x="77" y="45"/>
                    <a:pt x="72" y="38"/>
                    <a:pt x="67" y="30"/>
                  </a:cubicBezTo>
                  <a:cubicBezTo>
                    <a:pt x="61" y="23"/>
                    <a:pt x="61" y="23"/>
                    <a:pt x="61" y="23"/>
                  </a:cubicBezTo>
                  <a:cubicBezTo>
                    <a:pt x="55" y="16"/>
                    <a:pt x="55" y="16"/>
                    <a:pt x="55" y="16"/>
                  </a:cubicBezTo>
                  <a:cubicBezTo>
                    <a:pt x="52" y="12"/>
                    <a:pt x="52" y="12"/>
                    <a:pt x="52" y="12"/>
                  </a:cubicBezTo>
                  <a:cubicBezTo>
                    <a:pt x="50" y="10"/>
                    <a:pt x="50" y="10"/>
                    <a:pt x="50" y="10"/>
                  </a:cubicBezTo>
                  <a:cubicBezTo>
                    <a:pt x="50" y="9"/>
                    <a:pt x="49" y="8"/>
                    <a:pt x="48" y="7"/>
                  </a:cubicBezTo>
                  <a:cubicBezTo>
                    <a:pt x="45" y="4"/>
                    <a:pt x="40" y="2"/>
                    <a:pt x="36" y="1"/>
                  </a:cubicBezTo>
                  <a:cubicBezTo>
                    <a:pt x="31" y="0"/>
                    <a:pt x="27" y="1"/>
                    <a:pt x="23" y="2"/>
                  </a:cubicBezTo>
                  <a:cubicBezTo>
                    <a:pt x="19" y="3"/>
                    <a:pt x="16" y="4"/>
                    <a:pt x="12" y="6"/>
                  </a:cubicBezTo>
                  <a:cubicBezTo>
                    <a:pt x="11" y="7"/>
                    <a:pt x="11" y="7"/>
                    <a:pt x="10" y="8"/>
                  </a:cubicBezTo>
                  <a:cubicBezTo>
                    <a:pt x="9" y="8"/>
                    <a:pt x="9" y="9"/>
                    <a:pt x="9" y="9"/>
                  </a:cubicBezTo>
                  <a:cubicBezTo>
                    <a:pt x="8" y="9"/>
                    <a:pt x="8" y="10"/>
                    <a:pt x="7" y="10"/>
                  </a:cubicBezTo>
                  <a:cubicBezTo>
                    <a:pt x="6" y="12"/>
                    <a:pt x="4" y="13"/>
                    <a:pt x="3" y="15"/>
                  </a:cubicBezTo>
                  <a:cubicBezTo>
                    <a:pt x="1" y="19"/>
                    <a:pt x="0" y="24"/>
                    <a:pt x="0" y="28"/>
                  </a:cubicBezTo>
                  <a:cubicBezTo>
                    <a:pt x="0" y="32"/>
                    <a:pt x="0" y="36"/>
                    <a:pt x="2" y="40"/>
                  </a:cubicBezTo>
                  <a:cubicBezTo>
                    <a:pt x="3" y="43"/>
                    <a:pt x="5" y="47"/>
                    <a:pt x="7" y="50"/>
                  </a:cubicBezTo>
                  <a:lnTo>
                    <a:pt x="14" y="5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1" name="Freeform 34"/>
            <p:cNvSpPr/>
            <p:nvPr/>
          </p:nvSpPr>
          <p:spPr bwMode="auto">
            <a:xfrm>
              <a:off x="5984876" y="954088"/>
              <a:ext cx="222250" cy="431800"/>
            </a:xfrm>
            <a:custGeom>
              <a:avLst/>
              <a:gdLst>
                <a:gd name="T0" fmla="*/ 0 w 59"/>
                <a:gd name="T1" fmla="*/ 87 h 115"/>
                <a:gd name="T2" fmla="*/ 17 w 59"/>
                <a:gd name="T3" fmla="*/ 113 h 115"/>
                <a:gd name="T4" fmla="*/ 47 w 59"/>
                <a:gd name="T5" fmla="*/ 110 h 115"/>
                <a:gd name="T6" fmla="*/ 48 w 59"/>
                <a:gd name="T7" fmla="*/ 108 h 115"/>
                <a:gd name="T8" fmla="*/ 51 w 59"/>
                <a:gd name="T9" fmla="*/ 106 h 115"/>
                <a:gd name="T10" fmla="*/ 58 w 59"/>
                <a:gd name="T11" fmla="*/ 87 h 115"/>
                <a:gd name="T12" fmla="*/ 58 w 59"/>
                <a:gd name="T13" fmla="*/ 73 h 115"/>
                <a:gd name="T14" fmla="*/ 58 w 59"/>
                <a:gd name="T15" fmla="*/ 85 h 115"/>
                <a:gd name="T16" fmla="*/ 57 w 59"/>
                <a:gd name="T17" fmla="*/ 92 h 115"/>
                <a:gd name="T18" fmla="*/ 48 w 59"/>
                <a:gd name="T19" fmla="*/ 108 h 115"/>
                <a:gd name="T20" fmla="*/ 47 w 59"/>
                <a:gd name="T21" fmla="*/ 108 h 115"/>
                <a:gd name="T22" fmla="*/ 29 w 59"/>
                <a:gd name="T23" fmla="*/ 115 h 115"/>
                <a:gd name="T24" fmla="*/ 1 w 59"/>
                <a:gd name="T25" fmla="*/ 92 h 115"/>
                <a:gd name="T26" fmla="*/ 37 w 59"/>
                <a:gd name="T27" fmla="*/ 113 h 115"/>
                <a:gd name="T28" fmla="*/ 48 w 59"/>
                <a:gd name="T29" fmla="*/ 106 h 115"/>
                <a:gd name="T30" fmla="*/ 57 w 59"/>
                <a:gd name="T31" fmla="*/ 87 h 115"/>
                <a:gd name="T32" fmla="*/ 57 w 59"/>
                <a:gd name="T33" fmla="*/ 53 h 115"/>
                <a:gd name="T34" fmla="*/ 59 w 59"/>
                <a:gd name="T35" fmla="*/ 30 h 115"/>
                <a:gd name="T36" fmla="*/ 43 w 59"/>
                <a:gd name="T37" fmla="*/ 2 h 115"/>
                <a:gd name="T38" fmla="*/ 57 w 59"/>
                <a:gd name="T39" fmla="*/ 25 h 115"/>
                <a:gd name="T40" fmla="*/ 57 w 59"/>
                <a:gd name="T41" fmla="*/ 31 h 115"/>
                <a:gd name="T42" fmla="*/ 56 w 59"/>
                <a:gd name="T43" fmla="*/ 81 h 115"/>
                <a:gd name="T44" fmla="*/ 56 w 59"/>
                <a:gd name="T45" fmla="*/ 88 h 115"/>
                <a:gd name="T46" fmla="*/ 47 w 59"/>
                <a:gd name="T47" fmla="*/ 105 h 115"/>
                <a:gd name="T48" fmla="*/ 46 w 59"/>
                <a:gd name="T49" fmla="*/ 107 h 115"/>
                <a:gd name="T50" fmla="*/ 41 w 59"/>
                <a:gd name="T51" fmla="*/ 110 h 115"/>
                <a:gd name="T52" fmla="*/ 46 w 59"/>
                <a:gd name="T53" fmla="*/ 106 h 115"/>
                <a:gd name="T54" fmla="*/ 55 w 59"/>
                <a:gd name="T55" fmla="*/ 93 h 115"/>
                <a:gd name="T56" fmla="*/ 55 w 59"/>
                <a:gd name="T57" fmla="*/ 79 h 115"/>
                <a:gd name="T58" fmla="*/ 56 w 59"/>
                <a:gd name="T59" fmla="*/ 26 h 115"/>
                <a:gd name="T60" fmla="*/ 39 w 59"/>
                <a:gd name="T61" fmla="*/ 1 h 115"/>
                <a:gd name="T62" fmla="*/ 31 w 59"/>
                <a:gd name="T63" fmla="*/ 4 h 115"/>
                <a:gd name="T64" fmla="*/ 41 w 59"/>
                <a:gd name="T65" fmla="*/ 9 h 115"/>
                <a:gd name="T66" fmla="*/ 48 w 59"/>
                <a:gd name="T67" fmla="*/ 49 h 115"/>
                <a:gd name="T68" fmla="*/ 47 w 59"/>
                <a:gd name="T69" fmla="*/ 86 h 115"/>
                <a:gd name="T70" fmla="*/ 47 w 59"/>
                <a:gd name="T71" fmla="*/ 89 h 115"/>
                <a:gd name="T72" fmla="*/ 47 w 59"/>
                <a:gd name="T73" fmla="*/ 76 h 115"/>
                <a:gd name="T74" fmla="*/ 39 w 59"/>
                <a:gd name="T75" fmla="*/ 11 h 115"/>
                <a:gd name="T76" fmla="*/ 46 w 59"/>
                <a:gd name="T77" fmla="*/ 25 h 115"/>
                <a:gd name="T78" fmla="*/ 46 w 59"/>
                <a:gd name="T79" fmla="*/ 37 h 115"/>
                <a:gd name="T80" fmla="*/ 45 w 59"/>
                <a:gd name="T81" fmla="*/ 86 h 115"/>
                <a:gd name="T82" fmla="*/ 44 w 59"/>
                <a:gd name="T83" fmla="*/ 92 h 115"/>
                <a:gd name="T84" fmla="*/ 39 w 59"/>
                <a:gd name="T85" fmla="*/ 98 h 115"/>
                <a:gd name="T86" fmla="*/ 34 w 59"/>
                <a:gd name="T87" fmla="*/ 101 h 115"/>
                <a:gd name="T88" fmla="*/ 18 w 59"/>
                <a:gd name="T89" fmla="*/ 96 h 115"/>
                <a:gd name="T90" fmla="*/ 14 w 59"/>
                <a:gd name="T91" fmla="*/ 85 h 115"/>
                <a:gd name="T92" fmla="*/ 14 w 59"/>
                <a:gd name="T93" fmla="*/ 36 h 115"/>
                <a:gd name="T94" fmla="*/ 14 w 59"/>
                <a:gd name="T95" fmla="*/ 26 h 115"/>
                <a:gd name="T96" fmla="*/ 22 w 59"/>
                <a:gd name="T97" fmla="*/ 13 h 115"/>
                <a:gd name="T98" fmla="*/ 30 w 59"/>
                <a:gd name="T99" fmla="*/ 9 h 115"/>
                <a:gd name="T100" fmla="*/ 13 w 59"/>
                <a:gd name="T101" fmla="*/ 10 h 115"/>
                <a:gd name="T102" fmla="*/ 23 w 59"/>
                <a:gd name="T103" fmla="*/ 2 h 115"/>
                <a:gd name="T104" fmla="*/ 0 w 59"/>
                <a:gd name="T105" fmla="*/ 24 h 115"/>
                <a:gd name="T106" fmla="*/ 0 w 59"/>
                <a:gd name="T107" fmla="*/ 3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 h="115">
                  <a:moveTo>
                    <a:pt x="0" y="83"/>
                  </a:moveTo>
                  <a:cubicBezTo>
                    <a:pt x="0" y="85"/>
                    <a:pt x="0" y="85"/>
                    <a:pt x="0" y="85"/>
                  </a:cubicBezTo>
                  <a:cubicBezTo>
                    <a:pt x="0" y="87"/>
                    <a:pt x="0" y="87"/>
                    <a:pt x="0" y="87"/>
                  </a:cubicBezTo>
                  <a:cubicBezTo>
                    <a:pt x="0" y="87"/>
                    <a:pt x="0" y="88"/>
                    <a:pt x="0" y="88"/>
                  </a:cubicBezTo>
                  <a:cubicBezTo>
                    <a:pt x="0" y="90"/>
                    <a:pt x="0" y="92"/>
                    <a:pt x="1" y="94"/>
                  </a:cubicBezTo>
                  <a:cubicBezTo>
                    <a:pt x="3" y="103"/>
                    <a:pt x="9" y="109"/>
                    <a:pt x="17" y="113"/>
                  </a:cubicBezTo>
                  <a:cubicBezTo>
                    <a:pt x="21" y="115"/>
                    <a:pt x="25" y="115"/>
                    <a:pt x="29" y="115"/>
                  </a:cubicBezTo>
                  <a:cubicBezTo>
                    <a:pt x="33" y="115"/>
                    <a:pt x="37" y="115"/>
                    <a:pt x="41" y="113"/>
                  </a:cubicBezTo>
                  <a:cubicBezTo>
                    <a:pt x="43" y="112"/>
                    <a:pt x="45" y="111"/>
                    <a:pt x="47" y="110"/>
                  </a:cubicBezTo>
                  <a:cubicBezTo>
                    <a:pt x="47" y="109"/>
                    <a:pt x="48" y="109"/>
                    <a:pt x="48" y="109"/>
                  </a:cubicBezTo>
                  <a:cubicBezTo>
                    <a:pt x="48" y="108"/>
                    <a:pt x="48" y="108"/>
                    <a:pt x="48" y="108"/>
                  </a:cubicBezTo>
                  <a:cubicBezTo>
                    <a:pt x="48" y="108"/>
                    <a:pt x="48" y="108"/>
                    <a:pt x="48" y="108"/>
                  </a:cubicBezTo>
                  <a:cubicBezTo>
                    <a:pt x="48" y="108"/>
                    <a:pt x="48" y="108"/>
                    <a:pt x="48" y="108"/>
                  </a:cubicBezTo>
                  <a:cubicBezTo>
                    <a:pt x="49" y="108"/>
                    <a:pt x="49" y="108"/>
                    <a:pt x="49" y="108"/>
                  </a:cubicBezTo>
                  <a:cubicBezTo>
                    <a:pt x="50" y="107"/>
                    <a:pt x="50" y="106"/>
                    <a:pt x="51" y="106"/>
                  </a:cubicBezTo>
                  <a:cubicBezTo>
                    <a:pt x="54" y="103"/>
                    <a:pt x="56" y="99"/>
                    <a:pt x="57" y="94"/>
                  </a:cubicBezTo>
                  <a:cubicBezTo>
                    <a:pt x="58" y="92"/>
                    <a:pt x="58" y="90"/>
                    <a:pt x="58" y="88"/>
                  </a:cubicBezTo>
                  <a:cubicBezTo>
                    <a:pt x="58" y="88"/>
                    <a:pt x="58" y="87"/>
                    <a:pt x="58" y="87"/>
                  </a:cubicBezTo>
                  <a:cubicBezTo>
                    <a:pt x="58" y="86"/>
                    <a:pt x="58" y="86"/>
                    <a:pt x="58" y="86"/>
                  </a:cubicBezTo>
                  <a:cubicBezTo>
                    <a:pt x="58" y="83"/>
                    <a:pt x="58" y="83"/>
                    <a:pt x="58" y="83"/>
                  </a:cubicBezTo>
                  <a:cubicBezTo>
                    <a:pt x="58" y="73"/>
                    <a:pt x="58" y="73"/>
                    <a:pt x="58" y="73"/>
                  </a:cubicBezTo>
                  <a:cubicBezTo>
                    <a:pt x="59" y="54"/>
                    <a:pt x="59" y="54"/>
                    <a:pt x="59" y="54"/>
                  </a:cubicBezTo>
                  <a:cubicBezTo>
                    <a:pt x="58" y="79"/>
                    <a:pt x="58" y="79"/>
                    <a:pt x="58" y="79"/>
                  </a:cubicBezTo>
                  <a:cubicBezTo>
                    <a:pt x="58" y="85"/>
                    <a:pt x="58" y="85"/>
                    <a:pt x="58" y="85"/>
                  </a:cubicBezTo>
                  <a:cubicBezTo>
                    <a:pt x="58" y="86"/>
                    <a:pt x="58" y="86"/>
                    <a:pt x="58" y="86"/>
                  </a:cubicBezTo>
                  <a:cubicBezTo>
                    <a:pt x="58" y="87"/>
                    <a:pt x="58" y="88"/>
                    <a:pt x="58" y="88"/>
                  </a:cubicBezTo>
                  <a:cubicBezTo>
                    <a:pt x="58" y="90"/>
                    <a:pt x="58" y="91"/>
                    <a:pt x="57" y="92"/>
                  </a:cubicBezTo>
                  <a:cubicBezTo>
                    <a:pt x="57" y="97"/>
                    <a:pt x="54" y="102"/>
                    <a:pt x="50" y="106"/>
                  </a:cubicBezTo>
                  <a:cubicBezTo>
                    <a:pt x="50" y="107"/>
                    <a:pt x="49" y="107"/>
                    <a:pt x="49" y="108"/>
                  </a:cubicBezTo>
                  <a:cubicBezTo>
                    <a:pt x="48" y="108"/>
                    <a:pt x="48" y="108"/>
                    <a:pt x="48" y="108"/>
                  </a:cubicBezTo>
                  <a:cubicBezTo>
                    <a:pt x="48" y="108"/>
                    <a:pt x="48" y="108"/>
                    <a:pt x="48" y="108"/>
                  </a:cubicBezTo>
                  <a:cubicBezTo>
                    <a:pt x="48" y="108"/>
                    <a:pt x="48" y="108"/>
                    <a:pt x="48" y="108"/>
                  </a:cubicBezTo>
                  <a:cubicBezTo>
                    <a:pt x="47" y="108"/>
                    <a:pt x="47" y="108"/>
                    <a:pt x="47" y="108"/>
                  </a:cubicBezTo>
                  <a:cubicBezTo>
                    <a:pt x="46" y="109"/>
                    <a:pt x="45" y="110"/>
                    <a:pt x="44" y="111"/>
                  </a:cubicBezTo>
                  <a:cubicBezTo>
                    <a:pt x="42" y="112"/>
                    <a:pt x="39" y="113"/>
                    <a:pt x="37" y="114"/>
                  </a:cubicBezTo>
                  <a:cubicBezTo>
                    <a:pt x="34" y="115"/>
                    <a:pt x="32" y="115"/>
                    <a:pt x="29" y="115"/>
                  </a:cubicBezTo>
                  <a:cubicBezTo>
                    <a:pt x="27" y="115"/>
                    <a:pt x="24" y="115"/>
                    <a:pt x="21" y="114"/>
                  </a:cubicBezTo>
                  <a:cubicBezTo>
                    <a:pt x="11" y="111"/>
                    <a:pt x="3" y="103"/>
                    <a:pt x="1" y="92"/>
                  </a:cubicBezTo>
                  <a:cubicBezTo>
                    <a:pt x="1" y="92"/>
                    <a:pt x="1" y="93"/>
                    <a:pt x="1" y="92"/>
                  </a:cubicBezTo>
                  <a:cubicBezTo>
                    <a:pt x="4" y="102"/>
                    <a:pt x="12" y="110"/>
                    <a:pt x="22" y="113"/>
                  </a:cubicBezTo>
                  <a:cubicBezTo>
                    <a:pt x="24" y="114"/>
                    <a:pt x="27" y="114"/>
                    <a:pt x="30" y="114"/>
                  </a:cubicBezTo>
                  <a:cubicBezTo>
                    <a:pt x="32" y="114"/>
                    <a:pt x="35" y="114"/>
                    <a:pt x="37" y="113"/>
                  </a:cubicBezTo>
                  <a:cubicBezTo>
                    <a:pt x="40" y="112"/>
                    <a:pt x="42" y="111"/>
                    <a:pt x="44" y="110"/>
                  </a:cubicBezTo>
                  <a:cubicBezTo>
                    <a:pt x="45" y="109"/>
                    <a:pt x="46" y="108"/>
                    <a:pt x="47" y="107"/>
                  </a:cubicBezTo>
                  <a:cubicBezTo>
                    <a:pt x="47" y="107"/>
                    <a:pt x="48" y="107"/>
                    <a:pt x="48" y="106"/>
                  </a:cubicBezTo>
                  <a:cubicBezTo>
                    <a:pt x="49" y="106"/>
                    <a:pt x="49" y="106"/>
                    <a:pt x="50" y="105"/>
                  </a:cubicBezTo>
                  <a:cubicBezTo>
                    <a:pt x="54" y="101"/>
                    <a:pt x="56" y="96"/>
                    <a:pt x="57" y="91"/>
                  </a:cubicBezTo>
                  <a:cubicBezTo>
                    <a:pt x="57" y="90"/>
                    <a:pt x="57" y="89"/>
                    <a:pt x="57" y="87"/>
                  </a:cubicBezTo>
                  <a:cubicBezTo>
                    <a:pt x="57" y="84"/>
                    <a:pt x="57" y="84"/>
                    <a:pt x="57" y="84"/>
                  </a:cubicBezTo>
                  <a:cubicBezTo>
                    <a:pt x="57" y="78"/>
                    <a:pt x="57" y="78"/>
                    <a:pt x="57" y="78"/>
                  </a:cubicBezTo>
                  <a:cubicBezTo>
                    <a:pt x="58" y="70"/>
                    <a:pt x="58" y="61"/>
                    <a:pt x="57" y="53"/>
                  </a:cubicBezTo>
                  <a:cubicBezTo>
                    <a:pt x="59" y="53"/>
                    <a:pt x="59" y="53"/>
                    <a:pt x="59" y="53"/>
                  </a:cubicBezTo>
                  <a:cubicBezTo>
                    <a:pt x="59" y="35"/>
                    <a:pt x="59" y="35"/>
                    <a:pt x="59" y="35"/>
                  </a:cubicBezTo>
                  <a:cubicBezTo>
                    <a:pt x="59" y="30"/>
                    <a:pt x="59" y="30"/>
                    <a:pt x="59" y="30"/>
                  </a:cubicBezTo>
                  <a:cubicBezTo>
                    <a:pt x="59" y="28"/>
                    <a:pt x="59" y="27"/>
                    <a:pt x="59" y="25"/>
                  </a:cubicBezTo>
                  <a:cubicBezTo>
                    <a:pt x="59" y="21"/>
                    <a:pt x="58" y="17"/>
                    <a:pt x="56" y="13"/>
                  </a:cubicBezTo>
                  <a:cubicBezTo>
                    <a:pt x="53" y="7"/>
                    <a:pt x="48" y="4"/>
                    <a:pt x="43" y="2"/>
                  </a:cubicBezTo>
                  <a:cubicBezTo>
                    <a:pt x="48" y="5"/>
                    <a:pt x="52" y="10"/>
                    <a:pt x="54" y="15"/>
                  </a:cubicBezTo>
                  <a:cubicBezTo>
                    <a:pt x="55" y="17"/>
                    <a:pt x="56" y="20"/>
                    <a:pt x="57" y="23"/>
                  </a:cubicBezTo>
                  <a:cubicBezTo>
                    <a:pt x="57" y="24"/>
                    <a:pt x="57" y="25"/>
                    <a:pt x="57" y="25"/>
                  </a:cubicBezTo>
                  <a:cubicBezTo>
                    <a:pt x="57" y="26"/>
                    <a:pt x="57" y="26"/>
                    <a:pt x="57" y="26"/>
                  </a:cubicBezTo>
                  <a:cubicBezTo>
                    <a:pt x="57" y="27"/>
                    <a:pt x="57" y="27"/>
                    <a:pt x="57" y="27"/>
                  </a:cubicBezTo>
                  <a:cubicBezTo>
                    <a:pt x="57" y="31"/>
                    <a:pt x="57" y="31"/>
                    <a:pt x="57" y="31"/>
                  </a:cubicBezTo>
                  <a:cubicBezTo>
                    <a:pt x="56" y="40"/>
                    <a:pt x="56" y="50"/>
                    <a:pt x="56" y="59"/>
                  </a:cubicBezTo>
                  <a:cubicBezTo>
                    <a:pt x="56" y="74"/>
                    <a:pt x="56" y="74"/>
                    <a:pt x="56" y="74"/>
                  </a:cubicBezTo>
                  <a:cubicBezTo>
                    <a:pt x="56" y="81"/>
                    <a:pt x="56" y="81"/>
                    <a:pt x="56" y="81"/>
                  </a:cubicBezTo>
                  <a:cubicBezTo>
                    <a:pt x="56" y="85"/>
                    <a:pt x="56" y="85"/>
                    <a:pt x="56" y="85"/>
                  </a:cubicBezTo>
                  <a:cubicBezTo>
                    <a:pt x="56" y="86"/>
                    <a:pt x="56" y="86"/>
                    <a:pt x="56" y="86"/>
                  </a:cubicBezTo>
                  <a:cubicBezTo>
                    <a:pt x="56" y="87"/>
                    <a:pt x="56" y="88"/>
                    <a:pt x="56" y="88"/>
                  </a:cubicBezTo>
                  <a:cubicBezTo>
                    <a:pt x="55" y="91"/>
                    <a:pt x="55" y="94"/>
                    <a:pt x="54" y="97"/>
                  </a:cubicBezTo>
                  <a:cubicBezTo>
                    <a:pt x="53" y="99"/>
                    <a:pt x="51" y="102"/>
                    <a:pt x="49" y="104"/>
                  </a:cubicBezTo>
                  <a:cubicBezTo>
                    <a:pt x="48" y="104"/>
                    <a:pt x="48" y="105"/>
                    <a:pt x="47" y="105"/>
                  </a:cubicBezTo>
                  <a:cubicBezTo>
                    <a:pt x="47" y="106"/>
                    <a:pt x="47" y="106"/>
                    <a:pt x="47" y="106"/>
                  </a:cubicBezTo>
                  <a:cubicBezTo>
                    <a:pt x="46" y="106"/>
                    <a:pt x="46" y="106"/>
                    <a:pt x="46" y="106"/>
                  </a:cubicBezTo>
                  <a:cubicBezTo>
                    <a:pt x="46" y="107"/>
                    <a:pt x="46" y="107"/>
                    <a:pt x="46" y="107"/>
                  </a:cubicBezTo>
                  <a:cubicBezTo>
                    <a:pt x="45" y="107"/>
                    <a:pt x="44" y="108"/>
                    <a:pt x="43" y="109"/>
                  </a:cubicBezTo>
                  <a:cubicBezTo>
                    <a:pt x="40" y="110"/>
                    <a:pt x="37" y="111"/>
                    <a:pt x="35" y="112"/>
                  </a:cubicBezTo>
                  <a:cubicBezTo>
                    <a:pt x="37" y="111"/>
                    <a:pt x="39" y="111"/>
                    <a:pt x="41" y="110"/>
                  </a:cubicBezTo>
                  <a:cubicBezTo>
                    <a:pt x="42" y="109"/>
                    <a:pt x="44" y="108"/>
                    <a:pt x="45" y="108"/>
                  </a:cubicBezTo>
                  <a:cubicBezTo>
                    <a:pt x="45" y="107"/>
                    <a:pt x="46" y="107"/>
                    <a:pt x="46" y="106"/>
                  </a:cubicBezTo>
                  <a:cubicBezTo>
                    <a:pt x="46" y="106"/>
                    <a:pt x="46" y="106"/>
                    <a:pt x="46" y="106"/>
                  </a:cubicBezTo>
                  <a:cubicBezTo>
                    <a:pt x="46" y="106"/>
                    <a:pt x="46" y="106"/>
                    <a:pt x="46" y="106"/>
                  </a:cubicBezTo>
                  <a:cubicBezTo>
                    <a:pt x="47" y="105"/>
                    <a:pt x="47" y="105"/>
                    <a:pt x="47" y="105"/>
                  </a:cubicBezTo>
                  <a:cubicBezTo>
                    <a:pt x="51" y="102"/>
                    <a:pt x="54" y="97"/>
                    <a:pt x="55" y="93"/>
                  </a:cubicBezTo>
                  <a:cubicBezTo>
                    <a:pt x="55" y="91"/>
                    <a:pt x="55" y="90"/>
                    <a:pt x="55" y="89"/>
                  </a:cubicBezTo>
                  <a:cubicBezTo>
                    <a:pt x="55" y="88"/>
                    <a:pt x="55" y="86"/>
                    <a:pt x="55" y="85"/>
                  </a:cubicBezTo>
                  <a:cubicBezTo>
                    <a:pt x="55" y="79"/>
                    <a:pt x="55" y="79"/>
                    <a:pt x="55" y="79"/>
                  </a:cubicBezTo>
                  <a:cubicBezTo>
                    <a:pt x="55" y="75"/>
                    <a:pt x="55" y="71"/>
                    <a:pt x="56" y="67"/>
                  </a:cubicBezTo>
                  <a:cubicBezTo>
                    <a:pt x="56" y="55"/>
                    <a:pt x="56" y="45"/>
                    <a:pt x="56" y="34"/>
                  </a:cubicBezTo>
                  <a:cubicBezTo>
                    <a:pt x="56" y="26"/>
                    <a:pt x="56" y="26"/>
                    <a:pt x="56" y="26"/>
                  </a:cubicBezTo>
                  <a:cubicBezTo>
                    <a:pt x="56" y="23"/>
                    <a:pt x="56" y="20"/>
                    <a:pt x="54" y="17"/>
                  </a:cubicBezTo>
                  <a:cubicBezTo>
                    <a:pt x="52" y="11"/>
                    <a:pt x="48" y="6"/>
                    <a:pt x="43" y="3"/>
                  </a:cubicBezTo>
                  <a:cubicBezTo>
                    <a:pt x="41" y="2"/>
                    <a:pt x="40" y="1"/>
                    <a:pt x="39" y="1"/>
                  </a:cubicBezTo>
                  <a:cubicBezTo>
                    <a:pt x="37" y="0"/>
                    <a:pt x="35" y="0"/>
                    <a:pt x="34" y="0"/>
                  </a:cubicBezTo>
                  <a:cubicBezTo>
                    <a:pt x="31" y="1"/>
                    <a:pt x="29" y="2"/>
                    <a:pt x="29" y="3"/>
                  </a:cubicBezTo>
                  <a:cubicBezTo>
                    <a:pt x="29" y="3"/>
                    <a:pt x="30" y="4"/>
                    <a:pt x="31" y="4"/>
                  </a:cubicBezTo>
                  <a:cubicBezTo>
                    <a:pt x="32" y="5"/>
                    <a:pt x="33" y="5"/>
                    <a:pt x="35" y="6"/>
                  </a:cubicBezTo>
                  <a:cubicBezTo>
                    <a:pt x="36" y="6"/>
                    <a:pt x="38" y="7"/>
                    <a:pt x="39" y="8"/>
                  </a:cubicBezTo>
                  <a:cubicBezTo>
                    <a:pt x="40" y="8"/>
                    <a:pt x="41" y="9"/>
                    <a:pt x="41" y="9"/>
                  </a:cubicBezTo>
                  <a:cubicBezTo>
                    <a:pt x="41" y="10"/>
                    <a:pt x="41" y="10"/>
                    <a:pt x="40" y="10"/>
                  </a:cubicBezTo>
                  <a:cubicBezTo>
                    <a:pt x="45" y="14"/>
                    <a:pt x="49" y="21"/>
                    <a:pt x="48" y="27"/>
                  </a:cubicBezTo>
                  <a:cubicBezTo>
                    <a:pt x="48" y="49"/>
                    <a:pt x="48" y="49"/>
                    <a:pt x="48" y="49"/>
                  </a:cubicBezTo>
                  <a:cubicBezTo>
                    <a:pt x="48" y="58"/>
                    <a:pt x="48" y="67"/>
                    <a:pt x="48" y="76"/>
                  </a:cubicBezTo>
                  <a:cubicBezTo>
                    <a:pt x="47" y="83"/>
                    <a:pt x="47" y="83"/>
                    <a:pt x="47" y="83"/>
                  </a:cubicBezTo>
                  <a:cubicBezTo>
                    <a:pt x="47" y="86"/>
                    <a:pt x="47" y="86"/>
                    <a:pt x="47" y="86"/>
                  </a:cubicBezTo>
                  <a:cubicBezTo>
                    <a:pt x="47" y="87"/>
                    <a:pt x="47" y="88"/>
                    <a:pt x="47" y="89"/>
                  </a:cubicBezTo>
                  <a:cubicBezTo>
                    <a:pt x="46" y="93"/>
                    <a:pt x="45" y="96"/>
                    <a:pt x="42" y="98"/>
                  </a:cubicBezTo>
                  <a:cubicBezTo>
                    <a:pt x="45" y="96"/>
                    <a:pt x="46" y="93"/>
                    <a:pt x="47" y="89"/>
                  </a:cubicBezTo>
                  <a:cubicBezTo>
                    <a:pt x="47" y="88"/>
                    <a:pt x="47" y="87"/>
                    <a:pt x="47" y="86"/>
                  </a:cubicBezTo>
                  <a:cubicBezTo>
                    <a:pt x="47" y="83"/>
                    <a:pt x="47" y="83"/>
                    <a:pt x="47" y="83"/>
                  </a:cubicBezTo>
                  <a:cubicBezTo>
                    <a:pt x="47" y="76"/>
                    <a:pt x="47" y="76"/>
                    <a:pt x="47" y="76"/>
                  </a:cubicBezTo>
                  <a:cubicBezTo>
                    <a:pt x="48" y="49"/>
                    <a:pt x="48" y="49"/>
                    <a:pt x="48" y="49"/>
                  </a:cubicBezTo>
                  <a:cubicBezTo>
                    <a:pt x="48" y="27"/>
                    <a:pt x="48" y="27"/>
                    <a:pt x="48" y="27"/>
                  </a:cubicBezTo>
                  <a:cubicBezTo>
                    <a:pt x="48" y="20"/>
                    <a:pt x="45" y="14"/>
                    <a:pt x="39" y="11"/>
                  </a:cubicBezTo>
                  <a:cubicBezTo>
                    <a:pt x="38" y="11"/>
                    <a:pt x="38" y="12"/>
                    <a:pt x="40" y="14"/>
                  </a:cubicBezTo>
                  <a:cubicBezTo>
                    <a:pt x="41" y="15"/>
                    <a:pt x="44" y="18"/>
                    <a:pt x="45" y="22"/>
                  </a:cubicBezTo>
                  <a:cubicBezTo>
                    <a:pt x="46" y="23"/>
                    <a:pt x="46" y="24"/>
                    <a:pt x="46" y="25"/>
                  </a:cubicBezTo>
                  <a:cubicBezTo>
                    <a:pt x="46" y="26"/>
                    <a:pt x="46" y="26"/>
                    <a:pt x="46" y="27"/>
                  </a:cubicBezTo>
                  <a:cubicBezTo>
                    <a:pt x="46" y="29"/>
                    <a:pt x="46" y="29"/>
                    <a:pt x="46" y="29"/>
                  </a:cubicBezTo>
                  <a:cubicBezTo>
                    <a:pt x="46" y="32"/>
                    <a:pt x="46" y="35"/>
                    <a:pt x="46" y="37"/>
                  </a:cubicBezTo>
                  <a:cubicBezTo>
                    <a:pt x="45" y="49"/>
                    <a:pt x="45" y="62"/>
                    <a:pt x="45" y="75"/>
                  </a:cubicBezTo>
                  <a:cubicBezTo>
                    <a:pt x="45" y="85"/>
                    <a:pt x="45" y="85"/>
                    <a:pt x="45" y="85"/>
                  </a:cubicBezTo>
                  <a:cubicBezTo>
                    <a:pt x="45" y="86"/>
                    <a:pt x="45" y="86"/>
                    <a:pt x="45" y="86"/>
                  </a:cubicBezTo>
                  <a:cubicBezTo>
                    <a:pt x="45" y="87"/>
                    <a:pt x="45" y="87"/>
                    <a:pt x="45" y="87"/>
                  </a:cubicBezTo>
                  <a:cubicBezTo>
                    <a:pt x="45" y="88"/>
                    <a:pt x="45" y="89"/>
                    <a:pt x="45" y="89"/>
                  </a:cubicBezTo>
                  <a:cubicBezTo>
                    <a:pt x="44" y="90"/>
                    <a:pt x="44" y="91"/>
                    <a:pt x="44" y="92"/>
                  </a:cubicBezTo>
                  <a:cubicBezTo>
                    <a:pt x="43" y="94"/>
                    <a:pt x="42" y="96"/>
                    <a:pt x="40" y="97"/>
                  </a:cubicBezTo>
                  <a:cubicBezTo>
                    <a:pt x="40" y="97"/>
                    <a:pt x="40" y="97"/>
                    <a:pt x="40" y="97"/>
                  </a:cubicBezTo>
                  <a:cubicBezTo>
                    <a:pt x="40" y="98"/>
                    <a:pt x="39" y="98"/>
                    <a:pt x="39" y="98"/>
                  </a:cubicBezTo>
                  <a:cubicBezTo>
                    <a:pt x="39" y="98"/>
                    <a:pt x="39" y="98"/>
                    <a:pt x="38" y="99"/>
                  </a:cubicBezTo>
                  <a:cubicBezTo>
                    <a:pt x="38" y="99"/>
                    <a:pt x="38" y="99"/>
                    <a:pt x="37" y="99"/>
                  </a:cubicBezTo>
                  <a:cubicBezTo>
                    <a:pt x="36" y="100"/>
                    <a:pt x="35" y="100"/>
                    <a:pt x="34" y="101"/>
                  </a:cubicBezTo>
                  <a:cubicBezTo>
                    <a:pt x="33" y="101"/>
                    <a:pt x="31" y="101"/>
                    <a:pt x="30" y="101"/>
                  </a:cubicBezTo>
                  <a:cubicBezTo>
                    <a:pt x="28" y="101"/>
                    <a:pt x="27" y="101"/>
                    <a:pt x="25" y="101"/>
                  </a:cubicBezTo>
                  <a:cubicBezTo>
                    <a:pt x="22" y="100"/>
                    <a:pt x="20" y="98"/>
                    <a:pt x="18" y="96"/>
                  </a:cubicBezTo>
                  <a:cubicBezTo>
                    <a:pt x="16" y="93"/>
                    <a:pt x="14" y="90"/>
                    <a:pt x="14" y="87"/>
                  </a:cubicBezTo>
                  <a:cubicBezTo>
                    <a:pt x="14" y="87"/>
                    <a:pt x="14" y="87"/>
                    <a:pt x="14" y="86"/>
                  </a:cubicBezTo>
                  <a:cubicBezTo>
                    <a:pt x="14" y="85"/>
                    <a:pt x="14" y="85"/>
                    <a:pt x="14" y="85"/>
                  </a:cubicBezTo>
                  <a:cubicBezTo>
                    <a:pt x="14" y="81"/>
                    <a:pt x="14" y="81"/>
                    <a:pt x="14" y="81"/>
                  </a:cubicBezTo>
                  <a:cubicBezTo>
                    <a:pt x="14" y="75"/>
                    <a:pt x="14" y="75"/>
                    <a:pt x="14" y="75"/>
                  </a:cubicBezTo>
                  <a:cubicBezTo>
                    <a:pt x="14" y="62"/>
                    <a:pt x="14" y="49"/>
                    <a:pt x="14" y="36"/>
                  </a:cubicBezTo>
                  <a:cubicBezTo>
                    <a:pt x="14" y="27"/>
                    <a:pt x="14" y="27"/>
                    <a:pt x="14" y="27"/>
                  </a:cubicBezTo>
                  <a:cubicBezTo>
                    <a:pt x="14" y="26"/>
                    <a:pt x="14" y="26"/>
                    <a:pt x="14" y="26"/>
                  </a:cubicBezTo>
                  <a:cubicBezTo>
                    <a:pt x="14" y="26"/>
                    <a:pt x="14" y="26"/>
                    <a:pt x="14" y="26"/>
                  </a:cubicBezTo>
                  <a:cubicBezTo>
                    <a:pt x="14" y="25"/>
                    <a:pt x="14" y="25"/>
                    <a:pt x="14" y="24"/>
                  </a:cubicBezTo>
                  <a:cubicBezTo>
                    <a:pt x="14" y="23"/>
                    <a:pt x="14" y="22"/>
                    <a:pt x="15" y="21"/>
                  </a:cubicBezTo>
                  <a:cubicBezTo>
                    <a:pt x="16" y="18"/>
                    <a:pt x="19" y="15"/>
                    <a:pt x="22" y="13"/>
                  </a:cubicBezTo>
                  <a:cubicBezTo>
                    <a:pt x="25" y="11"/>
                    <a:pt x="27" y="10"/>
                    <a:pt x="28" y="10"/>
                  </a:cubicBezTo>
                  <a:cubicBezTo>
                    <a:pt x="29" y="10"/>
                    <a:pt x="29" y="9"/>
                    <a:pt x="29" y="9"/>
                  </a:cubicBezTo>
                  <a:cubicBezTo>
                    <a:pt x="29" y="9"/>
                    <a:pt x="30" y="9"/>
                    <a:pt x="30" y="9"/>
                  </a:cubicBezTo>
                  <a:cubicBezTo>
                    <a:pt x="30" y="8"/>
                    <a:pt x="30" y="8"/>
                    <a:pt x="29" y="8"/>
                  </a:cubicBezTo>
                  <a:cubicBezTo>
                    <a:pt x="28" y="7"/>
                    <a:pt x="27" y="6"/>
                    <a:pt x="24" y="6"/>
                  </a:cubicBezTo>
                  <a:cubicBezTo>
                    <a:pt x="21" y="6"/>
                    <a:pt x="17" y="7"/>
                    <a:pt x="13" y="10"/>
                  </a:cubicBezTo>
                  <a:cubicBezTo>
                    <a:pt x="13" y="9"/>
                    <a:pt x="13" y="9"/>
                    <a:pt x="13" y="9"/>
                  </a:cubicBezTo>
                  <a:cubicBezTo>
                    <a:pt x="16" y="6"/>
                    <a:pt x="19" y="5"/>
                    <a:pt x="21" y="4"/>
                  </a:cubicBezTo>
                  <a:cubicBezTo>
                    <a:pt x="22" y="3"/>
                    <a:pt x="23" y="3"/>
                    <a:pt x="23" y="2"/>
                  </a:cubicBezTo>
                  <a:cubicBezTo>
                    <a:pt x="23" y="1"/>
                    <a:pt x="21" y="1"/>
                    <a:pt x="22" y="0"/>
                  </a:cubicBezTo>
                  <a:cubicBezTo>
                    <a:pt x="17" y="1"/>
                    <a:pt x="12" y="4"/>
                    <a:pt x="8" y="8"/>
                  </a:cubicBezTo>
                  <a:cubicBezTo>
                    <a:pt x="4" y="12"/>
                    <a:pt x="1" y="18"/>
                    <a:pt x="0" y="24"/>
                  </a:cubicBezTo>
                  <a:cubicBezTo>
                    <a:pt x="0" y="25"/>
                    <a:pt x="0" y="26"/>
                    <a:pt x="0" y="27"/>
                  </a:cubicBezTo>
                  <a:cubicBezTo>
                    <a:pt x="0" y="29"/>
                    <a:pt x="0" y="29"/>
                    <a:pt x="0" y="29"/>
                  </a:cubicBezTo>
                  <a:cubicBezTo>
                    <a:pt x="0" y="34"/>
                    <a:pt x="0" y="34"/>
                    <a:pt x="0" y="34"/>
                  </a:cubicBezTo>
                  <a:cubicBezTo>
                    <a:pt x="0" y="73"/>
                    <a:pt x="0" y="73"/>
                    <a:pt x="0" y="73"/>
                  </a:cubicBezTo>
                  <a:lnTo>
                    <a:pt x="0" y="8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2" name="Freeform 35"/>
            <p:cNvSpPr/>
            <p:nvPr/>
          </p:nvSpPr>
          <p:spPr bwMode="auto">
            <a:xfrm>
              <a:off x="6292851" y="2822576"/>
              <a:ext cx="49213" cy="33338"/>
            </a:xfrm>
            <a:custGeom>
              <a:avLst/>
              <a:gdLst>
                <a:gd name="T0" fmla="*/ 13 w 13"/>
                <a:gd name="T1" fmla="*/ 0 h 9"/>
                <a:gd name="T2" fmla="*/ 9 w 13"/>
                <a:gd name="T3" fmla="*/ 3 h 9"/>
                <a:gd name="T4" fmla="*/ 0 w 13"/>
                <a:gd name="T5" fmla="*/ 9 h 9"/>
                <a:gd name="T6" fmla="*/ 0 w 13"/>
                <a:gd name="T7" fmla="*/ 9 h 9"/>
                <a:gd name="T8" fmla="*/ 9 w 13"/>
                <a:gd name="T9" fmla="*/ 3 h 9"/>
                <a:gd name="T10" fmla="*/ 13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3" y="0"/>
                  </a:moveTo>
                  <a:cubicBezTo>
                    <a:pt x="12" y="1"/>
                    <a:pt x="10" y="2"/>
                    <a:pt x="9" y="3"/>
                  </a:cubicBezTo>
                  <a:cubicBezTo>
                    <a:pt x="0" y="9"/>
                    <a:pt x="0" y="9"/>
                    <a:pt x="0" y="9"/>
                  </a:cubicBezTo>
                  <a:cubicBezTo>
                    <a:pt x="0" y="9"/>
                    <a:pt x="0" y="9"/>
                    <a:pt x="0" y="9"/>
                  </a:cubicBezTo>
                  <a:cubicBezTo>
                    <a:pt x="9" y="3"/>
                    <a:pt x="9" y="3"/>
                    <a:pt x="9" y="3"/>
                  </a:cubicBezTo>
                  <a:cubicBezTo>
                    <a:pt x="10" y="2"/>
                    <a:pt x="12" y="1"/>
                    <a:pt x="1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3" name="Freeform 36"/>
            <p:cNvSpPr/>
            <p:nvPr/>
          </p:nvSpPr>
          <p:spPr bwMode="auto">
            <a:xfrm>
              <a:off x="6289676" y="2833688"/>
              <a:ext cx="3175" cy="22225"/>
            </a:xfrm>
            <a:custGeom>
              <a:avLst/>
              <a:gdLst>
                <a:gd name="T0" fmla="*/ 2 w 2"/>
                <a:gd name="T1" fmla="*/ 14 h 14"/>
                <a:gd name="T2" fmla="*/ 2 w 2"/>
                <a:gd name="T3" fmla="*/ 14 h 14"/>
                <a:gd name="T4" fmla="*/ 0 w 2"/>
                <a:gd name="T5" fmla="*/ 0 h 14"/>
                <a:gd name="T6" fmla="*/ 2 w 2"/>
                <a:gd name="T7" fmla="*/ 14 h 14"/>
              </a:gdLst>
              <a:ahLst/>
              <a:cxnLst>
                <a:cxn ang="0">
                  <a:pos x="T0" y="T1"/>
                </a:cxn>
                <a:cxn ang="0">
                  <a:pos x="T2" y="T3"/>
                </a:cxn>
                <a:cxn ang="0">
                  <a:pos x="T4" y="T5"/>
                </a:cxn>
                <a:cxn ang="0">
                  <a:pos x="T6" y="T7"/>
                </a:cxn>
              </a:cxnLst>
              <a:rect l="0" t="0" r="r" b="b"/>
              <a:pathLst>
                <a:path w="2" h="14">
                  <a:moveTo>
                    <a:pt x="2" y="14"/>
                  </a:moveTo>
                  <a:lnTo>
                    <a:pt x="2" y="14"/>
                  </a:lnTo>
                  <a:lnTo>
                    <a:pt x="0" y="0"/>
                  </a:lnTo>
                  <a:lnTo>
                    <a:pt x="2" y="1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4" name="Freeform 37"/>
            <p:cNvSpPr>
              <a:spLocks noEditPoints="1"/>
            </p:cNvSpPr>
            <p:nvPr/>
          </p:nvSpPr>
          <p:spPr bwMode="auto">
            <a:xfrm>
              <a:off x="6286501" y="2674938"/>
              <a:ext cx="120650" cy="177800"/>
            </a:xfrm>
            <a:custGeom>
              <a:avLst/>
              <a:gdLst>
                <a:gd name="T0" fmla="*/ 1 w 32"/>
                <a:gd name="T1" fmla="*/ 18 h 47"/>
                <a:gd name="T2" fmla="*/ 3 w 32"/>
                <a:gd name="T3" fmla="*/ 14 h 47"/>
                <a:gd name="T4" fmla="*/ 3 w 32"/>
                <a:gd name="T5" fmla="*/ 13 h 47"/>
                <a:gd name="T6" fmla="*/ 5 w 32"/>
                <a:gd name="T7" fmla="*/ 12 h 47"/>
                <a:gd name="T8" fmla="*/ 2 w 32"/>
                <a:gd name="T9" fmla="*/ 19 h 47"/>
                <a:gd name="T10" fmla="*/ 1 w 32"/>
                <a:gd name="T11" fmla="*/ 38 h 47"/>
                <a:gd name="T12" fmla="*/ 11 w 32"/>
                <a:gd name="T13" fmla="*/ 41 h 47"/>
                <a:gd name="T14" fmla="*/ 15 w 32"/>
                <a:gd name="T15" fmla="*/ 39 h 47"/>
                <a:gd name="T16" fmla="*/ 25 w 32"/>
                <a:gd name="T17" fmla="*/ 27 h 47"/>
                <a:gd name="T18" fmla="*/ 4 w 32"/>
                <a:gd name="T19" fmla="*/ 44 h 47"/>
                <a:gd name="T20" fmla="*/ 10 w 32"/>
                <a:gd name="T21" fmla="*/ 40 h 47"/>
                <a:gd name="T22" fmla="*/ 18 w 32"/>
                <a:gd name="T23" fmla="*/ 34 h 47"/>
                <a:gd name="T24" fmla="*/ 25 w 32"/>
                <a:gd name="T25" fmla="*/ 26 h 47"/>
                <a:gd name="T26" fmla="*/ 20 w 32"/>
                <a:gd name="T27" fmla="*/ 22 h 47"/>
                <a:gd name="T28" fmla="*/ 17 w 32"/>
                <a:gd name="T29" fmla="*/ 23 h 47"/>
                <a:gd name="T30" fmla="*/ 14 w 32"/>
                <a:gd name="T31" fmla="*/ 26 h 47"/>
                <a:gd name="T32" fmla="*/ 15 w 32"/>
                <a:gd name="T33" fmla="*/ 22 h 47"/>
                <a:gd name="T34" fmla="*/ 16 w 32"/>
                <a:gd name="T35" fmla="*/ 20 h 47"/>
                <a:gd name="T36" fmla="*/ 16 w 32"/>
                <a:gd name="T37" fmla="*/ 19 h 47"/>
                <a:gd name="T38" fmla="*/ 17 w 32"/>
                <a:gd name="T39" fmla="*/ 19 h 47"/>
                <a:gd name="T40" fmla="*/ 21 w 32"/>
                <a:gd name="T41" fmla="*/ 20 h 47"/>
                <a:gd name="T42" fmla="*/ 24 w 32"/>
                <a:gd name="T43" fmla="*/ 17 h 47"/>
                <a:gd name="T44" fmla="*/ 27 w 32"/>
                <a:gd name="T45" fmla="*/ 22 h 47"/>
                <a:gd name="T46" fmla="*/ 28 w 32"/>
                <a:gd name="T47" fmla="*/ 8 h 47"/>
                <a:gd name="T48" fmla="*/ 27 w 32"/>
                <a:gd name="T49" fmla="*/ 5 h 47"/>
                <a:gd name="T50" fmla="*/ 26 w 32"/>
                <a:gd name="T51" fmla="*/ 5 h 47"/>
                <a:gd name="T52" fmla="*/ 20 w 32"/>
                <a:gd name="T53" fmla="*/ 1 h 47"/>
                <a:gd name="T54" fmla="*/ 20 w 32"/>
                <a:gd name="T55" fmla="*/ 1 h 47"/>
                <a:gd name="T56" fmla="*/ 15 w 32"/>
                <a:gd name="T57" fmla="*/ 2 h 47"/>
                <a:gd name="T58" fmla="*/ 5 w 32"/>
                <a:gd name="T59" fmla="*/ 10 h 47"/>
                <a:gd name="T60" fmla="*/ 3 w 32"/>
                <a:gd name="T61" fmla="*/ 14 h 47"/>
                <a:gd name="T62" fmla="*/ 2 w 32"/>
                <a:gd name="T63" fmla="*/ 16 h 47"/>
                <a:gd name="T64" fmla="*/ 0 w 32"/>
                <a:gd name="T65" fmla="*/ 38 h 47"/>
                <a:gd name="T66" fmla="*/ 1 w 32"/>
                <a:gd name="T67" fmla="*/ 38 h 47"/>
                <a:gd name="T68" fmla="*/ 11 w 32"/>
                <a:gd name="T69" fmla="*/ 29 h 47"/>
                <a:gd name="T70" fmla="*/ 11 w 32"/>
                <a:gd name="T71" fmla="*/ 29 h 47"/>
                <a:gd name="T72" fmla="*/ 11 w 32"/>
                <a:gd name="T73" fmla="*/ 29 h 47"/>
                <a:gd name="T74" fmla="*/ 3 w 32"/>
                <a:gd name="T75" fmla="*/ 24 h 47"/>
                <a:gd name="T76" fmla="*/ 4 w 32"/>
                <a:gd name="T77" fmla="*/ 42 h 47"/>
                <a:gd name="T78" fmla="*/ 6 w 32"/>
                <a:gd name="T79" fmla="*/ 32 h 47"/>
                <a:gd name="T80" fmla="*/ 5 w 32"/>
                <a:gd name="T81" fmla="*/ 33 h 47"/>
                <a:gd name="T82" fmla="*/ 6 w 32"/>
                <a:gd name="T83" fmla="*/ 32 h 47"/>
                <a:gd name="T84" fmla="*/ 11 w 32"/>
                <a:gd name="T85" fmla="*/ 34 h 47"/>
                <a:gd name="T86" fmla="*/ 11 w 32"/>
                <a:gd name="T87" fmla="*/ 36 h 47"/>
                <a:gd name="T88" fmla="*/ 21 w 32"/>
                <a:gd name="T8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 h="47">
                  <a:moveTo>
                    <a:pt x="0" y="25"/>
                  </a:moveTo>
                  <a:cubicBezTo>
                    <a:pt x="0" y="23"/>
                    <a:pt x="1" y="21"/>
                    <a:pt x="1" y="18"/>
                  </a:cubicBezTo>
                  <a:cubicBezTo>
                    <a:pt x="2" y="17"/>
                    <a:pt x="2" y="16"/>
                    <a:pt x="3" y="15"/>
                  </a:cubicBezTo>
                  <a:cubicBezTo>
                    <a:pt x="3" y="14"/>
                    <a:pt x="3" y="14"/>
                    <a:pt x="3" y="14"/>
                  </a:cubicBezTo>
                  <a:cubicBezTo>
                    <a:pt x="3" y="14"/>
                    <a:pt x="3" y="14"/>
                    <a:pt x="3" y="14"/>
                  </a:cubicBezTo>
                  <a:cubicBezTo>
                    <a:pt x="3" y="13"/>
                    <a:pt x="3" y="13"/>
                    <a:pt x="3" y="13"/>
                  </a:cubicBezTo>
                  <a:cubicBezTo>
                    <a:pt x="4" y="12"/>
                    <a:pt x="4" y="12"/>
                    <a:pt x="5" y="11"/>
                  </a:cubicBezTo>
                  <a:cubicBezTo>
                    <a:pt x="5" y="11"/>
                    <a:pt x="5" y="12"/>
                    <a:pt x="5" y="12"/>
                  </a:cubicBezTo>
                  <a:cubicBezTo>
                    <a:pt x="4" y="13"/>
                    <a:pt x="4" y="14"/>
                    <a:pt x="3" y="15"/>
                  </a:cubicBezTo>
                  <a:cubicBezTo>
                    <a:pt x="3" y="16"/>
                    <a:pt x="3" y="18"/>
                    <a:pt x="2" y="19"/>
                  </a:cubicBezTo>
                  <a:cubicBezTo>
                    <a:pt x="2" y="21"/>
                    <a:pt x="1" y="23"/>
                    <a:pt x="1" y="25"/>
                  </a:cubicBezTo>
                  <a:cubicBezTo>
                    <a:pt x="1" y="29"/>
                    <a:pt x="1" y="34"/>
                    <a:pt x="1" y="38"/>
                  </a:cubicBezTo>
                  <a:cubicBezTo>
                    <a:pt x="3" y="47"/>
                    <a:pt x="3" y="47"/>
                    <a:pt x="3" y="47"/>
                  </a:cubicBezTo>
                  <a:cubicBezTo>
                    <a:pt x="11" y="41"/>
                    <a:pt x="11" y="41"/>
                    <a:pt x="11" y="41"/>
                  </a:cubicBezTo>
                  <a:cubicBezTo>
                    <a:pt x="12" y="40"/>
                    <a:pt x="13" y="39"/>
                    <a:pt x="15" y="38"/>
                  </a:cubicBezTo>
                  <a:cubicBezTo>
                    <a:pt x="15" y="39"/>
                    <a:pt x="15" y="39"/>
                    <a:pt x="15" y="39"/>
                  </a:cubicBezTo>
                  <a:cubicBezTo>
                    <a:pt x="18" y="37"/>
                    <a:pt x="21" y="34"/>
                    <a:pt x="24" y="32"/>
                  </a:cubicBezTo>
                  <a:cubicBezTo>
                    <a:pt x="25" y="30"/>
                    <a:pt x="25" y="29"/>
                    <a:pt x="25" y="27"/>
                  </a:cubicBezTo>
                  <a:cubicBezTo>
                    <a:pt x="20" y="32"/>
                    <a:pt x="15" y="36"/>
                    <a:pt x="10" y="40"/>
                  </a:cubicBezTo>
                  <a:cubicBezTo>
                    <a:pt x="4" y="44"/>
                    <a:pt x="4" y="44"/>
                    <a:pt x="4" y="44"/>
                  </a:cubicBezTo>
                  <a:cubicBezTo>
                    <a:pt x="4" y="43"/>
                    <a:pt x="4" y="43"/>
                    <a:pt x="4" y="43"/>
                  </a:cubicBezTo>
                  <a:cubicBezTo>
                    <a:pt x="10" y="40"/>
                    <a:pt x="10" y="40"/>
                    <a:pt x="10" y="40"/>
                  </a:cubicBezTo>
                  <a:cubicBezTo>
                    <a:pt x="10" y="39"/>
                    <a:pt x="10" y="39"/>
                    <a:pt x="10" y="39"/>
                  </a:cubicBezTo>
                  <a:cubicBezTo>
                    <a:pt x="13" y="38"/>
                    <a:pt x="16" y="36"/>
                    <a:pt x="18" y="34"/>
                  </a:cubicBezTo>
                  <a:cubicBezTo>
                    <a:pt x="20" y="31"/>
                    <a:pt x="22" y="29"/>
                    <a:pt x="24" y="27"/>
                  </a:cubicBezTo>
                  <a:cubicBezTo>
                    <a:pt x="25" y="26"/>
                    <a:pt x="25" y="26"/>
                    <a:pt x="25" y="26"/>
                  </a:cubicBezTo>
                  <a:cubicBezTo>
                    <a:pt x="25" y="25"/>
                    <a:pt x="25" y="25"/>
                    <a:pt x="25" y="24"/>
                  </a:cubicBezTo>
                  <a:cubicBezTo>
                    <a:pt x="24" y="22"/>
                    <a:pt x="22" y="21"/>
                    <a:pt x="20" y="22"/>
                  </a:cubicBezTo>
                  <a:cubicBezTo>
                    <a:pt x="19" y="23"/>
                    <a:pt x="19" y="24"/>
                    <a:pt x="19" y="24"/>
                  </a:cubicBezTo>
                  <a:cubicBezTo>
                    <a:pt x="18" y="24"/>
                    <a:pt x="18" y="23"/>
                    <a:pt x="17" y="23"/>
                  </a:cubicBezTo>
                  <a:cubicBezTo>
                    <a:pt x="16" y="24"/>
                    <a:pt x="15" y="26"/>
                    <a:pt x="14" y="27"/>
                  </a:cubicBezTo>
                  <a:cubicBezTo>
                    <a:pt x="14" y="27"/>
                    <a:pt x="14" y="26"/>
                    <a:pt x="14" y="26"/>
                  </a:cubicBezTo>
                  <a:cubicBezTo>
                    <a:pt x="15" y="25"/>
                    <a:pt x="16" y="24"/>
                    <a:pt x="17" y="22"/>
                  </a:cubicBezTo>
                  <a:cubicBezTo>
                    <a:pt x="16" y="22"/>
                    <a:pt x="16" y="22"/>
                    <a:pt x="15" y="22"/>
                  </a:cubicBezTo>
                  <a:cubicBezTo>
                    <a:pt x="15" y="22"/>
                    <a:pt x="15" y="21"/>
                    <a:pt x="15" y="21"/>
                  </a:cubicBezTo>
                  <a:cubicBezTo>
                    <a:pt x="15" y="20"/>
                    <a:pt x="16" y="20"/>
                    <a:pt x="16" y="20"/>
                  </a:cubicBezTo>
                  <a:cubicBezTo>
                    <a:pt x="16" y="20"/>
                    <a:pt x="16" y="20"/>
                    <a:pt x="16" y="19"/>
                  </a:cubicBezTo>
                  <a:cubicBezTo>
                    <a:pt x="16" y="19"/>
                    <a:pt x="16" y="19"/>
                    <a:pt x="16" y="19"/>
                  </a:cubicBezTo>
                  <a:cubicBezTo>
                    <a:pt x="16" y="19"/>
                    <a:pt x="16" y="19"/>
                    <a:pt x="17" y="19"/>
                  </a:cubicBezTo>
                  <a:cubicBezTo>
                    <a:pt x="17" y="19"/>
                    <a:pt x="17" y="19"/>
                    <a:pt x="17" y="19"/>
                  </a:cubicBezTo>
                  <a:cubicBezTo>
                    <a:pt x="18" y="20"/>
                    <a:pt x="18" y="20"/>
                    <a:pt x="18" y="20"/>
                  </a:cubicBezTo>
                  <a:cubicBezTo>
                    <a:pt x="19" y="20"/>
                    <a:pt x="20" y="20"/>
                    <a:pt x="21" y="20"/>
                  </a:cubicBezTo>
                  <a:cubicBezTo>
                    <a:pt x="21" y="19"/>
                    <a:pt x="22" y="18"/>
                    <a:pt x="23" y="17"/>
                  </a:cubicBezTo>
                  <a:cubicBezTo>
                    <a:pt x="24" y="17"/>
                    <a:pt x="24" y="17"/>
                    <a:pt x="24" y="17"/>
                  </a:cubicBezTo>
                  <a:cubicBezTo>
                    <a:pt x="23" y="20"/>
                    <a:pt x="24" y="20"/>
                    <a:pt x="25" y="21"/>
                  </a:cubicBezTo>
                  <a:cubicBezTo>
                    <a:pt x="25" y="21"/>
                    <a:pt x="27" y="21"/>
                    <a:pt x="27" y="22"/>
                  </a:cubicBezTo>
                  <a:cubicBezTo>
                    <a:pt x="28" y="18"/>
                    <a:pt x="28" y="15"/>
                    <a:pt x="29" y="11"/>
                  </a:cubicBezTo>
                  <a:cubicBezTo>
                    <a:pt x="29" y="11"/>
                    <a:pt x="28" y="9"/>
                    <a:pt x="28" y="8"/>
                  </a:cubicBezTo>
                  <a:cubicBezTo>
                    <a:pt x="28" y="8"/>
                    <a:pt x="28" y="7"/>
                    <a:pt x="27" y="6"/>
                  </a:cubicBezTo>
                  <a:cubicBezTo>
                    <a:pt x="27" y="6"/>
                    <a:pt x="27" y="6"/>
                    <a:pt x="27" y="5"/>
                  </a:cubicBezTo>
                  <a:cubicBezTo>
                    <a:pt x="27" y="5"/>
                    <a:pt x="27" y="5"/>
                    <a:pt x="27" y="5"/>
                  </a:cubicBezTo>
                  <a:cubicBezTo>
                    <a:pt x="26" y="5"/>
                    <a:pt x="26" y="5"/>
                    <a:pt x="26" y="5"/>
                  </a:cubicBezTo>
                  <a:cubicBezTo>
                    <a:pt x="26" y="5"/>
                    <a:pt x="26" y="5"/>
                    <a:pt x="26" y="5"/>
                  </a:cubicBezTo>
                  <a:cubicBezTo>
                    <a:pt x="32" y="8"/>
                    <a:pt x="19" y="0"/>
                    <a:pt x="20" y="1"/>
                  </a:cubicBezTo>
                  <a:cubicBezTo>
                    <a:pt x="20" y="1"/>
                    <a:pt x="20" y="1"/>
                    <a:pt x="20" y="1"/>
                  </a:cubicBezTo>
                  <a:cubicBezTo>
                    <a:pt x="20" y="1"/>
                    <a:pt x="20" y="1"/>
                    <a:pt x="20" y="1"/>
                  </a:cubicBezTo>
                  <a:cubicBezTo>
                    <a:pt x="20" y="1"/>
                    <a:pt x="20" y="1"/>
                    <a:pt x="20" y="1"/>
                  </a:cubicBezTo>
                  <a:cubicBezTo>
                    <a:pt x="18" y="1"/>
                    <a:pt x="17" y="2"/>
                    <a:pt x="15" y="2"/>
                  </a:cubicBezTo>
                  <a:cubicBezTo>
                    <a:pt x="13" y="3"/>
                    <a:pt x="11" y="4"/>
                    <a:pt x="10" y="5"/>
                  </a:cubicBezTo>
                  <a:cubicBezTo>
                    <a:pt x="8" y="7"/>
                    <a:pt x="7" y="8"/>
                    <a:pt x="5" y="10"/>
                  </a:cubicBezTo>
                  <a:cubicBezTo>
                    <a:pt x="4" y="11"/>
                    <a:pt x="4" y="12"/>
                    <a:pt x="3" y="13"/>
                  </a:cubicBezTo>
                  <a:cubicBezTo>
                    <a:pt x="3" y="13"/>
                    <a:pt x="3" y="13"/>
                    <a:pt x="3" y="14"/>
                  </a:cubicBezTo>
                  <a:cubicBezTo>
                    <a:pt x="2" y="14"/>
                    <a:pt x="2" y="14"/>
                    <a:pt x="2" y="14"/>
                  </a:cubicBezTo>
                  <a:cubicBezTo>
                    <a:pt x="2" y="15"/>
                    <a:pt x="2" y="15"/>
                    <a:pt x="2" y="16"/>
                  </a:cubicBezTo>
                  <a:cubicBezTo>
                    <a:pt x="0" y="20"/>
                    <a:pt x="0" y="23"/>
                    <a:pt x="0" y="27"/>
                  </a:cubicBezTo>
                  <a:cubicBezTo>
                    <a:pt x="0" y="31"/>
                    <a:pt x="0" y="34"/>
                    <a:pt x="0" y="38"/>
                  </a:cubicBezTo>
                  <a:cubicBezTo>
                    <a:pt x="1" y="42"/>
                    <a:pt x="1" y="42"/>
                    <a:pt x="1" y="42"/>
                  </a:cubicBezTo>
                  <a:cubicBezTo>
                    <a:pt x="1" y="38"/>
                    <a:pt x="1" y="38"/>
                    <a:pt x="1" y="38"/>
                  </a:cubicBezTo>
                  <a:cubicBezTo>
                    <a:pt x="0" y="34"/>
                    <a:pt x="0" y="29"/>
                    <a:pt x="0" y="25"/>
                  </a:cubicBezTo>
                  <a:close/>
                  <a:moveTo>
                    <a:pt x="11" y="29"/>
                  </a:moveTo>
                  <a:cubicBezTo>
                    <a:pt x="11" y="29"/>
                    <a:pt x="11" y="29"/>
                    <a:pt x="11" y="29"/>
                  </a:cubicBezTo>
                  <a:cubicBezTo>
                    <a:pt x="11" y="29"/>
                    <a:pt x="11" y="29"/>
                    <a:pt x="11" y="29"/>
                  </a:cubicBezTo>
                  <a:cubicBezTo>
                    <a:pt x="11" y="29"/>
                    <a:pt x="11" y="29"/>
                    <a:pt x="11" y="29"/>
                  </a:cubicBezTo>
                  <a:cubicBezTo>
                    <a:pt x="11" y="29"/>
                    <a:pt x="11" y="29"/>
                    <a:pt x="11" y="29"/>
                  </a:cubicBezTo>
                  <a:close/>
                  <a:moveTo>
                    <a:pt x="3" y="37"/>
                  </a:moveTo>
                  <a:cubicBezTo>
                    <a:pt x="2" y="33"/>
                    <a:pt x="2" y="28"/>
                    <a:pt x="3" y="24"/>
                  </a:cubicBezTo>
                  <a:cubicBezTo>
                    <a:pt x="2" y="28"/>
                    <a:pt x="3" y="33"/>
                    <a:pt x="3" y="37"/>
                  </a:cubicBezTo>
                  <a:cubicBezTo>
                    <a:pt x="4" y="42"/>
                    <a:pt x="4" y="42"/>
                    <a:pt x="4" y="42"/>
                  </a:cubicBezTo>
                  <a:lnTo>
                    <a:pt x="3" y="37"/>
                  </a:lnTo>
                  <a:close/>
                  <a:moveTo>
                    <a:pt x="6" y="32"/>
                  </a:moveTo>
                  <a:cubicBezTo>
                    <a:pt x="6" y="32"/>
                    <a:pt x="6" y="32"/>
                    <a:pt x="6" y="32"/>
                  </a:cubicBezTo>
                  <a:cubicBezTo>
                    <a:pt x="6" y="33"/>
                    <a:pt x="5" y="33"/>
                    <a:pt x="5" y="33"/>
                  </a:cubicBezTo>
                  <a:cubicBezTo>
                    <a:pt x="5" y="33"/>
                    <a:pt x="5" y="33"/>
                    <a:pt x="5" y="33"/>
                  </a:cubicBezTo>
                  <a:cubicBezTo>
                    <a:pt x="5" y="33"/>
                    <a:pt x="6" y="33"/>
                    <a:pt x="6" y="32"/>
                  </a:cubicBezTo>
                  <a:close/>
                  <a:moveTo>
                    <a:pt x="11" y="36"/>
                  </a:moveTo>
                  <a:cubicBezTo>
                    <a:pt x="11" y="35"/>
                    <a:pt x="11" y="35"/>
                    <a:pt x="11" y="34"/>
                  </a:cubicBezTo>
                  <a:cubicBezTo>
                    <a:pt x="11" y="34"/>
                    <a:pt x="11" y="34"/>
                    <a:pt x="11" y="34"/>
                  </a:cubicBezTo>
                  <a:cubicBezTo>
                    <a:pt x="11" y="35"/>
                    <a:pt x="11" y="35"/>
                    <a:pt x="11" y="36"/>
                  </a:cubicBezTo>
                  <a:close/>
                  <a:moveTo>
                    <a:pt x="21" y="15"/>
                  </a:moveTo>
                  <a:cubicBezTo>
                    <a:pt x="21" y="15"/>
                    <a:pt x="21" y="15"/>
                    <a:pt x="21" y="15"/>
                  </a:cubicBezTo>
                  <a:cubicBezTo>
                    <a:pt x="21" y="15"/>
                    <a:pt x="21" y="15"/>
                    <a:pt x="21"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5" name="Freeform 38"/>
            <p:cNvSpPr/>
            <p:nvPr/>
          </p:nvSpPr>
          <p:spPr bwMode="auto">
            <a:xfrm>
              <a:off x="5940426" y="2652713"/>
              <a:ext cx="112713" cy="173038"/>
            </a:xfrm>
            <a:custGeom>
              <a:avLst/>
              <a:gdLst>
                <a:gd name="T0" fmla="*/ 15 w 30"/>
                <a:gd name="T1" fmla="*/ 42 h 46"/>
                <a:gd name="T2" fmla="*/ 16 w 30"/>
                <a:gd name="T3" fmla="*/ 41 h 46"/>
                <a:gd name="T4" fmla="*/ 17 w 30"/>
                <a:gd name="T5" fmla="*/ 36 h 46"/>
                <a:gd name="T6" fmla="*/ 14 w 30"/>
                <a:gd name="T7" fmla="*/ 36 h 46"/>
                <a:gd name="T8" fmla="*/ 10 w 30"/>
                <a:gd name="T9" fmla="*/ 40 h 46"/>
                <a:gd name="T10" fmla="*/ 7 w 30"/>
                <a:gd name="T11" fmla="*/ 43 h 46"/>
                <a:gd name="T12" fmla="*/ 6 w 30"/>
                <a:gd name="T13" fmla="*/ 41 h 46"/>
                <a:gd name="T14" fmla="*/ 5 w 30"/>
                <a:gd name="T15" fmla="*/ 36 h 46"/>
                <a:gd name="T16" fmla="*/ 4 w 30"/>
                <a:gd name="T17" fmla="*/ 37 h 46"/>
                <a:gd name="T18" fmla="*/ 3 w 30"/>
                <a:gd name="T19" fmla="*/ 31 h 46"/>
                <a:gd name="T20" fmla="*/ 4 w 30"/>
                <a:gd name="T21" fmla="*/ 36 h 46"/>
                <a:gd name="T22" fmla="*/ 4 w 30"/>
                <a:gd name="T23" fmla="*/ 36 h 46"/>
                <a:gd name="T24" fmla="*/ 5 w 30"/>
                <a:gd name="T25" fmla="*/ 36 h 46"/>
                <a:gd name="T26" fmla="*/ 5 w 30"/>
                <a:gd name="T27" fmla="*/ 37 h 46"/>
                <a:gd name="T28" fmla="*/ 7 w 30"/>
                <a:gd name="T29" fmla="*/ 43 h 46"/>
                <a:gd name="T30" fmla="*/ 12 w 30"/>
                <a:gd name="T31" fmla="*/ 38 h 46"/>
                <a:gd name="T32" fmla="*/ 14 w 30"/>
                <a:gd name="T33" fmla="*/ 36 h 46"/>
                <a:gd name="T34" fmla="*/ 15 w 30"/>
                <a:gd name="T35" fmla="*/ 38 h 46"/>
                <a:gd name="T36" fmla="*/ 15 w 30"/>
                <a:gd name="T37" fmla="*/ 38 h 46"/>
                <a:gd name="T38" fmla="*/ 25 w 30"/>
                <a:gd name="T39" fmla="*/ 26 h 46"/>
                <a:gd name="T40" fmla="*/ 24 w 30"/>
                <a:gd name="T41" fmla="*/ 20 h 46"/>
                <a:gd name="T42" fmla="*/ 19 w 30"/>
                <a:gd name="T43" fmla="*/ 20 h 46"/>
                <a:gd name="T44" fmla="*/ 12 w 30"/>
                <a:gd name="T45" fmla="*/ 27 h 46"/>
                <a:gd name="T46" fmla="*/ 12 w 30"/>
                <a:gd name="T47" fmla="*/ 27 h 46"/>
                <a:gd name="T48" fmla="*/ 12 w 30"/>
                <a:gd name="T49" fmla="*/ 27 h 46"/>
                <a:gd name="T50" fmla="*/ 13 w 30"/>
                <a:gd name="T51" fmla="*/ 26 h 46"/>
                <a:gd name="T52" fmla="*/ 17 w 30"/>
                <a:gd name="T53" fmla="*/ 18 h 46"/>
                <a:gd name="T54" fmla="*/ 15 w 30"/>
                <a:gd name="T55" fmla="*/ 20 h 46"/>
                <a:gd name="T56" fmla="*/ 14 w 30"/>
                <a:gd name="T57" fmla="*/ 19 h 46"/>
                <a:gd name="T58" fmla="*/ 15 w 30"/>
                <a:gd name="T59" fmla="*/ 16 h 46"/>
                <a:gd name="T60" fmla="*/ 16 w 30"/>
                <a:gd name="T61" fmla="*/ 15 h 46"/>
                <a:gd name="T62" fmla="*/ 18 w 30"/>
                <a:gd name="T63" fmla="*/ 16 h 46"/>
                <a:gd name="T64" fmla="*/ 20 w 30"/>
                <a:gd name="T65" fmla="*/ 17 h 46"/>
                <a:gd name="T66" fmla="*/ 25 w 30"/>
                <a:gd name="T67" fmla="*/ 13 h 46"/>
                <a:gd name="T68" fmla="*/ 29 w 30"/>
                <a:gd name="T69" fmla="*/ 18 h 46"/>
                <a:gd name="T70" fmla="*/ 28 w 30"/>
                <a:gd name="T71" fmla="*/ 2 h 46"/>
                <a:gd name="T72" fmla="*/ 18 w 30"/>
                <a:gd name="T73" fmla="*/ 0 h 46"/>
                <a:gd name="T74" fmla="*/ 0 w 30"/>
                <a:gd name="T75" fmla="*/ 28 h 46"/>
                <a:gd name="T76" fmla="*/ 2 w 30"/>
                <a:gd name="T77" fmla="*/ 40 h 46"/>
                <a:gd name="T78" fmla="*/ 2 w 30"/>
                <a:gd name="T79" fmla="*/ 40 h 46"/>
                <a:gd name="T80" fmla="*/ 3 w 30"/>
                <a:gd name="T81" fmla="*/ 39 h 46"/>
                <a:gd name="T82" fmla="*/ 6 w 30"/>
                <a:gd name="T83" fmla="*/ 44 h 46"/>
                <a:gd name="T84" fmla="*/ 11 w 30"/>
                <a:gd name="T85" fmla="*/ 41 h 46"/>
                <a:gd name="T86" fmla="*/ 6 w 30"/>
                <a:gd name="T87" fmla="*/ 45 h 46"/>
                <a:gd name="T88" fmla="*/ 4 w 30"/>
                <a:gd name="T89" fmla="*/ 40 h 46"/>
                <a:gd name="T90" fmla="*/ 4 w 30"/>
                <a:gd name="T91" fmla="*/ 38 h 46"/>
                <a:gd name="T92" fmla="*/ 2 w 30"/>
                <a:gd name="T93" fmla="*/ 40 h 46"/>
                <a:gd name="T94" fmla="*/ 2 w 30"/>
                <a:gd name="T95" fmla="*/ 38 h 46"/>
                <a:gd name="T96" fmla="*/ 3 w 30"/>
                <a:gd name="T97" fmla="*/ 17 h 46"/>
                <a:gd name="T98" fmla="*/ 4 w 30"/>
                <a:gd name="T99" fmla="*/ 38 h 46"/>
                <a:gd name="T100" fmla="*/ 4 w 30"/>
                <a:gd name="T101" fmla="*/ 38 h 46"/>
                <a:gd name="T102" fmla="*/ 6 w 30"/>
                <a:gd name="T103" fmla="*/ 44 h 46"/>
                <a:gd name="T104" fmla="*/ 7 w 30"/>
                <a:gd name="T105" fmla="*/ 44 h 46"/>
                <a:gd name="T106" fmla="*/ 11 w 30"/>
                <a:gd name="T107" fmla="*/ 41 h 46"/>
                <a:gd name="T108" fmla="*/ 14 w 30"/>
                <a:gd name="T109" fmla="*/ 38 h 46"/>
                <a:gd name="T110" fmla="*/ 15 w 30"/>
                <a:gd name="T111"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 h="46">
                  <a:moveTo>
                    <a:pt x="15" y="42"/>
                  </a:moveTo>
                  <a:cubicBezTo>
                    <a:pt x="15" y="42"/>
                    <a:pt x="15" y="42"/>
                    <a:pt x="15" y="42"/>
                  </a:cubicBezTo>
                  <a:cubicBezTo>
                    <a:pt x="15" y="42"/>
                    <a:pt x="15" y="42"/>
                    <a:pt x="15" y="42"/>
                  </a:cubicBezTo>
                  <a:cubicBezTo>
                    <a:pt x="15" y="42"/>
                    <a:pt x="15" y="42"/>
                    <a:pt x="15" y="42"/>
                  </a:cubicBezTo>
                  <a:cubicBezTo>
                    <a:pt x="15" y="42"/>
                    <a:pt x="15" y="42"/>
                    <a:pt x="15" y="42"/>
                  </a:cubicBezTo>
                  <a:cubicBezTo>
                    <a:pt x="16" y="41"/>
                    <a:pt x="16" y="41"/>
                    <a:pt x="16" y="41"/>
                  </a:cubicBezTo>
                  <a:cubicBezTo>
                    <a:pt x="18" y="39"/>
                    <a:pt x="20" y="36"/>
                    <a:pt x="22" y="34"/>
                  </a:cubicBezTo>
                  <a:cubicBezTo>
                    <a:pt x="24" y="32"/>
                    <a:pt x="25" y="29"/>
                    <a:pt x="25" y="27"/>
                  </a:cubicBezTo>
                  <a:cubicBezTo>
                    <a:pt x="22" y="30"/>
                    <a:pt x="20" y="33"/>
                    <a:pt x="17" y="36"/>
                  </a:cubicBezTo>
                  <a:cubicBezTo>
                    <a:pt x="16" y="37"/>
                    <a:pt x="16" y="38"/>
                    <a:pt x="15" y="38"/>
                  </a:cubicBezTo>
                  <a:cubicBezTo>
                    <a:pt x="15" y="37"/>
                    <a:pt x="15" y="37"/>
                    <a:pt x="15" y="37"/>
                  </a:cubicBezTo>
                  <a:cubicBezTo>
                    <a:pt x="15" y="36"/>
                    <a:pt x="15" y="36"/>
                    <a:pt x="14" y="36"/>
                  </a:cubicBezTo>
                  <a:cubicBezTo>
                    <a:pt x="14" y="36"/>
                    <a:pt x="14" y="36"/>
                    <a:pt x="14" y="36"/>
                  </a:cubicBezTo>
                  <a:cubicBezTo>
                    <a:pt x="13" y="37"/>
                    <a:pt x="13" y="37"/>
                    <a:pt x="13" y="37"/>
                  </a:cubicBezTo>
                  <a:cubicBezTo>
                    <a:pt x="12" y="38"/>
                    <a:pt x="11" y="39"/>
                    <a:pt x="10" y="40"/>
                  </a:cubicBezTo>
                  <a:cubicBezTo>
                    <a:pt x="9" y="41"/>
                    <a:pt x="8" y="42"/>
                    <a:pt x="7" y="43"/>
                  </a:cubicBezTo>
                  <a:cubicBezTo>
                    <a:pt x="7" y="43"/>
                    <a:pt x="7" y="43"/>
                    <a:pt x="7" y="43"/>
                  </a:cubicBezTo>
                  <a:cubicBezTo>
                    <a:pt x="7" y="43"/>
                    <a:pt x="7" y="43"/>
                    <a:pt x="7" y="43"/>
                  </a:cubicBezTo>
                  <a:cubicBezTo>
                    <a:pt x="7" y="43"/>
                    <a:pt x="7" y="43"/>
                    <a:pt x="7" y="43"/>
                  </a:cubicBezTo>
                  <a:cubicBezTo>
                    <a:pt x="7" y="42"/>
                    <a:pt x="7" y="42"/>
                    <a:pt x="7" y="42"/>
                  </a:cubicBezTo>
                  <a:cubicBezTo>
                    <a:pt x="6" y="41"/>
                    <a:pt x="6" y="41"/>
                    <a:pt x="6" y="41"/>
                  </a:cubicBezTo>
                  <a:cubicBezTo>
                    <a:pt x="6" y="40"/>
                    <a:pt x="6" y="40"/>
                    <a:pt x="5" y="39"/>
                  </a:cubicBezTo>
                  <a:cubicBezTo>
                    <a:pt x="5" y="38"/>
                    <a:pt x="5" y="37"/>
                    <a:pt x="5" y="36"/>
                  </a:cubicBezTo>
                  <a:cubicBezTo>
                    <a:pt x="5" y="36"/>
                    <a:pt x="5" y="36"/>
                    <a:pt x="5" y="36"/>
                  </a:cubicBezTo>
                  <a:cubicBezTo>
                    <a:pt x="5" y="36"/>
                    <a:pt x="4" y="36"/>
                    <a:pt x="4" y="36"/>
                  </a:cubicBezTo>
                  <a:cubicBezTo>
                    <a:pt x="4" y="37"/>
                    <a:pt x="4" y="37"/>
                    <a:pt x="4" y="37"/>
                  </a:cubicBezTo>
                  <a:cubicBezTo>
                    <a:pt x="4" y="37"/>
                    <a:pt x="4" y="37"/>
                    <a:pt x="4" y="37"/>
                  </a:cubicBezTo>
                  <a:cubicBezTo>
                    <a:pt x="4" y="37"/>
                    <a:pt x="4" y="37"/>
                    <a:pt x="4" y="37"/>
                  </a:cubicBezTo>
                  <a:cubicBezTo>
                    <a:pt x="4" y="36"/>
                    <a:pt x="3" y="36"/>
                    <a:pt x="3" y="36"/>
                  </a:cubicBezTo>
                  <a:cubicBezTo>
                    <a:pt x="3" y="34"/>
                    <a:pt x="3" y="32"/>
                    <a:pt x="3" y="31"/>
                  </a:cubicBezTo>
                  <a:cubicBezTo>
                    <a:pt x="3" y="32"/>
                    <a:pt x="3" y="33"/>
                    <a:pt x="3" y="35"/>
                  </a:cubicBezTo>
                  <a:cubicBezTo>
                    <a:pt x="4" y="36"/>
                    <a:pt x="4" y="36"/>
                    <a:pt x="4" y="36"/>
                  </a:cubicBezTo>
                  <a:cubicBezTo>
                    <a:pt x="4" y="36"/>
                    <a:pt x="4" y="36"/>
                    <a:pt x="4" y="36"/>
                  </a:cubicBezTo>
                  <a:cubicBezTo>
                    <a:pt x="4" y="36"/>
                    <a:pt x="4" y="36"/>
                    <a:pt x="4" y="36"/>
                  </a:cubicBezTo>
                  <a:cubicBezTo>
                    <a:pt x="4" y="36"/>
                    <a:pt x="4" y="37"/>
                    <a:pt x="4" y="37"/>
                  </a:cubicBezTo>
                  <a:cubicBezTo>
                    <a:pt x="4" y="36"/>
                    <a:pt x="4" y="36"/>
                    <a:pt x="4"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7"/>
                    <a:pt x="5" y="37"/>
                    <a:pt x="5" y="37"/>
                  </a:cubicBezTo>
                  <a:cubicBezTo>
                    <a:pt x="6" y="39"/>
                    <a:pt x="6" y="40"/>
                    <a:pt x="7" y="41"/>
                  </a:cubicBezTo>
                  <a:cubicBezTo>
                    <a:pt x="7" y="42"/>
                    <a:pt x="7" y="42"/>
                    <a:pt x="7" y="42"/>
                  </a:cubicBezTo>
                  <a:cubicBezTo>
                    <a:pt x="7" y="43"/>
                    <a:pt x="7" y="43"/>
                    <a:pt x="7" y="43"/>
                  </a:cubicBezTo>
                  <a:cubicBezTo>
                    <a:pt x="7" y="43"/>
                    <a:pt x="7" y="42"/>
                    <a:pt x="8" y="42"/>
                  </a:cubicBezTo>
                  <a:cubicBezTo>
                    <a:pt x="8" y="42"/>
                    <a:pt x="8" y="42"/>
                    <a:pt x="9" y="41"/>
                  </a:cubicBezTo>
                  <a:cubicBezTo>
                    <a:pt x="12" y="38"/>
                    <a:pt x="12" y="38"/>
                    <a:pt x="12" y="38"/>
                  </a:cubicBezTo>
                  <a:cubicBezTo>
                    <a:pt x="14" y="36"/>
                    <a:pt x="14" y="36"/>
                    <a:pt x="14" y="36"/>
                  </a:cubicBezTo>
                  <a:cubicBezTo>
                    <a:pt x="14" y="36"/>
                    <a:pt x="14" y="36"/>
                    <a:pt x="14" y="36"/>
                  </a:cubicBezTo>
                  <a:cubicBezTo>
                    <a:pt x="14" y="36"/>
                    <a:pt x="14" y="36"/>
                    <a:pt x="14" y="36"/>
                  </a:cubicBezTo>
                  <a:cubicBezTo>
                    <a:pt x="15" y="36"/>
                    <a:pt x="15" y="36"/>
                    <a:pt x="15" y="36"/>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6" y="37"/>
                    <a:pt x="16" y="37"/>
                    <a:pt x="16" y="37"/>
                  </a:cubicBezTo>
                  <a:cubicBezTo>
                    <a:pt x="16" y="37"/>
                    <a:pt x="16" y="37"/>
                    <a:pt x="16" y="37"/>
                  </a:cubicBezTo>
                  <a:cubicBezTo>
                    <a:pt x="19" y="33"/>
                    <a:pt x="22" y="30"/>
                    <a:pt x="25" y="26"/>
                  </a:cubicBezTo>
                  <a:cubicBezTo>
                    <a:pt x="26" y="25"/>
                    <a:pt x="26" y="25"/>
                    <a:pt x="26" y="25"/>
                  </a:cubicBezTo>
                  <a:cubicBezTo>
                    <a:pt x="26" y="24"/>
                    <a:pt x="26" y="23"/>
                    <a:pt x="26" y="22"/>
                  </a:cubicBezTo>
                  <a:cubicBezTo>
                    <a:pt x="26" y="21"/>
                    <a:pt x="25" y="20"/>
                    <a:pt x="24" y="20"/>
                  </a:cubicBezTo>
                  <a:cubicBezTo>
                    <a:pt x="23" y="19"/>
                    <a:pt x="22" y="19"/>
                    <a:pt x="21" y="20"/>
                  </a:cubicBezTo>
                  <a:cubicBezTo>
                    <a:pt x="21" y="20"/>
                    <a:pt x="20" y="22"/>
                    <a:pt x="20" y="22"/>
                  </a:cubicBezTo>
                  <a:cubicBezTo>
                    <a:pt x="20" y="21"/>
                    <a:pt x="19" y="20"/>
                    <a:pt x="19" y="20"/>
                  </a:cubicBezTo>
                  <a:cubicBezTo>
                    <a:pt x="17" y="22"/>
                    <a:pt x="16" y="24"/>
                    <a:pt x="14" y="25"/>
                  </a:cubicBezTo>
                  <a:cubicBezTo>
                    <a:pt x="14" y="25"/>
                    <a:pt x="13" y="26"/>
                    <a:pt x="13" y="26"/>
                  </a:cubicBezTo>
                  <a:cubicBezTo>
                    <a:pt x="13" y="27"/>
                    <a:pt x="13" y="27"/>
                    <a:pt x="12" y="27"/>
                  </a:cubicBezTo>
                  <a:cubicBezTo>
                    <a:pt x="12" y="27"/>
                    <a:pt x="12" y="27"/>
                    <a:pt x="12" y="27"/>
                  </a:cubicBezTo>
                  <a:cubicBezTo>
                    <a:pt x="12" y="27"/>
                    <a:pt x="12" y="27"/>
                    <a:pt x="12" y="27"/>
                  </a:cubicBezTo>
                  <a:cubicBezTo>
                    <a:pt x="12" y="27"/>
                    <a:pt x="12" y="27"/>
                    <a:pt x="12" y="27"/>
                  </a:cubicBezTo>
                  <a:cubicBezTo>
                    <a:pt x="12" y="25"/>
                    <a:pt x="12" y="23"/>
                    <a:pt x="12" y="21"/>
                  </a:cubicBezTo>
                  <a:cubicBezTo>
                    <a:pt x="12" y="23"/>
                    <a:pt x="12" y="24"/>
                    <a:pt x="12" y="26"/>
                  </a:cubicBezTo>
                  <a:cubicBezTo>
                    <a:pt x="12" y="27"/>
                    <a:pt x="12" y="27"/>
                    <a:pt x="12" y="27"/>
                  </a:cubicBezTo>
                  <a:cubicBezTo>
                    <a:pt x="12" y="27"/>
                    <a:pt x="12" y="27"/>
                    <a:pt x="12" y="27"/>
                  </a:cubicBezTo>
                  <a:cubicBezTo>
                    <a:pt x="12" y="26"/>
                    <a:pt x="12" y="26"/>
                    <a:pt x="12" y="26"/>
                  </a:cubicBezTo>
                  <a:cubicBezTo>
                    <a:pt x="13" y="26"/>
                    <a:pt x="13" y="26"/>
                    <a:pt x="13" y="26"/>
                  </a:cubicBezTo>
                  <a:cubicBezTo>
                    <a:pt x="13" y="26"/>
                    <a:pt x="14" y="25"/>
                    <a:pt x="14" y="25"/>
                  </a:cubicBezTo>
                  <a:cubicBezTo>
                    <a:pt x="16" y="23"/>
                    <a:pt x="17" y="21"/>
                    <a:pt x="19" y="19"/>
                  </a:cubicBezTo>
                  <a:cubicBezTo>
                    <a:pt x="18" y="19"/>
                    <a:pt x="18" y="18"/>
                    <a:pt x="17" y="18"/>
                  </a:cubicBezTo>
                  <a:cubicBezTo>
                    <a:pt x="17" y="18"/>
                    <a:pt x="17" y="18"/>
                    <a:pt x="16" y="19"/>
                  </a:cubicBezTo>
                  <a:cubicBezTo>
                    <a:pt x="16" y="19"/>
                    <a:pt x="16" y="20"/>
                    <a:pt x="15" y="20"/>
                  </a:cubicBezTo>
                  <a:cubicBezTo>
                    <a:pt x="15" y="20"/>
                    <a:pt x="15" y="20"/>
                    <a:pt x="15" y="20"/>
                  </a:cubicBezTo>
                  <a:cubicBezTo>
                    <a:pt x="15" y="20"/>
                    <a:pt x="15" y="20"/>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8"/>
                    <a:pt x="14" y="17"/>
                    <a:pt x="15" y="16"/>
                  </a:cubicBezTo>
                  <a:cubicBezTo>
                    <a:pt x="15" y="16"/>
                    <a:pt x="15" y="16"/>
                    <a:pt x="15" y="16"/>
                  </a:cubicBezTo>
                  <a:cubicBezTo>
                    <a:pt x="15" y="16"/>
                    <a:pt x="15" y="15"/>
                    <a:pt x="15" y="15"/>
                  </a:cubicBezTo>
                  <a:cubicBezTo>
                    <a:pt x="15" y="15"/>
                    <a:pt x="16" y="15"/>
                    <a:pt x="16" y="15"/>
                  </a:cubicBezTo>
                  <a:cubicBezTo>
                    <a:pt x="16" y="15"/>
                    <a:pt x="16" y="15"/>
                    <a:pt x="16" y="15"/>
                  </a:cubicBezTo>
                  <a:cubicBezTo>
                    <a:pt x="16" y="15"/>
                    <a:pt x="16" y="15"/>
                    <a:pt x="17" y="16"/>
                  </a:cubicBezTo>
                  <a:cubicBezTo>
                    <a:pt x="17" y="16"/>
                    <a:pt x="17" y="16"/>
                    <a:pt x="18" y="16"/>
                  </a:cubicBezTo>
                  <a:cubicBezTo>
                    <a:pt x="18" y="17"/>
                    <a:pt x="18" y="17"/>
                    <a:pt x="18" y="17"/>
                  </a:cubicBezTo>
                  <a:cubicBezTo>
                    <a:pt x="18" y="17"/>
                    <a:pt x="19" y="17"/>
                    <a:pt x="19" y="17"/>
                  </a:cubicBezTo>
                  <a:cubicBezTo>
                    <a:pt x="19" y="17"/>
                    <a:pt x="19" y="17"/>
                    <a:pt x="20" y="17"/>
                  </a:cubicBezTo>
                  <a:cubicBezTo>
                    <a:pt x="20" y="18"/>
                    <a:pt x="21" y="17"/>
                    <a:pt x="22" y="17"/>
                  </a:cubicBezTo>
                  <a:cubicBezTo>
                    <a:pt x="23" y="16"/>
                    <a:pt x="24" y="15"/>
                    <a:pt x="24" y="14"/>
                  </a:cubicBezTo>
                  <a:cubicBezTo>
                    <a:pt x="25" y="13"/>
                    <a:pt x="25" y="13"/>
                    <a:pt x="25" y="13"/>
                  </a:cubicBezTo>
                  <a:cubicBezTo>
                    <a:pt x="25" y="15"/>
                    <a:pt x="25" y="16"/>
                    <a:pt x="25" y="17"/>
                  </a:cubicBezTo>
                  <a:cubicBezTo>
                    <a:pt x="25" y="17"/>
                    <a:pt x="26" y="18"/>
                    <a:pt x="26" y="18"/>
                  </a:cubicBezTo>
                  <a:cubicBezTo>
                    <a:pt x="27" y="18"/>
                    <a:pt x="28" y="18"/>
                    <a:pt x="29" y="18"/>
                  </a:cubicBezTo>
                  <a:cubicBezTo>
                    <a:pt x="29" y="16"/>
                    <a:pt x="30" y="14"/>
                    <a:pt x="30" y="11"/>
                  </a:cubicBezTo>
                  <a:cubicBezTo>
                    <a:pt x="30" y="9"/>
                    <a:pt x="30" y="6"/>
                    <a:pt x="29" y="4"/>
                  </a:cubicBezTo>
                  <a:cubicBezTo>
                    <a:pt x="29" y="4"/>
                    <a:pt x="29" y="3"/>
                    <a:pt x="28" y="2"/>
                  </a:cubicBezTo>
                  <a:cubicBezTo>
                    <a:pt x="28" y="2"/>
                    <a:pt x="27" y="1"/>
                    <a:pt x="27" y="1"/>
                  </a:cubicBezTo>
                  <a:cubicBezTo>
                    <a:pt x="26" y="0"/>
                    <a:pt x="24" y="0"/>
                    <a:pt x="23" y="0"/>
                  </a:cubicBezTo>
                  <a:cubicBezTo>
                    <a:pt x="21" y="0"/>
                    <a:pt x="20" y="0"/>
                    <a:pt x="18" y="0"/>
                  </a:cubicBezTo>
                  <a:cubicBezTo>
                    <a:pt x="15" y="1"/>
                    <a:pt x="11" y="3"/>
                    <a:pt x="8" y="7"/>
                  </a:cubicBezTo>
                  <a:cubicBezTo>
                    <a:pt x="4" y="10"/>
                    <a:pt x="2" y="15"/>
                    <a:pt x="1" y="18"/>
                  </a:cubicBezTo>
                  <a:cubicBezTo>
                    <a:pt x="0" y="22"/>
                    <a:pt x="0" y="25"/>
                    <a:pt x="0" y="28"/>
                  </a:cubicBezTo>
                  <a:cubicBezTo>
                    <a:pt x="0" y="31"/>
                    <a:pt x="0" y="33"/>
                    <a:pt x="0" y="36"/>
                  </a:cubicBezTo>
                  <a:cubicBezTo>
                    <a:pt x="1" y="37"/>
                    <a:pt x="1" y="38"/>
                    <a:pt x="1" y="39"/>
                  </a:cubicBezTo>
                  <a:cubicBezTo>
                    <a:pt x="2" y="40"/>
                    <a:pt x="2" y="40"/>
                    <a:pt x="2" y="40"/>
                  </a:cubicBezTo>
                  <a:cubicBezTo>
                    <a:pt x="2" y="40"/>
                    <a:pt x="2" y="40"/>
                    <a:pt x="2" y="40"/>
                  </a:cubicBezTo>
                  <a:cubicBezTo>
                    <a:pt x="2" y="40"/>
                    <a:pt x="2" y="40"/>
                    <a:pt x="2" y="40"/>
                  </a:cubicBezTo>
                  <a:cubicBezTo>
                    <a:pt x="2" y="40"/>
                    <a:pt x="2" y="40"/>
                    <a:pt x="2" y="40"/>
                  </a:cubicBezTo>
                  <a:cubicBezTo>
                    <a:pt x="2" y="40"/>
                    <a:pt x="2" y="40"/>
                    <a:pt x="2" y="40"/>
                  </a:cubicBezTo>
                  <a:cubicBezTo>
                    <a:pt x="3" y="39"/>
                    <a:pt x="3" y="39"/>
                    <a:pt x="3" y="39"/>
                  </a:cubicBezTo>
                  <a:cubicBezTo>
                    <a:pt x="3" y="39"/>
                    <a:pt x="3" y="39"/>
                    <a:pt x="3" y="39"/>
                  </a:cubicBezTo>
                  <a:cubicBezTo>
                    <a:pt x="4" y="40"/>
                    <a:pt x="4" y="40"/>
                    <a:pt x="4" y="40"/>
                  </a:cubicBezTo>
                  <a:cubicBezTo>
                    <a:pt x="4" y="41"/>
                    <a:pt x="5" y="42"/>
                    <a:pt x="5" y="43"/>
                  </a:cubicBezTo>
                  <a:cubicBezTo>
                    <a:pt x="5" y="43"/>
                    <a:pt x="5" y="44"/>
                    <a:pt x="6" y="44"/>
                  </a:cubicBezTo>
                  <a:cubicBezTo>
                    <a:pt x="6" y="45"/>
                    <a:pt x="6" y="45"/>
                    <a:pt x="6" y="45"/>
                  </a:cubicBezTo>
                  <a:cubicBezTo>
                    <a:pt x="6" y="45"/>
                    <a:pt x="6" y="46"/>
                    <a:pt x="7" y="45"/>
                  </a:cubicBezTo>
                  <a:cubicBezTo>
                    <a:pt x="8" y="44"/>
                    <a:pt x="9" y="42"/>
                    <a:pt x="11" y="41"/>
                  </a:cubicBezTo>
                  <a:cubicBezTo>
                    <a:pt x="10" y="42"/>
                    <a:pt x="9" y="43"/>
                    <a:pt x="8" y="44"/>
                  </a:cubicBezTo>
                  <a:cubicBezTo>
                    <a:pt x="7" y="45"/>
                    <a:pt x="7" y="45"/>
                    <a:pt x="7" y="45"/>
                  </a:cubicBezTo>
                  <a:cubicBezTo>
                    <a:pt x="6" y="45"/>
                    <a:pt x="6" y="45"/>
                    <a:pt x="6" y="45"/>
                  </a:cubicBezTo>
                  <a:cubicBezTo>
                    <a:pt x="6" y="45"/>
                    <a:pt x="6" y="45"/>
                    <a:pt x="6" y="45"/>
                  </a:cubicBezTo>
                  <a:cubicBezTo>
                    <a:pt x="6" y="44"/>
                    <a:pt x="6" y="44"/>
                    <a:pt x="6" y="44"/>
                  </a:cubicBezTo>
                  <a:cubicBezTo>
                    <a:pt x="5" y="43"/>
                    <a:pt x="5" y="41"/>
                    <a:pt x="4" y="40"/>
                  </a:cubicBezTo>
                  <a:cubicBezTo>
                    <a:pt x="4" y="39"/>
                    <a:pt x="4" y="39"/>
                    <a:pt x="4" y="39"/>
                  </a:cubicBezTo>
                  <a:cubicBezTo>
                    <a:pt x="4" y="38"/>
                    <a:pt x="4" y="38"/>
                    <a:pt x="4" y="38"/>
                  </a:cubicBezTo>
                  <a:cubicBezTo>
                    <a:pt x="4" y="38"/>
                    <a:pt x="4" y="38"/>
                    <a:pt x="4" y="38"/>
                  </a:cubicBezTo>
                  <a:cubicBezTo>
                    <a:pt x="3" y="39"/>
                    <a:pt x="3" y="39"/>
                    <a:pt x="3" y="39"/>
                  </a:cubicBezTo>
                  <a:cubicBezTo>
                    <a:pt x="2" y="39"/>
                    <a:pt x="2" y="39"/>
                    <a:pt x="2" y="39"/>
                  </a:cubicBezTo>
                  <a:cubicBezTo>
                    <a:pt x="2" y="40"/>
                    <a:pt x="2" y="40"/>
                    <a:pt x="2" y="40"/>
                  </a:cubicBezTo>
                  <a:cubicBezTo>
                    <a:pt x="2" y="40"/>
                    <a:pt x="2" y="40"/>
                    <a:pt x="2" y="40"/>
                  </a:cubicBezTo>
                  <a:cubicBezTo>
                    <a:pt x="2" y="39"/>
                    <a:pt x="2" y="39"/>
                    <a:pt x="2" y="39"/>
                  </a:cubicBezTo>
                  <a:cubicBezTo>
                    <a:pt x="2" y="38"/>
                    <a:pt x="2" y="38"/>
                    <a:pt x="2" y="38"/>
                  </a:cubicBezTo>
                  <a:cubicBezTo>
                    <a:pt x="1" y="35"/>
                    <a:pt x="0" y="33"/>
                    <a:pt x="0" y="29"/>
                  </a:cubicBezTo>
                  <a:cubicBezTo>
                    <a:pt x="0" y="26"/>
                    <a:pt x="0" y="22"/>
                    <a:pt x="2" y="17"/>
                  </a:cubicBezTo>
                  <a:cubicBezTo>
                    <a:pt x="2" y="17"/>
                    <a:pt x="2" y="18"/>
                    <a:pt x="3" y="17"/>
                  </a:cubicBezTo>
                  <a:cubicBezTo>
                    <a:pt x="2" y="22"/>
                    <a:pt x="1" y="25"/>
                    <a:pt x="1" y="28"/>
                  </a:cubicBezTo>
                  <a:cubicBezTo>
                    <a:pt x="1" y="32"/>
                    <a:pt x="2" y="35"/>
                    <a:pt x="2" y="37"/>
                  </a:cubicBezTo>
                  <a:cubicBezTo>
                    <a:pt x="2" y="38"/>
                    <a:pt x="2" y="40"/>
                    <a:pt x="4" y="38"/>
                  </a:cubicBezTo>
                  <a:cubicBezTo>
                    <a:pt x="4" y="38"/>
                    <a:pt x="4" y="38"/>
                    <a:pt x="4" y="38"/>
                  </a:cubicBezTo>
                  <a:cubicBezTo>
                    <a:pt x="4" y="38"/>
                    <a:pt x="4" y="38"/>
                    <a:pt x="4" y="38"/>
                  </a:cubicBezTo>
                  <a:cubicBezTo>
                    <a:pt x="4" y="38"/>
                    <a:pt x="4" y="38"/>
                    <a:pt x="4" y="38"/>
                  </a:cubicBezTo>
                  <a:cubicBezTo>
                    <a:pt x="4" y="39"/>
                    <a:pt x="4" y="39"/>
                    <a:pt x="4" y="39"/>
                  </a:cubicBezTo>
                  <a:cubicBezTo>
                    <a:pt x="4" y="40"/>
                    <a:pt x="4" y="40"/>
                    <a:pt x="4" y="40"/>
                  </a:cubicBezTo>
                  <a:cubicBezTo>
                    <a:pt x="5" y="41"/>
                    <a:pt x="5" y="42"/>
                    <a:pt x="6" y="44"/>
                  </a:cubicBezTo>
                  <a:cubicBezTo>
                    <a:pt x="7" y="44"/>
                    <a:pt x="7" y="44"/>
                    <a:pt x="7" y="44"/>
                  </a:cubicBezTo>
                  <a:cubicBezTo>
                    <a:pt x="7" y="45"/>
                    <a:pt x="7" y="44"/>
                    <a:pt x="7" y="44"/>
                  </a:cubicBezTo>
                  <a:cubicBezTo>
                    <a:pt x="7" y="44"/>
                    <a:pt x="7" y="44"/>
                    <a:pt x="7" y="44"/>
                  </a:cubicBezTo>
                  <a:cubicBezTo>
                    <a:pt x="9" y="43"/>
                    <a:pt x="9" y="43"/>
                    <a:pt x="9" y="43"/>
                  </a:cubicBezTo>
                  <a:cubicBezTo>
                    <a:pt x="10" y="42"/>
                    <a:pt x="11" y="41"/>
                    <a:pt x="12" y="40"/>
                  </a:cubicBezTo>
                  <a:cubicBezTo>
                    <a:pt x="11" y="41"/>
                    <a:pt x="11" y="41"/>
                    <a:pt x="11" y="41"/>
                  </a:cubicBezTo>
                  <a:cubicBezTo>
                    <a:pt x="14" y="39"/>
                    <a:pt x="14" y="39"/>
                    <a:pt x="14" y="39"/>
                  </a:cubicBezTo>
                  <a:cubicBezTo>
                    <a:pt x="14" y="38"/>
                    <a:pt x="14" y="38"/>
                    <a:pt x="14" y="38"/>
                  </a:cubicBezTo>
                  <a:cubicBezTo>
                    <a:pt x="14" y="38"/>
                    <a:pt x="14" y="38"/>
                    <a:pt x="14" y="38"/>
                  </a:cubicBezTo>
                  <a:cubicBezTo>
                    <a:pt x="14" y="38"/>
                    <a:pt x="14" y="38"/>
                    <a:pt x="14" y="38"/>
                  </a:cubicBezTo>
                  <a:cubicBezTo>
                    <a:pt x="14" y="39"/>
                    <a:pt x="14" y="39"/>
                    <a:pt x="14" y="39"/>
                  </a:cubicBezTo>
                  <a:cubicBezTo>
                    <a:pt x="15" y="40"/>
                    <a:pt x="15" y="40"/>
                    <a:pt x="15" y="40"/>
                  </a:cubicBezTo>
                  <a:cubicBezTo>
                    <a:pt x="15" y="42"/>
                    <a:pt x="15" y="42"/>
                    <a:pt x="15" y="4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6" name="Freeform 39"/>
            <p:cNvSpPr>
              <a:spLocks noEditPoints="1"/>
            </p:cNvSpPr>
            <p:nvPr/>
          </p:nvSpPr>
          <p:spPr bwMode="auto">
            <a:xfrm>
              <a:off x="5534026" y="2908301"/>
              <a:ext cx="160338" cy="146050"/>
            </a:xfrm>
            <a:custGeom>
              <a:avLst/>
              <a:gdLst>
                <a:gd name="T0" fmla="*/ 42 w 43"/>
                <a:gd name="T1" fmla="*/ 30 h 39"/>
                <a:gd name="T2" fmla="*/ 38 w 43"/>
                <a:gd name="T3" fmla="*/ 23 h 39"/>
                <a:gd name="T4" fmla="*/ 43 w 43"/>
                <a:gd name="T5" fmla="*/ 33 h 39"/>
                <a:gd name="T6" fmla="*/ 42 w 43"/>
                <a:gd name="T7" fmla="*/ 36 h 39"/>
                <a:gd name="T8" fmla="*/ 40 w 43"/>
                <a:gd name="T9" fmla="*/ 37 h 39"/>
                <a:gd name="T10" fmla="*/ 23 w 43"/>
                <a:gd name="T11" fmla="*/ 35 h 39"/>
                <a:gd name="T12" fmla="*/ 39 w 43"/>
                <a:gd name="T13" fmla="*/ 36 h 39"/>
                <a:gd name="T14" fmla="*/ 40 w 43"/>
                <a:gd name="T15" fmla="*/ 36 h 39"/>
                <a:gd name="T16" fmla="*/ 41 w 43"/>
                <a:gd name="T17" fmla="*/ 35 h 39"/>
                <a:gd name="T18" fmla="*/ 42 w 43"/>
                <a:gd name="T19" fmla="*/ 34 h 39"/>
                <a:gd name="T20" fmla="*/ 41 w 43"/>
                <a:gd name="T21" fmla="*/ 32 h 39"/>
                <a:gd name="T22" fmla="*/ 39 w 43"/>
                <a:gd name="T23" fmla="*/ 27 h 39"/>
                <a:gd name="T24" fmla="*/ 34 w 43"/>
                <a:gd name="T25" fmla="*/ 14 h 39"/>
                <a:gd name="T26" fmla="*/ 27 w 43"/>
                <a:gd name="T27" fmla="*/ 7 h 39"/>
                <a:gd name="T28" fmla="*/ 36 w 43"/>
                <a:gd name="T29" fmla="*/ 23 h 39"/>
                <a:gd name="T30" fmla="*/ 38 w 43"/>
                <a:gd name="T31" fmla="*/ 29 h 39"/>
                <a:gd name="T32" fmla="*/ 39 w 43"/>
                <a:gd name="T33" fmla="*/ 32 h 39"/>
                <a:gd name="T34" fmla="*/ 39 w 43"/>
                <a:gd name="T35" fmla="*/ 33 h 39"/>
                <a:gd name="T36" fmla="*/ 38 w 43"/>
                <a:gd name="T37" fmla="*/ 35 h 39"/>
                <a:gd name="T38" fmla="*/ 39 w 43"/>
                <a:gd name="T39" fmla="*/ 33 h 39"/>
                <a:gd name="T40" fmla="*/ 39 w 43"/>
                <a:gd name="T41" fmla="*/ 32 h 39"/>
                <a:gd name="T42" fmla="*/ 38 w 43"/>
                <a:gd name="T43" fmla="*/ 28 h 39"/>
                <a:gd name="T44" fmla="*/ 31 w 43"/>
                <a:gd name="T45" fmla="*/ 14 h 39"/>
                <a:gd name="T46" fmla="*/ 17 w 43"/>
                <a:gd name="T47" fmla="*/ 2 h 39"/>
                <a:gd name="T48" fmla="*/ 18 w 43"/>
                <a:gd name="T49" fmla="*/ 8 h 39"/>
                <a:gd name="T50" fmla="*/ 23 w 43"/>
                <a:gd name="T51" fmla="*/ 19 h 39"/>
                <a:gd name="T52" fmla="*/ 22 w 43"/>
                <a:gd name="T53" fmla="*/ 21 h 39"/>
                <a:gd name="T54" fmla="*/ 22 w 43"/>
                <a:gd name="T55" fmla="*/ 21 h 39"/>
                <a:gd name="T56" fmla="*/ 22 w 43"/>
                <a:gd name="T57" fmla="*/ 20 h 39"/>
                <a:gd name="T58" fmla="*/ 17 w 43"/>
                <a:gd name="T59" fmla="*/ 10 h 39"/>
                <a:gd name="T60" fmla="*/ 17 w 43"/>
                <a:gd name="T61" fmla="*/ 14 h 39"/>
                <a:gd name="T62" fmla="*/ 16 w 43"/>
                <a:gd name="T63" fmla="*/ 16 h 39"/>
                <a:gd name="T64" fmla="*/ 14 w 43"/>
                <a:gd name="T65" fmla="*/ 14 h 39"/>
                <a:gd name="T66" fmla="*/ 13 w 43"/>
                <a:gd name="T67" fmla="*/ 13 h 39"/>
                <a:gd name="T68" fmla="*/ 13 w 43"/>
                <a:gd name="T69" fmla="*/ 13 h 39"/>
                <a:gd name="T70" fmla="*/ 13 w 43"/>
                <a:gd name="T71" fmla="*/ 13 h 39"/>
                <a:gd name="T72" fmla="*/ 13 w 43"/>
                <a:gd name="T73" fmla="*/ 13 h 39"/>
                <a:gd name="T74" fmla="*/ 15 w 43"/>
                <a:gd name="T75" fmla="*/ 9 h 39"/>
                <a:gd name="T76" fmla="*/ 9 w 43"/>
                <a:gd name="T77" fmla="*/ 6 h 39"/>
                <a:gd name="T78" fmla="*/ 12 w 43"/>
                <a:gd name="T79" fmla="*/ 0 h 39"/>
                <a:gd name="T80" fmla="*/ 1 w 43"/>
                <a:gd name="T81" fmla="*/ 9 h 39"/>
                <a:gd name="T82" fmla="*/ 7 w 43"/>
                <a:gd name="T83" fmla="*/ 27 h 39"/>
                <a:gd name="T84" fmla="*/ 35 w 43"/>
                <a:gd name="T85" fmla="*/ 39 h 39"/>
                <a:gd name="T86" fmla="*/ 40 w 43"/>
                <a:gd name="T87" fmla="*/ 37 h 39"/>
                <a:gd name="T88" fmla="*/ 43 w 43"/>
                <a:gd name="T89" fmla="*/ 36 h 39"/>
                <a:gd name="T90" fmla="*/ 43 w 43"/>
                <a:gd name="T91" fmla="*/ 34 h 39"/>
                <a:gd name="T92" fmla="*/ 12 w 43"/>
                <a:gd name="T93"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 h="39">
                  <a:moveTo>
                    <a:pt x="43" y="33"/>
                  </a:moveTo>
                  <a:cubicBezTo>
                    <a:pt x="42" y="31"/>
                    <a:pt x="42" y="31"/>
                    <a:pt x="42" y="31"/>
                  </a:cubicBezTo>
                  <a:cubicBezTo>
                    <a:pt x="42" y="31"/>
                    <a:pt x="42" y="31"/>
                    <a:pt x="42" y="30"/>
                  </a:cubicBezTo>
                  <a:cubicBezTo>
                    <a:pt x="41" y="29"/>
                    <a:pt x="41" y="29"/>
                    <a:pt x="41" y="29"/>
                  </a:cubicBezTo>
                  <a:cubicBezTo>
                    <a:pt x="40" y="27"/>
                    <a:pt x="40" y="27"/>
                    <a:pt x="40" y="27"/>
                  </a:cubicBezTo>
                  <a:cubicBezTo>
                    <a:pt x="38" y="23"/>
                    <a:pt x="38" y="23"/>
                    <a:pt x="38" y="23"/>
                  </a:cubicBezTo>
                  <a:cubicBezTo>
                    <a:pt x="39" y="24"/>
                    <a:pt x="40" y="26"/>
                    <a:pt x="41" y="28"/>
                  </a:cubicBezTo>
                  <a:cubicBezTo>
                    <a:pt x="42" y="31"/>
                    <a:pt x="42" y="31"/>
                    <a:pt x="42" y="31"/>
                  </a:cubicBezTo>
                  <a:cubicBezTo>
                    <a:pt x="43" y="33"/>
                    <a:pt x="43" y="33"/>
                    <a:pt x="43" y="33"/>
                  </a:cubicBezTo>
                  <a:cubicBezTo>
                    <a:pt x="43" y="33"/>
                    <a:pt x="43" y="34"/>
                    <a:pt x="43" y="34"/>
                  </a:cubicBezTo>
                  <a:cubicBezTo>
                    <a:pt x="43" y="35"/>
                    <a:pt x="43" y="35"/>
                    <a:pt x="43" y="35"/>
                  </a:cubicBezTo>
                  <a:cubicBezTo>
                    <a:pt x="42" y="36"/>
                    <a:pt x="42" y="36"/>
                    <a:pt x="42" y="36"/>
                  </a:cubicBezTo>
                  <a:cubicBezTo>
                    <a:pt x="41" y="36"/>
                    <a:pt x="41" y="36"/>
                    <a:pt x="41" y="36"/>
                  </a:cubicBezTo>
                  <a:cubicBezTo>
                    <a:pt x="40" y="36"/>
                    <a:pt x="40" y="36"/>
                    <a:pt x="40" y="36"/>
                  </a:cubicBezTo>
                  <a:cubicBezTo>
                    <a:pt x="40" y="37"/>
                    <a:pt x="40" y="37"/>
                    <a:pt x="40" y="37"/>
                  </a:cubicBezTo>
                  <a:cubicBezTo>
                    <a:pt x="39" y="39"/>
                    <a:pt x="35" y="38"/>
                    <a:pt x="32" y="38"/>
                  </a:cubicBezTo>
                  <a:cubicBezTo>
                    <a:pt x="30" y="38"/>
                    <a:pt x="26" y="37"/>
                    <a:pt x="23" y="36"/>
                  </a:cubicBezTo>
                  <a:cubicBezTo>
                    <a:pt x="23" y="36"/>
                    <a:pt x="23" y="36"/>
                    <a:pt x="23" y="35"/>
                  </a:cubicBezTo>
                  <a:cubicBezTo>
                    <a:pt x="26" y="36"/>
                    <a:pt x="29" y="37"/>
                    <a:pt x="32" y="37"/>
                  </a:cubicBezTo>
                  <a:cubicBezTo>
                    <a:pt x="33" y="37"/>
                    <a:pt x="35" y="37"/>
                    <a:pt x="36" y="37"/>
                  </a:cubicBezTo>
                  <a:cubicBezTo>
                    <a:pt x="37" y="37"/>
                    <a:pt x="39" y="37"/>
                    <a:pt x="39" y="36"/>
                  </a:cubicBezTo>
                  <a:cubicBezTo>
                    <a:pt x="39" y="36"/>
                    <a:pt x="39" y="36"/>
                    <a:pt x="39" y="36"/>
                  </a:cubicBezTo>
                  <a:cubicBezTo>
                    <a:pt x="40" y="36"/>
                    <a:pt x="40" y="36"/>
                    <a:pt x="40" y="36"/>
                  </a:cubicBezTo>
                  <a:cubicBezTo>
                    <a:pt x="40" y="36"/>
                    <a:pt x="40" y="36"/>
                    <a:pt x="40" y="36"/>
                  </a:cubicBezTo>
                  <a:cubicBezTo>
                    <a:pt x="41" y="35"/>
                    <a:pt x="41" y="35"/>
                    <a:pt x="41" y="35"/>
                  </a:cubicBezTo>
                  <a:cubicBezTo>
                    <a:pt x="41" y="35"/>
                    <a:pt x="41" y="35"/>
                    <a:pt x="41" y="35"/>
                  </a:cubicBezTo>
                  <a:cubicBezTo>
                    <a:pt x="41" y="35"/>
                    <a:pt x="41" y="35"/>
                    <a:pt x="41" y="35"/>
                  </a:cubicBezTo>
                  <a:cubicBezTo>
                    <a:pt x="41" y="35"/>
                    <a:pt x="41" y="35"/>
                    <a:pt x="41" y="35"/>
                  </a:cubicBezTo>
                  <a:cubicBezTo>
                    <a:pt x="42" y="34"/>
                    <a:pt x="42" y="34"/>
                    <a:pt x="42" y="34"/>
                  </a:cubicBezTo>
                  <a:cubicBezTo>
                    <a:pt x="42" y="34"/>
                    <a:pt x="42" y="34"/>
                    <a:pt x="42" y="34"/>
                  </a:cubicBezTo>
                  <a:cubicBezTo>
                    <a:pt x="42" y="33"/>
                    <a:pt x="42" y="33"/>
                    <a:pt x="42" y="33"/>
                  </a:cubicBezTo>
                  <a:cubicBezTo>
                    <a:pt x="42" y="33"/>
                    <a:pt x="42" y="33"/>
                    <a:pt x="42" y="33"/>
                  </a:cubicBezTo>
                  <a:cubicBezTo>
                    <a:pt x="41" y="32"/>
                    <a:pt x="41" y="32"/>
                    <a:pt x="41" y="32"/>
                  </a:cubicBezTo>
                  <a:cubicBezTo>
                    <a:pt x="41" y="31"/>
                    <a:pt x="41" y="31"/>
                    <a:pt x="41" y="31"/>
                  </a:cubicBezTo>
                  <a:cubicBezTo>
                    <a:pt x="41" y="31"/>
                    <a:pt x="41" y="30"/>
                    <a:pt x="41" y="30"/>
                  </a:cubicBezTo>
                  <a:cubicBezTo>
                    <a:pt x="39" y="27"/>
                    <a:pt x="39" y="27"/>
                    <a:pt x="39" y="27"/>
                  </a:cubicBezTo>
                  <a:cubicBezTo>
                    <a:pt x="39" y="25"/>
                    <a:pt x="37" y="23"/>
                    <a:pt x="36" y="21"/>
                  </a:cubicBezTo>
                  <a:cubicBezTo>
                    <a:pt x="38" y="22"/>
                    <a:pt x="38" y="22"/>
                    <a:pt x="38" y="22"/>
                  </a:cubicBezTo>
                  <a:cubicBezTo>
                    <a:pt x="37" y="19"/>
                    <a:pt x="36" y="17"/>
                    <a:pt x="34" y="14"/>
                  </a:cubicBezTo>
                  <a:cubicBezTo>
                    <a:pt x="33" y="11"/>
                    <a:pt x="31" y="8"/>
                    <a:pt x="29" y="6"/>
                  </a:cubicBezTo>
                  <a:cubicBezTo>
                    <a:pt x="27" y="3"/>
                    <a:pt x="24" y="2"/>
                    <a:pt x="22" y="2"/>
                  </a:cubicBezTo>
                  <a:cubicBezTo>
                    <a:pt x="24" y="3"/>
                    <a:pt x="26" y="5"/>
                    <a:pt x="27" y="7"/>
                  </a:cubicBezTo>
                  <a:cubicBezTo>
                    <a:pt x="28" y="9"/>
                    <a:pt x="30" y="11"/>
                    <a:pt x="31" y="12"/>
                  </a:cubicBezTo>
                  <a:cubicBezTo>
                    <a:pt x="32" y="14"/>
                    <a:pt x="33" y="16"/>
                    <a:pt x="33" y="18"/>
                  </a:cubicBezTo>
                  <a:cubicBezTo>
                    <a:pt x="36" y="23"/>
                    <a:pt x="36" y="23"/>
                    <a:pt x="36" y="23"/>
                  </a:cubicBezTo>
                  <a:cubicBezTo>
                    <a:pt x="37" y="26"/>
                    <a:pt x="37" y="26"/>
                    <a:pt x="37" y="26"/>
                  </a:cubicBezTo>
                  <a:cubicBezTo>
                    <a:pt x="38" y="28"/>
                    <a:pt x="38" y="28"/>
                    <a:pt x="38" y="28"/>
                  </a:cubicBezTo>
                  <a:cubicBezTo>
                    <a:pt x="38" y="28"/>
                    <a:pt x="38" y="29"/>
                    <a:pt x="38" y="29"/>
                  </a:cubicBezTo>
                  <a:cubicBezTo>
                    <a:pt x="39" y="31"/>
                    <a:pt x="39" y="31"/>
                    <a:pt x="39" y="31"/>
                  </a:cubicBezTo>
                  <a:cubicBezTo>
                    <a:pt x="39" y="31"/>
                    <a:pt x="39" y="32"/>
                    <a:pt x="39" y="32"/>
                  </a:cubicBezTo>
                  <a:cubicBezTo>
                    <a:pt x="39" y="32"/>
                    <a:pt x="39" y="32"/>
                    <a:pt x="39" y="32"/>
                  </a:cubicBezTo>
                  <a:cubicBezTo>
                    <a:pt x="39" y="32"/>
                    <a:pt x="39" y="32"/>
                    <a:pt x="39" y="32"/>
                  </a:cubicBezTo>
                  <a:cubicBezTo>
                    <a:pt x="39" y="33"/>
                    <a:pt x="39" y="33"/>
                    <a:pt x="39" y="33"/>
                  </a:cubicBezTo>
                  <a:cubicBezTo>
                    <a:pt x="39" y="33"/>
                    <a:pt x="39" y="33"/>
                    <a:pt x="39" y="33"/>
                  </a:cubicBezTo>
                  <a:cubicBezTo>
                    <a:pt x="39" y="34"/>
                    <a:pt x="39" y="34"/>
                    <a:pt x="39" y="34"/>
                  </a:cubicBezTo>
                  <a:cubicBezTo>
                    <a:pt x="39" y="34"/>
                    <a:pt x="39" y="34"/>
                    <a:pt x="39" y="34"/>
                  </a:cubicBezTo>
                  <a:cubicBezTo>
                    <a:pt x="39" y="35"/>
                    <a:pt x="39" y="35"/>
                    <a:pt x="38" y="35"/>
                  </a:cubicBezTo>
                  <a:cubicBezTo>
                    <a:pt x="37" y="36"/>
                    <a:pt x="35" y="36"/>
                    <a:pt x="34" y="36"/>
                  </a:cubicBezTo>
                  <a:cubicBezTo>
                    <a:pt x="35" y="36"/>
                    <a:pt x="36" y="36"/>
                    <a:pt x="37" y="35"/>
                  </a:cubicBezTo>
                  <a:cubicBezTo>
                    <a:pt x="38" y="35"/>
                    <a:pt x="38" y="34"/>
                    <a:pt x="39" y="33"/>
                  </a:cubicBezTo>
                  <a:cubicBezTo>
                    <a:pt x="39" y="33"/>
                    <a:pt x="39" y="33"/>
                    <a:pt x="39" y="33"/>
                  </a:cubicBezTo>
                  <a:cubicBezTo>
                    <a:pt x="39" y="33"/>
                    <a:pt x="39" y="33"/>
                    <a:pt x="39" y="33"/>
                  </a:cubicBezTo>
                  <a:cubicBezTo>
                    <a:pt x="39" y="32"/>
                    <a:pt x="39" y="32"/>
                    <a:pt x="39" y="32"/>
                  </a:cubicBezTo>
                  <a:cubicBezTo>
                    <a:pt x="39" y="31"/>
                    <a:pt x="39" y="31"/>
                    <a:pt x="39" y="31"/>
                  </a:cubicBezTo>
                  <a:cubicBezTo>
                    <a:pt x="39" y="31"/>
                    <a:pt x="38" y="31"/>
                    <a:pt x="38" y="30"/>
                  </a:cubicBezTo>
                  <a:cubicBezTo>
                    <a:pt x="38" y="30"/>
                    <a:pt x="38" y="29"/>
                    <a:pt x="38" y="28"/>
                  </a:cubicBezTo>
                  <a:cubicBezTo>
                    <a:pt x="37" y="26"/>
                    <a:pt x="37" y="26"/>
                    <a:pt x="37" y="26"/>
                  </a:cubicBezTo>
                  <a:cubicBezTo>
                    <a:pt x="36" y="24"/>
                    <a:pt x="35" y="22"/>
                    <a:pt x="34" y="20"/>
                  </a:cubicBezTo>
                  <a:cubicBezTo>
                    <a:pt x="33" y="18"/>
                    <a:pt x="32" y="16"/>
                    <a:pt x="31" y="14"/>
                  </a:cubicBezTo>
                  <a:cubicBezTo>
                    <a:pt x="28" y="10"/>
                    <a:pt x="26" y="6"/>
                    <a:pt x="21" y="3"/>
                  </a:cubicBezTo>
                  <a:cubicBezTo>
                    <a:pt x="21" y="2"/>
                    <a:pt x="20" y="2"/>
                    <a:pt x="20" y="2"/>
                  </a:cubicBezTo>
                  <a:cubicBezTo>
                    <a:pt x="19" y="2"/>
                    <a:pt x="18" y="2"/>
                    <a:pt x="17" y="2"/>
                  </a:cubicBezTo>
                  <a:cubicBezTo>
                    <a:pt x="16" y="2"/>
                    <a:pt x="15" y="3"/>
                    <a:pt x="15" y="4"/>
                  </a:cubicBezTo>
                  <a:cubicBezTo>
                    <a:pt x="15" y="5"/>
                    <a:pt x="15" y="6"/>
                    <a:pt x="16" y="7"/>
                  </a:cubicBezTo>
                  <a:cubicBezTo>
                    <a:pt x="17" y="7"/>
                    <a:pt x="18" y="8"/>
                    <a:pt x="18" y="8"/>
                  </a:cubicBezTo>
                  <a:cubicBezTo>
                    <a:pt x="18" y="9"/>
                    <a:pt x="17" y="9"/>
                    <a:pt x="17" y="9"/>
                  </a:cubicBezTo>
                  <a:cubicBezTo>
                    <a:pt x="19" y="11"/>
                    <a:pt x="21" y="14"/>
                    <a:pt x="21" y="16"/>
                  </a:cubicBezTo>
                  <a:cubicBezTo>
                    <a:pt x="22" y="17"/>
                    <a:pt x="23" y="18"/>
                    <a:pt x="23" y="19"/>
                  </a:cubicBezTo>
                  <a:cubicBezTo>
                    <a:pt x="23" y="20"/>
                    <a:pt x="23" y="20"/>
                    <a:pt x="23" y="21"/>
                  </a:cubicBezTo>
                  <a:cubicBezTo>
                    <a:pt x="23" y="21"/>
                    <a:pt x="22" y="21"/>
                    <a:pt x="22" y="21"/>
                  </a:cubicBezTo>
                  <a:cubicBezTo>
                    <a:pt x="22" y="21"/>
                    <a:pt x="22" y="21"/>
                    <a:pt x="22" y="21"/>
                  </a:cubicBezTo>
                  <a:cubicBezTo>
                    <a:pt x="22" y="21"/>
                    <a:pt x="22" y="21"/>
                    <a:pt x="22" y="21"/>
                  </a:cubicBezTo>
                  <a:cubicBezTo>
                    <a:pt x="21" y="21"/>
                    <a:pt x="21" y="21"/>
                    <a:pt x="21" y="21"/>
                  </a:cubicBezTo>
                  <a:cubicBezTo>
                    <a:pt x="22" y="21"/>
                    <a:pt x="22" y="21"/>
                    <a:pt x="22" y="21"/>
                  </a:cubicBezTo>
                  <a:cubicBezTo>
                    <a:pt x="22" y="21"/>
                    <a:pt x="22" y="21"/>
                    <a:pt x="22" y="21"/>
                  </a:cubicBezTo>
                  <a:cubicBezTo>
                    <a:pt x="22" y="21"/>
                    <a:pt x="22" y="21"/>
                    <a:pt x="22" y="21"/>
                  </a:cubicBezTo>
                  <a:cubicBezTo>
                    <a:pt x="22" y="21"/>
                    <a:pt x="22" y="20"/>
                    <a:pt x="22" y="20"/>
                  </a:cubicBezTo>
                  <a:cubicBezTo>
                    <a:pt x="22" y="20"/>
                    <a:pt x="22" y="20"/>
                    <a:pt x="22" y="19"/>
                  </a:cubicBezTo>
                  <a:cubicBezTo>
                    <a:pt x="22" y="18"/>
                    <a:pt x="22" y="17"/>
                    <a:pt x="21" y="16"/>
                  </a:cubicBezTo>
                  <a:cubicBezTo>
                    <a:pt x="20" y="14"/>
                    <a:pt x="19" y="11"/>
                    <a:pt x="17" y="10"/>
                  </a:cubicBezTo>
                  <a:cubicBezTo>
                    <a:pt x="16" y="10"/>
                    <a:pt x="16" y="11"/>
                    <a:pt x="16" y="12"/>
                  </a:cubicBezTo>
                  <a:cubicBezTo>
                    <a:pt x="16" y="12"/>
                    <a:pt x="16" y="12"/>
                    <a:pt x="16" y="13"/>
                  </a:cubicBezTo>
                  <a:cubicBezTo>
                    <a:pt x="17" y="13"/>
                    <a:pt x="17" y="13"/>
                    <a:pt x="17" y="14"/>
                  </a:cubicBezTo>
                  <a:cubicBezTo>
                    <a:pt x="17" y="15"/>
                    <a:pt x="17" y="15"/>
                    <a:pt x="17" y="16"/>
                  </a:cubicBezTo>
                  <a:cubicBezTo>
                    <a:pt x="17" y="16"/>
                    <a:pt x="17" y="16"/>
                    <a:pt x="16" y="16"/>
                  </a:cubicBezTo>
                  <a:cubicBezTo>
                    <a:pt x="16" y="16"/>
                    <a:pt x="16" y="16"/>
                    <a:pt x="16" y="16"/>
                  </a:cubicBezTo>
                  <a:cubicBezTo>
                    <a:pt x="16" y="16"/>
                    <a:pt x="16" y="16"/>
                    <a:pt x="16" y="15"/>
                  </a:cubicBezTo>
                  <a:cubicBezTo>
                    <a:pt x="16" y="15"/>
                    <a:pt x="15" y="15"/>
                    <a:pt x="15" y="15"/>
                  </a:cubicBezTo>
                  <a:cubicBezTo>
                    <a:pt x="14" y="14"/>
                    <a:pt x="14" y="14"/>
                    <a:pt x="14" y="14"/>
                  </a:cubicBezTo>
                  <a:cubicBezTo>
                    <a:pt x="14" y="14"/>
                    <a:pt x="14" y="14"/>
                    <a:pt x="14" y="14"/>
                  </a:cubicBezTo>
                  <a:cubicBezTo>
                    <a:pt x="14" y="15"/>
                    <a:pt x="13" y="14"/>
                    <a:pt x="13" y="14"/>
                  </a:cubicBezTo>
                  <a:cubicBezTo>
                    <a:pt x="13" y="14"/>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4" y="12"/>
                    <a:pt x="14" y="12"/>
                    <a:pt x="15" y="11"/>
                  </a:cubicBezTo>
                  <a:cubicBezTo>
                    <a:pt x="15" y="11"/>
                    <a:pt x="15" y="10"/>
                    <a:pt x="15" y="10"/>
                  </a:cubicBezTo>
                  <a:cubicBezTo>
                    <a:pt x="15" y="10"/>
                    <a:pt x="15" y="9"/>
                    <a:pt x="15" y="9"/>
                  </a:cubicBezTo>
                  <a:cubicBezTo>
                    <a:pt x="15" y="8"/>
                    <a:pt x="14" y="8"/>
                    <a:pt x="13" y="7"/>
                  </a:cubicBezTo>
                  <a:cubicBezTo>
                    <a:pt x="12" y="7"/>
                    <a:pt x="11" y="6"/>
                    <a:pt x="9" y="7"/>
                  </a:cubicBezTo>
                  <a:cubicBezTo>
                    <a:pt x="9" y="6"/>
                    <a:pt x="9" y="6"/>
                    <a:pt x="9" y="6"/>
                  </a:cubicBezTo>
                  <a:cubicBezTo>
                    <a:pt x="10" y="5"/>
                    <a:pt x="11" y="5"/>
                    <a:pt x="12" y="4"/>
                  </a:cubicBezTo>
                  <a:cubicBezTo>
                    <a:pt x="12" y="4"/>
                    <a:pt x="13" y="4"/>
                    <a:pt x="13" y="3"/>
                  </a:cubicBezTo>
                  <a:cubicBezTo>
                    <a:pt x="13" y="2"/>
                    <a:pt x="12" y="1"/>
                    <a:pt x="12" y="0"/>
                  </a:cubicBezTo>
                  <a:cubicBezTo>
                    <a:pt x="11" y="0"/>
                    <a:pt x="10" y="1"/>
                    <a:pt x="9" y="1"/>
                  </a:cubicBezTo>
                  <a:cubicBezTo>
                    <a:pt x="8" y="1"/>
                    <a:pt x="7" y="2"/>
                    <a:pt x="5" y="3"/>
                  </a:cubicBezTo>
                  <a:cubicBezTo>
                    <a:pt x="3" y="4"/>
                    <a:pt x="2" y="6"/>
                    <a:pt x="1" y="9"/>
                  </a:cubicBezTo>
                  <a:cubicBezTo>
                    <a:pt x="1" y="10"/>
                    <a:pt x="0" y="11"/>
                    <a:pt x="0" y="12"/>
                  </a:cubicBezTo>
                  <a:cubicBezTo>
                    <a:pt x="0" y="13"/>
                    <a:pt x="1" y="14"/>
                    <a:pt x="1" y="15"/>
                  </a:cubicBezTo>
                  <a:cubicBezTo>
                    <a:pt x="2" y="20"/>
                    <a:pt x="4" y="24"/>
                    <a:pt x="7" y="27"/>
                  </a:cubicBezTo>
                  <a:cubicBezTo>
                    <a:pt x="10" y="30"/>
                    <a:pt x="13" y="32"/>
                    <a:pt x="16" y="33"/>
                  </a:cubicBezTo>
                  <a:cubicBezTo>
                    <a:pt x="21" y="37"/>
                    <a:pt x="27" y="38"/>
                    <a:pt x="32" y="39"/>
                  </a:cubicBezTo>
                  <a:cubicBezTo>
                    <a:pt x="33" y="39"/>
                    <a:pt x="34" y="39"/>
                    <a:pt x="35" y="39"/>
                  </a:cubicBezTo>
                  <a:cubicBezTo>
                    <a:pt x="36" y="39"/>
                    <a:pt x="37" y="39"/>
                    <a:pt x="38" y="39"/>
                  </a:cubicBezTo>
                  <a:cubicBezTo>
                    <a:pt x="39" y="39"/>
                    <a:pt x="40" y="38"/>
                    <a:pt x="40" y="37"/>
                  </a:cubicBezTo>
                  <a:cubicBezTo>
                    <a:pt x="40" y="37"/>
                    <a:pt x="40" y="37"/>
                    <a:pt x="40" y="37"/>
                  </a:cubicBezTo>
                  <a:cubicBezTo>
                    <a:pt x="41" y="37"/>
                    <a:pt x="41" y="37"/>
                    <a:pt x="41" y="37"/>
                  </a:cubicBezTo>
                  <a:cubicBezTo>
                    <a:pt x="42" y="36"/>
                    <a:pt x="42" y="36"/>
                    <a:pt x="42" y="36"/>
                  </a:cubicBezTo>
                  <a:cubicBezTo>
                    <a:pt x="43" y="36"/>
                    <a:pt x="43" y="36"/>
                    <a:pt x="43" y="36"/>
                  </a:cubicBezTo>
                  <a:cubicBezTo>
                    <a:pt x="43" y="35"/>
                    <a:pt x="43" y="35"/>
                    <a:pt x="43" y="35"/>
                  </a:cubicBezTo>
                  <a:cubicBezTo>
                    <a:pt x="43" y="34"/>
                    <a:pt x="43" y="34"/>
                    <a:pt x="43" y="34"/>
                  </a:cubicBezTo>
                  <a:cubicBezTo>
                    <a:pt x="43" y="34"/>
                    <a:pt x="43" y="34"/>
                    <a:pt x="43" y="34"/>
                  </a:cubicBezTo>
                  <a:lnTo>
                    <a:pt x="43" y="33"/>
                  </a:lnTo>
                  <a:close/>
                  <a:moveTo>
                    <a:pt x="12" y="11"/>
                  </a:moveTo>
                  <a:cubicBezTo>
                    <a:pt x="12" y="11"/>
                    <a:pt x="12" y="11"/>
                    <a:pt x="12" y="11"/>
                  </a:cubicBezTo>
                  <a:cubicBezTo>
                    <a:pt x="12" y="11"/>
                    <a:pt x="12" y="11"/>
                    <a:pt x="12" y="11"/>
                  </a:cubicBezTo>
                  <a:cubicBezTo>
                    <a:pt x="11" y="11"/>
                    <a:pt x="11" y="11"/>
                    <a:pt x="12"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7" name="Freeform 40"/>
            <p:cNvSpPr/>
            <p:nvPr/>
          </p:nvSpPr>
          <p:spPr bwMode="auto">
            <a:xfrm>
              <a:off x="6613526" y="2957513"/>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cubicBezTo>
                    <a:pt x="0" y="0"/>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2" name="Freeform 41"/>
            <p:cNvSpPr/>
            <p:nvPr/>
          </p:nvSpPr>
          <p:spPr bwMode="auto">
            <a:xfrm>
              <a:off x="6613526" y="29606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3" name="Freeform 42"/>
            <p:cNvSpPr/>
            <p:nvPr/>
          </p:nvSpPr>
          <p:spPr bwMode="auto">
            <a:xfrm>
              <a:off x="6616701" y="2960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4" name="Freeform 43"/>
            <p:cNvSpPr>
              <a:spLocks noEditPoints="1"/>
            </p:cNvSpPr>
            <p:nvPr/>
          </p:nvSpPr>
          <p:spPr bwMode="auto">
            <a:xfrm>
              <a:off x="6503988" y="2938463"/>
              <a:ext cx="150813" cy="153988"/>
            </a:xfrm>
            <a:custGeom>
              <a:avLst/>
              <a:gdLst>
                <a:gd name="T0" fmla="*/ 32 w 40"/>
                <a:gd name="T1" fmla="*/ 31 h 41"/>
                <a:gd name="T2" fmla="*/ 32 w 40"/>
                <a:gd name="T3" fmla="*/ 31 h 41"/>
                <a:gd name="T4" fmla="*/ 12 w 40"/>
                <a:gd name="T5" fmla="*/ 39 h 41"/>
                <a:gd name="T6" fmla="*/ 6 w 40"/>
                <a:gd name="T7" fmla="*/ 30 h 41"/>
                <a:gd name="T8" fmla="*/ 9 w 40"/>
                <a:gd name="T9" fmla="*/ 26 h 41"/>
                <a:gd name="T10" fmla="*/ 3 w 40"/>
                <a:gd name="T11" fmla="*/ 39 h 41"/>
                <a:gd name="T12" fmla="*/ 26 w 40"/>
                <a:gd name="T13" fmla="*/ 35 h 41"/>
                <a:gd name="T14" fmla="*/ 36 w 40"/>
                <a:gd name="T15" fmla="*/ 23 h 41"/>
                <a:gd name="T16" fmla="*/ 39 w 40"/>
                <a:gd name="T17" fmla="*/ 10 h 41"/>
                <a:gd name="T18" fmla="*/ 38 w 40"/>
                <a:gd name="T19" fmla="*/ 10 h 41"/>
                <a:gd name="T20" fmla="*/ 37 w 40"/>
                <a:gd name="T21" fmla="*/ 15 h 41"/>
                <a:gd name="T22" fmla="*/ 27 w 40"/>
                <a:gd name="T23" fmla="*/ 32 h 41"/>
                <a:gd name="T24" fmla="*/ 19 w 40"/>
                <a:gd name="T25" fmla="*/ 35 h 41"/>
                <a:gd name="T26" fmla="*/ 37 w 40"/>
                <a:gd name="T27" fmla="*/ 16 h 41"/>
                <a:gd name="T28" fmla="*/ 36 w 40"/>
                <a:gd name="T29" fmla="*/ 5 h 41"/>
                <a:gd name="T30" fmla="*/ 34 w 40"/>
                <a:gd name="T31" fmla="*/ 3 h 41"/>
                <a:gd name="T32" fmla="*/ 30 w 40"/>
                <a:gd name="T33" fmla="*/ 3 h 41"/>
                <a:gd name="T34" fmla="*/ 30 w 40"/>
                <a:gd name="T35" fmla="*/ 6 h 41"/>
                <a:gd name="T36" fmla="*/ 30 w 40"/>
                <a:gd name="T37" fmla="*/ 8 h 41"/>
                <a:gd name="T38" fmla="*/ 30 w 40"/>
                <a:gd name="T39" fmla="*/ 6 h 41"/>
                <a:gd name="T40" fmla="*/ 25 w 40"/>
                <a:gd name="T41" fmla="*/ 7 h 41"/>
                <a:gd name="T42" fmla="*/ 26 w 40"/>
                <a:gd name="T43" fmla="*/ 3 h 41"/>
                <a:gd name="T44" fmla="*/ 20 w 40"/>
                <a:gd name="T45" fmla="*/ 4 h 41"/>
                <a:gd name="T46" fmla="*/ 15 w 40"/>
                <a:gd name="T47" fmla="*/ 10 h 41"/>
                <a:gd name="T48" fmla="*/ 15 w 40"/>
                <a:gd name="T49" fmla="*/ 11 h 41"/>
                <a:gd name="T50" fmla="*/ 14 w 40"/>
                <a:gd name="T51" fmla="*/ 13 h 41"/>
                <a:gd name="T52" fmla="*/ 10 w 40"/>
                <a:gd name="T53" fmla="*/ 20 h 41"/>
                <a:gd name="T54" fmla="*/ 0 w 40"/>
                <a:gd name="T55" fmla="*/ 41 h 41"/>
                <a:gd name="T56" fmla="*/ 26 w 40"/>
                <a:gd name="T57" fmla="*/ 36 h 41"/>
                <a:gd name="T58" fmla="*/ 18 w 40"/>
                <a:gd name="T59" fmla="*/ 36 h 41"/>
                <a:gd name="T60" fmla="*/ 25 w 40"/>
                <a:gd name="T61" fmla="*/ 24 h 41"/>
                <a:gd name="T62" fmla="*/ 24 w 40"/>
                <a:gd name="T63" fmla="*/ 24 h 41"/>
                <a:gd name="T64" fmla="*/ 28 w 40"/>
                <a:gd name="T65" fmla="*/ 19 h 41"/>
                <a:gd name="T66" fmla="*/ 29 w 40"/>
                <a:gd name="T67" fmla="*/ 15 h 41"/>
                <a:gd name="T68" fmla="*/ 25 w 40"/>
                <a:gd name="T69"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41">
                  <a:moveTo>
                    <a:pt x="26" y="36"/>
                  </a:moveTo>
                  <a:cubicBezTo>
                    <a:pt x="28" y="35"/>
                    <a:pt x="30" y="33"/>
                    <a:pt x="32" y="31"/>
                  </a:cubicBezTo>
                  <a:cubicBezTo>
                    <a:pt x="34" y="29"/>
                    <a:pt x="36" y="27"/>
                    <a:pt x="37" y="24"/>
                  </a:cubicBezTo>
                  <a:cubicBezTo>
                    <a:pt x="36" y="27"/>
                    <a:pt x="34" y="29"/>
                    <a:pt x="32" y="31"/>
                  </a:cubicBezTo>
                  <a:cubicBezTo>
                    <a:pt x="30" y="33"/>
                    <a:pt x="28" y="34"/>
                    <a:pt x="26" y="35"/>
                  </a:cubicBezTo>
                  <a:cubicBezTo>
                    <a:pt x="21" y="38"/>
                    <a:pt x="17" y="39"/>
                    <a:pt x="12" y="39"/>
                  </a:cubicBezTo>
                  <a:cubicBezTo>
                    <a:pt x="1" y="40"/>
                    <a:pt x="1" y="40"/>
                    <a:pt x="1" y="40"/>
                  </a:cubicBezTo>
                  <a:cubicBezTo>
                    <a:pt x="6" y="30"/>
                    <a:pt x="6" y="30"/>
                    <a:pt x="6" y="30"/>
                  </a:cubicBezTo>
                  <a:cubicBezTo>
                    <a:pt x="8" y="25"/>
                    <a:pt x="8" y="25"/>
                    <a:pt x="8" y="25"/>
                  </a:cubicBezTo>
                  <a:cubicBezTo>
                    <a:pt x="8" y="25"/>
                    <a:pt x="9" y="26"/>
                    <a:pt x="9" y="26"/>
                  </a:cubicBezTo>
                  <a:cubicBezTo>
                    <a:pt x="8" y="27"/>
                    <a:pt x="8" y="29"/>
                    <a:pt x="7" y="31"/>
                  </a:cubicBezTo>
                  <a:cubicBezTo>
                    <a:pt x="3" y="39"/>
                    <a:pt x="3" y="39"/>
                    <a:pt x="3" y="39"/>
                  </a:cubicBezTo>
                  <a:cubicBezTo>
                    <a:pt x="12" y="38"/>
                    <a:pt x="12" y="38"/>
                    <a:pt x="12" y="38"/>
                  </a:cubicBezTo>
                  <a:cubicBezTo>
                    <a:pt x="17" y="37"/>
                    <a:pt x="21" y="37"/>
                    <a:pt x="26" y="35"/>
                  </a:cubicBezTo>
                  <a:cubicBezTo>
                    <a:pt x="28" y="34"/>
                    <a:pt x="30" y="32"/>
                    <a:pt x="32" y="30"/>
                  </a:cubicBezTo>
                  <a:cubicBezTo>
                    <a:pt x="34" y="28"/>
                    <a:pt x="36" y="26"/>
                    <a:pt x="36" y="23"/>
                  </a:cubicBezTo>
                  <a:cubicBezTo>
                    <a:pt x="38" y="24"/>
                    <a:pt x="38" y="24"/>
                    <a:pt x="38" y="24"/>
                  </a:cubicBezTo>
                  <a:cubicBezTo>
                    <a:pt x="40" y="19"/>
                    <a:pt x="40" y="14"/>
                    <a:pt x="39" y="10"/>
                  </a:cubicBezTo>
                  <a:cubicBezTo>
                    <a:pt x="39" y="8"/>
                    <a:pt x="38" y="6"/>
                    <a:pt x="37" y="5"/>
                  </a:cubicBezTo>
                  <a:cubicBezTo>
                    <a:pt x="37" y="7"/>
                    <a:pt x="37" y="9"/>
                    <a:pt x="38" y="10"/>
                  </a:cubicBezTo>
                  <a:cubicBezTo>
                    <a:pt x="38" y="11"/>
                    <a:pt x="37" y="12"/>
                    <a:pt x="37" y="13"/>
                  </a:cubicBezTo>
                  <a:cubicBezTo>
                    <a:pt x="37" y="13"/>
                    <a:pt x="37" y="14"/>
                    <a:pt x="37" y="15"/>
                  </a:cubicBezTo>
                  <a:cubicBezTo>
                    <a:pt x="37" y="18"/>
                    <a:pt x="36" y="22"/>
                    <a:pt x="34" y="25"/>
                  </a:cubicBezTo>
                  <a:cubicBezTo>
                    <a:pt x="32" y="28"/>
                    <a:pt x="30" y="31"/>
                    <a:pt x="27" y="32"/>
                  </a:cubicBezTo>
                  <a:cubicBezTo>
                    <a:pt x="24" y="34"/>
                    <a:pt x="22" y="35"/>
                    <a:pt x="19" y="35"/>
                  </a:cubicBezTo>
                  <a:cubicBezTo>
                    <a:pt x="19" y="35"/>
                    <a:pt x="19" y="35"/>
                    <a:pt x="19" y="35"/>
                  </a:cubicBezTo>
                  <a:cubicBezTo>
                    <a:pt x="24" y="34"/>
                    <a:pt x="29" y="31"/>
                    <a:pt x="32" y="27"/>
                  </a:cubicBezTo>
                  <a:cubicBezTo>
                    <a:pt x="35" y="24"/>
                    <a:pt x="36" y="20"/>
                    <a:pt x="37" y="16"/>
                  </a:cubicBezTo>
                  <a:cubicBezTo>
                    <a:pt x="37" y="14"/>
                    <a:pt x="37" y="12"/>
                    <a:pt x="37" y="11"/>
                  </a:cubicBezTo>
                  <a:cubicBezTo>
                    <a:pt x="37" y="9"/>
                    <a:pt x="37" y="7"/>
                    <a:pt x="36" y="5"/>
                  </a:cubicBezTo>
                  <a:cubicBezTo>
                    <a:pt x="36" y="5"/>
                    <a:pt x="36" y="4"/>
                    <a:pt x="36" y="4"/>
                  </a:cubicBezTo>
                  <a:cubicBezTo>
                    <a:pt x="35" y="3"/>
                    <a:pt x="35" y="3"/>
                    <a:pt x="34" y="3"/>
                  </a:cubicBezTo>
                  <a:cubicBezTo>
                    <a:pt x="33" y="2"/>
                    <a:pt x="32" y="2"/>
                    <a:pt x="32" y="2"/>
                  </a:cubicBezTo>
                  <a:cubicBezTo>
                    <a:pt x="31" y="2"/>
                    <a:pt x="30" y="2"/>
                    <a:pt x="30" y="3"/>
                  </a:cubicBezTo>
                  <a:cubicBezTo>
                    <a:pt x="30" y="3"/>
                    <a:pt x="30" y="4"/>
                    <a:pt x="30" y="4"/>
                  </a:cubicBezTo>
                  <a:cubicBezTo>
                    <a:pt x="30" y="5"/>
                    <a:pt x="30" y="5"/>
                    <a:pt x="30" y="6"/>
                  </a:cubicBezTo>
                  <a:cubicBezTo>
                    <a:pt x="30" y="7"/>
                    <a:pt x="31" y="8"/>
                    <a:pt x="31" y="8"/>
                  </a:cubicBezTo>
                  <a:cubicBezTo>
                    <a:pt x="30" y="8"/>
                    <a:pt x="30" y="8"/>
                    <a:pt x="30" y="8"/>
                  </a:cubicBezTo>
                  <a:cubicBezTo>
                    <a:pt x="30" y="7"/>
                    <a:pt x="30" y="7"/>
                    <a:pt x="30" y="6"/>
                  </a:cubicBezTo>
                  <a:cubicBezTo>
                    <a:pt x="30" y="6"/>
                    <a:pt x="30" y="6"/>
                    <a:pt x="30" y="6"/>
                  </a:cubicBezTo>
                  <a:cubicBezTo>
                    <a:pt x="29" y="6"/>
                    <a:pt x="29" y="6"/>
                    <a:pt x="29" y="6"/>
                  </a:cubicBezTo>
                  <a:cubicBezTo>
                    <a:pt x="28" y="6"/>
                    <a:pt x="26" y="6"/>
                    <a:pt x="25" y="7"/>
                  </a:cubicBezTo>
                  <a:cubicBezTo>
                    <a:pt x="24" y="6"/>
                    <a:pt x="24" y="6"/>
                    <a:pt x="24" y="6"/>
                  </a:cubicBezTo>
                  <a:cubicBezTo>
                    <a:pt x="26" y="4"/>
                    <a:pt x="27" y="3"/>
                    <a:pt x="26" y="3"/>
                  </a:cubicBezTo>
                  <a:cubicBezTo>
                    <a:pt x="26" y="2"/>
                    <a:pt x="24" y="1"/>
                    <a:pt x="24" y="0"/>
                  </a:cubicBezTo>
                  <a:cubicBezTo>
                    <a:pt x="23" y="2"/>
                    <a:pt x="22" y="3"/>
                    <a:pt x="20" y="4"/>
                  </a:cubicBezTo>
                  <a:cubicBezTo>
                    <a:pt x="19" y="5"/>
                    <a:pt x="18" y="6"/>
                    <a:pt x="17" y="7"/>
                  </a:cubicBezTo>
                  <a:cubicBezTo>
                    <a:pt x="17" y="8"/>
                    <a:pt x="16" y="9"/>
                    <a:pt x="15" y="10"/>
                  </a:cubicBezTo>
                  <a:cubicBezTo>
                    <a:pt x="15" y="10"/>
                    <a:pt x="15" y="10"/>
                    <a:pt x="15" y="10"/>
                  </a:cubicBezTo>
                  <a:cubicBezTo>
                    <a:pt x="15" y="10"/>
                    <a:pt x="15" y="10"/>
                    <a:pt x="15" y="11"/>
                  </a:cubicBezTo>
                  <a:cubicBezTo>
                    <a:pt x="15" y="11"/>
                    <a:pt x="15" y="11"/>
                    <a:pt x="15" y="11"/>
                  </a:cubicBezTo>
                  <a:cubicBezTo>
                    <a:pt x="14" y="13"/>
                    <a:pt x="14" y="13"/>
                    <a:pt x="14" y="13"/>
                  </a:cubicBezTo>
                  <a:cubicBezTo>
                    <a:pt x="13" y="15"/>
                    <a:pt x="13" y="15"/>
                    <a:pt x="13" y="15"/>
                  </a:cubicBezTo>
                  <a:cubicBezTo>
                    <a:pt x="10" y="20"/>
                    <a:pt x="10" y="20"/>
                    <a:pt x="10" y="20"/>
                  </a:cubicBezTo>
                  <a:cubicBezTo>
                    <a:pt x="6" y="30"/>
                    <a:pt x="6" y="30"/>
                    <a:pt x="6" y="30"/>
                  </a:cubicBezTo>
                  <a:cubicBezTo>
                    <a:pt x="0" y="41"/>
                    <a:pt x="0" y="41"/>
                    <a:pt x="0" y="41"/>
                  </a:cubicBezTo>
                  <a:cubicBezTo>
                    <a:pt x="12" y="40"/>
                    <a:pt x="12" y="40"/>
                    <a:pt x="12" y="40"/>
                  </a:cubicBezTo>
                  <a:cubicBezTo>
                    <a:pt x="17" y="39"/>
                    <a:pt x="22" y="38"/>
                    <a:pt x="26" y="36"/>
                  </a:cubicBezTo>
                  <a:close/>
                  <a:moveTo>
                    <a:pt x="18" y="36"/>
                  </a:moveTo>
                  <a:cubicBezTo>
                    <a:pt x="18" y="36"/>
                    <a:pt x="18" y="36"/>
                    <a:pt x="18" y="36"/>
                  </a:cubicBezTo>
                  <a:cubicBezTo>
                    <a:pt x="18" y="36"/>
                    <a:pt x="18" y="36"/>
                    <a:pt x="18" y="36"/>
                  </a:cubicBezTo>
                  <a:close/>
                  <a:moveTo>
                    <a:pt x="25" y="24"/>
                  </a:moveTo>
                  <a:cubicBezTo>
                    <a:pt x="24" y="24"/>
                    <a:pt x="24" y="24"/>
                    <a:pt x="24" y="24"/>
                  </a:cubicBezTo>
                  <a:cubicBezTo>
                    <a:pt x="24" y="24"/>
                    <a:pt x="24" y="24"/>
                    <a:pt x="24" y="24"/>
                  </a:cubicBezTo>
                  <a:cubicBezTo>
                    <a:pt x="24" y="24"/>
                    <a:pt x="24" y="24"/>
                    <a:pt x="24" y="24"/>
                  </a:cubicBezTo>
                  <a:cubicBezTo>
                    <a:pt x="26" y="22"/>
                    <a:pt x="27" y="21"/>
                    <a:pt x="28" y="19"/>
                  </a:cubicBezTo>
                  <a:cubicBezTo>
                    <a:pt x="28" y="18"/>
                    <a:pt x="29" y="17"/>
                    <a:pt x="29" y="15"/>
                  </a:cubicBezTo>
                  <a:cubicBezTo>
                    <a:pt x="29" y="15"/>
                    <a:pt x="29" y="15"/>
                    <a:pt x="29" y="15"/>
                  </a:cubicBezTo>
                  <a:cubicBezTo>
                    <a:pt x="29" y="16"/>
                    <a:pt x="29" y="18"/>
                    <a:pt x="28" y="19"/>
                  </a:cubicBezTo>
                  <a:cubicBezTo>
                    <a:pt x="27" y="21"/>
                    <a:pt x="26" y="23"/>
                    <a:pt x="25" y="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5" name="Freeform 44"/>
            <p:cNvSpPr/>
            <p:nvPr/>
          </p:nvSpPr>
          <p:spPr bwMode="auto">
            <a:xfrm>
              <a:off x="6613526" y="29575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6" name="Freeform 45"/>
            <p:cNvSpPr/>
            <p:nvPr/>
          </p:nvSpPr>
          <p:spPr bwMode="auto">
            <a:xfrm>
              <a:off x="6613526" y="2960688"/>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7" name="Freeform 46"/>
            <p:cNvSpPr>
              <a:spLocks noEditPoints="1"/>
            </p:cNvSpPr>
            <p:nvPr/>
          </p:nvSpPr>
          <p:spPr bwMode="auto">
            <a:xfrm>
              <a:off x="4999038" y="1544638"/>
              <a:ext cx="2201863" cy="3138488"/>
            </a:xfrm>
            <a:custGeom>
              <a:avLst/>
              <a:gdLst>
                <a:gd name="T0" fmla="*/ 329 w 585"/>
                <a:gd name="T1" fmla="*/ 617 h 835"/>
                <a:gd name="T2" fmla="*/ 393 w 585"/>
                <a:gd name="T3" fmla="*/ 406 h 835"/>
                <a:gd name="T4" fmla="*/ 334 w 585"/>
                <a:gd name="T5" fmla="*/ 317 h 835"/>
                <a:gd name="T6" fmla="*/ 383 w 585"/>
                <a:gd name="T7" fmla="*/ 401 h 835"/>
                <a:gd name="T8" fmla="*/ 359 w 585"/>
                <a:gd name="T9" fmla="*/ 523 h 835"/>
                <a:gd name="T10" fmla="*/ 535 w 585"/>
                <a:gd name="T11" fmla="*/ 440 h 835"/>
                <a:gd name="T12" fmla="*/ 406 w 585"/>
                <a:gd name="T13" fmla="*/ 544 h 835"/>
                <a:gd name="T14" fmla="*/ 404 w 585"/>
                <a:gd name="T15" fmla="*/ 430 h 835"/>
                <a:gd name="T16" fmla="*/ 385 w 585"/>
                <a:gd name="T17" fmla="*/ 393 h 835"/>
                <a:gd name="T18" fmla="*/ 408 w 585"/>
                <a:gd name="T19" fmla="*/ 429 h 835"/>
                <a:gd name="T20" fmla="*/ 406 w 585"/>
                <a:gd name="T21" fmla="*/ 570 h 835"/>
                <a:gd name="T22" fmla="*/ 413 w 585"/>
                <a:gd name="T23" fmla="*/ 536 h 835"/>
                <a:gd name="T24" fmla="*/ 407 w 585"/>
                <a:gd name="T25" fmla="*/ 431 h 835"/>
                <a:gd name="T26" fmla="*/ 363 w 585"/>
                <a:gd name="T27" fmla="*/ 361 h 835"/>
                <a:gd name="T28" fmla="*/ 289 w 585"/>
                <a:gd name="T29" fmla="*/ 345 h 835"/>
                <a:gd name="T30" fmla="*/ 217 w 585"/>
                <a:gd name="T31" fmla="*/ 366 h 835"/>
                <a:gd name="T32" fmla="*/ 206 w 585"/>
                <a:gd name="T33" fmla="*/ 480 h 835"/>
                <a:gd name="T34" fmla="*/ 40 w 585"/>
                <a:gd name="T35" fmla="*/ 170 h 835"/>
                <a:gd name="T36" fmla="*/ 157 w 585"/>
                <a:gd name="T37" fmla="*/ 545 h 835"/>
                <a:gd name="T38" fmla="*/ 185 w 585"/>
                <a:gd name="T39" fmla="*/ 719 h 835"/>
                <a:gd name="T40" fmla="*/ 249 w 585"/>
                <a:gd name="T41" fmla="*/ 831 h 835"/>
                <a:gd name="T42" fmla="*/ 245 w 585"/>
                <a:gd name="T43" fmla="*/ 829 h 835"/>
                <a:gd name="T44" fmla="*/ 224 w 585"/>
                <a:gd name="T45" fmla="*/ 805 h 835"/>
                <a:gd name="T46" fmla="*/ 360 w 585"/>
                <a:gd name="T47" fmla="*/ 812 h 835"/>
                <a:gd name="T48" fmla="*/ 382 w 585"/>
                <a:gd name="T49" fmla="*/ 767 h 835"/>
                <a:gd name="T50" fmla="*/ 375 w 585"/>
                <a:gd name="T51" fmla="*/ 779 h 835"/>
                <a:gd name="T52" fmla="*/ 354 w 585"/>
                <a:gd name="T53" fmla="*/ 801 h 835"/>
                <a:gd name="T54" fmla="*/ 358 w 585"/>
                <a:gd name="T55" fmla="*/ 789 h 835"/>
                <a:gd name="T56" fmla="*/ 180 w 585"/>
                <a:gd name="T57" fmla="*/ 750 h 835"/>
                <a:gd name="T58" fmla="*/ 296 w 585"/>
                <a:gd name="T59" fmla="*/ 716 h 835"/>
                <a:gd name="T60" fmla="*/ 397 w 585"/>
                <a:gd name="T61" fmla="*/ 709 h 835"/>
                <a:gd name="T62" fmla="*/ 362 w 585"/>
                <a:gd name="T63" fmla="*/ 675 h 835"/>
                <a:gd name="T64" fmla="*/ 414 w 585"/>
                <a:gd name="T65" fmla="*/ 634 h 835"/>
                <a:gd name="T66" fmla="*/ 397 w 585"/>
                <a:gd name="T67" fmla="*/ 658 h 835"/>
                <a:gd name="T68" fmla="*/ 405 w 585"/>
                <a:gd name="T69" fmla="*/ 620 h 835"/>
                <a:gd name="T70" fmla="*/ 416 w 585"/>
                <a:gd name="T71" fmla="*/ 599 h 835"/>
                <a:gd name="T72" fmla="*/ 256 w 585"/>
                <a:gd name="T73" fmla="*/ 820 h 835"/>
                <a:gd name="T74" fmla="*/ 228 w 585"/>
                <a:gd name="T75" fmla="*/ 811 h 835"/>
                <a:gd name="T76" fmla="*/ 185 w 585"/>
                <a:gd name="T77" fmla="*/ 718 h 835"/>
                <a:gd name="T78" fmla="*/ 225 w 585"/>
                <a:gd name="T79" fmla="*/ 376 h 835"/>
                <a:gd name="T80" fmla="*/ 270 w 585"/>
                <a:gd name="T81" fmla="*/ 353 h 835"/>
                <a:gd name="T82" fmla="*/ 358 w 585"/>
                <a:gd name="T83" fmla="*/ 348 h 835"/>
                <a:gd name="T84" fmla="*/ 446 w 585"/>
                <a:gd name="T85" fmla="*/ 390 h 835"/>
                <a:gd name="T86" fmla="*/ 407 w 585"/>
                <a:gd name="T87" fmla="*/ 418 h 835"/>
                <a:gd name="T88" fmla="*/ 355 w 585"/>
                <a:gd name="T89" fmla="*/ 374 h 835"/>
                <a:gd name="T90" fmla="*/ 332 w 585"/>
                <a:gd name="T91" fmla="*/ 354 h 835"/>
                <a:gd name="T92" fmla="*/ 242 w 585"/>
                <a:gd name="T93" fmla="*/ 333 h 835"/>
                <a:gd name="T94" fmla="*/ 139 w 585"/>
                <a:gd name="T95" fmla="*/ 387 h 835"/>
                <a:gd name="T96" fmla="*/ 182 w 585"/>
                <a:gd name="T97" fmla="*/ 623 h 835"/>
                <a:gd name="T98" fmla="*/ 372 w 585"/>
                <a:gd name="T99" fmla="*/ 434 h 835"/>
                <a:gd name="T100" fmla="*/ 255 w 585"/>
                <a:gd name="T101" fmla="*/ 373 h 835"/>
                <a:gd name="T102" fmla="*/ 374 w 585"/>
                <a:gd name="T103" fmla="*/ 423 h 835"/>
                <a:gd name="T104" fmla="*/ 235 w 585"/>
                <a:gd name="T105" fmla="*/ 391 h 835"/>
                <a:gd name="T106" fmla="*/ 368 w 585"/>
                <a:gd name="T107" fmla="*/ 468 h 835"/>
                <a:gd name="T108" fmla="*/ 263 w 585"/>
                <a:gd name="T109" fmla="*/ 358 h 835"/>
                <a:gd name="T110" fmla="*/ 343 w 585"/>
                <a:gd name="T111" fmla="*/ 372 h 835"/>
                <a:gd name="T112" fmla="*/ 339 w 585"/>
                <a:gd name="T113" fmla="*/ 361 h 835"/>
                <a:gd name="T114" fmla="*/ 240 w 585"/>
                <a:gd name="T115" fmla="*/ 513 h 835"/>
                <a:gd name="T116" fmla="*/ 185 w 585"/>
                <a:gd name="T117" fmla="*/ 382 h 835"/>
                <a:gd name="T118" fmla="*/ 287 w 585"/>
                <a:gd name="T119" fmla="*/ 300 h 835"/>
                <a:gd name="T120" fmla="*/ 336 w 585"/>
                <a:gd name="T121" fmla="*/ 336 h 835"/>
                <a:gd name="T122" fmla="*/ 382 w 585"/>
                <a:gd name="T123" fmla="*/ 404 h 835"/>
                <a:gd name="T124" fmla="*/ 333 w 585"/>
                <a:gd name="T125" fmla="*/ 59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5" h="835">
                  <a:moveTo>
                    <a:pt x="542" y="139"/>
                  </a:moveTo>
                  <a:cubicBezTo>
                    <a:pt x="526" y="111"/>
                    <a:pt x="507" y="89"/>
                    <a:pt x="486" y="71"/>
                  </a:cubicBezTo>
                  <a:cubicBezTo>
                    <a:pt x="466" y="53"/>
                    <a:pt x="445" y="39"/>
                    <a:pt x="425" y="29"/>
                  </a:cubicBezTo>
                  <a:cubicBezTo>
                    <a:pt x="460" y="48"/>
                    <a:pt x="492" y="74"/>
                    <a:pt x="517" y="106"/>
                  </a:cubicBezTo>
                  <a:cubicBezTo>
                    <a:pt x="542" y="138"/>
                    <a:pt x="561" y="175"/>
                    <a:pt x="571" y="215"/>
                  </a:cubicBezTo>
                  <a:cubicBezTo>
                    <a:pt x="581" y="255"/>
                    <a:pt x="583" y="297"/>
                    <a:pt x="575" y="338"/>
                  </a:cubicBezTo>
                  <a:cubicBezTo>
                    <a:pt x="568" y="378"/>
                    <a:pt x="552" y="418"/>
                    <a:pt x="528" y="452"/>
                  </a:cubicBezTo>
                  <a:cubicBezTo>
                    <a:pt x="504" y="486"/>
                    <a:pt x="472" y="515"/>
                    <a:pt x="436" y="536"/>
                  </a:cubicBezTo>
                  <a:cubicBezTo>
                    <a:pt x="432" y="539"/>
                    <a:pt x="427" y="541"/>
                    <a:pt x="422" y="544"/>
                  </a:cubicBezTo>
                  <a:cubicBezTo>
                    <a:pt x="419" y="545"/>
                    <a:pt x="419" y="545"/>
                    <a:pt x="419" y="545"/>
                  </a:cubicBezTo>
                  <a:cubicBezTo>
                    <a:pt x="416" y="547"/>
                    <a:pt x="416" y="547"/>
                    <a:pt x="416" y="547"/>
                  </a:cubicBezTo>
                  <a:cubicBezTo>
                    <a:pt x="414" y="548"/>
                    <a:pt x="414" y="548"/>
                    <a:pt x="414" y="548"/>
                  </a:cubicBezTo>
                  <a:cubicBezTo>
                    <a:pt x="414" y="549"/>
                    <a:pt x="414" y="549"/>
                    <a:pt x="414" y="549"/>
                  </a:cubicBezTo>
                  <a:cubicBezTo>
                    <a:pt x="414" y="580"/>
                    <a:pt x="414" y="580"/>
                    <a:pt x="414" y="580"/>
                  </a:cubicBezTo>
                  <a:cubicBezTo>
                    <a:pt x="414" y="595"/>
                    <a:pt x="414" y="595"/>
                    <a:pt x="414" y="595"/>
                  </a:cubicBezTo>
                  <a:cubicBezTo>
                    <a:pt x="414" y="599"/>
                    <a:pt x="414" y="599"/>
                    <a:pt x="414" y="599"/>
                  </a:cubicBezTo>
                  <a:cubicBezTo>
                    <a:pt x="414" y="600"/>
                    <a:pt x="414" y="600"/>
                    <a:pt x="414" y="600"/>
                  </a:cubicBezTo>
                  <a:cubicBezTo>
                    <a:pt x="414" y="600"/>
                    <a:pt x="414" y="601"/>
                    <a:pt x="414" y="601"/>
                  </a:cubicBezTo>
                  <a:cubicBezTo>
                    <a:pt x="414" y="602"/>
                    <a:pt x="414" y="603"/>
                    <a:pt x="414" y="604"/>
                  </a:cubicBezTo>
                  <a:cubicBezTo>
                    <a:pt x="413" y="607"/>
                    <a:pt x="412" y="610"/>
                    <a:pt x="410" y="613"/>
                  </a:cubicBezTo>
                  <a:cubicBezTo>
                    <a:pt x="406" y="618"/>
                    <a:pt x="400" y="621"/>
                    <a:pt x="393" y="621"/>
                  </a:cubicBezTo>
                  <a:cubicBezTo>
                    <a:pt x="377" y="621"/>
                    <a:pt x="377" y="621"/>
                    <a:pt x="377" y="621"/>
                  </a:cubicBezTo>
                  <a:cubicBezTo>
                    <a:pt x="346" y="621"/>
                    <a:pt x="346" y="621"/>
                    <a:pt x="346" y="621"/>
                  </a:cubicBezTo>
                  <a:cubicBezTo>
                    <a:pt x="336" y="621"/>
                    <a:pt x="336" y="621"/>
                    <a:pt x="336" y="621"/>
                  </a:cubicBezTo>
                  <a:cubicBezTo>
                    <a:pt x="330" y="621"/>
                    <a:pt x="330" y="621"/>
                    <a:pt x="330" y="621"/>
                  </a:cubicBezTo>
                  <a:cubicBezTo>
                    <a:pt x="328" y="621"/>
                    <a:pt x="328" y="621"/>
                    <a:pt x="328" y="621"/>
                  </a:cubicBezTo>
                  <a:cubicBezTo>
                    <a:pt x="328" y="621"/>
                    <a:pt x="328" y="621"/>
                    <a:pt x="328" y="621"/>
                  </a:cubicBezTo>
                  <a:cubicBezTo>
                    <a:pt x="328" y="621"/>
                    <a:pt x="328" y="621"/>
                    <a:pt x="328" y="621"/>
                  </a:cubicBezTo>
                  <a:cubicBezTo>
                    <a:pt x="328" y="620"/>
                    <a:pt x="328" y="620"/>
                    <a:pt x="328" y="620"/>
                  </a:cubicBezTo>
                  <a:cubicBezTo>
                    <a:pt x="329" y="617"/>
                    <a:pt x="329" y="617"/>
                    <a:pt x="329" y="617"/>
                  </a:cubicBezTo>
                  <a:cubicBezTo>
                    <a:pt x="332" y="606"/>
                    <a:pt x="332" y="606"/>
                    <a:pt x="332" y="606"/>
                  </a:cubicBezTo>
                  <a:cubicBezTo>
                    <a:pt x="334" y="598"/>
                    <a:pt x="334" y="598"/>
                    <a:pt x="334" y="598"/>
                  </a:cubicBezTo>
                  <a:cubicBezTo>
                    <a:pt x="340" y="578"/>
                    <a:pt x="346" y="558"/>
                    <a:pt x="353" y="539"/>
                  </a:cubicBezTo>
                  <a:cubicBezTo>
                    <a:pt x="360" y="519"/>
                    <a:pt x="367" y="499"/>
                    <a:pt x="374" y="480"/>
                  </a:cubicBezTo>
                  <a:cubicBezTo>
                    <a:pt x="378" y="470"/>
                    <a:pt x="382" y="460"/>
                    <a:pt x="386" y="451"/>
                  </a:cubicBezTo>
                  <a:cubicBezTo>
                    <a:pt x="388" y="446"/>
                    <a:pt x="390" y="441"/>
                    <a:pt x="392" y="437"/>
                  </a:cubicBezTo>
                  <a:cubicBezTo>
                    <a:pt x="395" y="429"/>
                    <a:pt x="395" y="429"/>
                    <a:pt x="395" y="429"/>
                  </a:cubicBezTo>
                  <a:cubicBezTo>
                    <a:pt x="397" y="425"/>
                    <a:pt x="397" y="425"/>
                    <a:pt x="397" y="425"/>
                  </a:cubicBezTo>
                  <a:cubicBezTo>
                    <a:pt x="398" y="423"/>
                    <a:pt x="399" y="421"/>
                    <a:pt x="400" y="420"/>
                  </a:cubicBezTo>
                  <a:cubicBezTo>
                    <a:pt x="404" y="420"/>
                    <a:pt x="404" y="420"/>
                    <a:pt x="404" y="420"/>
                  </a:cubicBezTo>
                  <a:cubicBezTo>
                    <a:pt x="405" y="420"/>
                    <a:pt x="405" y="420"/>
                    <a:pt x="406" y="420"/>
                  </a:cubicBezTo>
                  <a:cubicBezTo>
                    <a:pt x="407" y="420"/>
                    <a:pt x="407" y="420"/>
                    <a:pt x="407" y="420"/>
                  </a:cubicBezTo>
                  <a:cubicBezTo>
                    <a:pt x="408" y="420"/>
                    <a:pt x="408" y="420"/>
                    <a:pt x="408" y="420"/>
                  </a:cubicBezTo>
                  <a:cubicBezTo>
                    <a:pt x="410" y="420"/>
                    <a:pt x="411" y="420"/>
                    <a:pt x="413" y="420"/>
                  </a:cubicBezTo>
                  <a:cubicBezTo>
                    <a:pt x="417" y="420"/>
                    <a:pt x="420" y="419"/>
                    <a:pt x="423" y="418"/>
                  </a:cubicBezTo>
                  <a:cubicBezTo>
                    <a:pt x="430" y="416"/>
                    <a:pt x="435" y="413"/>
                    <a:pt x="440" y="408"/>
                  </a:cubicBezTo>
                  <a:cubicBezTo>
                    <a:pt x="442" y="406"/>
                    <a:pt x="444" y="403"/>
                    <a:pt x="445" y="400"/>
                  </a:cubicBezTo>
                  <a:cubicBezTo>
                    <a:pt x="446" y="397"/>
                    <a:pt x="447" y="394"/>
                    <a:pt x="448" y="390"/>
                  </a:cubicBezTo>
                  <a:cubicBezTo>
                    <a:pt x="449" y="384"/>
                    <a:pt x="448" y="377"/>
                    <a:pt x="445" y="371"/>
                  </a:cubicBezTo>
                  <a:cubicBezTo>
                    <a:pt x="443" y="365"/>
                    <a:pt x="438" y="360"/>
                    <a:pt x="432" y="359"/>
                  </a:cubicBezTo>
                  <a:cubicBezTo>
                    <a:pt x="431" y="359"/>
                    <a:pt x="430" y="359"/>
                    <a:pt x="428" y="359"/>
                  </a:cubicBezTo>
                  <a:cubicBezTo>
                    <a:pt x="427" y="359"/>
                    <a:pt x="425" y="360"/>
                    <a:pt x="424" y="361"/>
                  </a:cubicBezTo>
                  <a:cubicBezTo>
                    <a:pt x="421" y="362"/>
                    <a:pt x="419" y="364"/>
                    <a:pt x="416" y="366"/>
                  </a:cubicBezTo>
                  <a:cubicBezTo>
                    <a:pt x="414" y="368"/>
                    <a:pt x="411" y="371"/>
                    <a:pt x="409" y="374"/>
                  </a:cubicBezTo>
                  <a:cubicBezTo>
                    <a:pt x="409" y="375"/>
                    <a:pt x="408" y="375"/>
                    <a:pt x="408" y="376"/>
                  </a:cubicBezTo>
                  <a:cubicBezTo>
                    <a:pt x="407" y="377"/>
                    <a:pt x="407" y="377"/>
                    <a:pt x="407" y="377"/>
                  </a:cubicBezTo>
                  <a:cubicBezTo>
                    <a:pt x="407" y="378"/>
                    <a:pt x="407" y="378"/>
                    <a:pt x="407" y="378"/>
                  </a:cubicBezTo>
                  <a:cubicBezTo>
                    <a:pt x="404" y="383"/>
                    <a:pt x="404" y="383"/>
                    <a:pt x="404" y="383"/>
                  </a:cubicBezTo>
                  <a:cubicBezTo>
                    <a:pt x="399" y="393"/>
                    <a:pt x="399" y="393"/>
                    <a:pt x="399" y="393"/>
                  </a:cubicBezTo>
                  <a:cubicBezTo>
                    <a:pt x="393" y="406"/>
                    <a:pt x="393" y="406"/>
                    <a:pt x="393" y="406"/>
                  </a:cubicBezTo>
                  <a:cubicBezTo>
                    <a:pt x="393" y="406"/>
                    <a:pt x="392" y="406"/>
                    <a:pt x="392" y="406"/>
                  </a:cubicBezTo>
                  <a:cubicBezTo>
                    <a:pt x="391" y="405"/>
                    <a:pt x="391" y="405"/>
                    <a:pt x="391" y="405"/>
                  </a:cubicBezTo>
                  <a:cubicBezTo>
                    <a:pt x="388" y="404"/>
                    <a:pt x="388" y="404"/>
                    <a:pt x="388" y="404"/>
                  </a:cubicBezTo>
                  <a:cubicBezTo>
                    <a:pt x="386" y="403"/>
                    <a:pt x="385" y="403"/>
                    <a:pt x="383" y="402"/>
                  </a:cubicBezTo>
                  <a:cubicBezTo>
                    <a:pt x="382" y="401"/>
                    <a:pt x="382" y="401"/>
                    <a:pt x="382" y="401"/>
                  </a:cubicBezTo>
                  <a:cubicBezTo>
                    <a:pt x="381" y="400"/>
                    <a:pt x="381" y="400"/>
                    <a:pt x="381" y="400"/>
                  </a:cubicBezTo>
                  <a:cubicBezTo>
                    <a:pt x="380" y="400"/>
                    <a:pt x="380" y="400"/>
                    <a:pt x="379" y="399"/>
                  </a:cubicBezTo>
                  <a:cubicBezTo>
                    <a:pt x="378" y="398"/>
                    <a:pt x="377" y="398"/>
                    <a:pt x="376" y="397"/>
                  </a:cubicBezTo>
                  <a:cubicBezTo>
                    <a:pt x="372" y="394"/>
                    <a:pt x="368" y="390"/>
                    <a:pt x="365" y="386"/>
                  </a:cubicBezTo>
                  <a:cubicBezTo>
                    <a:pt x="362" y="381"/>
                    <a:pt x="359" y="377"/>
                    <a:pt x="357" y="373"/>
                  </a:cubicBezTo>
                  <a:cubicBezTo>
                    <a:pt x="356" y="370"/>
                    <a:pt x="355" y="368"/>
                    <a:pt x="354" y="366"/>
                  </a:cubicBezTo>
                  <a:cubicBezTo>
                    <a:pt x="353" y="363"/>
                    <a:pt x="353" y="363"/>
                    <a:pt x="353" y="363"/>
                  </a:cubicBezTo>
                  <a:cubicBezTo>
                    <a:pt x="352" y="361"/>
                    <a:pt x="352" y="361"/>
                    <a:pt x="352" y="361"/>
                  </a:cubicBezTo>
                  <a:cubicBezTo>
                    <a:pt x="351" y="359"/>
                    <a:pt x="350" y="357"/>
                    <a:pt x="350" y="356"/>
                  </a:cubicBezTo>
                  <a:cubicBezTo>
                    <a:pt x="352" y="354"/>
                    <a:pt x="354" y="353"/>
                    <a:pt x="356" y="352"/>
                  </a:cubicBezTo>
                  <a:cubicBezTo>
                    <a:pt x="358" y="351"/>
                    <a:pt x="358" y="351"/>
                    <a:pt x="358" y="351"/>
                  </a:cubicBezTo>
                  <a:cubicBezTo>
                    <a:pt x="359" y="350"/>
                    <a:pt x="359" y="350"/>
                    <a:pt x="359" y="350"/>
                  </a:cubicBezTo>
                  <a:cubicBezTo>
                    <a:pt x="359" y="349"/>
                    <a:pt x="360" y="349"/>
                    <a:pt x="360" y="349"/>
                  </a:cubicBezTo>
                  <a:cubicBezTo>
                    <a:pt x="363" y="347"/>
                    <a:pt x="365" y="345"/>
                    <a:pt x="367" y="342"/>
                  </a:cubicBezTo>
                  <a:cubicBezTo>
                    <a:pt x="372" y="338"/>
                    <a:pt x="376" y="333"/>
                    <a:pt x="378" y="328"/>
                  </a:cubicBezTo>
                  <a:cubicBezTo>
                    <a:pt x="380" y="322"/>
                    <a:pt x="382" y="317"/>
                    <a:pt x="380" y="311"/>
                  </a:cubicBezTo>
                  <a:cubicBezTo>
                    <a:pt x="380" y="308"/>
                    <a:pt x="379" y="306"/>
                    <a:pt x="377" y="303"/>
                  </a:cubicBezTo>
                  <a:cubicBezTo>
                    <a:pt x="377" y="302"/>
                    <a:pt x="376" y="301"/>
                    <a:pt x="375" y="300"/>
                  </a:cubicBezTo>
                  <a:cubicBezTo>
                    <a:pt x="374" y="299"/>
                    <a:pt x="373" y="297"/>
                    <a:pt x="372" y="297"/>
                  </a:cubicBezTo>
                  <a:cubicBezTo>
                    <a:pt x="368" y="293"/>
                    <a:pt x="362" y="292"/>
                    <a:pt x="357" y="293"/>
                  </a:cubicBezTo>
                  <a:cubicBezTo>
                    <a:pt x="354" y="294"/>
                    <a:pt x="352" y="295"/>
                    <a:pt x="349" y="296"/>
                  </a:cubicBezTo>
                  <a:cubicBezTo>
                    <a:pt x="347" y="298"/>
                    <a:pt x="345" y="300"/>
                    <a:pt x="343" y="302"/>
                  </a:cubicBezTo>
                  <a:cubicBezTo>
                    <a:pt x="338" y="306"/>
                    <a:pt x="336" y="311"/>
                    <a:pt x="334" y="317"/>
                  </a:cubicBezTo>
                  <a:cubicBezTo>
                    <a:pt x="332" y="323"/>
                    <a:pt x="332" y="329"/>
                    <a:pt x="333" y="335"/>
                  </a:cubicBezTo>
                  <a:cubicBezTo>
                    <a:pt x="332" y="329"/>
                    <a:pt x="332" y="323"/>
                    <a:pt x="334" y="317"/>
                  </a:cubicBezTo>
                  <a:cubicBezTo>
                    <a:pt x="335" y="312"/>
                    <a:pt x="338" y="307"/>
                    <a:pt x="342" y="302"/>
                  </a:cubicBezTo>
                  <a:cubicBezTo>
                    <a:pt x="343" y="301"/>
                    <a:pt x="344" y="300"/>
                    <a:pt x="345" y="299"/>
                  </a:cubicBezTo>
                  <a:cubicBezTo>
                    <a:pt x="346" y="299"/>
                    <a:pt x="346" y="298"/>
                    <a:pt x="347" y="298"/>
                  </a:cubicBezTo>
                  <a:cubicBezTo>
                    <a:pt x="348" y="297"/>
                    <a:pt x="348" y="297"/>
                    <a:pt x="349" y="297"/>
                  </a:cubicBezTo>
                  <a:cubicBezTo>
                    <a:pt x="351" y="295"/>
                    <a:pt x="354" y="294"/>
                    <a:pt x="356" y="293"/>
                  </a:cubicBezTo>
                  <a:cubicBezTo>
                    <a:pt x="362" y="292"/>
                    <a:pt x="368" y="293"/>
                    <a:pt x="372" y="296"/>
                  </a:cubicBezTo>
                  <a:cubicBezTo>
                    <a:pt x="372" y="297"/>
                    <a:pt x="373" y="297"/>
                    <a:pt x="373" y="297"/>
                  </a:cubicBezTo>
                  <a:cubicBezTo>
                    <a:pt x="374" y="298"/>
                    <a:pt x="374" y="299"/>
                    <a:pt x="375" y="299"/>
                  </a:cubicBezTo>
                  <a:cubicBezTo>
                    <a:pt x="375" y="300"/>
                    <a:pt x="376" y="301"/>
                    <a:pt x="377" y="303"/>
                  </a:cubicBezTo>
                  <a:cubicBezTo>
                    <a:pt x="379" y="305"/>
                    <a:pt x="380" y="308"/>
                    <a:pt x="380" y="310"/>
                  </a:cubicBezTo>
                  <a:cubicBezTo>
                    <a:pt x="382" y="316"/>
                    <a:pt x="381" y="322"/>
                    <a:pt x="378" y="327"/>
                  </a:cubicBezTo>
                  <a:cubicBezTo>
                    <a:pt x="376" y="333"/>
                    <a:pt x="372" y="338"/>
                    <a:pt x="368" y="342"/>
                  </a:cubicBezTo>
                  <a:cubicBezTo>
                    <a:pt x="366" y="345"/>
                    <a:pt x="363" y="347"/>
                    <a:pt x="361" y="349"/>
                  </a:cubicBezTo>
                  <a:cubicBezTo>
                    <a:pt x="360" y="349"/>
                    <a:pt x="359" y="350"/>
                    <a:pt x="359" y="350"/>
                  </a:cubicBezTo>
                  <a:cubicBezTo>
                    <a:pt x="358" y="351"/>
                    <a:pt x="358" y="351"/>
                    <a:pt x="358" y="351"/>
                  </a:cubicBezTo>
                  <a:cubicBezTo>
                    <a:pt x="356" y="352"/>
                    <a:pt x="356" y="352"/>
                    <a:pt x="356" y="352"/>
                  </a:cubicBezTo>
                  <a:cubicBezTo>
                    <a:pt x="354" y="353"/>
                    <a:pt x="352" y="354"/>
                    <a:pt x="350" y="356"/>
                  </a:cubicBezTo>
                  <a:cubicBezTo>
                    <a:pt x="350" y="356"/>
                    <a:pt x="350" y="356"/>
                    <a:pt x="350" y="356"/>
                  </a:cubicBezTo>
                  <a:cubicBezTo>
                    <a:pt x="351" y="357"/>
                    <a:pt x="351" y="357"/>
                    <a:pt x="351" y="357"/>
                  </a:cubicBezTo>
                  <a:cubicBezTo>
                    <a:pt x="351" y="358"/>
                    <a:pt x="351" y="358"/>
                    <a:pt x="351" y="358"/>
                  </a:cubicBezTo>
                  <a:cubicBezTo>
                    <a:pt x="352" y="361"/>
                    <a:pt x="352" y="361"/>
                    <a:pt x="352" y="361"/>
                  </a:cubicBezTo>
                  <a:cubicBezTo>
                    <a:pt x="353" y="363"/>
                    <a:pt x="353" y="363"/>
                    <a:pt x="353" y="363"/>
                  </a:cubicBezTo>
                  <a:cubicBezTo>
                    <a:pt x="354" y="366"/>
                    <a:pt x="354" y="366"/>
                    <a:pt x="354" y="366"/>
                  </a:cubicBezTo>
                  <a:cubicBezTo>
                    <a:pt x="355" y="368"/>
                    <a:pt x="356" y="370"/>
                    <a:pt x="357" y="372"/>
                  </a:cubicBezTo>
                  <a:cubicBezTo>
                    <a:pt x="359" y="377"/>
                    <a:pt x="362" y="381"/>
                    <a:pt x="365" y="385"/>
                  </a:cubicBezTo>
                  <a:cubicBezTo>
                    <a:pt x="368" y="389"/>
                    <a:pt x="372" y="393"/>
                    <a:pt x="376" y="397"/>
                  </a:cubicBezTo>
                  <a:cubicBezTo>
                    <a:pt x="377" y="397"/>
                    <a:pt x="378" y="398"/>
                    <a:pt x="379" y="399"/>
                  </a:cubicBezTo>
                  <a:cubicBezTo>
                    <a:pt x="380" y="399"/>
                    <a:pt x="380" y="400"/>
                    <a:pt x="381" y="400"/>
                  </a:cubicBezTo>
                  <a:cubicBezTo>
                    <a:pt x="382" y="401"/>
                    <a:pt x="382" y="401"/>
                    <a:pt x="382" y="401"/>
                  </a:cubicBezTo>
                  <a:cubicBezTo>
                    <a:pt x="383" y="401"/>
                    <a:pt x="383" y="401"/>
                    <a:pt x="383" y="401"/>
                  </a:cubicBezTo>
                  <a:cubicBezTo>
                    <a:pt x="385" y="402"/>
                    <a:pt x="386" y="403"/>
                    <a:pt x="388" y="404"/>
                  </a:cubicBezTo>
                  <a:cubicBezTo>
                    <a:pt x="390" y="405"/>
                    <a:pt x="390" y="405"/>
                    <a:pt x="390" y="405"/>
                  </a:cubicBezTo>
                  <a:cubicBezTo>
                    <a:pt x="392" y="405"/>
                    <a:pt x="392" y="405"/>
                    <a:pt x="392" y="405"/>
                  </a:cubicBezTo>
                  <a:cubicBezTo>
                    <a:pt x="392" y="405"/>
                    <a:pt x="393" y="406"/>
                    <a:pt x="393" y="406"/>
                  </a:cubicBezTo>
                  <a:cubicBezTo>
                    <a:pt x="399" y="392"/>
                    <a:pt x="399" y="392"/>
                    <a:pt x="399" y="392"/>
                  </a:cubicBezTo>
                  <a:cubicBezTo>
                    <a:pt x="404" y="383"/>
                    <a:pt x="404" y="383"/>
                    <a:pt x="404" y="383"/>
                  </a:cubicBezTo>
                  <a:cubicBezTo>
                    <a:pt x="406" y="378"/>
                    <a:pt x="406" y="378"/>
                    <a:pt x="406" y="378"/>
                  </a:cubicBezTo>
                  <a:cubicBezTo>
                    <a:pt x="407" y="377"/>
                    <a:pt x="407" y="377"/>
                    <a:pt x="407" y="377"/>
                  </a:cubicBezTo>
                  <a:cubicBezTo>
                    <a:pt x="408" y="376"/>
                    <a:pt x="408" y="376"/>
                    <a:pt x="408" y="376"/>
                  </a:cubicBezTo>
                  <a:cubicBezTo>
                    <a:pt x="408" y="375"/>
                    <a:pt x="409" y="374"/>
                    <a:pt x="409" y="374"/>
                  </a:cubicBezTo>
                  <a:cubicBezTo>
                    <a:pt x="411" y="371"/>
                    <a:pt x="414" y="368"/>
                    <a:pt x="416" y="366"/>
                  </a:cubicBezTo>
                  <a:cubicBezTo>
                    <a:pt x="421" y="361"/>
                    <a:pt x="427" y="358"/>
                    <a:pt x="432" y="359"/>
                  </a:cubicBezTo>
                  <a:cubicBezTo>
                    <a:pt x="435" y="360"/>
                    <a:pt x="438" y="361"/>
                    <a:pt x="440" y="363"/>
                  </a:cubicBezTo>
                  <a:cubicBezTo>
                    <a:pt x="443" y="365"/>
                    <a:pt x="444" y="368"/>
                    <a:pt x="446" y="371"/>
                  </a:cubicBezTo>
                  <a:cubicBezTo>
                    <a:pt x="448" y="377"/>
                    <a:pt x="449" y="384"/>
                    <a:pt x="448" y="390"/>
                  </a:cubicBezTo>
                  <a:cubicBezTo>
                    <a:pt x="447" y="394"/>
                    <a:pt x="447" y="397"/>
                    <a:pt x="445" y="400"/>
                  </a:cubicBezTo>
                  <a:cubicBezTo>
                    <a:pt x="444" y="403"/>
                    <a:pt x="442" y="406"/>
                    <a:pt x="440" y="408"/>
                  </a:cubicBezTo>
                  <a:cubicBezTo>
                    <a:pt x="436" y="413"/>
                    <a:pt x="430" y="417"/>
                    <a:pt x="423" y="419"/>
                  </a:cubicBezTo>
                  <a:cubicBezTo>
                    <a:pt x="420" y="420"/>
                    <a:pt x="416" y="420"/>
                    <a:pt x="413" y="420"/>
                  </a:cubicBezTo>
                  <a:cubicBezTo>
                    <a:pt x="411" y="421"/>
                    <a:pt x="410" y="421"/>
                    <a:pt x="408" y="421"/>
                  </a:cubicBezTo>
                  <a:cubicBezTo>
                    <a:pt x="407" y="421"/>
                    <a:pt x="407" y="421"/>
                    <a:pt x="407" y="421"/>
                  </a:cubicBezTo>
                  <a:cubicBezTo>
                    <a:pt x="407" y="421"/>
                    <a:pt x="407" y="421"/>
                    <a:pt x="406" y="421"/>
                  </a:cubicBezTo>
                  <a:cubicBezTo>
                    <a:pt x="405" y="421"/>
                    <a:pt x="405" y="421"/>
                    <a:pt x="404" y="420"/>
                  </a:cubicBezTo>
                  <a:cubicBezTo>
                    <a:pt x="400" y="420"/>
                    <a:pt x="400" y="420"/>
                    <a:pt x="400" y="420"/>
                  </a:cubicBezTo>
                  <a:cubicBezTo>
                    <a:pt x="399" y="422"/>
                    <a:pt x="399" y="423"/>
                    <a:pt x="398" y="425"/>
                  </a:cubicBezTo>
                  <a:cubicBezTo>
                    <a:pt x="396" y="429"/>
                    <a:pt x="396" y="429"/>
                    <a:pt x="396" y="429"/>
                  </a:cubicBezTo>
                  <a:cubicBezTo>
                    <a:pt x="393" y="435"/>
                    <a:pt x="393" y="435"/>
                    <a:pt x="393" y="435"/>
                  </a:cubicBezTo>
                  <a:cubicBezTo>
                    <a:pt x="388" y="447"/>
                    <a:pt x="388" y="447"/>
                    <a:pt x="388" y="447"/>
                  </a:cubicBezTo>
                  <a:cubicBezTo>
                    <a:pt x="384" y="456"/>
                    <a:pt x="381" y="464"/>
                    <a:pt x="378" y="472"/>
                  </a:cubicBezTo>
                  <a:cubicBezTo>
                    <a:pt x="371" y="489"/>
                    <a:pt x="365" y="506"/>
                    <a:pt x="359" y="523"/>
                  </a:cubicBezTo>
                  <a:cubicBezTo>
                    <a:pt x="353" y="539"/>
                    <a:pt x="347" y="556"/>
                    <a:pt x="342" y="573"/>
                  </a:cubicBezTo>
                  <a:cubicBezTo>
                    <a:pt x="340" y="581"/>
                    <a:pt x="337" y="590"/>
                    <a:pt x="335" y="598"/>
                  </a:cubicBezTo>
                  <a:cubicBezTo>
                    <a:pt x="330" y="612"/>
                    <a:pt x="330" y="612"/>
                    <a:pt x="330" y="612"/>
                  </a:cubicBezTo>
                  <a:cubicBezTo>
                    <a:pt x="329" y="617"/>
                    <a:pt x="329" y="617"/>
                    <a:pt x="329" y="617"/>
                  </a:cubicBezTo>
                  <a:cubicBezTo>
                    <a:pt x="328" y="620"/>
                    <a:pt x="328" y="620"/>
                    <a:pt x="328" y="620"/>
                  </a:cubicBezTo>
                  <a:cubicBezTo>
                    <a:pt x="328" y="621"/>
                    <a:pt x="328" y="621"/>
                    <a:pt x="328" y="621"/>
                  </a:cubicBezTo>
                  <a:cubicBezTo>
                    <a:pt x="328" y="621"/>
                    <a:pt x="328" y="621"/>
                    <a:pt x="328" y="621"/>
                  </a:cubicBezTo>
                  <a:cubicBezTo>
                    <a:pt x="329" y="621"/>
                    <a:pt x="329" y="621"/>
                    <a:pt x="329" y="621"/>
                  </a:cubicBezTo>
                  <a:cubicBezTo>
                    <a:pt x="329" y="621"/>
                    <a:pt x="329" y="621"/>
                    <a:pt x="329" y="621"/>
                  </a:cubicBezTo>
                  <a:cubicBezTo>
                    <a:pt x="339" y="621"/>
                    <a:pt x="339" y="621"/>
                    <a:pt x="339" y="621"/>
                  </a:cubicBezTo>
                  <a:cubicBezTo>
                    <a:pt x="392" y="621"/>
                    <a:pt x="392" y="621"/>
                    <a:pt x="392" y="621"/>
                  </a:cubicBezTo>
                  <a:cubicBezTo>
                    <a:pt x="393" y="621"/>
                    <a:pt x="393" y="621"/>
                    <a:pt x="393" y="621"/>
                  </a:cubicBezTo>
                  <a:cubicBezTo>
                    <a:pt x="393" y="621"/>
                    <a:pt x="393" y="621"/>
                    <a:pt x="393" y="621"/>
                  </a:cubicBezTo>
                  <a:cubicBezTo>
                    <a:pt x="394" y="621"/>
                    <a:pt x="395" y="621"/>
                    <a:pt x="395" y="621"/>
                  </a:cubicBezTo>
                  <a:cubicBezTo>
                    <a:pt x="397" y="621"/>
                    <a:pt x="398" y="620"/>
                    <a:pt x="399" y="620"/>
                  </a:cubicBezTo>
                  <a:cubicBezTo>
                    <a:pt x="402" y="619"/>
                    <a:pt x="404" y="618"/>
                    <a:pt x="406" y="616"/>
                  </a:cubicBezTo>
                  <a:cubicBezTo>
                    <a:pt x="410" y="613"/>
                    <a:pt x="413" y="608"/>
                    <a:pt x="414" y="603"/>
                  </a:cubicBezTo>
                  <a:cubicBezTo>
                    <a:pt x="414" y="602"/>
                    <a:pt x="414" y="601"/>
                    <a:pt x="414" y="601"/>
                  </a:cubicBezTo>
                  <a:cubicBezTo>
                    <a:pt x="414" y="600"/>
                    <a:pt x="414" y="600"/>
                    <a:pt x="414" y="600"/>
                  </a:cubicBezTo>
                  <a:cubicBezTo>
                    <a:pt x="414" y="599"/>
                    <a:pt x="414" y="599"/>
                    <a:pt x="414" y="599"/>
                  </a:cubicBezTo>
                  <a:cubicBezTo>
                    <a:pt x="414" y="596"/>
                    <a:pt x="414" y="596"/>
                    <a:pt x="414" y="596"/>
                  </a:cubicBezTo>
                  <a:cubicBezTo>
                    <a:pt x="414" y="590"/>
                    <a:pt x="414" y="590"/>
                    <a:pt x="414" y="590"/>
                  </a:cubicBezTo>
                  <a:cubicBezTo>
                    <a:pt x="414" y="577"/>
                    <a:pt x="414" y="577"/>
                    <a:pt x="414" y="577"/>
                  </a:cubicBezTo>
                  <a:cubicBezTo>
                    <a:pt x="414" y="552"/>
                    <a:pt x="414" y="552"/>
                    <a:pt x="414" y="552"/>
                  </a:cubicBezTo>
                  <a:cubicBezTo>
                    <a:pt x="414" y="548"/>
                    <a:pt x="414" y="548"/>
                    <a:pt x="414" y="548"/>
                  </a:cubicBezTo>
                  <a:cubicBezTo>
                    <a:pt x="414" y="547"/>
                    <a:pt x="415" y="547"/>
                    <a:pt x="415" y="547"/>
                  </a:cubicBezTo>
                  <a:cubicBezTo>
                    <a:pt x="416" y="546"/>
                    <a:pt x="416" y="546"/>
                    <a:pt x="416" y="546"/>
                  </a:cubicBezTo>
                  <a:cubicBezTo>
                    <a:pt x="420" y="545"/>
                    <a:pt x="424" y="543"/>
                    <a:pt x="428" y="541"/>
                  </a:cubicBezTo>
                  <a:cubicBezTo>
                    <a:pt x="442" y="533"/>
                    <a:pt x="456" y="523"/>
                    <a:pt x="470" y="513"/>
                  </a:cubicBezTo>
                  <a:cubicBezTo>
                    <a:pt x="496" y="493"/>
                    <a:pt x="518" y="468"/>
                    <a:pt x="535" y="440"/>
                  </a:cubicBezTo>
                  <a:cubicBezTo>
                    <a:pt x="553" y="412"/>
                    <a:pt x="565" y="382"/>
                    <a:pt x="572" y="350"/>
                  </a:cubicBezTo>
                  <a:cubicBezTo>
                    <a:pt x="580" y="319"/>
                    <a:pt x="581" y="286"/>
                    <a:pt x="578" y="255"/>
                  </a:cubicBezTo>
                  <a:cubicBezTo>
                    <a:pt x="574" y="223"/>
                    <a:pt x="566" y="192"/>
                    <a:pt x="552" y="164"/>
                  </a:cubicBezTo>
                  <a:cubicBezTo>
                    <a:pt x="539" y="135"/>
                    <a:pt x="521" y="109"/>
                    <a:pt x="499" y="86"/>
                  </a:cubicBezTo>
                  <a:cubicBezTo>
                    <a:pt x="477" y="63"/>
                    <a:pt x="451" y="44"/>
                    <a:pt x="424" y="30"/>
                  </a:cubicBezTo>
                  <a:cubicBezTo>
                    <a:pt x="412" y="23"/>
                    <a:pt x="399" y="18"/>
                    <a:pt x="386" y="13"/>
                  </a:cubicBezTo>
                  <a:cubicBezTo>
                    <a:pt x="369" y="8"/>
                    <a:pt x="353" y="4"/>
                    <a:pt x="339" y="2"/>
                  </a:cubicBezTo>
                  <a:cubicBezTo>
                    <a:pt x="325" y="0"/>
                    <a:pt x="313" y="0"/>
                    <a:pt x="305" y="0"/>
                  </a:cubicBezTo>
                  <a:cubicBezTo>
                    <a:pt x="296" y="0"/>
                    <a:pt x="291" y="0"/>
                    <a:pt x="291" y="1"/>
                  </a:cubicBezTo>
                  <a:cubicBezTo>
                    <a:pt x="291" y="1"/>
                    <a:pt x="296" y="2"/>
                    <a:pt x="308" y="3"/>
                  </a:cubicBezTo>
                  <a:cubicBezTo>
                    <a:pt x="314" y="3"/>
                    <a:pt x="322" y="4"/>
                    <a:pt x="331" y="6"/>
                  </a:cubicBezTo>
                  <a:cubicBezTo>
                    <a:pt x="341" y="7"/>
                    <a:pt x="352" y="10"/>
                    <a:pt x="365" y="13"/>
                  </a:cubicBezTo>
                  <a:cubicBezTo>
                    <a:pt x="372" y="15"/>
                    <a:pt x="380" y="18"/>
                    <a:pt x="388" y="21"/>
                  </a:cubicBezTo>
                  <a:cubicBezTo>
                    <a:pt x="397" y="24"/>
                    <a:pt x="405" y="28"/>
                    <a:pt x="413" y="31"/>
                  </a:cubicBezTo>
                  <a:cubicBezTo>
                    <a:pt x="429" y="39"/>
                    <a:pt x="440" y="46"/>
                    <a:pt x="440" y="46"/>
                  </a:cubicBezTo>
                  <a:cubicBezTo>
                    <a:pt x="445" y="49"/>
                    <a:pt x="445" y="50"/>
                    <a:pt x="444" y="50"/>
                  </a:cubicBezTo>
                  <a:cubicBezTo>
                    <a:pt x="443" y="50"/>
                    <a:pt x="440" y="48"/>
                    <a:pt x="437" y="47"/>
                  </a:cubicBezTo>
                  <a:cubicBezTo>
                    <a:pt x="475" y="70"/>
                    <a:pt x="507" y="102"/>
                    <a:pt x="530" y="139"/>
                  </a:cubicBezTo>
                  <a:cubicBezTo>
                    <a:pt x="553" y="176"/>
                    <a:pt x="567" y="219"/>
                    <a:pt x="571" y="263"/>
                  </a:cubicBezTo>
                  <a:cubicBezTo>
                    <a:pt x="572" y="285"/>
                    <a:pt x="572" y="307"/>
                    <a:pt x="568" y="329"/>
                  </a:cubicBezTo>
                  <a:cubicBezTo>
                    <a:pt x="565" y="350"/>
                    <a:pt x="559" y="371"/>
                    <a:pt x="551" y="392"/>
                  </a:cubicBezTo>
                  <a:cubicBezTo>
                    <a:pt x="535" y="432"/>
                    <a:pt x="509" y="469"/>
                    <a:pt x="475" y="498"/>
                  </a:cubicBezTo>
                  <a:cubicBezTo>
                    <a:pt x="462" y="510"/>
                    <a:pt x="448" y="520"/>
                    <a:pt x="432" y="529"/>
                  </a:cubicBezTo>
                  <a:cubicBezTo>
                    <a:pt x="428" y="531"/>
                    <a:pt x="425" y="533"/>
                    <a:pt x="421" y="535"/>
                  </a:cubicBezTo>
                  <a:cubicBezTo>
                    <a:pt x="419" y="536"/>
                    <a:pt x="417" y="537"/>
                    <a:pt x="415" y="538"/>
                  </a:cubicBezTo>
                  <a:cubicBezTo>
                    <a:pt x="413" y="539"/>
                    <a:pt x="410" y="541"/>
                    <a:pt x="407" y="542"/>
                  </a:cubicBezTo>
                  <a:cubicBezTo>
                    <a:pt x="406" y="542"/>
                    <a:pt x="406" y="542"/>
                    <a:pt x="406" y="542"/>
                  </a:cubicBezTo>
                  <a:cubicBezTo>
                    <a:pt x="406" y="542"/>
                    <a:pt x="406" y="542"/>
                    <a:pt x="406" y="542"/>
                  </a:cubicBezTo>
                  <a:cubicBezTo>
                    <a:pt x="406" y="543"/>
                    <a:pt x="406" y="543"/>
                    <a:pt x="406" y="543"/>
                  </a:cubicBezTo>
                  <a:cubicBezTo>
                    <a:pt x="406" y="544"/>
                    <a:pt x="406" y="544"/>
                    <a:pt x="406" y="544"/>
                  </a:cubicBezTo>
                  <a:cubicBezTo>
                    <a:pt x="406" y="547"/>
                    <a:pt x="406" y="547"/>
                    <a:pt x="406" y="547"/>
                  </a:cubicBezTo>
                  <a:cubicBezTo>
                    <a:pt x="406" y="551"/>
                    <a:pt x="406" y="551"/>
                    <a:pt x="406" y="551"/>
                  </a:cubicBezTo>
                  <a:cubicBezTo>
                    <a:pt x="406" y="558"/>
                    <a:pt x="406" y="558"/>
                    <a:pt x="406" y="558"/>
                  </a:cubicBezTo>
                  <a:cubicBezTo>
                    <a:pt x="406" y="571"/>
                    <a:pt x="406" y="571"/>
                    <a:pt x="406" y="571"/>
                  </a:cubicBezTo>
                  <a:cubicBezTo>
                    <a:pt x="406" y="598"/>
                    <a:pt x="406" y="598"/>
                    <a:pt x="406" y="598"/>
                  </a:cubicBezTo>
                  <a:cubicBezTo>
                    <a:pt x="406" y="600"/>
                    <a:pt x="406" y="600"/>
                    <a:pt x="406" y="600"/>
                  </a:cubicBezTo>
                  <a:cubicBezTo>
                    <a:pt x="406" y="600"/>
                    <a:pt x="406" y="600"/>
                    <a:pt x="406" y="600"/>
                  </a:cubicBezTo>
                  <a:cubicBezTo>
                    <a:pt x="406" y="601"/>
                    <a:pt x="406" y="601"/>
                    <a:pt x="406" y="601"/>
                  </a:cubicBezTo>
                  <a:cubicBezTo>
                    <a:pt x="406" y="602"/>
                    <a:pt x="406" y="603"/>
                    <a:pt x="406" y="604"/>
                  </a:cubicBezTo>
                  <a:cubicBezTo>
                    <a:pt x="405" y="605"/>
                    <a:pt x="404" y="607"/>
                    <a:pt x="403" y="608"/>
                  </a:cubicBezTo>
                  <a:cubicBezTo>
                    <a:pt x="401" y="611"/>
                    <a:pt x="398" y="613"/>
                    <a:pt x="394" y="613"/>
                  </a:cubicBezTo>
                  <a:cubicBezTo>
                    <a:pt x="394" y="613"/>
                    <a:pt x="393" y="613"/>
                    <a:pt x="393" y="613"/>
                  </a:cubicBezTo>
                  <a:cubicBezTo>
                    <a:pt x="391" y="613"/>
                    <a:pt x="391" y="613"/>
                    <a:pt x="391" y="613"/>
                  </a:cubicBezTo>
                  <a:cubicBezTo>
                    <a:pt x="388" y="613"/>
                    <a:pt x="388" y="613"/>
                    <a:pt x="388" y="613"/>
                  </a:cubicBezTo>
                  <a:cubicBezTo>
                    <a:pt x="381" y="613"/>
                    <a:pt x="381" y="613"/>
                    <a:pt x="381" y="613"/>
                  </a:cubicBezTo>
                  <a:cubicBezTo>
                    <a:pt x="368" y="613"/>
                    <a:pt x="368" y="613"/>
                    <a:pt x="368" y="613"/>
                  </a:cubicBezTo>
                  <a:cubicBezTo>
                    <a:pt x="342" y="613"/>
                    <a:pt x="342" y="613"/>
                    <a:pt x="342" y="613"/>
                  </a:cubicBezTo>
                  <a:cubicBezTo>
                    <a:pt x="339" y="613"/>
                    <a:pt x="339" y="613"/>
                    <a:pt x="339" y="613"/>
                  </a:cubicBezTo>
                  <a:cubicBezTo>
                    <a:pt x="339" y="613"/>
                    <a:pt x="339" y="613"/>
                    <a:pt x="339" y="613"/>
                  </a:cubicBezTo>
                  <a:cubicBezTo>
                    <a:pt x="338" y="613"/>
                    <a:pt x="339" y="613"/>
                    <a:pt x="339" y="613"/>
                  </a:cubicBezTo>
                  <a:cubicBezTo>
                    <a:pt x="339" y="612"/>
                    <a:pt x="339" y="612"/>
                    <a:pt x="339" y="612"/>
                  </a:cubicBezTo>
                  <a:cubicBezTo>
                    <a:pt x="339" y="610"/>
                    <a:pt x="339" y="610"/>
                    <a:pt x="339" y="610"/>
                  </a:cubicBezTo>
                  <a:cubicBezTo>
                    <a:pt x="342" y="599"/>
                    <a:pt x="342" y="599"/>
                    <a:pt x="342" y="599"/>
                  </a:cubicBezTo>
                  <a:cubicBezTo>
                    <a:pt x="345" y="591"/>
                    <a:pt x="348" y="582"/>
                    <a:pt x="350" y="574"/>
                  </a:cubicBezTo>
                  <a:cubicBezTo>
                    <a:pt x="355" y="557"/>
                    <a:pt x="361" y="540"/>
                    <a:pt x="367" y="524"/>
                  </a:cubicBezTo>
                  <a:cubicBezTo>
                    <a:pt x="373" y="507"/>
                    <a:pt x="379" y="490"/>
                    <a:pt x="385" y="474"/>
                  </a:cubicBezTo>
                  <a:cubicBezTo>
                    <a:pt x="389" y="466"/>
                    <a:pt x="392" y="458"/>
                    <a:pt x="396" y="450"/>
                  </a:cubicBezTo>
                  <a:cubicBezTo>
                    <a:pt x="401" y="438"/>
                    <a:pt x="401" y="438"/>
                    <a:pt x="401" y="438"/>
                  </a:cubicBezTo>
                  <a:cubicBezTo>
                    <a:pt x="403" y="432"/>
                    <a:pt x="403" y="432"/>
                    <a:pt x="403" y="432"/>
                  </a:cubicBezTo>
                  <a:cubicBezTo>
                    <a:pt x="404" y="430"/>
                    <a:pt x="404" y="430"/>
                    <a:pt x="404" y="430"/>
                  </a:cubicBezTo>
                  <a:cubicBezTo>
                    <a:pt x="405" y="429"/>
                    <a:pt x="405" y="429"/>
                    <a:pt x="405" y="428"/>
                  </a:cubicBezTo>
                  <a:cubicBezTo>
                    <a:pt x="405" y="428"/>
                    <a:pt x="406" y="428"/>
                    <a:pt x="406" y="429"/>
                  </a:cubicBezTo>
                  <a:cubicBezTo>
                    <a:pt x="407" y="429"/>
                    <a:pt x="407" y="429"/>
                    <a:pt x="407" y="429"/>
                  </a:cubicBezTo>
                  <a:cubicBezTo>
                    <a:pt x="408" y="429"/>
                    <a:pt x="408" y="429"/>
                    <a:pt x="408" y="429"/>
                  </a:cubicBezTo>
                  <a:cubicBezTo>
                    <a:pt x="410" y="429"/>
                    <a:pt x="412" y="429"/>
                    <a:pt x="414" y="428"/>
                  </a:cubicBezTo>
                  <a:cubicBezTo>
                    <a:pt x="418" y="428"/>
                    <a:pt x="422" y="427"/>
                    <a:pt x="426" y="426"/>
                  </a:cubicBezTo>
                  <a:cubicBezTo>
                    <a:pt x="433" y="424"/>
                    <a:pt x="441" y="420"/>
                    <a:pt x="446" y="413"/>
                  </a:cubicBezTo>
                  <a:cubicBezTo>
                    <a:pt x="449" y="410"/>
                    <a:pt x="451" y="407"/>
                    <a:pt x="453" y="403"/>
                  </a:cubicBezTo>
                  <a:cubicBezTo>
                    <a:pt x="454" y="399"/>
                    <a:pt x="455" y="395"/>
                    <a:pt x="456" y="391"/>
                  </a:cubicBezTo>
                  <a:cubicBezTo>
                    <a:pt x="457" y="383"/>
                    <a:pt x="457" y="375"/>
                    <a:pt x="453" y="367"/>
                  </a:cubicBezTo>
                  <a:cubicBezTo>
                    <a:pt x="451" y="363"/>
                    <a:pt x="449" y="360"/>
                    <a:pt x="446" y="357"/>
                  </a:cubicBezTo>
                  <a:cubicBezTo>
                    <a:pt x="442" y="354"/>
                    <a:pt x="438" y="352"/>
                    <a:pt x="434" y="351"/>
                  </a:cubicBezTo>
                  <a:cubicBezTo>
                    <a:pt x="433" y="351"/>
                    <a:pt x="431" y="351"/>
                    <a:pt x="430" y="351"/>
                  </a:cubicBezTo>
                  <a:cubicBezTo>
                    <a:pt x="429" y="351"/>
                    <a:pt x="428" y="351"/>
                    <a:pt x="427" y="351"/>
                  </a:cubicBezTo>
                  <a:cubicBezTo>
                    <a:pt x="424" y="351"/>
                    <a:pt x="422" y="352"/>
                    <a:pt x="420" y="353"/>
                  </a:cubicBezTo>
                  <a:cubicBezTo>
                    <a:pt x="416" y="355"/>
                    <a:pt x="413" y="357"/>
                    <a:pt x="410" y="360"/>
                  </a:cubicBezTo>
                  <a:cubicBezTo>
                    <a:pt x="407" y="363"/>
                    <a:pt x="405" y="366"/>
                    <a:pt x="402" y="369"/>
                  </a:cubicBezTo>
                  <a:cubicBezTo>
                    <a:pt x="402" y="369"/>
                    <a:pt x="401" y="370"/>
                    <a:pt x="401" y="371"/>
                  </a:cubicBezTo>
                  <a:cubicBezTo>
                    <a:pt x="400" y="372"/>
                    <a:pt x="400" y="372"/>
                    <a:pt x="400" y="372"/>
                  </a:cubicBezTo>
                  <a:cubicBezTo>
                    <a:pt x="400" y="373"/>
                    <a:pt x="400" y="373"/>
                    <a:pt x="400" y="373"/>
                  </a:cubicBezTo>
                  <a:cubicBezTo>
                    <a:pt x="399" y="374"/>
                    <a:pt x="399" y="374"/>
                    <a:pt x="399" y="374"/>
                  </a:cubicBezTo>
                  <a:cubicBezTo>
                    <a:pt x="396" y="379"/>
                    <a:pt x="396" y="379"/>
                    <a:pt x="396" y="379"/>
                  </a:cubicBezTo>
                  <a:cubicBezTo>
                    <a:pt x="392" y="389"/>
                    <a:pt x="392" y="389"/>
                    <a:pt x="392" y="389"/>
                  </a:cubicBezTo>
                  <a:cubicBezTo>
                    <a:pt x="389" y="394"/>
                    <a:pt x="389" y="394"/>
                    <a:pt x="389" y="394"/>
                  </a:cubicBezTo>
                  <a:cubicBezTo>
                    <a:pt x="389" y="395"/>
                    <a:pt x="389" y="395"/>
                    <a:pt x="389" y="394"/>
                  </a:cubicBezTo>
                  <a:cubicBezTo>
                    <a:pt x="388" y="394"/>
                    <a:pt x="388" y="394"/>
                    <a:pt x="388" y="394"/>
                  </a:cubicBezTo>
                  <a:cubicBezTo>
                    <a:pt x="388" y="394"/>
                    <a:pt x="388" y="394"/>
                    <a:pt x="388" y="394"/>
                  </a:cubicBezTo>
                  <a:cubicBezTo>
                    <a:pt x="387" y="394"/>
                    <a:pt x="387" y="394"/>
                    <a:pt x="387" y="394"/>
                  </a:cubicBezTo>
                  <a:cubicBezTo>
                    <a:pt x="386" y="393"/>
                    <a:pt x="386" y="393"/>
                    <a:pt x="386" y="393"/>
                  </a:cubicBezTo>
                  <a:cubicBezTo>
                    <a:pt x="385" y="393"/>
                    <a:pt x="385" y="393"/>
                    <a:pt x="385" y="393"/>
                  </a:cubicBezTo>
                  <a:cubicBezTo>
                    <a:pt x="385" y="392"/>
                    <a:pt x="384" y="392"/>
                    <a:pt x="383" y="391"/>
                  </a:cubicBezTo>
                  <a:cubicBezTo>
                    <a:pt x="380" y="389"/>
                    <a:pt x="377" y="386"/>
                    <a:pt x="375" y="383"/>
                  </a:cubicBezTo>
                  <a:cubicBezTo>
                    <a:pt x="369" y="377"/>
                    <a:pt x="365" y="370"/>
                    <a:pt x="362" y="363"/>
                  </a:cubicBezTo>
                  <a:cubicBezTo>
                    <a:pt x="365" y="370"/>
                    <a:pt x="369" y="377"/>
                    <a:pt x="375" y="383"/>
                  </a:cubicBezTo>
                  <a:cubicBezTo>
                    <a:pt x="377" y="386"/>
                    <a:pt x="380" y="389"/>
                    <a:pt x="383" y="391"/>
                  </a:cubicBezTo>
                  <a:cubicBezTo>
                    <a:pt x="384" y="392"/>
                    <a:pt x="385" y="392"/>
                    <a:pt x="385" y="393"/>
                  </a:cubicBezTo>
                  <a:cubicBezTo>
                    <a:pt x="386" y="393"/>
                    <a:pt x="386" y="393"/>
                    <a:pt x="386" y="393"/>
                  </a:cubicBezTo>
                  <a:cubicBezTo>
                    <a:pt x="387" y="393"/>
                    <a:pt x="387" y="393"/>
                    <a:pt x="387" y="393"/>
                  </a:cubicBezTo>
                  <a:cubicBezTo>
                    <a:pt x="387" y="394"/>
                    <a:pt x="387" y="394"/>
                    <a:pt x="388" y="394"/>
                  </a:cubicBezTo>
                  <a:cubicBezTo>
                    <a:pt x="388" y="394"/>
                    <a:pt x="388" y="394"/>
                    <a:pt x="388" y="394"/>
                  </a:cubicBezTo>
                  <a:cubicBezTo>
                    <a:pt x="389" y="394"/>
                    <a:pt x="389" y="394"/>
                    <a:pt x="389" y="394"/>
                  </a:cubicBezTo>
                  <a:cubicBezTo>
                    <a:pt x="389" y="394"/>
                    <a:pt x="389" y="395"/>
                    <a:pt x="389" y="394"/>
                  </a:cubicBezTo>
                  <a:cubicBezTo>
                    <a:pt x="392" y="389"/>
                    <a:pt x="392" y="389"/>
                    <a:pt x="392" y="389"/>
                  </a:cubicBezTo>
                  <a:cubicBezTo>
                    <a:pt x="396" y="379"/>
                    <a:pt x="396" y="379"/>
                    <a:pt x="396" y="379"/>
                  </a:cubicBezTo>
                  <a:cubicBezTo>
                    <a:pt x="399" y="374"/>
                    <a:pt x="399" y="374"/>
                    <a:pt x="399" y="374"/>
                  </a:cubicBezTo>
                  <a:cubicBezTo>
                    <a:pt x="399" y="373"/>
                    <a:pt x="399" y="373"/>
                    <a:pt x="400" y="372"/>
                  </a:cubicBezTo>
                  <a:cubicBezTo>
                    <a:pt x="401" y="371"/>
                    <a:pt x="401" y="371"/>
                    <a:pt x="401" y="371"/>
                  </a:cubicBezTo>
                  <a:cubicBezTo>
                    <a:pt x="401" y="370"/>
                    <a:pt x="402" y="369"/>
                    <a:pt x="402" y="369"/>
                  </a:cubicBezTo>
                  <a:cubicBezTo>
                    <a:pt x="405" y="365"/>
                    <a:pt x="407" y="362"/>
                    <a:pt x="410" y="360"/>
                  </a:cubicBezTo>
                  <a:cubicBezTo>
                    <a:pt x="413" y="357"/>
                    <a:pt x="417" y="354"/>
                    <a:pt x="421" y="353"/>
                  </a:cubicBezTo>
                  <a:cubicBezTo>
                    <a:pt x="423" y="352"/>
                    <a:pt x="425" y="351"/>
                    <a:pt x="427" y="351"/>
                  </a:cubicBezTo>
                  <a:cubicBezTo>
                    <a:pt x="429" y="350"/>
                    <a:pt x="432" y="350"/>
                    <a:pt x="434" y="351"/>
                  </a:cubicBezTo>
                  <a:cubicBezTo>
                    <a:pt x="439" y="352"/>
                    <a:pt x="443" y="354"/>
                    <a:pt x="446" y="357"/>
                  </a:cubicBezTo>
                  <a:cubicBezTo>
                    <a:pt x="449" y="360"/>
                    <a:pt x="452" y="364"/>
                    <a:pt x="453" y="368"/>
                  </a:cubicBezTo>
                  <a:cubicBezTo>
                    <a:pt x="457" y="375"/>
                    <a:pt x="457" y="384"/>
                    <a:pt x="456" y="392"/>
                  </a:cubicBezTo>
                  <a:cubicBezTo>
                    <a:pt x="455" y="396"/>
                    <a:pt x="454" y="400"/>
                    <a:pt x="453" y="403"/>
                  </a:cubicBezTo>
                  <a:cubicBezTo>
                    <a:pt x="451" y="407"/>
                    <a:pt x="449" y="411"/>
                    <a:pt x="446" y="414"/>
                  </a:cubicBezTo>
                  <a:cubicBezTo>
                    <a:pt x="441" y="420"/>
                    <a:pt x="433" y="424"/>
                    <a:pt x="425" y="426"/>
                  </a:cubicBezTo>
                  <a:cubicBezTo>
                    <a:pt x="422" y="428"/>
                    <a:pt x="418" y="428"/>
                    <a:pt x="414" y="429"/>
                  </a:cubicBezTo>
                  <a:cubicBezTo>
                    <a:pt x="412" y="429"/>
                    <a:pt x="410" y="429"/>
                    <a:pt x="408" y="429"/>
                  </a:cubicBezTo>
                  <a:cubicBezTo>
                    <a:pt x="407" y="429"/>
                    <a:pt x="407" y="429"/>
                    <a:pt x="407" y="429"/>
                  </a:cubicBezTo>
                  <a:cubicBezTo>
                    <a:pt x="407" y="429"/>
                    <a:pt x="407" y="429"/>
                    <a:pt x="407" y="429"/>
                  </a:cubicBezTo>
                  <a:cubicBezTo>
                    <a:pt x="406" y="429"/>
                    <a:pt x="406" y="429"/>
                    <a:pt x="406" y="429"/>
                  </a:cubicBezTo>
                  <a:cubicBezTo>
                    <a:pt x="406" y="429"/>
                    <a:pt x="405" y="429"/>
                    <a:pt x="405" y="429"/>
                  </a:cubicBezTo>
                  <a:cubicBezTo>
                    <a:pt x="405" y="429"/>
                    <a:pt x="405" y="429"/>
                    <a:pt x="404" y="430"/>
                  </a:cubicBezTo>
                  <a:cubicBezTo>
                    <a:pt x="404" y="432"/>
                    <a:pt x="404" y="432"/>
                    <a:pt x="404" y="432"/>
                  </a:cubicBezTo>
                  <a:cubicBezTo>
                    <a:pt x="401" y="438"/>
                    <a:pt x="401" y="438"/>
                    <a:pt x="401" y="438"/>
                  </a:cubicBezTo>
                  <a:cubicBezTo>
                    <a:pt x="396" y="450"/>
                    <a:pt x="396" y="450"/>
                    <a:pt x="396" y="450"/>
                  </a:cubicBezTo>
                  <a:cubicBezTo>
                    <a:pt x="392" y="458"/>
                    <a:pt x="389" y="466"/>
                    <a:pt x="385" y="475"/>
                  </a:cubicBezTo>
                  <a:cubicBezTo>
                    <a:pt x="379" y="491"/>
                    <a:pt x="373" y="508"/>
                    <a:pt x="367" y="525"/>
                  </a:cubicBezTo>
                  <a:cubicBezTo>
                    <a:pt x="361" y="541"/>
                    <a:pt x="355" y="558"/>
                    <a:pt x="350" y="575"/>
                  </a:cubicBezTo>
                  <a:cubicBezTo>
                    <a:pt x="347" y="584"/>
                    <a:pt x="345" y="592"/>
                    <a:pt x="342" y="601"/>
                  </a:cubicBezTo>
                  <a:cubicBezTo>
                    <a:pt x="339" y="611"/>
                    <a:pt x="339" y="611"/>
                    <a:pt x="339" y="611"/>
                  </a:cubicBezTo>
                  <a:cubicBezTo>
                    <a:pt x="339" y="612"/>
                    <a:pt x="339" y="612"/>
                    <a:pt x="339" y="612"/>
                  </a:cubicBezTo>
                  <a:cubicBezTo>
                    <a:pt x="339" y="613"/>
                    <a:pt x="339" y="613"/>
                    <a:pt x="339" y="613"/>
                  </a:cubicBezTo>
                  <a:cubicBezTo>
                    <a:pt x="339" y="613"/>
                    <a:pt x="339" y="613"/>
                    <a:pt x="339" y="613"/>
                  </a:cubicBezTo>
                  <a:cubicBezTo>
                    <a:pt x="339" y="613"/>
                    <a:pt x="339" y="613"/>
                    <a:pt x="339" y="613"/>
                  </a:cubicBezTo>
                  <a:cubicBezTo>
                    <a:pt x="340" y="613"/>
                    <a:pt x="340" y="613"/>
                    <a:pt x="340" y="613"/>
                  </a:cubicBezTo>
                  <a:cubicBezTo>
                    <a:pt x="343" y="613"/>
                    <a:pt x="343" y="613"/>
                    <a:pt x="343" y="613"/>
                  </a:cubicBezTo>
                  <a:cubicBezTo>
                    <a:pt x="369" y="613"/>
                    <a:pt x="369" y="613"/>
                    <a:pt x="369" y="613"/>
                  </a:cubicBezTo>
                  <a:cubicBezTo>
                    <a:pt x="382" y="613"/>
                    <a:pt x="382" y="613"/>
                    <a:pt x="382" y="613"/>
                  </a:cubicBezTo>
                  <a:cubicBezTo>
                    <a:pt x="389" y="613"/>
                    <a:pt x="389" y="613"/>
                    <a:pt x="389" y="613"/>
                  </a:cubicBezTo>
                  <a:cubicBezTo>
                    <a:pt x="392" y="613"/>
                    <a:pt x="392" y="613"/>
                    <a:pt x="392" y="613"/>
                  </a:cubicBezTo>
                  <a:cubicBezTo>
                    <a:pt x="393" y="613"/>
                    <a:pt x="393" y="613"/>
                    <a:pt x="394" y="613"/>
                  </a:cubicBezTo>
                  <a:cubicBezTo>
                    <a:pt x="394" y="613"/>
                    <a:pt x="395" y="613"/>
                    <a:pt x="395" y="613"/>
                  </a:cubicBezTo>
                  <a:cubicBezTo>
                    <a:pt x="398" y="612"/>
                    <a:pt x="402" y="610"/>
                    <a:pt x="404" y="607"/>
                  </a:cubicBezTo>
                  <a:cubicBezTo>
                    <a:pt x="405" y="606"/>
                    <a:pt x="405" y="604"/>
                    <a:pt x="406" y="603"/>
                  </a:cubicBezTo>
                  <a:cubicBezTo>
                    <a:pt x="406" y="602"/>
                    <a:pt x="406" y="601"/>
                    <a:pt x="406" y="600"/>
                  </a:cubicBezTo>
                  <a:cubicBezTo>
                    <a:pt x="406" y="597"/>
                    <a:pt x="406" y="597"/>
                    <a:pt x="406" y="597"/>
                  </a:cubicBezTo>
                  <a:cubicBezTo>
                    <a:pt x="406" y="570"/>
                    <a:pt x="406" y="570"/>
                    <a:pt x="406" y="570"/>
                  </a:cubicBezTo>
                  <a:cubicBezTo>
                    <a:pt x="406" y="557"/>
                    <a:pt x="406" y="557"/>
                    <a:pt x="406" y="557"/>
                  </a:cubicBezTo>
                  <a:cubicBezTo>
                    <a:pt x="406" y="550"/>
                    <a:pt x="406" y="550"/>
                    <a:pt x="406" y="550"/>
                  </a:cubicBezTo>
                  <a:cubicBezTo>
                    <a:pt x="406" y="545"/>
                    <a:pt x="406" y="545"/>
                    <a:pt x="406" y="545"/>
                  </a:cubicBezTo>
                  <a:cubicBezTo>
                    <a:pt x="406" y="543"/>
                    <a:pt x="406" y="543"/>
                    <a:pt x="406" y="543"/>
                  </a:cubicBezTo>
                  <a:cubicBezTo>
                    <a:pt x="406" y="543"/>
                    <a:pt x="406" y="543"/>
                    <a:pt x="406" y="543"/>
                  </a:cubicBezTo>
                  <a:cubicBezTo>
                    <a:pt x="406" y="542"/>
                    <a:pt x="406" y="542"/>
                    <a:pt x="406" y="542"/>
                  </a:cubicBezTo>
                  <a:cubicBezTo>
                    <a:pt x="407" y="542"/>
                    <a:pt x="407" y="542"/>
                    <a:pt x="407" y="542"/>
                  </a:cubicBezTo>
                  <a:cubicBezTo>
                    <a:pt x="408" y="542"/>
                    <a:pt x="408" y="542"/>
                    <a:pt x="408" y="542"/>
                  </a:cubicBezTo>
                  <a:cubicBezTo>
                    <a:pt x="412" y="540"/>
                    <a:pt x="412" y="540"/>
                    <a:pt x="412" y="540"/>
                  </a:cubicBezTo>
                  <a:cubicBezTo>
                    <a:pt x="415" y="538"/>
                    <a:pt x="415" y="538"/>
                    <a:pt x="415" y="538"/>
                  </a:cubicBezTo>
                  <a:cubicBezTo>
                    <a:pt x="417" y="537"/>
                    <a:pt x="419" y="536"/>
                    <a:pt x="421" y="535"/>
                  </a:cubicBezTo>
                  <a:cubicBezTo>
                    <a:pt x="425" y="533"/>
                    <a:pt x="429" y="531"/>
                    <a:pt x="433" y="529"/>
                  </a:cubicBezTo>
                  <a:cubicBezTo>
                    <a:pt x="448" y="520"/>
                    <a:pt x="462" y="509"/>
                    <a:pt x="475" y="498"/>
                  </a:cubicBezTo>
                  <a:cubicBezTo>
                    <a:pt x="509" y="469"/>
                    <a:pt x="535" y="432"/>
                    <a:pt x="551" y="391"/>
                  </a:cubicBezTo>
                  <a:cubicBezTo>
                    <a:pt x="568" y="350"/>
                    <a:pt x="574" y="305"/>
                    <a:pt x="570" y="261"/>
                  </a:cubicBezTo>
                  <a:cubicBezTo>
                    <a:pt x="566" y="217"/>
                    <a:pt x="552" y="174"/>
                    <a:pt x="528" y="136"/>
                  </a:cubicBezTo>
                  <a:cubicBezTo>
                    <a:pt x="504" y="99"/>
                    <a:pt x="471" y="67"/>
                    <a:pt x="432" y="44"/>
                  </a:cubicBezTo>
                  <a:cubicBezTo>
                    <a:pt x="430" y="43"/>
                    <a:pt x="429" y="43"/>
                    <a:pt x="432" y="45"/>
                  </a:cubicBezTo>
                  <a:cubicBezTo>
                    <a:pt x="442" y="52"/>
                    <a:pt x="442" y="52"/>
                    <a:pt x="442" y="52"/>
                  </a:cubicBezTo>
                  <a:cubicBezTo>
                    <a:pt x="446" y="55"/>
                    <a:pt x="452" y="59"/>
                    <a:pt x="460" y="65"/>
                  </a:cubicBezTo>
                  <a:cubicBezTo>
                    <a:pt x="470" y="73"/>
                    <a:pt x="487" y="88"/>
                    <a:pt x="505" y="108"/>
                  </a:cubicBezTo>
                  <a:cubicBezTo>
                    <a:pt x="513" y="119"/>
                    <a:pt x="522" y="131"/>
                    <a:pt x="530" y="144"/>
                  </a:cubicBezTo>
                  <a:cubicBezTo>
                    <a:pt x="538" y="157"/>
                    <a:pt x="545" y="172"/>
                    <a:pt x="551" y="188"/>
                  </a:cubicBezTo>
                  <a:cubicBezTo>
                    <a:pt x="557" y="203"/>
                    <a:pt x="562" y="220"/>
                    <a:pt x="565" y="237"/>
                  </a:cubicBezTo>
                  <a:cubicBezTo>
                    <a:pt x="568" y="254"/>
                    <a:pt x="569" y="271"/>
                    <a:pt x="569" y="288"/>
                  </a:cubicBezTo>
                  <a:cubicBezTo>
                    <a:pt x="569" y="305"/>
                    <a:pt x="568" y="321"/>
                    <a:pt x="565" y="337"/>
                  </a:cubicBezTo>
                  <a:cubicBezTo>
                    <a:pt x="562" y="352"/>
                    <a:pt x="558" y="366"/>
                    <a:pt x="554" y="379"/>
                  </a:cubicBezTo>
                  <a:cubicBezTo>
                    <a:pt x="539" y="422"/>
                    <a:pt x="513" y="461"/>
                    <a:pt x="478" y="492"/>
                  </a:cubicBezTo>
                  <a:cubicBezTo>
                    <a:pt x="461" y="508"/>
                    <a:pt x="442" y="521"/>
                    <a:pt x="421" y="532"/>
                  </a:cubicBezTo>
                  <a:cubicBezTo>
                    <a:pt x="419" y="534"/>
                    <a:pt x="416" y="535"/>
                    <a:pt x="413" y="536"/>
                  </a:cubicBezTo>
                  <a:cubicBezTo>
                    <a:pt x="408" y="539"/>
                    <a:pt x="408" y="539"/>
                    <a:pt x="408" y="539"/>
                  </a:cubicBezTo>
                  <a:cubicBezTo>
                    <a:pt x="404" y="541"/>
                    <a:pt x="404" y="541"/>
                    <a:pt x="404" y="541"/>
                  </a:cubicBezTo>
                  <a:cubicBezTo>
                    <a:pt x="404" y="541"/>
                    <a:pt x="404" y="541"/>
                    <a:pt x="404" y="541"/>
                  </a:cubicBezTo>
                  <a:cubicBezTo>
                    <a:pt x="404" y="541"/>
                    <a:pt x="404" y="541"/>
                    <a:pt x="404" y="541"/>
                  </a:cubicBezTo>
                  <a:cubicBezTo>
                    <a:pt x="404" y="542"/>
                    <a:pt x="404" y="542"/>
                    <a:pt x="404" y="542"/>
                  </a:cubicBezTo>
                  <a:cubicBezTo>
                    <a:pt x="404" y="543"/>
                    <a:pt x="404" y="543"/>
                    <a:pt x="404" y="543"/>
                  </a:cubicBezTo>
                  <a:cubicBezTo>
                    <a:pt x="404" y="545"/>
                    <a:pt x="404" y="545"/>
                    <a:pt x="404" y="545"/>
                  </a:cubicBezTo>
                  <a:cubicBezTo>
                    <a:pt x="404" y="565"/>
                    <a:pt x="404" y="565"/>
                    <a:pt x="404" y="565"/>
                  </a:cubicBezTo>
                  <a:cubicBezTo>
                    <a:pt x="404" y="600"/>
                    <a:pt x="404" y="600"/>
                    <a:pt x="404" y="600"/>
                  </a:cubicBezTo>
                  <a:cubicBezTo>
                    <a:pt x="403" y="602"/>
                    <a:pt x="403" y="604"/>
                    <a:pt x="402" y="606"/>
                  </a:cubicBezTo>
                  <a:cubicBezTo>
                    <a:pt x="401" y="607"/>
                    <a:pt x="399" y="609"/>
                    <a:pt x="397" y="609"/>
                  </a:cubicBezTo>
                  <a:cubicBezTo>
                    <a:pt x="397" y="610"/>
                    <a:pt x="396" y="610"/>
                    <a:pt x="395" y="610"/>
                  </a:cubicBezTo>
                  <a:cubicBezTo>
                    <a:pt x="394" y="610"/>
                    <a:pt x="393" y="610"/>
                    <a:pt x="391" y="610"/>
                  </a:cubicBezTo>
                  <a:cubicBezTo>
                    <a:pt x="382" y="610"/>
                    <a:pt x="382" y="610"/>
                    <a:pt x="382" y="610"/>
                  </a:cubicBezTo>
                  <a:cubicBezTo>
                    <a:pt x="346" y="610"/>
                    <a:pt x="346" y="610"/>
                    <a:pt x="346" y="610"/>
                  </a:cubicBezTo>
                  <a:cubicBezTo>
                    <a:pt x="343" y="610"/>
                    <a:pt x="343" y="610"/>
                    <a:pt x="343" y="610"/>
                  </a:cubicBezTo>
                  <a:cubicBezTo>
                    <a:pt x="342" y="610"/>
                    <a:pt x="342" y="610"/>
                    <a:pt x="342" y="610"/>
                  </a:cubicBezTo>
                  <a:cubicBezTo>
                    <a:pt x="342" y="610"/>
                    <a:pt x="342" y="610"/>
                    <a:pt x="342" y="610"/>
                  </a:cubicBezTo>
                  <a:cubicBezTo>
                    <a:pt x="342" y="610"/>
                    <a:pt x="342" y="610"/>
                    <a:pt x="342" y="610"/>
                  </a:cubicBezTo>
                  <a:cubicBezTo>
                    <a:pt x="342" y="609"/>
                    <a:pt x="342" y="609"/>
                    <a:pt x="342" y="609"/>
                  </a:cubicBezTo>
                  <a:cubicBezTo>
                    <a:pt x="346" y="596"/>
                    <a:pt x="346" y="596"/>
                    <a:pt x="346" y="596"/>
                  </a:cubicBezTo>
                  <a:cubicBezTo>
                    <a:pt x="350" y="584"/>
                    <a:pt x="353" y="573"/>
                    <a:pt x="357" y="561"/>
                  </a:cubicBezTo>
                  <a:cubicBezTo>
                    <a:pt x="364" y="539"/>
                    <a:pt x="372" y="516"/>
                    <a:pt x="381" y="493"/>
                  </a:cubicBezTo>
                  <a:cubicBezTo>
                    <a:pt x="385" y="482"/>
                    <a:pt x="389" y="471"/>
                    <a:pt x="394" y="460"/>
                  </a:cubicBezTo>
                  <a:cubicBezTo>
                    <a:pt x="396" y="454"/>
                    <a:pt x="399" y="449"/>
                    <a:pt x="401" y="443"/>
                  </a:cubicBezTo>
                  <a:cubicBezTo>
                    <a:pt x="405" y="435"/>
                    <a:pt x="405" y="435"/>
                    <a:pt x="405" y="435"/>
                  </a:cubicBezTo>
                  <a:cubicBezTo>
                    <a:pt x="406" y="432"/>
                    <a:pt x="406" y="432"/>
                    <a:pt x="406" y="432"/>
                  </a:cubicBezTo>
                  <a:cubicBezTo>
                    <a:pt x="406" y="431"/>
                    <a:pt x="406" y="431"/>
                    <a:pt x="406" y="431"/>
                  </a:cubicBezTo>
                  <a:cubicBezTo>
                    <a:pt x="407" y="431"/>
                    <a:pt x="407" y="431"/>
                    <a:pt x="407" y="431"/>
                  </a:cubicBezTo>
                  <a:cubicBezTo>
                    <a:pt x="407" y="431"/>
                    <a:pt x="407" y="431"/>
                    <a:pt x="407" y="431"/>
                  </a:cubicBezTo>
                  <a:cubicBezTo>
                    <a:pt x="407" y="431"/>
                    <a:pt x="407" y="431"/>
                    <a:pt x="407" y="431"/>
                  </a:cubicBezTo>
                  <a:cubicBezTo>
                    <a:pt x="408" y="431"/>
                    <a:pt x="408" y="431"/>
                    <a:pt x="408" y="431"/>
                  </a:cubicBezTo>
                  <a:cubicBezTo>
                    <a:pt x="410" y="431"/>
                    <a:pt x="412" y="431"/>
                    <a:pt x="414" y="431"/>
                  </a:cubicBezTo>
                  <a:cubicBezTo>
                    <a:pt x="418" y="430"/>
                    <a:pt x="422" y="430"/>
                    <a:pt x="426" y="429"/>
                  </a:cubicBezTo>
                  <a:cubicBezTo>
                    <a:pt x="434" y="426"/>
                    <a:pt x="442" y="422"/>
                    <a:pt x="448" y="415"/>
                  </a:cubicBezTo>
                  <a:cubicBezTo>
                    <a:pt x="451" y="412"/>
                    <a:pt x="453" y="408"/>
                    <a:pt x="455" y="404"/>
                  </a:cubicBezTo>
                  <a:cubicBezTo>
                    <a:pt x="457" y="400"/>
                    <a:pt x="458" y="396"/>
                    <a:pt x="458" y="392"/>
                  </a:cubicBezTo>
                  <a:cubicBezTo>
                    <a:pt x="460" y="383"/>
                    <a:pt x="459" y="374"/>
                    <a:pt x="455" y="366"/>
                  </a:cubicBezTo>
                  <a:cubicBezTo>
                    <a:pt x="453" y="362"/>
                    <a:pt x="450" y="358"/>
                    <a:pt x="447" y="355"/>
                  </a:cubicBezTo>
                  <a:cubicBezTo>
                    <a:pt x="444" y="352"/>
                    <a:pt x="439" y="350"/>
                    <a:pt x="434" y="349"/>
                  </a:cubicBezTo>
                  <a:cubicBezTo>
                    <a:pt x="433" y="348"/>
                    <a:pt x="432" y="348"/>
                    <a:pt x="430" y="348"/>
                  </a:cubicBezTo>
                  <a:cubicBezTo>
                    <a:pt x="429" y="348"/>
                    <a:pt x="428" y="348"/>
                    <a:pt x="426" y="349"/>
                  </a:cubicBezTo>
                  <a:cubicBezTo>
                    <a:pt x="424" y="349"/>
                    <a:pt x="421" y="350"/>
                    <a:pt x="419" y="351"/>
                  </a:cubicBezTo>
                  <a:cubicBezTo>
                    <a:pt x="415" y="353"/>
                    <a:pt x="412" y="355"/>
                    <a:pt x="409" y="358"/>
                  </a:cubicBezTo>
                  <a:cubicBezTo>
                    <a:pt x="406" y="361"/>
                    <a:pt x="403" y="364"/>
                    <a:pt x="401" y="367"/>
                  </a:cubicBezTo>
                  <a:cubicBezTo>
                    <a:pt x="400" y="368"/>
                    <a:pt x="399" y="369"/>
                    <a:pt x="399" y="370"/>
                  </a:cubicBezTo>
                  <a:cubicBezTo>
                    <a:pt x="398" y="370"/>
                    <a:pt x="398" y="370"/>
                    <a:pt x="398" y="370"/>
                  </a:cubicBezTo>
                  <a:cubicBezTo>
                    <a:pt x="398" y="371"/>
                    <a:pt x="398" y="371"/>
                    <a:pt x="398" y="371"/>
                  </a:cubicBezTo>
                  <a:cubicBezTo>
                    <a:pt x="398" y="371"/>
                    <a:pt x="398" y="371"/>
                    <a:pt x="398" y="371"/>
                  </a:cubicBezTo>
                  <a:cubicBezTo>
                    <a:pt x="397" y="373"/>
                    <a:pt x="397" y="373"/>
                    <a:pt x="397" y="373"/>
                  </a:cubicBezTo>
                  <a:cubicBezTo>
                    <a:pt x="395" y="378"/>
                    <a:pt x="395" y="378"/>
                    <a:pt x="395" y="378"/>
                  </a:cubicBezTo>
                  <a:cubicBezTo>
                    <a:pt x="388" y="392"/>
                    <a:pt x="388" y="392"/>
                    <a:pt x="388" y="392"/>
                  </a:cubicBezTo>
                  <a:cubicBezTo>
                    <a:pt x="388" y="392"/>
                    <a:pt x="387" y="391"/>
                    <a:pt x="387" y="391"/>
                  </a:cubicBezTo>
                  <a:cubicBezTo>
                    <a:pt x="387" y="391"/>
                    <a:pt x="387" y="391"/>
                    <a:pt x="387" y="391"/>
                  </a:cubicBezTo>
                  <a:cubicBezTo>
                    <a:pt x="385" y="390"/>
                    <a:pt x="385" y="390"/>
                    <a:pt x="385" y="390"/>
                  </a:cubicBezTo>
                  <a:cubicBezTo>
                    <a:pt x="384" y="390"/>
                    <a:pt x="384" y="389"/>
                    <a:pt x="383" y="388"/>
                  </a:cubicBezTo>
                  <a:cubicBezTo>
                    <a:pt x="379" y="386"/>
                    <a:pt x="376" y="382"/>
                    <a:pt x="374" y="379"/>
                  </a:cubicBezTo>
                  <a:cubicBezTo>
                    <a:pt x="371" y="375"/>
                    <a:pt x="369" y="372"/>
                    <a:pt x="367" y="367"/>
                  </a:cubicBezTo>
                  <a:cubicBezTo>
                    <a:pt x="366" y="365"/>
                    <a:pt x="365" y="363"/>
                    <a:pt x="364" y="361"/>
                  </a:cubicBezTo>
                  <a:cubicBezTo>
                    <a:pt x="363" y="361"/>
                    <a:pt x="363" y="361"/>
                    <a:pt x="363" y="361"/>
                  </a:cubicBezTo>
                  <a:cubicBezTo>
                    <a:pt x="363" y="360"/>
                    <a:pt x="363" y="360"/>
                    <a:pt x="363" y="360"/>
                  </a:cubicBezTo>
                  <a:cubicBezTo>
                    <a:pt x="363" y="360"/>
                    <a:pt x="363" y="360"/>
                    <a:pt x="363" y="360"/>
                  </a:cubicBezTo>
                  <a:cubicBezTo>
                    <a:pt x="364" y="360"/>
                    <a:pt x="364" y="360"/>
                    <a:pt x="364" y="360"/>
                  </a:cubicBezTo>
                  <a:cubicBezTo>
                    <a:pt x="364" y="360"/>
                    <a:pt x="364" y="360"/>
                    <a:pt x="364" y="360"/>
                  </a:cubicBezTo>
                  <a:cubicBezTo>
                    <a:pt x="365" y="359"/>
                    <a:pt x="365" y="359"/>
                    <a:pt x="365" y="359"/>
                  </a:cubicBezTo>
                  <a:cubicBezTo>
                    <a:pt x="368" y="357"/>
                    <a:pt x="370" y="355"/>
                    <a:pt x="372" y="353"/>
                  </a:cubicBezTo>
                  <a:cubicBezTo>
                    <a:pt x="376" y="349"/>
                    <a:pt x="380" y="345"/>
                    <a:pt x="383" y="340"/>
                  </a:cubicBezTo>
                  <a:cubicBezTo>
                    <a:pt x="387" y="336"/>
                    <a:pt x="390" y="330"/>
                    <a:pt x="391" y="324"/>
                  </a:cubicBezTo>
                  <a:cubicBezTo>
                    <a:pt x="392" y="318"/>
                    <a:pt x="392" y="311"/>
                    <a:pt x="390" y="305"/>
                  </a:cubicBezTo>
                  <a:cubicBezTo>
                    <a:pt x="389" y="302"/>
                    <a:pt x="388" y="299"/>
                    <a:pt x="386" y="296"/>
                  </a:cubicBezTo>
                  <a:cubicBezTo>
                    <a:pt x="385" y="295"/>
                    <a:pt x="384" y="294"/>
                    <a:pt x="383" y="292"/>
                  </a:cubicBezTo>
                  <a:cubicBezTo>
                    <a:pt x="383" y="292"/>
                    <a:pt x="382" y="291"/>
                    <a:pt x="382" y="291"/>
                  </a:cubicBezTo>
                  <a:cubicBezTo>
                    <a:pt x="381" y="290"/>
                    <a:pt x="381" y="290"/>
                    <a:pt x="381" y="290"/>
                  </a:cubicBezTo>
                  <a:cubicBezTo>
                    <a:pt x="380" y="289"/>
                    <a:pt x="380" y="289"/>
                    <a:pt x="380" y="289"/>
                  </a:cubicBezTo>
                  <a:cubicBezTo>
                    <a:pt x="377" y="287"/>
                    <a:pt x="374" y="285"/>
                    <a:pt x="371" y="283"/>
                  </a:cubicBezTo>
                  <a:cubicBezTo>
                    <a:pt x="368" y="282"/>
                    <a:pt x="364" y="282"/>
                    <a:pt x="361" y="282"/>
                  </a:cubicBezTo>
                  <a:cubicBezTo>
                    <a:pt x="354" y="282"/>
                    <a:pt x="348" y="284"/>
                    <a:pt x="343" y="287"/>
                  </a:cubicBezTo>
                  <a:cubicBezTo>
                    <a:pt x="340" y="289"/>
                    <a:pt x="338" y="291"/>
                    <a:pt x="336" y="293"/>
                  </a:cubicBezTo>
                  <a:cubicBezTo>
                    <a:pt x="333" y="295"/>
                    <a:pt x="331" y="298"/>
                    <a:pt x="330" y="300"/>
                  </a:cubicBezTo>
                  <a:cubicBezTo>
                    <a:pt x="327" y="304"/>
                    <a:pt x="325" y="308"/>
                    <a:pt x="324" y="312"/>
                  </a:cubicBezTo>
                  <a:cubicBezTo>
                    <a:pt x="322" y="316"/>
                    <a:pt x="322" y="321"/>
                    <a:pt x="321" y="325"/>
                  </a:cubicBezTo>
                  <a:cubicBezTo>
                    <a:pt x="321" y="329"/>
                    <a:pt x="321" y="333"/>
                    <a:pt x="322" y="337"/>
                  </a:cubicBezTo>
                  <a:cubicBezTo>
                    <a:pt x="322" y="340"/>
                    <a:pt x="322" y="340"/>
                    <a:pt x="322" y="340"/>
                  </a:cubicBezTo>
                  <a:cubicBezTo>
                    <a:pt x="322" y="343"/>
                    <a:pt x="322" y="343"/>
                    <a:pt x="322" y="343"/>
                  </a:cubicBezTo>
                  <a:cubicBezTo>
                    <a:pt x="323" y="343"/>
                    <a:pt x="323" y="343"/>
                    <a:pt x="323" y="343"/>
                  </a:cubicBezTo>
                  <a:cubicBezTo>
                    <a:pt x="322" y="343"/>
                    <a:pt x="322" y="343"/>
                    <a:pt x="322" y="343"/>
                  </a:cubicBezTo>
                  <a:cubicBezTo>
                    <a:pt x="322" y="344"/>
                    <a:pt x="322" y="344"/>
                    <a:pt x="322" y="344"/>
                  </a:cubicBezTo>
                  <a:cubicBezTo>
                    <a:pt x="320" y="344"/>
                    <a:pt x="318" y="345"/>
                    <a:pt x="315" y="345"/>
                  </a:cubicBezTo>
                  <a:cubicBezTo>
                    <a:pt x="311" y="346"/>
                    <a:pt x="307" y="347"/>
                    <a:pt x="302" y="347"/>
                  </a:cubicBezTo>
                  <a:cubicBezTo>
                    <a:pt x="298" y="346"/>
                    <a:pt x="293" y="346"/>
                    <a:pt x="289" y="345"/>
                  </a:cubicBezTo>
                  <a:cubicBezTo>
                    <a:pt x="287" y="345"/>
                    <a:pt x="287" y="345"/>
                    <a:pt x="287" y="345"/>
                  </a:cubicBezTo>
                  <a:cubicBezTo>
                    <a:pt x="286" y="345"/>
                    <a:pt x="286" y="345"/>
                    <a:pt x="286" y="345"/>
                  </a:cubicBezTo>
                  <a:cubicBezTo>
                    <a:pt x="285" y="345"/>
                    <a:pt x="285" y="345"/>
                    <a:pt x="285" y="345"/>
                  </a:cubicBezTo>
                  <a:cubicBezTo>
                    <a:pt x="285" y="345"/>
                    <a:pt x="285" y="345"/>
                    <a:pt x="285" y="345"/>
                  </a:cubicBezTo>
                  <a:cubicBezTo>
                    <a:pt x="285" y="345"/>
                    <a:pt x="285" y="345"/>
                    <a:pt x="285" y="345"/>
                  </a:cubicBezTo>
                  <a:cubicBezTo>
                    <a:pt x="285" y="344"/>
                    <a:pt x="285" y="344"/>
                    <a:pt x="285" y="344"/>
                  </a:cubicBezTo>
                  <a:cubicBezTo>
                    <a:pt x="286" y="343"/>
                    <a:pt x="286" y="343"/>
                    <a:pt x="286" y="343"/>
                  </a:cubicBezTo>
                  <a:cubicBezTo>
                    <a:pt x="290" y="339"/>
                    <a:pt x="293" y="334"/>
                    <a:pt x="295" y="330"/>
                  </a:cubicBezTo>
                  <a:cubicBezTo>
                    <a:pt x="298" y="325"/>
                    <a:pt x="300" y="320"/>
                    <a:pt x="302" y="314"/>
                  </a:cubicBezTo>
                  <a:cubicBezTo>
                    <a:pt x="302" y="311"/>
                    <a:pt x="303" y="308"/>
                    <a:pt x="302" y="305"/>
                  </a:cubicBezTo>
                  <a:cubicBezTo>
                    <a:pt x="302" y="301"/>
                    <a:pt x="302" y="298"/>
                    <a:pt x="300" y="295"/>
                  </a:cubicBezTo>
                  <a:cubicBezTo>
                    <a:pt x="298" y="289"/>
                    <a:pt x="293" y="284"/>
                    <a:pt x="289" y="280"/>
                  </a:cubicBezTo>
                  <a:cubicBezTo>
                    <a:pt x="284" y="277"/>
                    <a:pt x="278" y="274"/>
                    <a:pt x="271" y="274"/>
                  </a:cubicBezTo>
                  <a:cubicBezTo>
                    <a:pt x="268" y="273"/>
                    <a:pt x="264" y="274"/>
                    <a:pt x="261" y="275"/>
                  </a:cubicBezTo>
                  <a:cubicBezTo>
                    <a:pt x="258" y="276"/>
                    <a:pt x="255" y="277"/>
                    <a:pt x="252" y="279"/>
                  </a:cubicBezTo>
                  <a:cubicBezTo>
                    <a:pt x="247" y="282"/>
                    <a:pt x="243" y="287"/>
                    <a:pt x="240" y="291"/>
                  </a:cubicBezTo>
                  <a:cubicBezTo>
                    <a:pt x="237" y="296"/>
                    <a:pt x="234" y="301"/>
                    <a:pt x="232" y="306"/>
                  </a:cubicBezTo>
                  <a:cubicBezTo>
                    <a:pt x="230" y="311"/>
                    <a:pt x="229" y="316"/>
                    <a:pt x="228" y="322"/>
                  </a:cubicBezTo>
                  <a:cubicBezTo>
                    <a:pt x="228" y="325"/>
                    <a:pt x="228" y="328"/>
                    <a:pt x="228" y="331"/>
                  </a:cubicBezTo>
                  <a:cubicBezTo>
                    <a:pt x="228" y="331"/>
                    <a:pt x="228" y="332"/>
                    <a:pt x="228" y="333"/>
                  </a:cubicBezTo>
                  <a:cubicBezTo>
                    <a:pt x="228" y="334"/>
                    <a:pt x="228" y="334"/>
                    <a:pt x="228" y="335"/>
                  </a:cubicBezTo>
                  <a:cubicBezTo>
                    <a:pt x="229" y="337"/>
                    <a:pt x="229" y="338"/>
                    <a:pt x="229" y="339"/>
                  </a:cubicBezTo>
                  <a:cubicBezTo>
                    <a:pt x="230" y="342"/>
                    <a:pt x="231" y="345"/>
                    <a:pt x="232" y="348"/>
                  </a:cubicBezTo>
                  <a:cubicBezTo>
                    <a:pt x="233" y="348"/>
                    <a:pt x="233" y="349"/>
                    <a:pt x="233" y="350"/>
                  </a:cubicBezTo>
                  <a:cubicBezTo>
                    <a:pt x="234" y="350"/>
                    <a:pt x="234" y="350"/>
                    <a:pt x="234" y="350"/>
                  </a:cubicBezTo>
                  <a:cubicBezTo>
                    <a:pt x="234" y="350"/>
                    <a:pt x="234" y="350"/>
                    <a:pt x="234" y="350"/>
                  </a:cubicBezTo>
                  <a:cubicBezTo>
                    <a:pt x="234" y="350"/>
                    <a:pt x="234" y="350"/>
                    <a:pt x="234" y="350"/>
                  </a:cubicBezTo>
                  <a:cubicBezTo>
                    <a:pt x="233" y="351"/>
                    <a:pt x="233" y="351"/>
                    <a:pt x="233" y="351"/>
                  </a:cubicBezTo>
                  <a:cubicBezTo>
                    <a:pt x="231" y="353"/>
                    <a:pt x="229" y="355"/>
                    <a:pt x="228" y="357"/>
                  </a:cubicBezTo>
                  <a:cubicBezTo>
                    <a:pt x="224" y="360"/>
                    <a:pt x="221" y="363"/>
                    <a:pt x="217" y="366"/>
                  </a:cubicBezTo>
                  <a:cubicBezTo>
                    <a:pt x="213" y="369"/>
                    <a:pt x="209" y="372"/>
                    <a:pt x="205" y="375"/>
                  </a:cubicBezTo>
                  <a:cubicBezTo>
                    <a:pt x="204" y="376"/>
                    <a:pt x="203" y="376"/>
                    <a:pt x="202" y="377"/>
                  </a:cubicBezTo>
                  <a:cubicBezTo>
                    <a:pt x="200" y="378"/>
                    <a:pt x="200" y="378"/>
                    <a:pt x="200" y="378"/>
                  </a:cubicBezTo>
                  <a:cubicBezTo>
                    <a:pt x="200" y="378"/>
                    <a:pt x="200" y="378"/>
                    <a:pt x="200" y="378"/>
                  </a:cubicBezTo>
                  <a:cubicBezTo>
                    <a:pt x="200" y="378"/>
                    <a:pt x="200" y="378"/>
                    <a:pt x="200" y="378"/>
                  </a:cubicBezTo>
                  <a:cubicBezTo>
                    <a:pt x="198" y="375"/>
                    <a:pt x="198" y="375"/>
                    <a:pt x="198" y="375"/>
                  </a:cubicBezTo>
                  <a:cubicBezTo>
                    <a:pt x="196" y="370"/>
                    <a:pt x="196" y="370"/>
                    <a:pt x="196" y="370"/>
                  </a:cubicBezTo>
                  <a:cubicBezTo>
                    <a:pt x="195" y="368"/>
                    <a:pt x="194" y="366"/>
                    <a:pt x="192" y="365"/>
                  </a:cubicBezTo>
                  <a:cubicBezTo>
                    <a:pt x="188" y="358"/>
                    <a:pt x="182" y="351"/>
                    <a:pt x="174" y="346"/>
                  </a:cubicBezTo>
                  <a:cubicBezTo>
                    <a:pt x="170" y="344"/>
                    <a:pt x="166" y="342"/>
                    <a:pt x="161" y="342"/>
                  </a:cubicBezTo>
                  <a:cubicBezTo>
                    <a:pt x="157" y="341"/>
                    <a:pt x="152" y="341"/>
                    <a:pt x="147" y="342"/>
                  </a:cubicBezTo>
                  <a:cubicBezTo>
                    <a:pt x="145" y="343"/>
                    <a:pt x="142" y="344"/>
                    <a:pt x="140" y="345"/>
                  </a:cubicBezTo>
                  <a:cubicBezTo>
                    <a:pt x="138" y="346"/>
                    <a:pt x="136" y="347"/>
                    <a:pt x="134" y="348"/>
                  </a:cubicBezTo>
                  <a:cubicBezTo>
                    <a:pt x="131" y="351"/>
                    <a:pt x="127" y="355"/>
                    <a:pt x="125" y="359"/>
                  </a:cubicBezTo>
                  <a:cubicBezTo>
                    <a:pt x="123" y="364"/>
                    <a:pt x="122" y="369"/>
                    <a:pt x="122" y="374"/>
                  </a:cubicBezTo>
                  <a:cubicBezTo>
                    <a:pt x="122" y="379"/>
                    <a:pt x="123" y="383"/>
                    <a:pt x="125" y="387"/>
                  </a:cubicBezTo>
                  <a:cubicBezTo>
                    <a:pt x="126" y="391"/>
                    <a:pt x="128" y="395"/>
                    <a:pt x="131" y="399"/>
                  </a:cubicBezTo>
                  <a:cubicBezTo>
                    <a:pt x="133" y="402"/>
                    <a:pt x="136" y="405"/>
                    <a:pt x="139" y="408"/>
                  </a:cubicBezTo>
                  <a:cubicBezTo>
                    <a:pt x="146" y="414"/>
                    <a:pt x="154" y="418"/>
                    <a:pt x="162" y="421"/>
                  </a:cubicBezTo>
                  <a:cubicBezTo>
                    <a:pt x="166" y="422"/>
                    <a:pt x="171" y="422"/>
                    <a:pt x="175" y="422"/>
                  </a:cubicBezTo>
                  <a:cubicBezTo>
                    <a:pt x="177" y="422"/>
                    <a:pt x="179" y="422"/>
                    <a:pt x="181"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3" y="425"/>
                    <a:pt x="183" y="425"/>
                    <a:pt x="183" y="425"/>
                  </a:cubicBezTo>
                  <a:cubicBezTo>
                    <a:pt x="186" y="432"/>
                    <a:pt x="186" y="432"/>
                    <a:pt x="186" y="432"/>
                  </a:cubicBezTo>
                  <a:cubicBezTo>
                    <a:pt x="189" y="438"/>
                    <a:pt x="191" y="443"/>
                    <a:pt x="193" y="448"/>
                  </a:cubicBezTo>
                  <a:cubicBezTo>
                    <a:pt x="198" y="458"/>
                    <a:pt x="202" y="469"/>
                    <a:pt x="206" y="480"/>
                  </a:cubicBezTo>
                  <a:cubicBezTo>
                    <a:pt x="215" y="501"/>
                    <a:pt x="222" y="522"/>
                    <a:pt x="230" y="544"/>
                  </a:cubicBezTo>
                  <a:cubicBezTo>
                    <a:pt x="236" y="562"/>
                    <a:pt x="241" y="580"/>
                    <a:pt x="247" y="598"/>
                  </a:cubicBezTo>
                  <a:cubicBezTo>
                    <a:pt x="250" y="609"/>
                    <a:pt x="250" y="609"/>
                    <a:pt x="250" y="609"/>
                  </a:cubicBezTo>
                  <a:cubicBezTo>
                    <a:pt x="250" y="610"/>
                    <a:pt x="250" y="610"/>
                    <a:pt x="250" y="610"/>
                  </a:cubicBezTo>
                  <a:cubicBezTo>
                    <a:pt x="250" y="610"/>
                    <a:pt x="250" y="610"/>
                    <a:pt x="250" y="610"/>
                  </a:cubicBezTo>
                  <a:cubicBezTo>
                    <a:pt x="224" y="610"/>
                    <a:pt x="224" y="610"/>
                    <a:pt x="224" y="610"/>
                  </a:cubicBezTo>
                  <a:cubicBezTo>
                    <a:pt x="196" y="610"/>
                    <a:pt x="196" y="610"/>
                    <a:pt x="196" y="610"/>
                  </a:cubicBezTo>
                  <a:cubicBezTo>
                    <a:pt x="188" y="610"/>
                    <a:pt x="188" y="610"/>
                    <a:pt x="188" y="610"/>
                  </a:cubicBezTo>
                  <a:cubicBezTo>
                    <a:pt x="187" y="610"/>
                    <a:pt x="186" y="609"/>
                    <a:pt x="184" y="609"/>
                  </a:cubicBezTo>
                  <a:cubicBezTo>
                    <a:pt x="182" y="608"/>
                    <a:pt x="180" y="605"/>
                    <a:pt x="179" y="603"/>
                  </a:cubicBezTo>
                  <a:cubicBezTo>
                    <a:pt x="179" y="602"/>
                    <a:pt x="179" y="601"/>
                    <a:pt x="179" y="600"/>
                  </a:cubicBezTo>
                  <a:cubicBezTo>
                    <a:pt x="179" y="600"/>
                    <a:pt x="179" y="600"/>
                    <a:pt x="179" y="600"/>
                  </a:cubicBezTo>
                  <a:cubicBezTo>
                    <a:pt x="179" y="599"/>
                    <a:pt x="179" y="599"/>
                    <a:pt x="179" y="599"/>
                  </a:cubicBezTo>
                  <a:cubicBezTo>
                    <a:pt x="179" y="597"/>
                    <a:pt x="179" y="597"/>
                    <a:pt x="179" y="597"/>
                  </a:cubicBezTo>
                  <a:cubicBezTo>
                    <a:pt x="179" y="590"/>
                    <a:pt x="179" y="590"/>
                    <a:pt x="179" y="590"/>
                  </a:cubicBezTo>
                  <a:cubicBezTo>
                    <a:pt x="179" y="576"/>
                    <a:pt x="179" y="576"/>
                    <a:pt x="179" y="576"/>
                  </a:cubicBezTo>
                  <a:cubicBezTo>
                    <a:pt x="179" y="544"/>
                    <a:pt x="179" y="544"/>
                    <a:pt x="179" y="544"/>
                  </a:cubicBezTo>
                  <a:cubicBezTo>
                    <a:pt x="179" y="540"/>
                    <a:pt x="179" y="540"/>
                    <a:pt x="179" y="540"/>
                  </a:cubicBezTo>
                  <a:cubicBezTo>
                    <a:pt x="179" y="540"/>
                    <a:pt x="179" y="540"/>
                    <a:pt x="179" y="540"/>
                  </a:cubicBezTo>
                  <a:cubicBezTo>
                    <a:pt x="178" y="540"/>
                    <a:pt x="178" y="540"/>
                    <a:pt x="178" y="540"/>
                  </a:cubicBezTo>
                  <a:cubicBezTo>
                    <a:pt x="177" y="540"/>
                    <a:pt x="177" y="540"/>
                    <a:pt x="177" y="540"/>
                  </a:cubicBezTo>
                  <a:cubicBezTo>
                    <a:pt x="176" y="539"/>
                    <a:pt x="176" y="539"/>
                    <a:pt x="176" y="539"/>
                  </a:cubicBezTo>
                  <a:cubicBezTo>
                    <a:pt x="170" y="536"/>
                    <a:pt x="170" y="536"/>
                    <a:pt x="170" y="536"/>
                  </a:cubicBezTo>
                  <a:cubicBezTo>
                    <a:pt x="168" y="535"/>
                    <a:pt x="166" y="534"/>
                    <a:pt x="164" y="533"/>
                  </a:cubicBezTo>
                  <a:cubicBezTo>
                    <a:pt x="160" y="531"/>
                    <a:pt x="155" y="528"/>
                    <a:pt x="151" y="526"/>
                  </a:cubicBezTo>
                  <a:cubicBezTo>
                    <a:pt x="143" y="521"/>
                    <a:pt x="135" y="516"/>
                    <a:pt x="128" y="511"/>
                  </a:cubicBezTo>
                  <a:cubicBezTo>
                    <a:pt x="113" y="500"/>
                    <a:pt x="99" y="487"/>
                    <a:pt x="86" y="473"/>
                  </a:cubicBezTo>
                  <a:cubicBezTo>
                    <a:pt x="61" y="446"/>
                    <a:pt x="41" y="413"/>
                    <a:pt x="29" y="378"/>
                  </a:cubicBezTo>
                  <a:cubicBezTo>
                    <a:pt x="17" y="344"/>
                    <a:pt x="12" y="307"/>
                    <a:pt x="14" y="271"/>
                  </a:cubicBezTo>
                  <a:cubicBezTo>
                    <a:pt x="16" y="235"/>
                    <a:pt x="25" y="201"/>
                    <a:pt x="40" y="170"/>
                  </a:cubicBezTo>
                  <a:cubicBezTo>
                    <a:pt x="54" y="139"/>
                    <a:pt x="74" y="111"/>
                    <a:pt x="97" y="89"/>
                  </a:cubicBezTo>
                  <a:cubicBezTo>
                    <a:pt x="120" y="66"/>
                    <a:pt x="147" y="48"/>
                    <a:pt x="174" y="35"/>
                  </a:cubicBezTo>
                  <a:cubicBezTo>
                    <a:pt x="198" y="24"/>
                    <a:pt x="220" y="18"/>
                    <a:pt x="237" y="14"/>
                  </a:cubicBezTo>
                  <a:cubicBezTo>
                    <a:pt x="255" y="10"/>
                    <a:pt x="268" y="9"/>
                    <a:pt x="278" y="8"/>
                  </a:cubicBezTo>
                  <a:cubicBezTo>
                    <a:pt x="283" y="8"/>
                    <a:pt x="287" y="8"/>
                    <a:pt x="290" y="8"/>
                  </a:cubicBezTo>
                  <a:cubicBezTo>
                    <a:pt x="293" y="7"/>
                    <a:pt x="295" y="7"/>
                    <a:pt x="296" y="7"/>
                  </a:cubicBezTo>
                  <a:cubicBezTo>
                    <a:pt x="298" y="7"/>
                    <a:pt x="296" y="6"/>
                    <a:pt x="291" y="6"/>
                  </a:cubicBezTo>
                  <a:cubicBezTo>
                    <a:pt x="286" y="6"/>
                    <a:pt x="277" y="5"/>
                    <a:pt x="266" y="6"/>
                  </a:cubicBezTo>
                  <a:cubicBezTo>
                    <a:pt x="254" y="7"/>
                    <a:pt x="239" y="8"/>
                    <a:pt x="222" y="12"/>
                  </a:cubicBezTo>
                  <a:cubicBezTo>
                    <a:pt x="205" y="16"/>
                    <a:pt x="186" y="22"/>
                    <a:pt x="165" y="32"/>
                  </a:cubicBezTo>
                  <a:cubicBezTo>
                    <a:pt x="145" y="42"/>
                    <a:pt x="123" y="56"/>
                    <a:pt x="102" y="74"/>
                  </a:cubicBezTo>
                  <a:cubicBezTo>
                    <a:pt x="101" y="73"/>
                    <a:pt x="101" y="73"/>
                    <a:pt x="101" y="73"/>
                  </a:cubicBezTo>
                  <a:cubicBezTo>
                    <a:pt x="122" y="55"/>
                    <a:pt x="141" y="43"/>
                    <a:pt x="157" y="34"/>
                  </a:cubicBezTo>
                  <a:cubicBezTo>
                    <a:pt x="173" y="26"/>
                    <a:pt x="186" y="20"/>
                    <a:pt x="196" y="17"/>
                  </a:cubicBezTo>
                  <a:cubicBezTo>
                    <a:pt x="206" y="13"/>
                    <a:pt x="213" y="11"/>
                    <a:pt x="218" y="10"/>
                  </a:cubicBezTo>
                  <a:cubicBezTo>
                    <a:pt x="222" y="8"/>
                    <a:pt x="225" y="8"/>
                    <a:pt x="225" y="7"/>
                  </a:cubicBezTo>
                  <a:cubicBezTo>
                    <a:pt x="227" y="6"/>
                    <a:pt x="223" y="7"/>
                    <a:pt x="220" y="7"/>
                  </a:cubicBezTo>
                  <a:cubicBezTo>
                    <a:pt x="217" y="8"/>
                    <a:pt x="215" y="7"/>
                    <a:pt x="221" y="5"/>
                  </a:cubicBezTo>
                  <a:cubicBezTo>
                    <a:pt x="194" y="12"/>
                    <a:pt x="168" y="23"/>
                    <a:pt x="144" y="37"/>
                  </a:cubicBezTo>
                  <a:cubicBezTo>
                    <a:pt x="120" y="51"/>
                    <a:pt x="98" y="69"/>
                    <a:pt x="78" y="89"/>
                  </a:cubicBezTo>
                  <a:cubicBezTo>
                    <a:pt x="59" y="110"/>
                    <a:pt x="43" y="133"/>
                    <a:pt x="30" y="158"/>
                  </a:cubicBezTo>
                  <a:cubicBezTo>
                    <a:pt x="18" y="183"/>
                    <a:pt x="9" y="210"/>
                    <a:pt x="4" y="237"/>
                  </a:cubicBezTo>
                  <a:cubicBezTo>
                    <a:pt x="3" y="244"/>
                    <a:pt x="1" y="253"/>
                    <a:pt x="1" y="263"/>
                  </a:cubicBezTo>
                  <a:cubicBezTo>
                    <a:pt x="0" y="272"/>
                    <a:pt x="0" y="283"/>
                    <a:pt x="0" y="293"/>
                  </a:cubicBezTo>
                  <a:cubicBezTo>
                    <a:pt x="0" y="304"/>
                    <a:pt x="1" y="314"/>
                    <a:pt x="2" y="324"/>
                  </a:cubicBezTo>
                  <a:cubicBezTo>
                    <a:pt x="3" y="334"/>
                    <a:pt x="5" y="342"/>
                    <a:pt x="6" y="349"/>
                  </a:cubicBezTo>
                  <a:cubicBezTo>
                    <a:pt x="12" y="376"/>
                    <a:pt x="22" y="402"/>
                    <a:pt x="35" y="426"/>
                  </a:cubicBezTo>
                  <a:cubicBezTo>
                    <a:pt x="48" y="450"/>
                    <a:pt x="64" y="472"/>
                    <a:pt x="83" y="491"/>
                  </a:cubicBezTo>
                  <a:cubicBezTo>
                    <a:pt x="102" y="510"/>
                    <a:pt x="124" y="527"/>
                    <a:pt x="148" y="540"/>
                  </a:cubicBezTo>
                  <a:cubicBezTo>
                    <a:pt x="151" y="542"/>
                    <a:pt x="154" y="544"/>
                    <a:pt x="157" y="545"/>
                  </a:cubicBezTo>
                  <a:cubicBezTo>
                    <a:pt x="161" y="547"/>
                    <a:pt x="161" y="547"/>
                    <a:pt x="161" y="547"/>
                  </a:cubicBezTo>
                  <a:cubicBezTo>
                    <a:pt x="164" y="549"/>
                    <a:pt x="164" y="549"/>
                    <a:pt x="164" y="549"/>
                  </a:cubicBezTo>
                  <a:cubicBezTo>
                    <a:pt x="165" y="549"/>
                    <a:pt x="165" y="549"/>
                    <a:pt x="165" y="549"/>
                  </a:cubicBezTo>
                  <a:cubicBezTo>
                    <a:pt x="165" y="549"/>
                    <a:pt x="165" y="549"/>
                    <a:pt x="165" y="549"/>
                  </a:cubicBezTo>
                  <a:cubicBezTo>
                    <a:pt x="165" y="551"/>
                    <a:pt x="165" y="551"/>
                    <a:pt x="165" y="551"/>
                  </a:cubicBezTo>
                  <a:cubicBezTo>
                    <a:pt x="165" y="561"/>
                    <a:pt x="165" y="561"/>
                    <a:pt x="165" y="561"/>
                  </a:cubicBezTo>
                  <a:cubicBezTo>
                    <a:pt x="165" y="601"/>
                    <a:pt x="165" y="601"/>
                    <a:pt x="165" y="601"/>
                  </a:cubicBezTo>
                  <a:cubicBezTo>
                    <a:pt x="165" y="605"/>
                    <a:pt x="167" y="610"/>
                    <a:pt x="169" y="614"/>
                  </a:cubicBezTo>
                  <a:cubicBezTo>
                    <a:pt x="172" y="618"/>
                    <a:pt x="176" y="621"/>
                    <a:pt x="180" y="622"/>
                  </a:cubicBezTo>
                  <a:cubicBezTo>
                    <a:pt x="180" y="622"/>
                    <a:pt x="180" y="622"/>
                    <a:pt x="181" y="622"/>
                  </a:cubicBezTo>
                  <a:cubicBezTo>
                    <a:pt x="176" y="623"/>
                    <a:pt x="172" y="626"/>
                    <a:pt x="169" y="629"/>
                  </a:cubicBezTo>
                  <a:cubicBezTo>
                    <a:pt x="166" y="633"/>
                    <a:pt x="164" y="637"/>
                    <a:pt x="164" y="641"/>
                  </a:cubicBezTo>
                  <a:cubicBezTo>
                    <a:pt x="163" y="646"/>
                    <a:pt x="163" y="650"/>
                    <a:pt x="165" y="654"/>
                  </a:cubicBezTo>
                  <a:cubicBezTo>
                    <a:pt x="166" y="658"/>
                    <a:pt x="169" y="662"/>
                    <a:pt x="172" y="665"/>
                  </a:cubicBezTo>
                  <a:cubicBezTo>
                    <a:pt x="174" y="667"/>
                    <a:pt x="176" y="668"/>
                    <a:pt x="178" y="669"/>
                  </a:cubicBezTo>
                  <a:cubicBezTo>
                    <a:pt x="181" y="670"/>
                    <a:pt x="183" y="670"/>
                    <a:pt x="185" y="670"/>
                  </a:cubicBezTo>
                  <a:cubicBezTo>
                    <a:pt x="205" y="670"/>
                    <a:pt x="205" y="670"/>
                    <a:pt x="205" y="670"/>
                  </a:cubicBezTo>
                  <a:cubicBezTo>
                    <a:pt x="244" y="670"/>
                    <a:pt x="244" y="670"/>
                    <a:pt x="244" y="670"/>
                  </a:cubicBezTo>
                  <a:cubicBezTo>
                    <a:pt x="268" y="670"/>
                    <a:pt x="268" y="670"/>
                    <a:pt x="268" y="670"/>
                  </a:cubicBezTo>
                  <a:cubicBezTo>
                    <a:pt x="232" y="670"/>
                    <a:pt x="232" y="670"/>
                    <a:pt x="232" y="670"/>
                  </a:cubicBezTo>
                  <a:cubicBezTo>
                    <a:pt x="192" y="670"/>
                    <a:pt x="192" y="670"/>
                    <a:pt x="192" y="670"/>
                  </a:cubicBezTo>
                  <a:cubicBezTo>
                    <a:pt x="188" y="670"/>
                    <a:pt x="188" y="670"/>
                    <a:pt x="188" y="670"/>
                  </a:cubicBezTo>
                  <a:cubicBezTo>
                    <a:pt x="185" y="670"/>
                    <a:pt x="185" y="670"/>
                    <a:pt x="185" y="670"/>
                  </a:cubicBezTo>
                  <a:cubicBezTo>
                    <a:pt x="184" y="670"/>
                    <a:pt x="183" y="671"/>
                    <a:pt x="181" y="671"/>
                  </a:cubicBezTo>
                  <a:cubicBezTo>
                    <a:pt x="177" y="672"/>
                    <a:pt x="172" y="674"/>
                    <a:pt x="169" y="678"/>
                  </a:cubicBezTo>
                  <a:cubicBezTo>
                    <a:pt x="166" y="681"/>
                    <a:pt x="164" y="686"/>
                    <a:pt x="164" y="690"/>
                  </a:cubicBezTo>
                  <a:cubicBezTo>
                    <a:pt x="163" y="694"/>
                    <a:pt x="163" y="699"/>
                    <a:pt x="165" y="703"/>
                  </a:cubicBezTo>
                  <a:cubicBezTo>
                    <a:pt x="166" y="707"/>
                    <a:pt x="169" y="711"/>
                    <a:pt x="172" y="714"/>
                  </a:cubicBezTo>
                  <a:cubicBezTo>
                    <a:pt x="174" y="715"/>
                    <a:pt x="176" y="717"/>
                    <a:pt x="178" y="717"/>
                  </a:cubicBezTo>
                  <a:cubicBezTo>
                    <a:pt x="181" y="718"/>
                    <a:pt x="183" y="719"/>
                    <a:pt x="185" y="719"/>
                  </a:cubicBezTo>
                  <a:cubicBezTo>
                    <a:pt x="205" y="719"/>
                    <a:pt x="205" y="719"/>
                    <a:pt x="205" y="719"/>
                  </a:cubicBezTo>
                  <a:cubicBezTo>
                    <a:pt x="244" y="719"/>
                    <a:pt x="244" y="719"/>
                    <a:pt x="244" y="719"/>
                  </a:cubicBezTo>
                  <a:cubicBezTo>
                    <a:pt x="265" y="719"/>
                    <a:pt x="265" y="719"/>
                    <a:pt x="265" y="719"/>
                  </a:cubicBezTo>
                  <a:cubicBezTo>
                    <a:pt x="205" y="719"/>
                    <a:pt x="205" y="719"/>
                    <a:pt x="205" y="719"/>
                  </a:cubicBezTo>
                  <a:cubicBezTo>
                    <a:pt x="193" y="719"/>
                    <a:pt x="193" y="719"/>
                    <a:pt x="193" y="719"/>
                  </a:cubicBezTo>
                  <a:cubicBezTo>
                    <a:pt x="187" y="719"/>
                    <a:pt x="187" y="719"/>
                    <a:pt x="187" y="719"/>
                  </a:cubicBezTo>
                  <a:cubicBezTo>
                    <a:pt x="186" y="719"/>
                    <a:pt x="186" y="719"/>
                    <a:pt x="186" y="719"/>
                  </a:cubicBezTo>
                  <a:cubicBezTo>
                    <a:pt x="185" y="719"/>
                    <a:pt x="185" y="719"/>
                    <a:pt x="185" y="719"/>
                  </a:cubicBezTo>
                  <a:cubicBezTo>
                    <a:pt x="184" y="719"/>
                    <a:pt x="184" y="719"/>
                    <a:pt x="184" y="719"/>
                  </a:cubicBezTo>
                  <a:cubicBezTo>
                    <a:pt x="182" y="719"/>
                    <a:pt x="181" y="719"/>
                    <a:pt x="179" y="720"/>
                  </a:cubicBezTo>
                  <a:cubicBezTo>
                    <a:pt x="174" y="722"/>
                    <a:pt x="169" y="726"/>
                    <a:pt x="167" y="730"/>
                  </a:cubicBezTo>
                  <a:cubicBezTo>
                    <a:pt x="164" y="735"/>
                    <a:pt x="163" y="740"/>
                    <a:pt x="163" y="746"/>
                  </a:cubicBezTo>
                  <a:cubicBezTo>
                    <a:pt x="164" y="751"/>
                    <a:pt x="166" y="756"/>
                    <a:pt x="169" y="760"/>
                  </a:cubicBezTo>
                  <a:cubicBezTo>
                    <a:pt x="171" y="762"/>
                    <a:pt x="173" y="764"/>
                    <a:pt x="176" y="765"/>
                  </a:cubicBezTo>
                  <a:cubicBezTo>
                    <a:pt x="179" y="766"/>
                    <a:pt x="181" y="767"/>
                    <a:pt x="184" y="767"/>
                  </a:cubicBezTo>
                  <a:cubicBezTo>
                    <a:pt x="204" y="767"/>
                    <a:pt x="204" y="767"/>
                    <a:pt x="204" y="767"/>
                  </a:cubicBezTo>
                  <a:cubicBezTo>
                    <a:pt x="220" y="801"/>
                    <a:pt x="220" y="801"/>
                    <a:pt x="220" y="801"/>
                  </a:cubicBezTo>
                  <a:cubicBezTo>
                    <a:pt x="222" y="805"/>
                    <a:pt x="222" y="805"/>
                    <a:pt x="222" y="805"/>
                  </a:cubicBezTo>
                  <a:cubicBezTo>
                    <a:pt x="224" y="808"/>
                    <a:pt x="224" y="808"/>
                    <a:pt x="224" y="808"/>
                  </a:cubicBezTo>
                  <a:cubicBezTo>
                    <a:pt x="224" y="809"/>
                    <a:pt x="224" y="809"/>
                    <a:pt x="224" y="809"/>
                  </a:cubicBezTo>
                  <a:cubicBezTo>
                    <a:pt x="225" y="810"/>
                    <a:pt x="225" y="810"/>
                    <a:pt x="225" y="810"/>
                  </a:cubicBezTo>
                  <a:cubicBezTo>
                    <a:pt x="225" y="810"/>
                    <a:pt x="225" y="811"/>
                    <a:pt x="225" y="811"/>
                  </a:cubicBezTo>
                  <a:cubicBezTo>
                    <a:pt x="227" y="813"/>
                    <a:pt x="227" y="813"/>
                    <a:pt x="227" y="813"/>
                  </a:cubicBezTo>
                  <a:cubicBezTo>
                    <a:pt x="229" y="815"/>
                    <a:pt x="229" y="815"/>
                    <a:pt x="229" y="815"/>
                  </a:cubicBezTo>
                  <a:cubicBezTo>
                    <a:pt x="230" y="817"/>
                    <a:pt x="231" y="818"/>
                    <a:pt x="232" y="820"/>
                  </a:cubicBezTo>
                  <a:cubicBezTo>
                    <a:pt x="234" y="821"/>
                    <a:pt x="235" y="822"/>
                    <a:pt x="236" y="824"/>
                  </a:cubicBezTo>
                  <a:cubicBezTo>
                    <a:pt x="238" y="825"/>
                    <a:pt x="239" y="826"/>
                    <a:pt x="241" y="828"/>
                  </a:cubicBezTo>
                  <a:cubicBezTo>
                    <a:pt x="242" y="828"/>
                    <a:pt x="243" y="829"/>
                    <a:pt x="245" y="830"/>
                  </a:cubicBezTo>
                  <a:cubicBezTo>
                    <a:pt x="246" y="830"/>
                    <a:pt x="247" y="830"/>
                    <a:pt x="247" y="830"/>
                  </a:cubicBezTo>
                  <a:cubicBezTo>
                    <a:pt x="249" y="831"/>
                    <a:pt x="249" y="831"/>
                    <a:pt x="249" y="831"/>
                  </a:cubicBezTo>
                  <a:cubicBezTo>
                    <a:pt x="250" y="831"/>
                    <a:pt x="252" y="831"/>
                    <a:pt x="254" y="831"/>
                  </a:cubicBezTo>
                  <a:cubicBezTo>
                    <a:pt x="268" y="833"/>
                    <a:pt x="282" y="834"/>
                    <a:pt x="296" y="834"/>
                  </a:cubicBezTo>
                  <a:cubicBezTo>
                    <a:pt x="303" y="835"/>
                    <a:pt x="310" y="835"/>
                    <a:pt x="318" y="834"/>
                  </a:cubicBezTo>
                  <a:cubicBezTo>
                    <a:pt x="321" y="834"/>
                    <a:pt x="325" y="834"/>
                    <a:pt x="329" y="833"/>
                  </a:cubicBezTo>
                  <a:cubicBezTo>
                    <a:pt x="331" y="833"/>
                    <a:pt x="332" y="832"/>
                    <a:pt x="334" y="832"/>
                  </a:cubicBezTo>
                  <a:cubicBezTo>
                    <a:pt x="335" y="832"/>
                    <a:pt x="336" y="831"/>
                    <a:pt x="337" y="831"/>
                  </a:cubicBezTo>
                  <a:cubicBezTo>
                    <a:pt x="338" y="831"/>
                    <a:pt x="338" y="831"/>
                    <a:pt x="339" y="830"/>
                  </a:cubicBezTo>
                  <a:cubicBezTo>
                    <a:pt x="340" y="830"/>
                    <a:pt x="340" y="830"/>
                    <a:pt x="340" y="830"/>
                  </a:cubicBezTo>
                  <a:cubicBezTo>
                    <a:pt x="340" y="830"/>
                    <a:pt x="340" y="830"/>
                    <a:pt x="340" y="830"/>
                  </a:cubicBezTo>
                  <a:cubicBezTo>
                    <a:pt x="340" y="830"/>
                    <a:pt x="340" y="830"/>
                    <a:pt x="340" y="830"/>
                  </a:cubicBezTo>
                  <a:cubicBezTo>
                    <a:pt x="341" y="830"/>
                    <a:pt x="341" y="830"/>
                    <a:pt x="341" y="830"/>
                  </a:cubicBezTo>
                  <a:cubicBezTo>
                    <a:pt x="341" y="829"/>
                    <a:pt x="341" y="829"/>
                    <a:pt x="341" y="829"/>
                  </a:cubicBezTo>
                  <a:cubicBezTo>
                    <a:pt x="342" y="829"/>
                    <a:pt x="342" y="829"/>
                    <a:pt x="343" y="829"/>
                  </a:cubicBezTo>
                  <a:cubicBezTo>
                    <a:pt x="342" y="829"/>
                    <a:pt x="342" y="829"/>
                    <a:pt x="341" y="829"/>
                  </a:cubicBezTo>
                  <a:cubicBezTo>
                    <a:pt x="341" y="830"/>
                    <a:pt x="341" y="830"/>
                    <a:pt x="341" y="830"/>
                  </a:cubicBezTo>
                  <a:cubicBezTo>
                    <a:pt x="340" y="830"/>
                    <a:pt x="340" y="830"/>
                    <a:pt x="340" y="830"/>
                  </a:cubicBezTo>
                  <a:cubicBezTo>
                    <a:pt x="340" y="830"/>
                    <a:pt x="340" y="830"/>
                    <a:pt x="340" y="830"/>
                  </a:cubicBezTo>
                  <a:cubicBezTo>
                    <a:pt x="340" y="830"/>
                    <a:pt x="340" y="830"/>
                    <a:pt x="340" y="830"/>
                  </a:cubicBezTo>
                  <a:cubicBezTo>
                    <a:pt x="339" y="830"/>
                    <a:pt x="339" y="830"/>
                    <a:pt x="339" y="830"/>
                  </a:cubicBezTo>
                  <a:cubicBezTo>
                    <a:pt x="338" y="831"/>
                    <a:pt x="338" y="831"/>
                    <a:pt x="337" y="831"/>
                  </a:cubicBezTo>
                  <a:cubicBezTo>
                    <a:pt x="336" y="831"/>
                    <a:pt x="335" y="832"/>
                    <a:pt x="334" y="832"/>
                  </a:cubicBezTo>
                  <a:cubicBezTo>
                    <a:pt x="332" y="832"/>
                    <a:pt x="330" y="833"/>
                    <a:pt x="329" y="833"/>
                  </a:cubicBezTo>
                  <a:cubicBezTo>
                    <a:pt x="325" y="834"/>
                    <a:pt x="321" y="834"/>
                    <a:pt x="317" y="834"/>
                  </a:cubicBezTo>
                  <a:cubicBezTo>
                    <a:pt x="310" y="834"/>
                    <a:pt x="303" y="834"/>
                    <a:pt x="296" y="834"/>
                  </a:cubicBezTo>
                  <a:cubicBezTo>
                    <a:pt x="282" y="834"/>
                    <a:pt x="268" y="833"/>
                    <a:pt x="254" y="831"/>
                  </a:cubicBezTo>
                  <a:cubicBezTo>
                    <a:pt x="252" y="831"/>
                    <a:pt x="250" y="830"/>
                    <a:pt x="248" y="830"/>
                  </a:cubicBezTo>
                  <a:cubicBezTo>
                    <a:pt x="247" y="830"/>
                    <a:pt x="247" y="830"/>
                    <a:pt x="247" y="830"/>
                  </a:cubicBezTo>
                  <a:cubicBezTo>
                    <a:pt x="246" y="830"/>
                    <a:pt x="246" y="830"/>
                    <a:pt x="246" y="830"/>
                  </a:cubicBezTo>
                  <a:cubicBezTo>
                    <a:pt x="246" y="830"/>
                    <a:pt x="246" y="830"/>
                    <a:pt x="246" y="830"/>
                  </a:cubicBezTo>
                  <a:cubicBezTo>
                    <a:pt x="245" y="829"/>
                    <a:pt x="245" y="829"/>
                    <a:pt x="245" y="829"/>
                  </a:cubicBezTo>
                  <a:cubicBezTo>
                    <a:pt x="243" y="829"/>
                    <a:pt x="242" y="828"/>
                    <a:pt x="241" y="827"/>
                  </a:cubicBezTo>
                  <a:cubicBezTo>
                    <a:pt x="239" y="826"/>
                    <a:pt x="238" y="825"/>
                    <a:pt x="236" y="823"/>
                  </a:cubicBezTo>
                  <a:cubicBezTo>
                    <a:pt x="235" y="822"/>
                    <a:pt x="234" y="821"/>
                    <a:pt x="232" y="819"/>
                  </a:cubicBezTo>
                  <a:cubicBezTo>
                    <a:pt x="231" y="818"/>
                    <a:pt x="230" y="817"/>
                    <a:pt x="229" y="815"/>
                  </a:cubicBezTo>
                  <a:cubicBezTo>
                    <a:pt x="227" y="813"/>
                    <a:pt x="227" y="813"/>
                    <a:pt x="227" y="813"/>
                  </a:cubicBezTo>
                  <a:cubicBezTo>
                    <a:pt x="225" y="811"/>
                    <a:pt x="225" y="811"/>
                    <a:pt x="225" y="811"/>
                  </a:cubicBezTo>
                  <a:cubicBezTo>
                    <a:pt x="225" y="810"/>
                    <a:pt x="225" y="810"/>
                    <a:pt x="225" y="809"/>
                  </a:cubicBezTo>
                  <a:cubicBezTo>
                    <a:pt x="224" y="809"/>
                    <a:pt x="224" y="809"/>
                    <a:pt x="224" y="809"/>
                  </a:cubicBezTo>
                  <a:cubicBezTo>
                    <a:pt x="224" y="808"/>
                    <a:pt x="224" y="808"/>
                    <a:pt x="224" y="808"/>
                  </a:cubicBezTo>
                  <a:cubicBezTo>
                    <a:pt x="223" y="805"/>
                    <a:pt x="223" y="805"/>
                    <a:pt x="223" y="805"/>
                  </a:cubicBezTo>
                  <a:cubicBezTo>
                    <a:pt x="220" y="801"/>
                    <a:pt x="220" y="801"/>
                    <a:pt x="220" y="801"/>
                  </a:cubicBezTo>
                  <a:cubicBezTo>
                    <a:pt x="204" y="767"/>
                    <a:pt x="204" y="767"/>
                    <a:pt x="204" y="767"/>
                  </a:cubicBezTo>
                  <a:cubicBezTo>
                    <a:pt x="194" y="767"/>
                    <a:pt x="194" y="767"/>
                    <a:pt x="194" y="767"/>
                  </a:cubicBezTo>
                  <a:cubicBezTo>
                    <a:pt x="187" y="767"/>
                    <a:pt x="187" y="767"/>
                    <a:pt x="187" y="767"/>
                  </a:cubicBezTo>
                  <a:cubicBezTo>
                    <a:pt x="186" y="767"/>
                    <a:pt x="184" y="767"/>
                    <a:pt x="182" y="767"/>
                  </a:cubicBezTo>
                  <a:cubicBezTo>
                    <a:pt x="180" y="766"/>
                    <a:pt x="178" y="766"/>
                    <a:pt x="177" y="765"/>
                  </a:cubicBezTo>
                  <a:cubicBezTo>
                    <a:pt x="171" y="762"/>
                    <a:pt x="166" y="756"/>
                    <a:pt x="165" y="750"/>
                  </a:cubicBezTo>
                  <a:cubicBezTo>
                    <a:pt x="163" y="744"/>
                    <a:pt x="164" y="737"/>
                    <a:pt x="167" y="731"/>
                  </a:cubicBezTo>
                  <a:cubicBezTo>
                    <a:pt x="166" y="732"/>
                    <a:pt x="166" y="733"/>
                    <a:pt x="166" y="733"/>
                  </a:cubicBezTo>
                  <a:cubicBezTo>
                    <a:pt x="166" y="733"/>
                    <a:pt x="167" y="733"/>
                    <a:pt x="167" y="731"/>
                  </a:cubicBezTo>
                  <a:cubicBezTo>
                    <a:pt x="164" y="737"/>
                    <a:pt x="164" y="743"/>
                    <a:pt x="165" y="749"/>
                  </a:cubicBezTo>
                  <a:cubicBezTo>
                    <a:pt x="167" y="755"/>
                    <a:pt x="171" y="761"/>
                    <a:pt x="177" y="764"/>
                  </a:cubicBezTo>
                  <a:cubicBezTo>
                    <a:pt x="178" y="765"/>
                    <a:pt x="180" y="765"/>
                    <a:pt x="182" y="766"/>
                  </a:cubicBezTo>
                  <a:cubicBezTo>
                    <a:pt x="183" y="766"/>
                    <a:pt x="183" y="766"/>
                    <a:pt x="184" y="766"/>
                  </a:cubicBezTo>
                  <a:cubicBezTo>
                    <a:pt x="185" y="766"/>
                    <a:pt x="185" y="766"/>
                    <a:pt x="185" y="766"/>
                  </a:cubicBezTo>
                  <a:cubicBezTo>
                    <a:pt x="186" y="766"/>
                    <a:pt x="186" y="766"/>
                    <a:pt x="186" y="766"/>
                  </a:cubicBezTo>
                  <a:cubicBezTo>
                    <a:pt x="194" y="766"/>
                    <a:pt x="194" y="766"/>
                    <a:pt x="194" y="766"/>
                  </a:cubicBezTo>
                  <a:cubicBezTo>
                    <a:pt x="205" y="766"/>
                    <a:pt x="205" y="766"/>
                    <a:pt x="205" y="766"/>
                  </a:cubicBezTo>
                  <a:cubicBezTo>
                    <a:pt x="221" y="800"/>
                    <a:pt x="221" y="800"/>
                    <a:pt x="221" y="800"/>
                  </a:cubicBezTo>
                  <a:cubicBezTo>
                    <a:pt x="224" y="805"/>
                    <a:pt x="224" y="805"/>
                    <a:pt x="224" y="805"/>
                  </a:cubicBezTo>
                  <a:cubicBezTo>
                    <a:pt x="225" y="807"/>
                    <a:pt x="225" y="807"/>
                    <a:pt x="225" y="807"/>
                  </a:cubicBezTo>
                  <a:cubicBezTo>
                    <a:pt x="225" y="808"/>
                    <a:pt x="225" y="808"/>
                    <a:pt x="225" y="808"/>
                  </a:cubicBezTo>
                  <a:cubicBezTo>
                    <a:pt x="226" y="809"/>
                    <a:pt x="226" y="809"/>
                    <a:pt x="226" y="809"/>
                  </a:cubicBezTo>
                  <a:cubicBezTo>
                    <a:pt x="226" y="809"/>
                    <a:pt x="226" y="810"/>
                    <a:pt x="226" y="810"/>
                  </a:cubicBezTo>
                  <a:cubicBezTo>
                    <a:pt x="228" y="812"/>
                    <a:pt x="228" y="812"/>
                    <a:pt x="228" y="812"/>
                  </a:cubicBezTo>
                  <a:cubicBezTo>
                    <a:pt x="230" y="815"/>
                    <a:pt x="230" y="815"/>
                    <a:pt x="230" y="815"/>
                  </a:cubicBezTo>
                  <a:cubicBezTo>
                    <a:pt x="231" y="816"/>
                    <a:pt x="232" y="817"/>
                    <a:pt x="233" y="819"/>
                  </a:cubicBezTo>
                  <a:cubicBezTo>
                    <a:pt x="234" y="820"/>
                    <a:pt x="236" y="821"/>
                    <a:pt x="237" y="823"/>
                  </a:cubicBezTo>
                  <a:cubicBezTo>
                    <a:pt x="238" y="824"/>
                    <a:pt x="240" y="825"/>
                    <a:pt x="242" y="827"/>
                  </a:cubicBezTo>
                  <a:cubicBezTo>
                    <a:pt x="243" y="827"/>
                    <a:pt x="244" y="828"/>
                    <a:pt x="245" y="829"/>
                  </a:cubicBezTo>
                  <a:cubicBezTo>
                    <a:pt x="246" y="829"/>
                    <a:pt x="246" y="829"/>
                    <a:pt x="246" y="829"/>
                  </a:cubicBezTo>
                  <a:cubicBezTo>
                    <a:pt x="246" y="829"/>
                    <a:pt x="246" y="829"/>
                    <a:pt x="246" y="829"/>
                  </a:cubicBezTo>
                  <a:cubicBezTo>
                    <a:pt x="247" y="829"/>
                    <a:pt x="247" y="829"/>
                    <a:pt x="247" y="829"/>
                  </a:cubicBezTo>
                  <a:cubicBezTo>
                    <a:pt x="249" y="829"/>
                    <a:pt x="249" y="829"/>
                    <a:pt x="249" y="829"/>
                  </a:cubicBezTo>
                  <a:cubicBezTo>
                    <a:pt x="250" y="830"/>
                    <a:pt x="252" y="830"/>
                    <a:pt x="254" y="830"/>
                  </a:cubicBezTo>
                  <a:cubicBezTo>
                    <a:pt x="268" y="832"/>
                    <a:pt x="282" y="833"/>
                    <a:pt x="296" y="834"/>
                  </a:cubicBezTo>
                  <a:cubicBezTo>
                    <a:pt x="303" y="834"/>
                    <a:pt x="310" y="834"/>
                    <a:pt x="317" y="833"/>
                  </a:cubicBezTo>
                  <a:cubicBezTo>
                    <a:pt x="321" y="833"/>
                    <a:pt x="325" y="833"/>
                    <a:pt x="328" y="832"/>
                  </a:cubicBezTo>
                  <a:cubicBezTo>
                    <a:pt x="330" y="832"/>
                    <a:pt x="332" y="831"/>
                    <a:pt x="334" y="831"/>
                  </a:cubicBezTo>
                  <a:cubicBezTo>
                    <a:pt x="335" y="831"/>
                    <a:pt x="336" y="830"/>
                    <a:pt x="337" y="830"/>
                  </a:cubicBezTo>
                  <a:cubicBezTo>
                    <a:pt x="337" y="830"/>
                    <a:pt x="338" y="830"/>
                    <a:pt x="338" y="829"/>
                  </a:cubicBezTo>
                  <a:cubicBezTo>
                    <a:pt x="339" y="829"/>
                    <a:pt x="339" y="829"/>
                    <a:pt x="339" y="829"/>
                  </a:cubicBezTo>
                  <a:cubicBezTo>
                    <a:pt x="340" y="829"/>
                    <a:pt x="340" y="829"/>
                    <a:pt x="340" y="829"/>
                  </a:cubicBezTo>
                  <a:cubicBezTo>
                    <a:pt x="340" y="829"/>
                    <a:pt x="340" y="829"/>
                    <a:pt x="340" y="829"/>
                  </a:cubicBezTo>
                  <a:cubicBezTo>
                    <a:pt x="341" y="829"/>
                    <a:pt x="341" y="829"/>
                    <a:pt x="341" y="829"/>
                  </a:cubicBezTo>
                  <a:cubicBezTo>
                    <a:pt x="341" y="828"/>
                    <a:pt x="341" y="828"/>
                    <a:pt x="341" y="828"/>
                  </a:cubicBezTo>
                  <a:cubicBezTo>
                    <a:pt x="342" y="828"/>
                    <a:pt x="342" y="828"/>
                    <a:pt x="343" y="827"/>
                  </a:cubicBezTo>
                  <a:cubicBezTo>
                    <a:pt x="344" y="827"/>
                    <a:pt x="345" y="826"/>
                    <a:pt x="346" y="826"/>
                  </a:cubicBezTo>
                  <a:cubicBezTo>
                    <a:pt x="346" y="827"/>
                    <a:pt x="346" y="827"/>
                    <a:pt x="346" y="827"/>
                  </a:cubicBezTo>
                  <a:cubicBezTo>
                    <a:pt x="352" y="823"/>
                    <a:pt x="357" y="817"/>
                    <a:pt x="360" y="812"/>
                  </a:cubicBezTo>
                  <a:cubicBezTo>
                    <a:pt x="369" y="796"/>
                    <a:pt x="369" y="796"/>
                    <a:pt x="369" y="796"/>
                  </a:cubicBezTo>
                  <a:cubicBezTo>
                    <a:pt x="377" y="780"/>
                    <a:pt x="377" y="780"/>
                    <a:pt x="377" y="780"/>
                  </a:cubicBezTo>
                  <a:cubicBezTo>
                    <a:pt x="382" y="772"/>
                    <a:pt x="382" y="772"/>
                    <a:pt x="382" y="772"/>
                  </a:cubicBezTo>
                  <a:cubicBezTo>
                    <a:pt x="384" y="768"/>
                    <a:pt x="384" y="768"/>
                    <a:pt x="384" y="768"/>
                  </a:cubicBezTo>
                  <a:cubicBezTo>
                    <a:pt x="384" y="768"/>
                    <a:pt x="384" y="768"/>
                    <a:pt x="384" y="768"/>
                  </a:cubicBezTo>
                  <a:cubicBezTo>
                    <a:pt x="384" y="768"/>
                    <a:pt x="384" y="768"/>
                    <a:pt x="384" y="768"/>
                  </a:cubicBezTo>
                  <a:cubicBezTo>
                    <a:pt x="384" y="768"/>
                    <a:pt x="384" y="768"/>
                    <a:pt x="384" y="768"/>
                  </a:cubicBezTo>
                  <a:cubicBezTo>
                    <a:pt x="385" y="768"/>
                    <a:pt x="385" y="768"/>
                    <a:pt x="385" y="768"/>
                  </a:cubicBezTo>
                  <a:cubicBezTo>
                    <a:pt x="391" y="768"/>
                    <a:pt x="391" y="768"/>
                    <a:pt x="391" y="768"/>
                  </a:cubicBezTo>
                  <a:cubicBezTo>
                    <a:pt x="396" y="768"/>
                    <a:pt x="396" y="768"/>
                    <a:pt x="396" y="768"/>
                  </a:cubicBezTo>
                  <a:cubicBezTo>
                    <a:pt x="396" y="768"/>
                    <a:pt x="396" y="768"/>
                    <a:pt x="396" y="768"/>
                  </a:cubicBezTo>
                  <a:cubicBezTo>
                    <a:pt x="397" y="768"/>
                    <a:pt x="397" y="768"/>
                    <a:pt x="397" y="768"/>
                  </a:cubicBezTo>
                  <a:cubicBezTo>
                    <a:pt x="398" y="768"/>
                    <a:pt x="398" y="768"/>
                    <a:pt x="399" y="768"/>
                  </a:cubicBezTo>
                  <a:cubicBezTo>
                    <a:pt x="400" y="768"/>
                    <a:pt x="401" y="768"/>
                    <a:pt x="402" y="767"/>
                  </a:cubicBezTo>
                  <a:cubicBezTo>
                    <a:pt x="406" y="766"/>
                    <a:pt x="409" y="764"/>
                    <a:pt x="412" y="761"/>
                  </a:cubicBezTo>
                  <a:cubicBezTo>
                    <a:pt x="416" y="756"/>
                    <a:pt x="418" y="749"/>
                    <a:pt x="418" y="744"/>
                  </a:cubicBezTo>
                  <a:cubicBezTo>
                    <a:pt x="417" y="748"/>
                    <a:pt x="416" y="753"/>
                    <a:pt x="414" y="757"/>
                  </a:cubicBezTo>
                  <a:cubicBezTo>
                    <a:pt x="411" y="761"/>
                    <a:pt x="407" y="764"/>
                    <a:pt x="402" y="765"/>
                  </a:cubicBezTo>
                  <a:cubicBezTo>
                    <a:pt x="401" y="766"/>
                    <a:pt x="400" y="766"/>
                    <a:pt x="399" y="766"/>
                  </a:cubicBezTo>
                  <a:cubicBezTo>
                    <a:pt x="398" y="766"/>
                    <a:pt x="397" y="766"/>
                    <a:pt x="397" y="766"/>
                  </a:cubicBezTo>
                  <a:cubicBezTo>
                    <a:pt x="396" y="766"/>
                    <a:pt x="396" y="766"/>
                    <a:pt x="396" y="766"/>
                  </a:cubicBezTo>
                  <a:cubicBezTo>
                    <a:pt x="396" y="766"/>
                    <a:pt x="396" y="766"/>
                    <a:pt x="396" y="766"/>
                  </a:cubicBezTo>
                  <a:cubicBezTo>
                    <a:pt x="395" y="766"/>
                    <a:pt x="395" y="766"/>
                    <a:pt x="395" y="766"/>
                  </a:cubicBezTo>
                  <a:cubicBezTo>
                    <a:pt x="390" y="766"/>
                    <a:pt x="390" y="766"/>
                    <a:pt x="390" y="766"/>
                  </a:cubicBezTo>
                  <a:cubicBezTo>
                    <a:pt x="385" y="766"/>
                    <a:pt x="385" y="766"/>
                    <a:pt x="385" y="766"/>
                  </a:cubicBezTo>
                  <a:cubicBezTo>
                    <a:pt x="384" y="766"/>
                    <a:pt x="384" y="766"/>
                    <a:pt x="384" y="766"/>
                  </a:cubicBezTo>
                  <a:cubicBezTo>
                    <a:pt x="384" y="766"/>
                    <a:pt x="384" y="766"/>
                    <a:pt x="384" y="766"/>
                  </a:cubicBezTo>
                  <a:cubicBezTo>
                    <a:pt x="383" y="766"/>
                    <a:pt x="383" y="766"/>
                    <a:pt x="383" y="766"/>
                  </a:cubicBezTo>
                  <a:cubicBezTo>
                    <a:pt x="383" y="766"/>
                    <a:pt x="383" y="766"/>
                    <a:pt x="383" y="766"/>
                  </a:cubicBezTo>
                  <a:cubicBezTo>
                    <a:pt x="382" y="767"/>
                    <a:pt x="382" y="767"/>
                    <a:pt x="382" y="767"/>
                  </a:cubicBezTo>
                  <a:cubicBezTo>
                    <a:pt x="379" y="771"/>
                    <a:pt x="379" y="771"/>
                    <a:pt x="379" y="771"/>
                  </a:cubicBezTo>
                  <a:cubicBezTo>
                    <a:pt x="375" y="780"/>
                    <a:pt x="375" y="780"/>
                    <a:pt x="375" y="780"/>
                  </a:cubicBezTo>
                  <a:cubicBezTo>
                    <a:pt x="366" y="796"/>
                    <a:pt x="366" y="796"/>
                    <a:pt x="366" y="796"/>
                  </a:cubicBezTo>
                  <a:cubicBezTo>
                    <a:pt x="361" y="805"/>
                    <a:pt x="361" y="805"/>
                    <a:pt x="361" y="805"/>
                  </a:cubicBezTo>
                  <a:cubicBezTo>
                    <a:pt x="359" y="809"/>
                    <a:pt x="359" y="809"/>
                    <a:pt x="359" y="809"/>
                  </a:cubicBezTo>
                  <a:cubicBezTo>
                    <a:pt x="358" y="811"/>
                    <a:pt x="357" y="812"/>
                    <a:pt x="356" y="814"/>
                  </a:cubicBezTo>
                  <a:cubicBezTo>
                    <a:pt x="354" y="816"/>
                    <a:pt x="352" y="819"/>
                    <a:pt x="349" y="822"/>
                  </a:cubicBezTo>
                  <a:cubicBezTo>
                    <a:pt x="346" y="824"/>
                    <a:pt x="343" y="826"/>
                    <a:pt x="339" y="828"/>
                  </a:cubicBezTo>
                  <a:cubicBezTo>
                    <a:pt x="339" y="828"/>
                    <a:pt x="339" y="828"/>
                    <a:pt x="339" y="828"/>
                  </a:cubicBezTo>
                  <a:cubicBezTo>
                    <a:pt x="336" y="829"/>
                    <a:pt x="333" y="830"/>
                    <a:pt x="330" y="830"/>
                  </a:cubicBezTo>
                  <a:cubicBezTo>
                    <a:pt x="327" y="831"/>
                    <a:pt x="324" y="831"/>
                    <a:pt x="321" y="831"/>
                  </a:cubicBezTo>
                  <a:cubicBezTo>
                    <a:pt x="315" y="832"/>
                    <a:pt x="309" y="832"/>
                    <a:pt x="303" y="832"/>
                  </a:cubicBezTo>
                  <a:cubicBezTo>
                    <a:pt x="291" y="832"/>
                    <a:pt x="279" y="831"/>
                    <a:pt x="267" y="830"/>
                  </a:cubicBezTo>
                  <a:cubicBezTo>
                    <a:pt x="261" y="829"/>
                    <a:pt x="255" y="829"/>
                    <a:pt x="249" y="828"/>
                  </a:cubicBezTo>
                  <a:cubicBezTo>
                    <a:pt x="248" y="828"/>
                    <a:pt x="247" y="828"/>
                    <a:pt x="246" y="827"/>
                  </a:cubicBezTo>
                  <a:cubicBezTo>
                    <a:pt x="245" y="827"/>
                    <a:pt x="244" y="826"/>
                    <a:pt x="243" y="826"/>
                  </a:cubicBezTo>
                  <a:cubicBezTo>
                    <a:pt x="241" y="825"/>
                    <a:pt x="240" y="824"/>
                    <a:pt x="239" y="823"/>
                  </a:cubicBezTo>
                  <a:cubicBezTo>
                    <a:pt x="238" y="822"/>
                    <a:pt x="237" y="820"/>
                    <a:pt x="236" y="819"/>
                  </a:cubicBezTo>
                  <a:cubicBezTo>
                    <a:pt x="240" y="823"/>
                    <a:pt x="246" y="827"/>
                    <a:pt x="253" y="828"/>
                  </a:cubicBezTo>
                  <a:cubicBezTo>
                    <a:pt x="263" y="829"/>
                    <a:pt x="273" y="830"/>
                    <a:pt x="283" y="831"/>
                  </a:cubicBezTo>
                  <a:cubicBezTo>
                    <a:pt x="292" y="831"/>
                    <a:pt x="302" y="832"/>
                    <a:pt x="311" y="832"/>
                  </a:cubicBezTo>
                  <a:cubicBezTo>
                    <a:pt x="316" y="832"/>
                    <a:pt x="321" y="831"/>
                    <a:pt x="325" y="831"/>
                  </a:cubicBezTo>
                  <a:cubicBezTo>
                    <a:pt x="330" y="830"/>
                    <a:pt x="335" y="829"/>
                    <a:pt x="339" y="827"/>
                  </a:cubicBezTo>
                  <a:cubicBezTo>
                    <a:pt x="339" y="827"/>
                    <a:pt x="339" y="827"/>
                    <a:pt x="339" y="827"/>
                  </a:cubicBezTo>
                  <a:cubicBezTo>
                    <a:pt x="343" y="826"/>
                    <a:pt x="346" y="824"/>
                    <a:pt x="349" y="821"/>
                  </a:cubicBezTo>
                  <a:cubicBezTo>
                    <a:pt x="352" y="819"/>
                    <a:pt x="354" y="816"/>
                    <a:pt x="356" y="813"/>
                  </a:cubicBezTo>
                  <a:cubicBezTo>
                    <a:pt x="357" y="812"/>
                    <a:pt x="358" y="810"/>
                    <a:pt x="359" y="809"/>
                  </a:cubicBezTo>
                  <a:cubicBezTo>
                    <a:pt x="361" y="804"/>
                    <a:pt x="361" y="804"/>
                    <a:pt x="361" y="804"/>
                  </a:cubicBezTo>
                  <a:cubicBezTo>
                    <a:pt x="366" y="796"/>
                    <a:pt x="366" y="796"/>
                    <a:pt x="366" y="796"/>
                  </a:cubicBezTo>
                  <a:cubicBezTo>
                    <a:pt x="375" y="779"/>
                    <a:pt x="375" y="779"/>
                    <a:pt x="375" y="779"/>
                  </a:cubicBezTo>
                  <a:cubicBezTo>
                    <a:pt x="379" y="771"/>
                    <a:pt x="379" y="771"/>
                    <a:pt x="379" y="771"/>
                  </a:cubicBezTo>
                  <a:cubicBezTo>
                    <a:pt x="381" y="767"/>
                    <a:pt x="381" y="767"/>
                    <a:pt x="381" y="767"/>
                  </a:cubicBezTo>
                  <a:cubicBezTo>
                    <a:pt x="382" y="765"/>
                    <a:pt x="382" y="765"/>
                    <a:pt x="382" y="765"/>
                  </a:cubicBezTo>
                  <a:cubicBezTo>
                    <a:pt x="390" y="766"/>
                    <a:pt x="390" y="766"/>
                    <a:pt x="390" y="766"/>
                  </a:cubicBezTo>
                  <a:cubicBezTo>
                    <a:pt x="395" y="766"/>
                    <a:pt x="395" y="766"/>
                    <a:pt x="395" y="766"/>
                  </a:cubicBezTo>
                  <a:cubicBezTo>
                    <a:pt x="396" y="766"/>
                    <a:pt x="396" y="766"/>
                    <a:pt x="396" y="766"/>
                  </a:cubicBezTo>
                  <a:cubicBezTo>
                    <a:pt x="396" y="766"/>
                    <a:pt x="396" y="766"/>
                    <a:pt x="396" y="766"/>
                  </a:cubicBezTo>
                  <a:cubicBezTo>
                    <a:pt x="397" y="766"/>
                    <a:pt x="397" y="766"/>
                    <a:pt x="397" y="766"/>
                  </a:cubicBezTo>
                  <a:cubicBezTo>
                    <a:pt x="397" y="766"/>
                    <a:pt x="398" y="766"/>
                    <a:pt x="398" y="765"/>
                  </a:cubicBezTo>
                  <a:cubicBezTo>
                    <a:pt x="400" y="765"/>
                    <a:pt x="401" y="765"/>
                    <a:pt x="402" y="765"/>
                  </a:cubicBezTo>
                  <a:cubicBezTo>
                    <a:pt x="407" y="763"/>
                    <a:pt x="410" y="760"/>
                    <a:pt x="413" y="756"/>
                  </a:cubicBezTo>
                  <a:cubicBezTo>
                    <a:pt x="415" y="752"/>
                    <a:pt x="417" y="748"/>
                    <a:pt x="417" y="743"/>
                  </a:cubicBezTo>
                  <a:cubicBezTo>
                    <a:pt x="417" y="740"/>
                    <a:pt x="416" y="737"/>
                    <a:pt x="415" y="734"/>
                  </a:cubicBezTo>
                  <a:cubicBezTo>
                    <a:pt x="413" y="730"/>
                    <a:pt x="410" y="727"/>
                    <a:pt x="407" y="725"/>
                  </a:cubicBezTo>
                  <a:cubicBezTo>
                    <a:pt x="405" y="723"/>
                    <a:pt x="402" y="723"/>
                    <a:pt x="399" y="723"/>
                  </a:cubicBezTo>
                  <a:cubicBezTo>
                    <a:pt x="397" y="723"/>
                    <a:pt x="396" y="723"/>
                    <a:pt x="396" y="724"/>
                  </a:cubicBezTo>
                  <a:cubicBezTo>
                    <a:pt x="396" y="724"/>
                    <a:pt x="397" y="725"/>
                    <a:pt x="400" y="726"/>
                  </a:cubicBezTo>
                  <a:cubicBezTo>
                    <a:pt x="402" y="727"/>
                    <a:pt x="405" y="729"/>
                    <a:pt x="408" y="733"/>
                  </a:cubicBezTo>
                  <a:cubicBezTo>
                    <a:pt x="408" y="734"/>
                    <a:pt x="409" y="735"/>
                    <a:pt x="410" y="737"/>
                  </a:cubicBezTo>
                  <a:cubicBezTo>
                    <a:pt x="410" y="739"/>
                    <a:pt x="410" y="740"/>
                    <a:pt x="411" y="742"/>
                  </a:cubicBezTo>
                  <a:cubicBezTo>
                    <a:pt x="411" y="745"/>
                    <a:pt x="410" y="747"/>
                    <a:pt x="410" y="747"/>
                  </a:cubicBezTo>
                  <a:cubicBezTo>
                    <a:pt x="409" y="749"/>
                    <a:pt x="409" y="748"/>
                    <a:pt x="408" y="747"/>
                  </a:cubicBezTo>
                  <a:cubicBezTo>
                    <a:pt x="408" y="749"/>
                    <a:pt x="406" y="752"/>
                    <a:pt x="405" y="754"/>
                  </a:cubicBezTo>
                  <a:cubicBezTo>
                    <a:pt x="403" y="756"/>
                    <a:pt x="401" y="757"/>
                    <a:pt x="398" y="758"/>
                  </a:cubicBezTo>
                  <a:cubicBezTo>
                    <a:pt x="397" y="758"/>
                    <a:pt x="397" y="758"/>
                    <a:pt x="396" y="758"/>
                  </a:cubicBezTo>
                  <a:cubicBezTo>
                    <a:pt x="394" y="758"/>
                    <a:pt x="394" y="758"/>
                    <a:pt x="394" y="758"/>
                  </a:cubicBezTo>
                  <a:cubicBezTo>
                    <a:pt x="389" y="758"/>
                    <a:pt x="389" y="758"/>
                    <a:pt x="389" y="758"/>
                  </a:cubicBezTo>
                  <a:cubicBezTo>
                    <a:pt x="377" y="758"/>
                    <a:pt x="377" y="758"/>
                    <a:pt x="377" y="758"/>
                  </a:cubicBezTo>
                  <a:cubicBezTo>
                    <a:pt x="362" y="787"/>
                    <a:pt x="362" y="787"/>
                    <a:pt x="362" y="787"/>
                  </a:cubicBezTo>
                  <a:cubicBezTo>
                    <a:pt x="354" y="801"/>
                    <a:pt x="354" y="801"/>
                    <a:pt x="354" y="801"/>
                  </a:cubicBezTo>
                  <a:cubicBezTo>
                    <a:pt x="352" y="804"/>
                    <a:pt x="352" y="804"/>
                    <a:pt x="352" y="804"/>
                  </a:cubicBezTo>
                  <a:cubicBezTo>
                    <a:pt x="352" y="805"/>
                    <a:pt x="351" y="806"/>
                    <a:pt x="350" y="807"/>
                  </a:cubicBezTo>
                  <a:cubicBezTo>
                    <a:pt x="349" y="809"/>
                    <a:pt x="348" y="811"/>
                    <a:pt x="346" y="813"/>
                  </a:cubicBezTo>
                  <a:cubicBezTo>
                    <a:pt x="345" y="815"/>
                    <a:pt x="343" y="816"/>
                    <a:pt x="342" y="817"/>
                  </a:cubicBezTo>
                  <a:cubicBezTo>
                    <a:pt x="341" y="817"/>
                    <a:pt x="341" y="818"/>
                    <a:pt x="341" y="818"/>
                  </a:cubicBezTo>
                  <a:cubicBezTo>
                    <a:pt x="341" y="818"/>
                    <a:pt x="341" y="817"/>
                    <a:pt x="342" y="817"/>
                  </a:cubicBezTo>
                  <a:cubicBezTo>
                    <a:pt x="343" y="816"/>
                    <a:pt x="345" y="815"/>
                    <a:pt x="346" y="813"/>
                  </a:cubicBezTo>
                  <a:cubicBezTo>
                    <a:pt x="348" y="811"/>
                    <a:pt x="349" y="809"/>
                    <a:pt x="350" y="807"/>
                  </a:cubicBezTo>
                  <a:cubicBezTo>
                    <a:pt x="351" y="806"/>
                    <a:pt x="352" y="805"/>
                    <a:pt x="352" y="804"/>
                  </a:cubicBezTo>
                  <a:cubicBezTo>
                    <a:pt x="354" y="801"/>
                    <a:pt x="354" y="801"/>
                    <a:pt x="354" y="801"/>
                  </a:cubicBezTo>
                  <a:cubicBezTo>
                    <a:pt x="361" y="787"/>
                    <a:pt x="361" y="787"/>
                    <a:pt x="361" y="787"/>
                  </a:cubicBezTo>
                  <a:cubicBezTo>
                    <a:pt x="377" y="757"/>
                    <a:pt x="377" y="757"/>
                    <a:pt x="377" y="757"/>
                  </a:cubicBezTo>
                  <a:cubicBezTo>
                    <a:pt x="389" y="757"/>
                    <a:pt x="389" y="757"/>
                    <a:pt x="389" y="757"/>
                  </a:cubicBezTo>
                  <a:cubicBezTo>
                    <a:pt x="394" y="757"/>
                    <a:pt x="394" y="757"/>
                    <a:pt x="394" y="757"/>
                  </a:cubicBezTo>
                  <a:cubicBezTo>
                    <a:pt x="396" y="757"/>
                    <a:pt x="396" y="757"/>
                    <a:pt x="396" y="757"/>
                  </a:cubicBezTo>
                  <a:cubicBezTo>
                    <a:pt x="397" y="757"/>
                    <a:pt x="398" y="757"/>
                    <a:pt x="398" y="757"/>
                  </a:cubicBezTo>
                  <a:cubicBezTo>
                    <a:pt x="401" y="757"/>
                    <a:pt x="403" y="755"/>
                    <a:pt x="405" y="753"/>
                  </a:cubicBezTo>
                  <a:cubicBezTo>
                    <a:pt x="406" y="751"/>
                    <a:pt x="407" y="748"/>
                    <a:pt x="408" y="746"/>
                  </a:cubicBezTo>
                  <a:cubicBezTo>
                    <a:pt x="408" y="745"/>
                    <a:pt x="407" y="745"/>
                    <a:pt x="407" y="746"/>
                  </a:cubicBezTo>
                  <a:cubicBezTo>
                    <a:pt x="406" y="746"/>
                    <a:pt x="406" y="748"/>
                    <a:pt x="405" y="750"/>
                  </a:cubicBezTo>
                  <a:cubicBezTo>
                    <a:pt x="404" y="751"/>
                    <a:pt x="403" y="752"/>
                    <a:pt x="402" y="753"/>
                  </a:cubicBezTo>
                  <a:cubicBezTo>
                    <a:pt x="401" y="754"/>
                    <a:pt x="399" y="755"/>
                    <a:pt x="398" y="755"/>
                  </a:cubicBezTo>
                  <a:cubicBezTo>
                    <a:pt x="397" y="755"/>
                    <a:pt x="397" y="755"/>
                    <a:pt x="397" y="755"/>
                  </a:cubicBezTo>
                  <a:cubicBezTo>
                    <a:pt x="396" y="755"/>
                    <a:pt x="396" y="755"/>
                    <a:pt x="396" y="755"/>
                  </a:cubicBezTo>
                  <a:cubicBezTo>
                    <a:pt x="396" y="755"/>
                    <a:pt x="396" y="755"/>
                    <a:pt x="396" y="755"/>
                  </a:cubicBezTo>
                  <a:cubicBezTo>
                    <a:pt x="394" y="755"/>
                    <a:pt x="394" y="755"/>
                    <a:pt x="394" y="755"/>
                  </a:cubicBezTo>
                  <a:cubicBezTo>
                    <a:pt x="390" y="755"/>
                    <a:pt x="390" y="755"/>
                    <a:pt x="390" y="755"/>
                  </a:cubicBezTo>
                  <a:cubicBezTo>
                    <a:pt x="376" y="755"/>
                    <a:pt x="376" y="755"/>
                    <a:pt x="376" y="755"/>
                  </a:cubicBezTo>
                  <a:cubicBezTo>
                    <a:pt x="366" y="774"/>
                    <a:pt x="366" y="774"/>
                    <a:pt x="366" y="774"/>
                  </a:cubicBezTo>
                  <a:cubicBezTo>
                    <a:pt x="363" y="780"/>
                    <a:pt x="360" y="785"/>
                    <a:pt x="358" y="789"/>
                  </a:cubicBezTo>
                  <a:cubicBezTo>
                    <a:pt x="353" y="798"/>
                    <a:pt x="353" y="798"/>
                    <a:pt x="353" y="798"/>
                  </a:cubicBezTo>
                  <a:cubicBezTo>
                    <a:pt x="351" y="802"/>
                    <a:pt x="351" y="802"/>
                    <a:pt x="351" y="802"/>
                  </a:cubicBezTo>
                  <a:cubicBezTo>
                    <a:pt x="350" y="803"/>
                    <a:pt x="350" y="804"/>
                    <a:pt x="349" y="804"/>
                  </a:cubicBezTo>
                  <a:cubicBezTo>
                    <a:pt x="349" y="805"/>
                    <a:pt x="349" y="806"/>
                    <a:pt x="348" y="806"/>
                  </a:cubicBezTo>
                  <a:cubicBezTo>
                    <a:pt x="347" y="809"/>
                    <a:pt x="345" y="811"/>
                    <a:pt x="342" y="813"/>
                  </a:cubicBezTo>
                  <a:cubicBezTo>
                    <a:pt x="340" y="815"/>
                    <a:pt x="338" y="817"/>
                    <a:pt x="336" y="818"/>
                  </a:cubicBezTo>
                  <a:cubicBezTo>
                    <a:pt x="335" y="818"/>
                    <a:pt x="335" y="818"/>
                    <a:pt x="335" y="818"/>
                  </a:cubicBezTo>
                  <a:cubicBezTo>
                    <a:pt x="331" y="819"/>
                    <a:pt x="326" y="820"/>
                    <a:pt x="320" y="821"/>
                  </a:cubicBezTo>
                  <a:cubicBezTo>
                    <a:pt x="315" y="821"/>
                    <a:pt x="310" y="821"/>
                    <a:pt x="304" y="821"/>
                  </a:cubicBezTo>
                  <a:cubicBezTo>
                    <a:pt x="293" y="821"/>
                    <a:pt x="282" y="821"/>
                    <a:pt x="270" y="820"/>
                  </a:cubicBezTo>
                  <a:cubicBezTo>
                    <a:pt x="265" y="819"/>
                    <a:pt x="259" y="818"/>
                    <a:pt x="254" y="818"/>
                  </a:cubicBezTo>
                  <a:cubicBezTo>
                    <a:pt x="252" y="817"/>
                    <a:pt x="251" y="817"/>
                    <a:pt x="250"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6"/>
                  </a:cubicBezTo>
                  <a:cubicBezTo>
                    <a:pt x="247" y="815"/>
                    <a:pt x="245" y="814"/>
                    <a:pt x="244" y="812"/>
                  </a:cubicBezTo>
                  <a:cubicBezTo>
                    <a:pt x="242" y="810"/>
                    <a:pt x="240" y="808"/>
                    <a:pt x="239" y="806"/>
                  </a:cubicBezTo>
                  <a:cubicBezTo>
                    <a:pt x="237" y="804"/>
                    <a:pt x="237" y="804"/>
                    <a:pt x="237" y="804"/>
                  </a:cubicBezTo>
                  <a:cubicBezTo>
                    <a:pt x="237" y="803"/>
                    <a:pt x="237" y="803"/>
                    <a:pt x="237" y="803"/>
                  </a:cubicBezTo>
                  <a:cubicBezTo>
                    <a:pt x="237" y="803"/>
                    <a:pt x="237" y="803"/>
                    <a:pt x="237" y="803"/>
                  </a:cubicBezTo>
                  <a:cubicBezTo>
                    <a:pt x="237" y="803"/>
                    <a:pt x="237" y="803"/>
                    <a:pt x="237" y="803"/>
                  </a:cubicBezTo>
                  <a:cubicBezTo>
                    <a:pt x="235" y="800"/>
                    <a:pt x="235" y="800"/>
                    <a:pt x="235" y="800"/>
                  </a:cubicBezTo>
                  <a:cubicBezTo>
                    <a:pt x="228" y="785"/>
                    <a:pt x="228" y="785"/>
                    <a:pt x="228" y="785"/>
                  </a:cubicBezTo>
                  <a:cubicBezTo>
                    <a:pt x="221" y="771"/>
                    <a:pt x="221" y="771"/>
                    <a:pt x="221" y="771"/>
                  </a:cubicBezTo>
                  <a:cubicBezTo>
                    <a:pt x="213" y="753"/>
                    <a:pt x="213" y="753"/>
                    <a:pt x="213" y="753"/>
                  </a:cubicBezTo>
                  <a:cubicBezTo>
                    <a:pt x="185" y="753"/>
                    <a:pt x="185" y="753"/>
                    <a:pt x="185" y="753"/>
                  </a:cubicBezTo>
                  <a:cubicBezTo>
                    <a:pt x="183" y="753"/>
                    <a:pt x="182" y="752"/>
                    <a:pt x="180" y="750"/>
                  </a:cubicBezTo>
                  <a:cubicBezTo>
                    <a:pt x="179" y="749"/>
                    <a:pt x="178" y="746"/>
                    <a:pt x="178" y="744"/>
                  </a:cubicBezTo>
                  <a:cubicBezTo>
                    <a:pt x="178" y="741"/>
                    <a:pt x="178" y="739"/>
                    <a:pt x="179" y="737"/>
                  </a:cubicBezTo>
                  <a:cubicBezTo>
                    <a:pt x="181" y="735"/>
                    <a:pt x="182" y="734"/>
                    <a:pt x="184" y="733"/>
                  </a:cubicBezTo>
                  <a:cubicBezTo>
                    <a:pt x="184" y="733"/>
                    <a:pt x="185" y="733"/>
                    <a:pt x="185" y="733"/>
                  </a:cubicBezTo>
                  <a:cubicBezTo>
                    <a:pt x="188" y="733"/>
                    <a:pt x="188" y="733"/>
                    <a:pt x="188" y="733"/>
                  </a:cubicBezTo>
                  <a:cubicBezTo>
                    <a:pt x="194" y="733"/>
                    <a:pt x="194" y="733"/>
                    <a:pt x="194" y="733"/>
                  </a:cubicBezTo>
                  <a:cubicBezTo>
                    <a:pt x="206" y="733"/>
                    <a:pt x="206" y="733"/>
                    <a:pt x="206" y="733"/>
                  </a:cubicBezTo>
                  <a:cubicBezTo>
                    <a:pt x="263" y="732"/>
                    <a:pt x="326" y="734"/>
                    <a:pt x="373" y="732"/>
                  </a:cubicBezTo>
                  <a:cubicBezTo>
                    <a:pt x="414" y="731"/>
                    <a:pt x="399" y="727"/>
                    <a:pt x="357" y="725"/>
                  </a:cubicBezTo>
                  <a:cubicBezTo>
                    <a:pt x="357" y="724"/>
                    <a:pt x="357" y="724"/>
                    <a:pt x="357" y="724"/>
                  </a:cubicBezTo>
                  <a:cubicBezTo>
                    <a:pt x="399" y="725"/>
                    <a:pt x="378" y="722"/>
                    <a:pt x="383" y="720"/>
                  </a:cubicBezTo>
                  <a:cubicBezTo>
                    <a:pt x="364" y="720"/>
                    <a:pt x="346" y="720"/>
                    <a:pt x="327" y="719"/>
                  </a:cubicBezTo>
                  <a:cubicBezTo>
                    <a:pt x="361" y="719"/>
                    <a:pt x="361" y="719"/>
                    <a:pt x="361" y="719"/>
                  </a:cubicBezTo>
                  <a:cubicBezTo>
                    <a:pt x="380" y="719"/>
                    <a:pt x="380" y="719"/>
                    <a:pt x="380" y="719"/>
                  </a:cubicBezTo>
                  <a:cubicBezTo>
                    <a:pt x="389" y="720"/>
                    <a:pt x="389" y="720"/>
                    <a:pt x="389" y="720"/>
                  </a:cubicBezTo>
                  <a:cubicBezTo>
                    <a:pt x="393" y="720"/>
                    <a:pt x="393" y="720"/>
                    <a:pt x="393" y="720"/>
                  </a:cubicBezTo>
                  <a:cubicBezTo>
                    <a:pt x="396" y="720"/>
                    <a:pt x="396" y="720"/>
                    <a:pt x="396" y="720"/>
                  </a:cubicBezTo>
                  <a:cubicBezTo>
                    <a:pt x="396" y="720"/>
                    <a:pt x="396" y="720"/>
                    <a:pt x="396" y="720"/>
                  </a:cubicBezTo>
                  <a:cubicBezTo>
                    <a:pt x="397" y="720"/>
                    <a:pt x="397" y="720"/>
                    <a:pt x="397" y="720"/>
                  </a:cubicBezTo>
                  <a:cubicBezTo>
                    <a:pt x="398" y="720"/>
                    <a:pt x="398" y="720"/>
                    <a:pt x="399" y="719"/>
                  </a:cubicBezTo>
                  <a:cubicBezTo>
                    <a:pt x="403" y="719"/>
                    <a:pt x="407" y="717"/>
                    <a:pt x="409" y="715"/>
                  </a:cubicBezTo>
                  <a:cubicBezTo>
                    <a:pt x="412" y="713"/>
                    <a:pt x="414" y="710"/>
                    <a:pt x="416" y="707"/>
                  </a:cubicBezTo>
                  <a:cubicBezTo>
                    <a:pt x="418" y="701"/>
                    <a:pt x="418" y="696"/>
                    <a:pt x="417" y="691"/>
                  </a:cubicBezTo>
                  <a:cubicBezTo>
                    <a:pt x="418" y="697"/>
                    <a:pt x="417" y="703"/>
                    <a:pt x="413" y="708"/>
                  </a:cubicBezTo>
                  <a:cubicBezTo>
                    <a:pt x="412" y="711"/>
                    <a:pt x="409" y="713"/>
                    <a:pt x="406" y="715"/>
                  </a:cubicBezTo>
                  <a:cubicBezTo>
                    <a:pt x="404" y="716"/>
                    <a:pt x="400" y="717"/>
                    <a:pt x="397" y="718"/>
                  </a:cubicBezTo>
                  <a:cubicBezTo>
                    <a:pt x="369" y="717"/>
                    <a:pt x="369" y="717"/>
                    <a:pt x="369" y="717"/>
                  </a:cubicBezTo>
                  <a:cubicBezTo>
                    <a:pt x="350" y="717"/>
                    <a:pt x="330" y="717"/>
                    <a:pt x="311" y="716"/>
                  </a:cubicBezTo>
                  <a:cubicBezTo>
                    <a:pt x="195" y="716"/>
                    <a:pt x="195" y="716"/>
                    <a:pt x="195" y="716"/>
                  </a:cubicBezTo>
                  <a:cubicBezTo>
                    <a:pt x="227" y="716"/>
                    <a:pt x="264" y="715"/>
                    <a:pt x="296" y="716"/>
                  </a:cubicBezTo>
                  <a:cubicBezTo>
                    <a:pt x="319" y="716"/>
                    <a:pt x="341" y="717"/>
                    <a:pt x="362" y="717"/>
                  </a:cubicBezTo>
                  <a:cubicBezTo>
                    <a:pt x="394" y="717"/>
                    <a:pt x="394" y="717"/>
                    <a:pt x="394" y="717"/>
                  </a:cubicBezTo>
                  <a:cubicBezTo>
                    <a:pt x="395" y="717"/>
                    <a:pt x="396" y="717"/>
                    <a:pt x="398" y="717"/>
                  </a:cubicBezTo>
                  <a:cubicBezTo>
                    <a:pt x="400" y="717"/>
                    <a:pt x="402" y="716"/>
                    <a:pt x="403" y="716"/>
                  </a:cubicBezTo>
                  <a:cubicBezTo>
                    <a:pt x="406" y="714"/>
                    <a:pt x="409" y="712"/>
                    <a:pt x="411" y="709"/>
                  </a:cubicBezTo>
                  <a:cubicBezTo>
                    <a:pt x="416" y="704"/>
                    <a:pt x="417" y="697"/>
                    <a:pt x="416" y="691"/>
                  </a:cubicBezTo>
                  <a:cubicBezTo>
                    <a:pt x="416" y="688"/>
                    <a:pt x="415" y="685"/>
                    <a:pt x="414" y="683"/>
                  </a:cubicBezTo>
                  <a:cubicBezTo>
                    <a:pt x="412" y="679"/>
                    <a:pt x="409" y="677"/>
                    <a:pt x="406" y="676"/>
                  </a:cubicBezTo>
                  <a:cubicBezTo>
                    <a:pt x="404" y="674"/>
                    <a:pt x="401" y="674"/>
                    <a:pt x="399" y="674"/>
                  </a:cubicBezTo>
                  <a:cubicBezTo>
                    <a:pt x="397" y="674"/>
                    <a:pt x="396" y="675"/>
                    <a:pt x="396" y="675"/>
                  </a:cubicBezTo>
                  <a:cubicBezTo>
                    <a:pt x="396" y="676"/>
                    <a:pt x="397" y="676"/>
                    <a:pt x="399" y="677"/>
                  </a:cubicBezTo>
                  <a:cubicBezTo>
                    <a:pt x="401" y="678"/>
                    <a:pt x="404" y="679"/>
                    <a:pt x="407" y="683"/>
                  </a:cubicBezTo>
                  <a:cubicBezTo>
                    <a:pt x="408" y="685"/>
                    <a:pt x="410" y="688"/>
                    <a:pt x="410" y="690"/>
                  </a:cubicBezTo>
                  <a:cubicBezTo>
                    <a:pt x="411" y="693"/>
                    <a:pt x="411" y="695"/>
                    <a:pt x="411" y="695"/>
                  </a:cubicBezTo>
                  <a:cubicBezTo>
                    <a:pt x="410" y="697"/>
                    <a:pt x="409" y="696"/>
                    <a:pt x="409" y="695"/>
                  </a:cubicBezTo>
                  <a:cubicBezTo>
                    <a:pt x="409" y="698"/>
                    <a:pt x="408" y="701"/>
                    <a:pt x="406" y="704"/>
                  </a:cubicBezTo>
                  <a:cubicBezTo>
                    <a:pt x="404" y="706"/>
                    <a:pt x="401" y="708"/>
                    <a:pt x="398" y="709"/>
                  </a:cubicBezTo>
                  <a:cubicBezTo>
                    <a:pt x="398" y="709"/>
                    <a:pt x="397" y="709"/>
                    <a:pt x="396" y="709"/>
                  </a:cubicBezTo>
                  <a:cubicBezTo>
                    <a:pt x="393" y="709"/>
                    <a:pt x="393" y="709"/>
                    <a:pt x="393" y="709"/>
                  </a:cubicBezTo>
                  <a:cubicBezTo>
                    <a:pt x="388" y="709"/>
                    <a:pt x="388" y="709"/>
                    <a:pt x="388" y="709"/>
                  </a:cubicBezTo>
                  <a:cubicBezTo>
                    <a:pt x="377" y="709"/>
                    <a:pt x="377" y="709"/>
                    <a:pt x="377" y="709"/>
                  </a:cubicBezTo>
                  <a:cubicBezTo>
                    <a:pt x="332" y="708"/>
                    <a:pt x="332" y="708"/>
                    <a:pt x="332" y="708"/>
                  </a:cubicBezTo>
                  <a:cubicBezTo>
                    <a:pt x="295" y="708"/>
                    <a:pt x="259" y="708"/>
                    <a:pt x="223" y="707"/>
                  </a:cubicBezTo>
                  <a:cubicBezTo>
                    <a:pt x="259" y="708"/>
                    <a:pt x="296" y="708"/>
                    <a:pt x="332" y="708"/>
                  </a:cubicBezTo>
                  <a:cubicBezTo>
                    <a:pt x="377" y="709"/>
                    <a:pt x="377" y="709"/>
                    <a:pt x="377" y="709"/>
                  </a:cubicBezTo>
                  <a:cubicBezTo>
                    <a:pt x="388" y="709"/>
                    <a:pt x="388" y="709"/>
                    <a:pt x="388" y="709"/>
                  </a:cubicBezTo>
                  <a:cubicBezTo>
                    <a:pt x="394" y="709"/>
                    <a:pt x="394" y="709"/>
                    <a:pt x="394" y="709"/>
                  </a:cubicBezTo>
                  <a:cubicBezTo>
                    <a:pt x="395" y="709"/>
                    <a:pt x="395" y="709"/>
                    <a:pt x="395" y="709"/>
                  </a:cubicBezTo>
                  <a:cubicBezTo>
                    <a:pt x="396" y="709"/>
                    <a:pt x="396" y="709"/>
                    <a:pt x="396" y="709"/>
                  </a:cubicBezTo>
                  <a:cubicBezTo>
                    <a:pt x="397" y="709"/>
                    <a:pt x="397" y="709"/>
                    <a:pt x="397" y="709"/>
                  </a:cubicBezTo>
                  <a:cubicBezTo>
                    <a:pt x="397" y="709"/>
                    <a:pt x="398" y="708"/>
                    <a:pt x="399" y="708"/>
                  </a:cubicBezTo>
                  <a:cubicBezTo>
                    <a:pt x="401" y="708"/>
                    <a:pt x="404" y="706"/>
                    <a:pt x="406" y="703"/>
                  </a:cubicBezTo>
                  <a:cubicBezTo>
                    <a:pt x="407" y="701"/>
                    <a:pt x="408" y="697"/>
                    <a:pt x="408" y="694"/>
                  </a:cubicBezTo>
                  <a:cubicBezTo>
                    <a:pt x="408" y="694"/>
                    <a:pt x="407" y="694"/>
                    <a:pt x="407" y="694"/>
                  </a:cubicBezTo>
                  <a:cubicBezTo>
                    <a:pt x="407" y="695"/>
                    <a:pt x="407" y="696"/>
                    <a:pt x="406" y="699"/>
                  </a:cubicBezTo>
                  <a:cubicBezTo>
                    <a:pt x="405" y="700"/>
                    <a:pt x="404" y="703"/>
                    <a:pt x="402" y="704"/>
                  </a:cubicBezTo>
                  <a:cubicBezTo>
                    <a:pt x="400" y="705"/>
                    <a:pt x="399" y="706"/>
                    <a:pt x="397" y="706"/>
                  </a:cubicBezTo>
                  <a:cubicBezTo>
                    <a:pt x="397" y="706"/>
                    <a:pt x="397" y="706"/>
                    <a:pt x="396" y="706"/>
                  </a:cubicBezTo>
                  <a:cubicBezTo>
                    <a:pt x="394" y="706"/>
                    <a:pt x="394" y="706"/>
                    <a:pt x="394" y="706"/>
                  </a:cubicBezTo>
                  <a:cubicBezTo>
                    <a:pt x="390" y="706"/>
                    <a:pt x="390" y="706"/>
                    <a:pt x="390" y="706"/>
                  </a:cubicBezTo>
                  <a:cubicBezTo>
                    <a:pt x="379" y="707"/>
                    <a:pt x="366" y="707"/>
                    <a:pt x="357" y="707"/>
                  </a:cubicBezTo>
                  <a:cubicBezTo>
                    <a:pt x="306" y="705"/>
                    <a:pt x="251" y="706"/>
                    <a:pt x="201" y="705"/>
                  </a:cubicBezTo>
                  <a:cubicBezTo>
                    <a:pt x="187" y="705"/>
                    <a:pt x="187" y="705"/>
                    <a:pt x="187" y="705"/>
                  </a:cubicBezTo>
                  <a:cubicBezTo>
                    <a:pt x="185" y="704"/>
                    <a:pt x="185" y="704"/>
                    <a:pt x="185" y="704"/>
                  </a:cubicBezTo>
                  <a:cubicBezTo>
                    <a:pt x="185" y="704"/>
                    <a:pt x="185" y="704"/>
                    <a:pt x="185" y="704"/>
                  </a:cubicBezTo>
                  <a:cubicBezTo>
                    <a:pt x="184" y="704"/>
                    <a:pt x="184" y="704"/>
                    <a:pt x="183" y="704"/>
                  </a:cubicBezTo>
                  <a:cubicBezTo>
                    <a:pt x="182" y="704"/>
                    <a:pt x="181" y="703"/>
                    <a:pt x="180" y="702"/>
                  </a:cubicBezTo>
                  <a:cubicBezTo>
                    <a:pt x="179" y="700"/>
                    <a:pt x="178" y="697"/>
                    <a:pt x="178" y="694"/>
                  </a:cubicBezTo>
                  <a:cubicBezTo>
                    <a:pt x="178" y="692"/>
                    <a:pt x="179" y="689"/>
                    <a:pt x="181" y="687"/>
                  </a:cubicBezTo>
                  <a:cubicBezTo>
                    <a:pt x="181" y="686"/>
                    <a:pt x="182" y="686"/>
                    <a:pt x="183" y="685"/>
                  </a:cubicBezTo>
                  <a:cubicBezTo>
                    <a:pt x="184" y="685"/>
                    <a:pt x="184" y="685"/>
                    <a:pt x="185" y="685"/>
                  </a:cubicBezTo>
                  <a:cubicBezTo>
                    <a:pt x="185" y="685"/>
                    <a:pt x="185" y="685"/>
                    <a:pt x="185" y="685"/>
                  </a:cubicBezTo>
                  <a:cubicBezTo>
                    <a:pt x="185" y="685"/>
                    <a:pt x="185" y="685"/>
                    <a:pt x="185" y="685"/>
                  </a:cubicBezTo>
                  <a:cubicBezTo>
                    <a:pt x="186" y="685"/>
                    <a:pt x="186" y="685"/>
                    <a:pt x="186" y="685"/>
                  </a:cubicBezTo>
                  <a:cubicBezTo>
                    <a:pt x="187" y="685"/>
                    <a:pt x="187" y="685"/>
                    <a:pt x="187" y="685"/>
                  </a:cubicBezTo>
                  <a:cubicBezTo>
                    <a:pt x="201" y="685"/>
                    <a:pt x="201" y="685"/>
                    <a:pt x="201" y="685"/>
                  </a:cubicBezTo>
                  <a:cubicBezTo>
                    <a:pt x="229" y="685"/>
                    <a:pt x="229" y="685"/>
                    <a:pt x="229" y="685"/>
                  </a:cubicBezTo>
                  <a:cubicBezTo>
                    <a:pt x="279" y="684"/>
                    <a:pt x="334" y="685"/>
                    <a:pt x="376" y="684"/>
                  </a:cubicBezTo>
                  <a:cubicBezTo>
                    <a:pt x="412" y="683"/>
                    <a:pt x="398" y="678"/>
                    <a:pt x="362" y="677"/>
                  </a:cubicBezTo>
                  <a:cubicBezTo>
                    <a:pt x="362" y="675"/>
                    <a:pt x="362" y="675"/>
                    <a:pt x="362" y="675"/>
                  </a:cubicBezTo>
                  <a:cubicBezTo>
                    <a:pt x="398" y="676"/>
                    <a:pt x="380" y="673"/>
                    <a:pt x="385" y="671"/>
                  </a:cubicBezTo>
                  <a:cubicBezTo>
                    <a:pt x="369" y="671"/>
                    <a:pt x="353" y="671"/>
                    <a:pt x="337" y="671"/>
                  </a:cubicBezTo>
                  <a:cubicBezTo>
                    <a:pt x="361" y="671"/>
                    <a:pt x="361" y="671"/>
                    <a:pt x="361" y="671"/>
                  </a:cubicBezTo>
                  <a:cubicBezTo>
                    <a:pt x="380" y="671"/>
                    <a:pt x="380" y="671"/>
                    <a:pt x="380" y="671"/>
                  </a:cubicBezTo>
                  <a:cubicBezTo>
                    <a:pt x="389" y="671"/>
                    <a:pt x="389" y="671"/>
                    <a:pt x="389" y="671"/>
                  </a:cubicBezTo>
                  <a:cubicBezTo>
                    <a:pt x="393" y="671"/>
                    <a:pt x="393" y="671"/>
                    <a:pt x="393" y="671"/>
                  </a:cubicBezTo>
                  <a:cubicBezTo>
                    <a:pt x="396" y="671"/>
                    <a:pt x="396" y="671"/>
                    <a:pt x="396" y="671"/>
                  </a:cubicBezTo>
                  <a:cubicBezTo>
                    <a:pt x="396" y="671"/>
                    <a:pt x="396" y="671"/>
                    <a:pt x="396" y="671"/>
                  </a:cubicBezTo>
                  <a:cubicBezTo>
                    <a:pt x="397" y="671"/>
                    <a:pt x="397" y="671"/>
                    <a:pt x="397" y="671"/>
                  </a:cubicBezTo>
                  <a:cubicBezTo>
                    <a:pt x="398" y="671"/>
                    <a:pt x="399" y="671"/>
                    <a:pt x="399" y="671"/>
                  </a:cubicBezTo>
                  <a:cubicBezTo>
                    <a:pt x="403" y="670"/>
                    <a:pt x="407" y="668"/>
                    <a:pt x="409" y="666"/>
                  </a:cubicBezTo>
                  <a:cubicBezTo>
                    <a:pt x="412" y="664"/>
                    <a:pt x="414" y="661"/>
                    <a:pt x="416" y="658"/>
                  </a:cubicBezTo>
                  <a:cubicBezTo>
                    <a:pt x="418" y="653"/>
                    <a:pt x="418" y="647"/>
                    <a:pt x="417" y="642"/>
                  </a:cubicBezTo>
                  <a:cubicBezTo>
                    <a:pt x="418" y="648"/>
                    <a:pt x="417" y="655"/>
                    <a:pt x="413" y="660"/>
                  </a:cubicBezTo>
                  <a:cubicBezTo>
                    <a:pt x="412" y="662"/>
                    <a:pt x="409" y="665"/>
                    <a:pt x="407" y="666"/>
                  </a:cubicBezTo>
                  <a:cubicBezTo>
                    <a:pt x="404" y="668"/>
                    <a:pt x="400" y="669"/>
                    <a:pt x="397" y="669"/>
                  </a:cubicBezTo>
                  <a:cubicBezTo>
                    <a:pt x="369" y="669"/>
                    <a:pt x="369" y="669"/>
                    <a:pt x="369" y="669"/>
                  </a:cubicBezTo>
                  <a:cubicBezTo>
                    <a:pt x="350" y="668"/>
                    <a:pt x="330" y="668"/>
                    <a:pt x="311" y="668"/>
                  </a:cubicBezTo>
                  <a:cubicBezTo>
                    <a:pt x="195" y="667"/>
                    <a:pt x="195" y="667"/>
                    <a:pt x="195" y="667"/>
                  </a:cubicBezTo>
                  <a:cubicBezTo>
                    <a:pt x="227" y="667"/>
                    <a:pt x="264" y="667"/>
                    <a:pt x="296" y="668"/>
                  </a:cubicBezTo>
                  <a:cubicBezTo>
                    <a:pt x="319" y="668"/>
                    <a:pt x="341" y="668"/>
                    <a:pt x="362" y="668"/>
                  </a:cubicBezTo>
                  <a:cubicBezTo>
                    <a:pt x="394" y="668"/>
                    <a:pt x="394" y="668"/>
                    <a:pt x="394" y="668"/>
                  </a:cubicBezTo>
                  <a:cubicBezTo>
                    <a:pt x="396" y="668"/>
                    <a:pt x="396" y="668"/>
                    <a:pt x="396" y="668"/>
                  </a:cubicBezTo>
                  <a:cubicBezTo>
                    <a:pt x="396" y="668"/>
                    <a:pt x="396" y="668"/>
                    <a:pt x="396" y="668"/>
                  </a:cubicBezTo>
                  <a:cubicBezTo>
                    <a:pt x="397" y="668"/>
                    <a:pt x="397" y="668"/>
                    <a:pt x="397" y="668"/>
                  </a:cubicBezTo>
                  <a:cubicBezTo>
                    <a:pt x="397" y="668"/>
                    <a:pt x="398" y="668"/>
                    <a:pt x="398" y="668"/>
                  </a:cubicBezTo>
                  <a:cubicBezTo>
                    <a:pt x="400" y="668"/>
                    <a:pt x="402" y="668"/>
                    <a:pt x="403" y="667"/>
                  </a:cubicBezTo>
                  <a:cubicBezTo>
                    <a:pt x="407" y="666"/>
                    <a:pt x="409" y="663"/>
                    <a:pt x="411" y="661"/>
                  </a:cubicBezTo>
                  <a:cubicBezTo>
                    <a:pt x="416" y="656"/>
                    <a:pt x="417" y="649"/>
                    <a:pt x="416" y="642"/>
                  </a:cubicBezTo>
                  <a:cubicBezTo>
                    <a:pt x="416" y="639"/>
                    <a:pt x="415" y="637"/>
                    <a:pt x="414" y="634"/>
                  </a:cubicBezTo>
                  <a:cubicBezTo>
                    <a:pt x="412" y="631"/>
                    <a:pt x="409" y="629"/>
                    <a:pt x="406" y="627"/>
                  </a:cubicBezTo>
                  <a:cubicBezTo>
                    <a:pt x="404" y="626"/>
                    <a:pt x="401" y="625"/>
                    <a:pt x="399" y="626"/>
                  </a:cubicBezTo>
                  <a:cubicBezTo>
                    <a:pt x="397" y="626"/>
                    <a:pt x="396" y="626"/>
                    <a:pt x="396" y="627"/>
                  </a:cubicBezTo>
                  <a:cubicBezTo>
                    <a:pt x="396" y="627"/>
                    <a:pt x="397" y="628"/>
                    <a:pt x="399" y="628"/>
                  </a:cubicBezTo>
                  <a:cubicBezTo>
                    <a:pt x="401" y="629"/>
                    <a:pt x="404" y="631"/>
                    <a:pt x="407" y="634"/>
                  </a:cubicBezTo>
                  <a:cubicBezTo>
                    <a:pt x="408" y="636"/>
                    <a:pt x="410" y="639"/>
                    <a:pt x="410" y="642"/>
                  </a:cubicBezTo>
                  <a:cubicBezTo>
                    <a:pt x="411" y="645"/>
                    <a:pt x="411" y="647"/>
                    <a:pt x="411" y="647"/>
                  </a:cubicBezTo>
                  <a:cubicBezTo>
                    <a:pt x="410" y="648"/>
                    <a:pt x="409" y="647"/>
                    <a:pt x="409" y="646"/>
                  </a:cubicBezTo>
                  <a:cubicBezTo>
                    <a:pt x="409" y="650"/>
                    <a:pt x="408" y="653"/>
                    <a:pt x="406" y="655"/>
                  </a:cubicBezTo>
                  <a:cubicBezTo>
                    <a:pt x="404" y="658"/>
                    <a:pt x="401" y="660"/>
                    <a:pt x="398" y="660"/>
                  </a:cubicBezTo>
                  <a:cubicBezTo>
                    <a:pt x="398" y="660"/>
                    <a:pt x="397" y="660"/>
                    <a:pt x="396" y="660"/>
                  </a:cubicBezTo>
                  <a:cubicBezTo>
                    <a:pt x="394" y="660"/>
                    <a:pt x="394" y="660"/>
                    <a:pt x="394" y="660"/>
                  </a:cubicBezTo>
                  <a:cubicBezTo>
                    <a:pt x="388" y="660"/>
                    <a:pt x="388" y="660"/>
                    <a:pt x="388" y="660"/>
                  </a:cubicBezTo>
                  <a:cubicBezTo>
                    <a:pt x="377" y="660"/>
                    <a:pt x="377" y="660"/>
                    <a:pt x="377" y="660"/>
                  </a:cubicBezTo>
                  <a:cubicBezTo>
                    <a:pt x="332" y="660"/>
                    <a:pt x="332" y="660"/>
                    <a:pt x="332" y="660"/>
                  </a:cubicBezTo>
                  <a:cubicBezTo>
                    <a:pt x="295" y="660"/>
                    <a:pt x="259" y="659"/>
                    <a:pt x="223" y="658"/>
                  </a:cubicBezTo>
                  <a:cubicBezTo>
                    <a:pt x="259" y="659"/>
                    <a:pt x="296" y="660"/>
                    <a:pt x="332" y="660"/>
                  </a:cubicBezTo>
                  <a:cubicBezTo>
                    <a:pt x="377" y="660"/>
                    <a:pt x="377" y="660"/>
                    <a:pt x="377" y="660"/>
                  </a:cubicBezTo>
                  <a:cubicBezTo>
                    <a:pt x="388" y="660"/>
                    <a:pt x="388" y="660"/>
                    <a:pt x="388" y="660"/>
                  </a:cubicBezTo>
                  <a:cubicBezTo>
                    <a:pt x="394" y="660"/>
                    <a:pt x="394" y="660"/>
                    <a:pt x="394" y="660"/>
                  </a:cubicBezTo>
                  <a:cubicBezTo>
                    <a:pt x="395" y="660"/>
                    <a:pt x="395" y="660"/>
                    <a:pt x="395" y="660"/>
                  </a:cubicBezTo>
                  <a:cubicBezTo>
                    <a:pt x="396" y="660"/>
                    <a:pt x="396" y="660"/>
                    <a:pt x="396" y="660"/>
                  </a:cubicBezTo>
                  <a:cubicBezTo>
                    <a:pt x="397" y="660"/>
                    <a:pt x="397" y="660"/>
                    <a:pt x="397" y="660"/>
                  </a:cubicBezTo>
                  <a:cubicBezTo>
                    <a:pt x="397" y="660"/>
                    <a:pt x="398" y="660"/>
                    <a:pt x="399" y="660"/>
                  </a:cubicBezTo>
                  <a:cubicBezTo>
                    <a:pt x="402" y="659"/>
                    <a:pt x="404" y="657"/>
                    <a:pt x="406" y="654"/>
                  </a:cubicBezTo>
                  <a:cubicBezTo>
                    <a:pt x="407" y="652"/>
                    <a:pt x="408" y="649"/>
                    <a:pt x="408" y="646"/>
                  </a:cubicBezTo>
                  <a:cubicBezTo>
                    <a:pt x="408" y="645"/>
                    <a:pt x="407" y="645"/>
                    <a:pt x="407" y="646"/>
                  </a:cubicBezTo>
                  <a:cubicBezTo>
                    <a:pt x="407" y="646"/>
                    <a:pt x="407" y="648"/>
                    <a:pt x="406" y="650"/>
                  </a:cubicBezTo>
                  <a:cubicBezTo>
                    <a:pt x="405" y="651"/>
                    <a:pt x="404" y="654"/>
                    <a:pt x="402" y="656"/>
                  </a:cubicBezTo>
                  <a:cubicBezTo>
                    <a:pt x="400" y="657"/>
                    <a:pt x="399" y="658"/>
                    <a:pt x="397" y="658"/>
                  </a:cubicBezTo>
                  <a:cubicBezTo>
                    <a:pt x="397" y="658"/>
                    <a:pt x="397" y="658"/>
                    <a:pt x="396" y="658"/>
                  </a:cubicBezTo>
                  <a:cubicBezTo>
                    <a:pt x="394" y="658"/>
                    <a:pt x="394" y="658"/>
                    <a:pt x="394" y="658"/>
                  </a:cubicBezTo>
                  <a:cubicBezTo>
                    <a:pt x="390" y="658"/>
                    <a:pt x="390" y="658"/>
                    <a:pt x="390" y="658"/>
                  </a:cubicBezTo>
                  <a:cubicBezTo>
                    <a:pt x="379" y="658"/>
                    <a:pt x="366" y="658"/>
                    <a:pt x="357" y="658"/>
                  </a:cubicBezTo>
                  <a:cubicBezTo>
                    <a:pt x="306" y="657"/>
                    <a:pt x="251" y="657"/>
                    <a:pt x="201" y="656"/>
                  </a:cubicBezTo>
                  <a:cubicBezTo>
                    <a:pt x="187" y="656"/>
                    <a:pt x="187" y="656"/>
                    <a:pt x="187" y="656"/>
                  </a:cubicBezTo>
                  <a:cubicBezTo>
                    <a:pt x="185" y="656"/>
                    <a:pt x="185" y="656"/>
                    <a:pt x="185" y="656"/>
                  </a:cubicBezTo>
                  <a:cubicBezTo>
                    <a:pt x="185" y="656"/>
                    <a:pt x="185" y="656"/>
                    <a:pt x="185" y="656"/>
                  </a:cubicBezTo>
                  <a:cubicBezTo>
                    <a:pt x="184" y="656"/>
                    <a:pt x="184" y="656"/>
                    <a:pt x="183" y="655"/>
                  </a:cubicBezTo>
                  <a:cubicBezTo>
                    <a:pt x="182" y="655"/>
                    <a:pt x="181" y="654"/>
                    <a:pt x="180" y="653"/>
                  </a:cubicBezTo>
                  <a:cubicBezTo>
                    <a:pt x="179" y="652"/>
                    <a:pt x="178" y="649"/>
                    <a:pt x="178" y="646"/>
                  </a:cubicBezTo>
                  <a:cubicBezTo>
                    <a:pt x="178" y="643"/>
                    <a:pt x="179" y="640"/>
                    <a:pt x="181" y="638"/>
                  </a:cubicBezTo>
                  <a:cubicBezTo>
                    <a:pt x="181" y="638"/>
                    <a:pt x="182" y="637"/>
                    <a:pt x="183" y="637"/>
                  </a:cubicBezTo>
                  <a:cubicBezTo>
                    <a:pt x="184" y="636"/>
                    <a:pt x="184" y="636"/>
                    <a:pt x="185" y="636"/>
                  </a:cubicBezTo>
                  <a:cubicBezTo>
                    <a:pt x="185" y="636"/>
                    <a:pt x="185" y="636"/>
                    <a:pt x="185" y="636"/>
                  </a:cubicBezTo>
                  <a:cubicBezTo>
                    <a:pt x="185" y="636"/>
                    <a:pt x="185" y="636"/>
                    <a:pt x="185" y="636"/>
                  </a:cubicBezTo>
                  <a:cubicBezTo>
                    <a:pt x="186" y="636"/>
                    <a:pt x="186" y="636"/>
                    <a:pt x="186" y="636"/>
                  </a:cubicBezTo>
                  <a:cubicBezTo>
                    <a:pt x="187" y="636"/>
                    <a:pt x="187" y="636"/>
                    <a:pt x="187" y="636"/>
                  </a:cubicBezTo>
                  <a:cubicBezTo>
                    <a:pt x="201" y="636"/>
                    <a:pt x="201" y="636"/>
                    <a:pt x="201" y="636"/>
                  </a:cubicBezTo>
                  <a:cubicBezTo>
                    <a:pt x="229" y="636"/>
                    <a:pt x="229" y="636"/>
                    <a:pt x="229" y="636"/>
                  </a:cubicBezTo>
                  <a:cubicBezTo>
                    <a:pt x="279" y="635"/>
                    <a:pt x="334" y="636"/>
                    <a:pt x="376" y="635"/>
                  </a:cubicBezTo>
                  <a:cubicBezTo>
                    <a:pt x="412" y="634"/>
                    <a:pt x="398" y="630"/>
                    <a:pt x="362" y="628"/>
                  </a:cubicBezTo>
                  <a:cubicBezTo>
                    <a:pt x="362" y="627"/>
                    <a:pt x="362" y="627"/>
                    <a:pt x="362" y="627"/>
                  </a:cubicBezTo>
                  <a:cubicBezTo>
                    <a:pt x="393" y="627"/>
                    <a:pt x="385" y="625"/>
                    <a:pt x="384" y="624"/>
                  </a:cubicBezTo>
                  <a:cubicBezTo>
                    <a:pt x="391" y="624"/>
                    <a:pt x="391" y="624"/>
                    <a:pt x="391" y="624"/>
                  </a:cubicBezTo>
                  <a:cubicBezTo>
                    <a:pt x="392" y="624"/>
                    <a:pt x="392" y="624"/>
                    <a:pt x="392" y="624"/>
                  </a:cubicBezTo>
                  <a:cubicBezTo>
                    <a:pt x="393" y="624"/>
                    <a:pt x="393" y="624"/>
                    <a:pt x="393" y="624"/>
                  </a:cubicBezTo>
                  <a:cubicBezTo>
                    <a:pt x="394" y="624"/>
                    <a:pt x="394" y="624"/>
                    <a:pt x="394" y="624"/>
                  </a:cubicBezTo>
                  <a:cubicBezTo>
                    <a:pt x="395" y="624"/>
                    <a:pt x="397" y="623"/>
                    <a:pt x="398" y="623"/>
                  </a:cubicBezTo>
                  <a:cubicBezTo>
                    <a:pt x="400" y="623"/>
                    <a:pt x="403" y="622"/>
                    <a:pt x="405" y="620"/>
                  </a:cubicBezTo>
                  <a:cubicBezTo>
                    <a:pt x="410" y="617"/>
                    <a:pt x="414" y="613"/>
                    <a:pt x="415" y="608"/>
                  </a:cubicBezTo>
                  <a:cubicBezTo>
                    <a:pt x="416" y="605"/>
                    <a:pt x="417" y="603"/>
                    <a:pt x="417" y="600"/>
                  </a:cubicBezTo>
                  <a:cubicBezTo>
                    <a:pt x="417" y="594"/>
                    <a:pt x="417" y="594"/>
                    <a:pt x="417" y="594"/>
                  </a:cubicBezTo>
                  <a:cubicBezTo>
                    <a:pt x="417" y="571"/>
                    <a:pt x="417" y="571"/>
                    <a:pt x="417" y="571"/>
                  </a:cubicBezTo>
                  <a:cubicBezTo>
                    <a:pt x="417" y="550"/>
                    <a:pt x="417" y="550"/>
                    <a:pt x="417" y="550"/>
                  </a:cubicBezTo>
                  <a:cubicBezTo>
                    <a:pt x="417" y="549"/>
                    <a:pt x="417" y="549"/>
                    <a:pt x="417" y="549"/>
                  </a:cubicBezTo>
                  <a:cubicBezTo>
                    <a:pt x="420" y="548"/>
                    <a:pt x="420" y="548"/>
                    <a:pt x="420" y="548"/>
                  </a:cubicBezTo>
                  <a:cubicBezTo>
                    <a:pt x="423" y="546"/>
                    <a:pt x="427" y="544"/>
                    <a:pt x="430" y="542"/>
                  </a:cubicBezTo>
                  <a:cubicBezTo>
                    <a:pt x="427" y="544"/>
                    <a:pt x="423" y="546"/>
                    <a:pt x="420" y="548"/>
                  </a:cubicBezTo>
                  <a:cubicBezTo>
                    <a:pt x="417" y="549"/>
                    <a:pt x="417" y="549"/>
                    <a:pt x="417" y="549"/>
                  </a:cubicBezTo>
                  <a:cubicBezTo>
                    <a:pt x="417" y="549"/>
                    <a:pt x="417" y="549"/>
                    <a:pt x="417" y="550"/>
                  </a:cubicBezTo>
                  <a:cubicBezTo>
                    <a:pt x="417" y="572"/>
                    <a:pt x="417" y="572"/>
                    <a:pt x="417" y="572"/>
                  </a:cubicBezTo>
                  <a:cubicBezTo>
                    <a:pt x="417" y="595"/>
                    <a:pt x="417" y="595"/>
                    <a:pt x="417" y="595"/>
                  </a:cubicBezTo>
                  <a:cubicBezTo>
                    <a:pt x="417" y="601"/>
                    <a:pt x="417" y="601"/>
                    <a:pt x="417" y="601"/>
                  </a:cubicBezTo>
                  <a:cubicBezTo>
                    <a:pt x="417" y="603"/>
                    <a:pt x="416" y="606"/>
                    <a:pt x="415" y="609"/>
                  </a:cubicBezTo>
                  <a:cubicBezTo>
                    <a:pt x="413" y="614"/>
                    <a:pt x="409" y="618"/>
                    <a:pt x="405" y="621"/>
                  </a:cubicBezTo>
                  <a:cubicBezTo>
                    <a:pt x="402" y="622"/>
                    <a:pt x="400" y="623"/>
                    <a:pt x="397" y="623"/>
                  </a:cubicBezTo>
                  <a:cubicBezTo>
                    <a:pt x="396" y="623"/>
                    <a:pt x="394" y="624"/>
                    <a:pt x="393" y="624"/>
                  </a:cubicBezTo>
                  <a:cubicBezTo>
                    <a:pt x="390" y="624"/>
                    <a:pt x="390" y="624"/>
                    <a:pt x="390" y="624"/>
                  </a:cubicBezTo>
                  <a:cubicBezTo>
                    <a:pt x="384" y="624"/>
                    <a:pt x="384" y="624"/>
                    <a:pt x="384" y="624"/>
                  </a:cubicBezTo>
                  <a:cubicBezTo>
                    <a:pt x="384" y="623"/>
                    <a:pt x="384" y="623"/>
                    <a:pt x="385" y="623"/>
                  </a:cubicBezTo>
                  <a:cubicBezTo>
                    <a:pt x="379" y="623"/>
                    <a:pt x="374" y="623"/>
                    <a:pt x="369" y="623"/>
                  </a:cubicBezTo>
                  <a:cubicBezTo>
                    <a:pt x="390" y="623"/>
                    <a:pt x="390" y="623"/>
                    <a:pt x="390" y="623"/>
                  </a:cubicBezTo>
                  <a:cubicBezTo>
                    <a:pt x="393" y="623"/>
                    <a:pt x="393" y="623"/>
                    <a:pt x="393" y="623"/>
                  </a:cubicBezTo>
                  <a:cubicBezTo>
                    <a:pt x="394" y="623"/>
                    <a:pt x="395" y="623"/>
                    <a:pt x="397" y="622"/>
                  </a:cubicBezTo>
                  <a:cubicBezTo>
                    <a:pt x="399" y="622"/>
                    <a:pt x="402" y="621"/>
                    <a:pt x="404" y="620"/>
                  </a:cubicBezTo>
                  <a:cubicBezTo>
                    <a:pt x="409" y="617"/>
                    <a:pt x="413" y="612"/>
                    <a:pt x="414" y="607"/>
                  </a:cubicBezTo>
                  <a:cubicBezTo>
                    <a:pt x="415" y="606"/>
                    <a:pt x="415" y="605"/>
                    <a:pt x="415" y="603"/>
                  </a:cubicBezTo>
                  <a:cubicBezTo>
                    <a:pt x="416" y="603"/>
                    <a:pt x="416" y="602"/>
                    <a:pt x="416" y="601"/>
                  </a:cubicBezTo>
                  <a:cubicBezTo>
                    <a:pt x="416" y="601"/>
                    <a:pt x="416" y="600"/>
                    <a:pt x="416" y="599"/>
                  </a:cubicBezTo>
                  <a:cubicBezTo>
                    <a:pt x="416" y="593"/>
                    <a:pt x="416" y="593"/>
                    <a:pt x="416" y="593"/>
                  </a:cubicBezTo>
                  <a:cubicBezTo>
                    <a:pt x="416" y="581"/>
                    <a:pt x="416" y="581"/>
                    <a:pt x="416" y="581"/>
                  </a:cubicBezTo>
                  <a:cubicBezTo>
                    <a:pt x="416" y="557"/>
                    <a:pt x="416" y="557"/>
                    <a:pt x="416" y="557"/>
                  </a:cubicBezTo>
                  <a:cubicBezTo>
                    <a:pt x="416" y="549"/>
                    <a:pt x="416" y="549"/>
                    <a:pt x="416" y="549"/>
                  </a:cubicBezTo>
                  <a:cubicBezTo>
                    <a:pt x="416" y="548"/>
                    <a:pt x="416" y="548"/>
                    <a:pt x="416" y="548"/>
                  </a:cubicBezTo>
                  <a:cubicBezTo>
                    <a:pt x="416" y="548"/>
                    <a:pt x="416" y="548"/>
                    <a:pt x="416" y="548"/>
                  </a:cubicBezTo>
                  <a:cubicBezTo>
                    <a:pt x="417" y="548"/>
                    <a:pt x="417" y="548"/>
                    <a:pt x="417" y="548"/>
                  </a:cubicBezTo>
                  <a:cubicBezTo>
                    <a:pt x="419" y="547"/>
                    <a:pt x="421" y="546"/>
                    <a:pt x="423" y="545"/>
                  </a:cubicBezTo>
                  <a:cubicBezTo>
                    <a:pt x="430" y="541"/>
                    <a:pt x="437" y="537"/>
                    <a:pt x="444" y="533"/>
                  </a:cubicBezTo>
                  <a:cubicBezTo>
                    <a:pt x="445" y="534"/>
                    <a:pt x="445" y="534"/>
                    <a:pt x="445" y="534"/>
                  </a:cubicBezTo>
                  <a:cubicBezTo>
                    <a:pt x="476" y="514"/>
                    <a:pt x="504" y="488"/>
                    <a:pt x="526" y="458"/>
                  </a:cubicBezTo>
                  <a:cubicBezTo>
                    <a:pt x="548" y="428"/>
                    <a:pt x="564" y="394"/>
                    <a:pt x="574" y="357"/>
                  </a:cubicBezTo>
                  <a:cubicBezTo>
                    <a:pt x="583" y="321"/>
                    <a:pt x="585" y="283"/>
                    <a:pt x="579" y="245"/>
                  </a:cubicBezTo>
                  <a:cubicBezTo>
                    <a:pt x="574" y="208"/>
                    <a:pt x="561" y="171"/>
                    <a:pt x="542" y="139"/>
                  </a:cubicBezTo>
                  <a:close/>
                  <a:moveTo>
                    <a:pt x="338" y="819"/>
                  </a:moveTo>
                  <a:cubicBezTo>
                    <a:pt x="339" y="819"/>
                    <a:pt x="340" y="819"/>
                    <a:pt x="340" y="818"/>
                  </a:cubicBezTo>
                  <a:cubicBezTo>
                    <a:pt x="340" y="819"/>
                    <a:pt x="339" y="819"/>
                    <a:pt x="338" y="819"/>
                  </a:cubicBezTo>
                  <a:close/>
                  <a:moveTo>
                    <a:pt x="256" y="820"/>
                  </a:moveTo>
                  <a:cubicBezTo>
                    <a:pt x="265" y="821"/>
                    <a:pt x="274" y="822"/>
                    <a:pt x="283" y="823"/>
                  </a:cubicBezTo>
                  <a:cubicBezTo>
                    <a:pt x="292" y="823"/>
                    <a:pt x="301" y="824"/>
                    <a:pt x="310" y="824"/>
                  </a:cubicBezTo>
                  <a:cubicBezTo>
                    <a:pt x="315" y="824"/>
                    <a:pt x="319" y="823"/>
                    <a:pt x="324" y="823"/>
                  </a:cubicBezTo>
                  <a:cubicBezTo>
                    <a:pt x="328" y="822"/>
                    <a:pt x="333" y="822"/>
                    <a:pt x="336" y="820"/>
                  </a:cubicBezTo>
                  <a:cubicBezTo>
                    <a:pt x="337" y="820"/>
                    <a:pt x="337" y="820"/>
                    <a:pt x="337" y="820"/>
                  </a:cubicBezTo>
                  <a:cubicBezTo>
                    <a:pt x="337" y="820"/>
                    <a:pt x="337" y="820"/>
                    <a:pt x="338" y="819"/>
                  </a:cubicBezTo>
                  <a:cubicBezTo>
                    <a:pt x="337" y="820"/>
                    <a:pt x="337" y="820"/>
                    <a:pt x="337" y="820"/>
                  </a:cubicBezTo>
                  <a:cubicBezTo>
                    <a:pt x="336" y="820"/>
                    <a:pt x="336" y="820"/>
                    <a:pt x="336" y="820"/>
                  </a:cubicBezTo>
                  <a:cubicBezTo>
                    <a:pt x="332" y="822"/>
                    <a:pt x="328" y="822"/>
                    <a:pt x="324" y="823"/>
                  </a:cubicBezTo>
                  <a:cubicBezTo>
                    <a:pt x="319" y="823"/>
                    <a:pt x="315" y="824"/>
                    <a:pt x="310" y="824"/>
                  </a:cubicBezTo>
                  <a:cubicBezTo>
                    <a:pt x="301" y="824"/>
                    <a:pt x="292" y="824"/>
                    <a:pt x="283" y="823"/>
                  </a:cubicBezTo>
                  <a:cubicBezTo>
                    <a:pt x="274" y="822"/>
                    <a:pt x="264" y="821"/>
                    <a:pt x="256" y="820"/>
                  </a:cubicBezTo>
                  <a:cubicBezTo>
                    <a:pt x="253" y="820"/>
                    <a:pt x="251" y="820"/>
                    <a:pt x="249" y="819"/>
                  </a:cubicBezTo>
                  <a:cubicBezTo>
                    <a:pt x="249" y="819"/>
                    <a:pt x="249" y="819"/>
                    <a:pt x="248" y="819"/>
                  </a:cubicBezTo>
                  <a:cubicBezTo>
                    <a:pt x="248" y="819"/>
                    <a:pt x="248" y="819"/>
                    <a:pt x="248" y="819"/>
                  </a:cubicBezTo>
                  <a:cubicBezTo>
                    <a:pt x="249" y="819"/>
                    <a:pt x="249" y="819"/>
                    <a:pt x="249" y="819"/>
                  </a:cubicBezTo>
                  <a:cubicBezTo>
                    <a:pt x="249" y="819"/>
                    <a:pt x="249" y="819"/>
                    <a:pt x="249" y="819"/>
                  </a:cubicBezTo>
                  <a:cubicBezTo>
                    <a:pt x="249" y="819"/>
                    <a:pt x="249" y="819"/>
                    <a:pt x="249" y="819"/>
                  </a:cubicBezTo>
                  <a:cubicBezTo>
                    <a:pt x="251" y="820"/>
                    <a:pt x="254" y="820"/>
                    <a:pt x="256" y="820"/>
                  </a:cubicBezTo>
                  <a:close/>
                  <a:moveTo>
                    <a:pt x="249" y="817"/>
                  </a:moveTo>
                  <a:cubicBezTo>
                    <a:pt x="249" y="817"/>
                    <a:pt x="249" y="817"/>
                    <a:pt x="249" y="817"/>
                  </a:cubicBezTo>
                  <a:cubicBezTo>
                    <a:pt x="249" y="817"/>
                    <a:pt x="249" y="817"/>
                    <a:pt x="249" y="817"/>
                  </a:cubicBezTo>
                  <a:cubicBezTo>
                    <a:pt x="249" y="817"/>
                    <a:pt x="249" y="817"/>
                    <a:pt x="249" y="817"/>
                  </a:cubicBezTo>
                  <a:close/>
                  <a:moveTo>
                    <a:pt x="249" y="819"/>
                  </a:moveTo>
                  <a:cubicBezTo>
                    <a:pt x="249" y="819"/>
                    <a:pt x="249" y="819"/>
                    <a:pt x="249" y="819"/>
                  </a:cubicBezTo>
                  <a:cubicBezTo>
                    <a:pt x="248" y="819"/>
                    <a:pt x="248" y="819"/>
                    <a:pt x="248" y="819"/>
                  </a:cubicBezTo>
                  <a:cubicBezTo>
                    <a:pt x="248" y="819"/>
                    <a:pt x="248" y="819"/>
                    <a:pt x="248" y="819"/>
                  </a:cubicBezTo>
                  <a:cubicBezTo>
                    <a:pt x="249" y="819"/>
                    <a:pt x="249" y="819"/>
                    <a:pt x="249" y="819"/>
                  </a:cubicBezTo>
                  <a:close/>
                  <a:moveTo>
                    <a:pt x="246" y="817"/>
                  </a:moveTo>
                  <a:cubicBezTo>
                    <a:pt x="246" y="818"/>
                    <a:pt x="247" y="818"/>
                    <a:pt x="248" y="818"/>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8"/>
                  </a:cubicBezTo>
                  <a:cubicBezTo>
                    <a:pt x="247" y="818"/>
                    <a:pt x="246" y="817"/>
                    <a:pt x="245" y="817"/>
                  </a:cubicBezTo>
                  <a:cubicBezTo>
                    <a:pt x="243" y="814"/>
                    <a:pt x="240" y="811"/>
                    <a:pt x="237" y="807"/>
                  </a:cubicBezTo>
                  <a:cubicBezTo>
                    <a:pt x="240" y="811"/>
                    <a:pt x="243" y="814"/>
                    <a:pt x="246" y="817"/>
                  </a:cubicBezTo>
                  <a:close/>
                  <a:moveTo>
                    <a:pt x="230" y="813"/>
                  </a:moveTo>
                  <a:cubicBezTo>
                    <a:pt x="230" y="812"/>
                    <a:pt x="230" y="812"/>
                    <a:pt x="230" y="812"/>
                  </a:cubicBezTo>
                  <a:cubicBezTo>
                    <a:pt x="228" y="811"/>
                    <a:pt x="228" y="811"/>
                    <a:pt x="228" y="811"/>
                  </a:cubicBezTo>
                  <a:cubicBezTo>
                    <a:pt x="228" y="810"/>
                    <a:pt x="228" y="810"/>
                    <a:pt x="228" y="810"/>
                  </a:cubicBezTo>
                  <a:cubicBezTo>
                    <a:pt x="227" y="809"/>
                    <a:pt x="227" y="809"/>
                    <a:pt x="227" y="809"/>
                  </a:cubicBezTo>
                  <a:cubicBezTo>
                    <a:pt x="227" y="808"/>
                    <a:pt x="227" y="808"/>
                    <a:pt x="227" y="808"/>
                  </a:cubicBezTo>
                  <a:cubicBezTo>
                    <a:pt x="223" y="800"/>
                    <a:pt x="223" y="800"/>
                    <a:pt x="223" y="800"/>
                  </a:cubicBezTo>
                  <a:cubicBezTo>
                    <a:pt x="215" y="784"/>
                    <a:pt x="215" y="784"/>
                    <a:pt x="215" y="784"/>
                  </a:cubicBezTo>
                  <a:cubicBezTo>
                    <a:pt x="220" y="793"/>
                    <a:pt x="224" y="804"/>
                    <a:pt x="230" y="813"/>
                  </a:cubicBezTo>
                  <a:close/>
                  <a:moveTo>
                    <a:pt x="190" y="672"/>
                  </a:moveTo>
                  <a:cubicBezTo>
                    <a:pt x="187" y="672"/>
                    <a:pt x="187" y="672"/>
                    <a:pt x="187" y="672"/>
                  </a:cubicBezTo>
                  <a:cubicBezTo>
                    <a:pt x="185" y="672"/>
                    <a:pt x="185" y="672"/>
                    <a:pt x="185" y="672"/>
                  </a:cubicBezTo>
                  <a:cubicBezTo>
                    <a:pt x="185" y="672"/>
                    <a:pt x="184" y="672"/>
                    <a:pt x="183" y="672"/>
                  </a:cubicBezTo>
                  <a:cubicBezTo>
                    <a:pt x="180" y="672"/>
                    <a:pt x="177" y="673"/>
                    <a:pt x="175" y="675"/>
                  </a:cubicBezTo>
                  <a:cubicBezTo>
                    <a:pt x="172" y="677"/>
                    <a:pt x="170" y="679"/>
                    <a:pt x="169" y="681"/>
                  </a:cubicBezTo>
                  <a:cubicBezTo>
                    <a:pt x="166" y="686"/>
                    <a:pt x="165" y="691"/>
                    <a:pt x="165" y="696"/>
                  </a:cubicBezTo>
                  <a:cubicBezTo>
                    <a:pt x="165" y="702"/>
                    <a:pt x="167" y="707"/>
                    <a:pt x="171" y="711"/>
                  </a:cubicBezTo>
                  <a:cubicBezTo>
                    <a:pt x="173" y="713"/>
                    <a:pt x="175" y="715"/>
                    <a:pt x="178" y="716"/>
                  </a:cubicBezTo>
                  <a:cubicBezTo>
                    <a:pt x="179" y="716"/>
                    <a:pt x="181" y="717"/>
                    <a:pt x="182" y="717"/>
                  </a:cubicBezTo>
                  <a:cubicBezTo>
                    <a:pt x="183" y="717"/>
                    <a:pt x="184" y="717"/>
                    <a:pt x="184" y="717"/>
                  </a:cubicBezTo>
                  <a:cubicBezTo>
                    <a:pt x="185" y="717"/>
                    <a:pt x="185" y="717"/>
                    <a:pt x="185" y="717"/>
                  </a:cubicBezTo>
                  <a:cubicBezTo>
                    <a:pt x="186" y="717"/>
                    <a:pt x="186" y="717"/>
                    <a:pt x="186" y="717"/>
                  </a:cubicBezTo>
                  <a:cubicBezTo>
                    <a:pt x="199" y="717"/>
                    <a:pt x="199" y="717"/>
                    <a:pt x="199" y="717"/>
                  </a:cubicBezTo>
                  <a:cubicBezTo>
                    <a:pt x="224" y="718"/>
                    <a:pt x="224" y="718"/>
                    <a:pt x="224" y="718"/>
                  </a:cubicBezTo>
                  <a:cubicBezTo>
                    <a:pt x="257" y="718"/>
                    <a:pt x="290" y="718"/>
                    <a:pt x="325" y="718"/>
                  </a:cubicBezTo>
                  <a:cubicBezTo>
                    <a:pt x="325" y="719"/>
                    <a:pt x="325" y="719"/>
                    <a:pt x="325" y="719"/>
                  </a:cubicBezTo>
                  <a:cubicBezTo>
                    <a:pt x="323" y="719"/>
                    <a:pt x="322" y="719"/>
                    <a:pt x="321" y="719"/>
                  </a:cubicBezTo>
                  <a:cubicBezTo>
                    <a:pt x="300" y="719"/>
                    <a:pt x="300" y="719"/>
                    <a:pt x="300" y="719"/>
                  </a:cubicBezTo>
                  <a:cubicBezTo>
                    <a:pt x="297" y="719"/>
                    <a:pt x="297" y="719"/>
                    <a:pt x="297" y="719"/>
                  </a:cubicBezTo>
                  <a:cubicBezTo>
                    <a:pt x="272" y="719"/>
                    <a:pt x="247" y="718"/>
                    <a:pt x="223" y="718"/>
                  </a:cubicBezTo>
                  <a:cubicBezTo>
                    <a:pt x="198" y="718"/>
                    <a:pt x="198" y="718"/>
                    <a:pt x="198" y="718"/>
                  </a:cubicBezTo>
                  <a:cubicBezTo>
                    <a:pt x="186" y="718"/>
                    <a:pt x="186" y="718"/>
                    <a:pt x="186" y="718"/>
                  </a:cubicBezTo>
                  <a:cubicBezTo>
                    <a:pt x="185" y="718"/>
                    <a:pt x="185" y="718"/>
                    <a:pt x="185" y="718"/>
                  </a:cubicBezTo>
                  <a:cubicBezTo>
                    <a:pt x="184" y="718"/>
                    <a:pt x="184" y="718"/>
                    <a:pt x="184" y="718"/>
                  </a:cubicBezTo>
                  <a:cubicBezTo>
                    <a:pt x="183" y="718"/>
                    <a:pt x="182" y="718"/>
                    <a:pt x="181" y="718"/>
                  </a:cubicBezTo>
                  <a:cubicBezTo>
                    <a:pt x="180" y="718"/>
                    <a:pt x="178" y="717"/>
                    <a:pt x="177" y="716"/>
                  </a:cubicBezTo>
                  <a:cubicBezTo>
                    <a:pt x="174" y="715"/>
                    <a:pt x="172" y="713"/>
                    <a:pt x="170" y="711"/>
                  </a:cubicBezTo>
                  <a:cubicBezTo>
                    <a:pt x="166" y="707"/>
                    <a:pt x="164" y="702"/>
                    <a:pt x="164" y="696"/>
                  </a:cubicBezTo>
                  <a:cubicBezTo>
                    <a:pt x="164" y="691"/>
                    <a:pt x="165" y="685"/>
                    <a:pt x="168" y="680"/>
                  </a:cubicBezTo>
                  <a:cubicBezTo>
                    <a:pt x="170" y="678"/>
                    <a:pt x="172" y="676"/>
                    <a:pt x="174" y="674"/>
                  </a:cubicBezTo>
                  <a:cubicBezTo>
                    <a:pt x="177" y="673"/>
                    <a:pt x="180" y="671"/>
                    <a:pt x="183" y="671"/>
                  </a:cubicBezTo>
                  <a:cubicBezTo>
                    <a:pt x="183" y="671"/>
                    <a:pt x="184" y="671"/>
                    <a:pt x="185" y="671"/>
                  </a:cubicBezTo>
                  <a:cubicBezTo>
                    <a:pt x="187" y="671"/>
                    <a:pt x="187" y="671"/>
                    <a:pt x="187" y="671"/>
                  </a:cubicBezTo>
                  <a:cubicBezTo>
                    <a:pt x="190" y="671"/>
                    <a:pt x="190" y="671"/>
                    <a:pt x="190" y="671"/>
                  </a:cubicBezTo>
                  <a:cubicBezTo>
                    <a:pt x="196" y="671"/>
                    <a:pt x="196" y="671"/>
                    <a:pt x="196" y="671"/>
                  </a:cubicBezTo>
                  <a:cubicBezTo>
                    <a:pt x="196" y="671"/>
                    <a:pt x="194" y="671"/>
                    <a:pt x="197" y="671"/>
                  </a:cubicBezTo>
                  <a:lnTo>
                    <a:pt x="190" y="672"/>
                  </a:lnTo>
                  <a:close/>
                  <a:moveTo>
                    <a:pt x="136" y="380"/>
                  </a:moveTo>
                  <a:cubicBezTo>
                    <a:pt x="135" y="376"/>
                    <a:pt x="135" y="371"/>
                    <a:pt x="136" y="368"/>
                  </a:cubicBezTo>
                  <a:cubicBezTo>
                    <a:pt x="137" y="364"/>
                    <a:pt x="139" y="361"/>
                    <a:pt x="143" y="359"/>
                  </a:cubicBezTo>
                  <a:cubicBezTo>
                    <a:pt x="146" y="356"/>
                    <a:pt x="150" y="355"/>
                    <a:pt x="154" y="354"/>
                  </a:cubicBezTo>
                  <a:cubicBezTo>
                    <a:pt x="158" y="354"/>
                    <a:pt x="162" y="355"/>
                    <a:pt x="166" y="357"/>
                  </a:cubicBezTo>
                  <a:cubicBezTo>
                    <a:pt x="170" y="359"/>
                    <a:pt x="174" y="362"/>
                    <a:pt x="177" y="366"/>
                  </a:cubicBezTo>
                  <a:cubicBezTo>
                    <a:pt x="180" y="369"/>
                    <a:pt x="183" y="373"/>
                    <a:pt x="185" y="377"/>
                  </a:cubicBezTo>
                  <a:cubicBezTo>
                    <a:pt x="188" y="384"/>
                    <a:pt x="188" y="384"/>
                    <a:pt x="188" y="384"/>
                  </a:cubicBezTo>
                  <a:cubicBezTo>
                    <a:pt x="194" y="396"/>
                    <a:pt x="194" y="396"/>
                    <a:pt x="194" y="396"/>
                  </a:cubicBezTo>
                  <a:cubicBezTo>
                    <a:pt x="196" y="395"/>
                    <a:pt x="198" y="394"/>
                    <a:pt x="200" y="393"/>
                  </a:cubicBezTo>
                  <a:cubicBezTo>
                    <a:pt x="201" y="393"/>
                    <a:pt x="201" y="392"/>
                    <a:pt x="202" y="392"/>
                  </a:cubicBezTo>
                  <a:cubicBezTo>
                    <a:pt x="203" y="391"/>
                    <a:pt x="204" y="391"/>
                    <a:pt x="205" y="390"/>
                  </a:cubicBezTo>
                  <a:cubicBezTo>
                    <a:pt x="207" y="389"/>
                    <a:pt x="207" y="389"/>
                    <a:pt x="207" y="389"/>
                  </a:cubicBezTo>
                  <a:cubicBezTo>
                    <a:pt x="209" y="388"/>
                    <a:pt x="209" y="388"/>
                    <a:pt x="209" y="388"/>
                  </a:cubicBezTo>
                  <a:cubicBezTo>
                    <a:pt x="210" y="387"/>
                    <a:pt x="211" y="386"/>
                    <a:pt x="213" y="386"/>
                  </a:cubicBezTo>
                  <a:cubicBezTo>
                    <a:pt x="217" y="383"/>
                    <a:pt x="221" y="380"/>
                    <a:pt x="225" y="376"/>
                  </a:cubicBezTo>
                  <a:cubicBezTo>
                    <a:pt x="229" y="373"/>
                    <a:pt x="233" y="369"/>
                    <a:pt x="237" y="366"/>
                  </a:cubicBezTo>
                  <a:cubicBezTo>
                    <a:pt x="239" y="364"/>
                    <a:pt x="240" y="362"/>
                    <a:pt x="242" y="360"/>
                  </a:cubicBezTo>
                  <a:cubicBezTo>
                    <a:pt x="244" y="358"/>
                    <a:pt x="244" y="358"/>
                    <a:pt x="244" y="358"/>
                  </a:cubicBezTo>
                  <a:cubicBezTo>
                    <a:pt x="246" y="356"/>
                    <a:pt x="246" y="356"/>
                    <a:pt x="246" y="356"/>
                  </a:cubicBezTo>
                  <a:cubicBezTo>
                    <a:pt x="247" y="354"/>
                    <a:pt x="249" y="353"/>
                    <a:pt x="250" y="351"/>
                  </a:cubicBezTo>
                  <a:cubicBezTo>
                    <a:pt x="249" y="349"/>
                    <a:pt x="247" y="348"/>
                    <a:pt x="246" y="346"/>
                  </a:cubicBezTo>
                  <a:cubicBezTo>
                    <a:pt x="245" y="345"/>
                    <a:pt x="245" y="345"/>
                    <a:pt x="245" y="345"/>
                  </a:cubicBezTo>
                  <a:cubicBezTo>
                    <a:pt x="245" y="344"/>
                    <a:pt x="245" y="344"/>
                    <a:pt x="245" y="344"/>
                  </a:cubicBezTo>
                  <a:cubicBezTo>
                    <a:pt x="245" y="343"/>
                    <a:pt x="244" y="343"/>
                    <a:pt x="244" y="342"/>
                  </a:cubicBezTo>
                  <a:cubicBezTo>
                    <a:pt x="243" y="340"/>
                    <a:pt x="242" y="338"/>
                    <a:pt x="242" y="336"/>
                  </a:cubicBezTo>
                  <a:cubicBezTo>
                    <a:pt x="242" y="335"/>
                    <a:pt x="241" y="334"/>
                    <a:pt x="241" y="333"/>
                  </a:cubicBezTo>
                  <a:cubicBezTo>
                    <a:pt x="241" y="332"/>
                    <a:pt x="241" y="332"/>
                    <a:pt x="241" y="331"/>
                  </a:cubicBezTo>
                  <a:cubicBezTo>
                    <a:pt x="241" y="331"/>
                    <a:pt x="241" y="330"/>
                    <a:pt x="241" y="330"/>
                  </a:cubicBezTo>
                  <a:cubicBezTo>
                    <a:pt x="241" y="328"/>
                    <a:pt x="241" y="325"/>
                    <a:pt x="241" y="323"/>
                  </a:cubicBezTo>
                  <a:cubicBezTo>
                    <a:pt x="242" y="314"/>
                    <a:pt x="246" y="306"/>
                    <a:pt x="251" y="298"/>
                  </a:cubicBezTo>
                  <a:cubicBezTo>
                    <a:pt x="253" y="295"/>
                    <a:pt x="256" y="291"/>
                    <a:pt x="260" y="289"/>
                  </a:cubicBezTo>
                  <a:cubicBezTo>
                    <a:pt x="263" y="287"/>
                    <a:pt x="267" y="286"/>
                    <a:pt x="271" y="286"/>
                  </a:cubicBezTo>
                  <a:cubicBezTo>
                    <a:pt x="274" y="287"/>
                    <a:pt x="278" y="288"/>
                    <a:pt x="281" y="291"/>
                  </a:cubicBezTo>
                  <a:cubicBezTo>
                    <a:pt x="285" y="293"/>
                    <a:pt x="287" y="297"/>
                    <a:pt x="288" y="300"/>
                  </a:cubicBezTo>
                  <a:cubicBezTo>
                    <a:pt x="291" y="307"/>
                    <a:pt x="288" y="316"/>
                    <a:pt x="284" y="324"/>
                  </a:cubicBezTo>
                  <a:cubicBezTo>
                    <a:pt x="282" y="328"/>
                    <a:pt x="279" y="332"/>
                    <a:pt x="276" y="335"/>
                  </a:cubicBezTo>
                  <a:cubicBezTo>
                    <a:pt x="275" y="337"/>
                    <a:pt x="275" y="337"/>
                    <a:pt x="275" y="337"/>
                  </a:cubicBezTo>
                  <a:cubicBezTo>
                    <a:pt x="273" y="339"/>
                    <a:pt x="273" y="339"/>
                    <a:pt x="273" y="339"/>
                  </a:cubicBezTo>
                  <a:cubicBezTo>
                    <a:pt x="269" y="344"/>
                    <a:pt x="269" y="344"/>
                    <a:pt x="269" y="344"/>
                  </a:cubicBezTo>
                  <a:cubicBezTo>
                    <a:pt x="268" y="346"/>
                    <a:pt x="267" y="347"/>
                    <a:pt x="267" y="349"/>
                  </a:cubicBezTo>
                  <a:cubicBezTo>
                    <a:pt x="267" y="349"/>
                    <a:pt x="267" y="350"/>
                    <a:pt x="267" y="350"/>
                  </a:cubicBezTo>
                  <a:cubicBezTo>
                    <a:pt x="267" y="351"/>
                    <a:pt x="267" y="351"/>
                    <a:pt x="267" y="351"/>
                  </a:cubicBezTo>
                  <a:cubicBezTo>
                    <a:pt x="267" y="351"/>
                    <a:pt x="267" y="351"/>
                    <a:pt x="268" y="351"/>
                  </a:cubicBezTo>
                  <a:cubicBezTo>
                    <a:pt x="268" y="352"/>
                    <a:pt x="268" y="352"/>
                    <a:pt x="268" y="352"/>
                  </a:cubicBezTo>
                  <a:cubicBezTo>
                    <a:pt x="268" y="352"/>
                    <a:pt x="269" y="353"/>
                    <a:pt x="270" y="353"/>
                  </a:cubicBezTo>
                  <a:cubicBezTo>
                    <a:pt x="270" y="354"/>
                    <a:pt x="271" y="354"/>
                    <a:pt x="272" y="354"/>
                  </a:cubicBezTo>
                  <a:cubicBezTo>
                    <a:pt x="274" y="355"/>
                    <a:pt x="276" y="356"/>
                    <a:pt x="277" y="356"/>
                  </a:cubicBezTo>
                  <a:cubicBezTo>
                    <a:pt x="278" y="356"/>
                    <a:pt x="279" y="357"/>
                    <a:pt x="280" y="357"/>
                  </a:cubicBezTo>
                  <a:cubicBezTo>
                    <a:pt x="283" y="357"/>
                    <a:pt x="283" y="357"/>
                    <a:pt x="283" y="357"/>
                  </a:cubicBezTo>
                  <a:cubicBezTo>
                    <a:pt x="285" y="358"/>
                    <a:pt x="286" y="358"/>
                    <a:pt x="287" y="358"/>
                  </a:cubicBezTo>
                  <a:cubicBezTo>
                    <a:pt x="292" y="359"/>
                    <a:pt x="297" y="359"/>
                    <a:pt x="303" y="359"/>
                  </a:cubicBezTo>
                  <a:cubicBezTo>
                    <a:pt x="308" y="359"/>
                    <a:pt x="313" y="359"/>
                    <a:pt x="318" y="358"/>
                  </a:cubicBezTo>
                  <a:cubicBezTo>
                    <a:pt x="321" y="357"/>
                    <a:pt x="323" y="356"/>
                    <a:pt x="326" y="355"/>
                  </a:cubicBezTo>
                  <a:cubicBezTo>
                    <a:pt x="327" y="355"/>
                    <a:pt x="327" y="355"/>
                    <a:pt x="327" y="355"/>
                  </a:cubicBezTo>
                  <a:cubicBezTo>
                    <a:pt x="328" y="355"/>
                    <a:pt x="328" y="355"/>
                    <a:pt x="328" y="355"/>
                  </a:cubicBezTo>
                  <a:cubicBezTo>
                    <a:pt x="331" y="353"/>
                    <a:pt x="331" y="353"/>
                    <a:pt x="331" y="353"/>
                  </a:cubicBezTo>
                  <a:cubicBezTo>
                    <a:pt x="333" y="353"/>
                    <a:pt x="335" y="352"/>
                    <a:pt x="337" y="351"/>
                  </a:cubicBezTo>
                  <a:cubicBezTo>
                    <a:pt x="336" y="348"/>
                    <a:pt x="336" y="345"/>
                    <a:pt x="335" y="342"/>
                  </a:cubicBezTo>
                  <a:cubicBezTo>
                    <a:pt x="335" y="340"/>
                    <a:pt x="335" y="340"/>
                    <a:pt x="335" y="340"/>
                  </a:cubicBezTo>
                  <a:cubicBezTo>
                    <a:pt x="335" y="339"/>
                    <a:pt x="335" y="339"/>
                    <a:pt x="335" y="339"/>
                  </a:cubicBezTo>
                  <a:cubicBezTo>
                    <a:pt x="334" y="337"/>
                    <a:pt x="334" y="337"/>
                    <a:pt x="334" y="337"/>
                  </a:cubicBezTo>
                  <a:cubicBezTo>
                    <a:pt x="334" y="333"/>
                    <a:pt x="334" y="330"/>
                    <a:pt x="334" y="327"/>
                  </a:cubicBezTo>
                  <a:cubicBezTo>
                    <a:pt x="334" y="320"/>
                    <a:pt x="336" y="314"/>
                    <a:pt x="339" y="309"/>
                  </a:cubicBezTo>
                  <a:cubicBezTo>
                    <a:pt x="340" y="307"/>
                    <a:pt x="342" y="304"/>
                    <a:pt x="345" y="302"/>
                  </a:cubicBezTo>
                  <a:cubicBezTo>
                    <a:pt x="346" y="301"/>
                    <a:pt x="347" y="300"/>
                    <a:pt x="348" y="299"/>
                  </a:cubicBezTo>
                  <a:cubicBezTo>
                    <a:pt x="349" y="298"/>
                    <a:pt x="350" y="297"/>
                    <a:pt x="352" y="297"/>
                  </a:cubicBezTo>
                  <a:cubicBezTo>
                    <a:pt x="357" y="294"/>
                    <a:pt x="363" y="294"/>
                    <a:pt x="367" y="296"/>
                  </a:cubicBezTo>
                  <a:cubicBezTo>
                    <a:pt x="369" y="296"/>
                    <a:pt x="370" y="297"/>
                    <a:pt x="371" y="297"/>
                  </a:cubicBezTo>
                  <a:cubicBezTo>
                    <a:pt x="371" y="298"/>
                    <a:pt x="372" y="298"/>
                    <a:pt x="372" y="299"/>
                  </a:cubicBezTo>
                  <a:cubicBezTo>
                    <a:pt x="373" y="299"/>
                    <a:pt x="373" y="300"/>
                    <a:pt x="374" y="300"/>
                  </a:cubicBezTo>
                  <a:cubicBezTo>
                    <a:pt x="375" y="303"/>
                    <a:pt x="377" y="305"/>
                    <a:pt x="378" y="308"/>
                  </a:cubicBezTo>
                  <a:cubicBezTo>
                    <a:pt x="380" y="313"/>
                    <a:pt x="380" y="319"/>
                    <a:pt x="378" y="325"/>
                  </a:cubicBezTo>
                  <a:cubicBezTo>
                    <a:pt x="376" y="330"/>
                    <a:pt x="372" y="336"/>
                    <a:pt x="367" y="340"/>
                  </a:cubicBezTo>
                  <a:cubicBezTo>
                    <a:pt x="365" y="343"/>
                    <a:pt x="363" y="345"/>
                    <a:pt x="360" y="347"/>
                  </a:cubicBezTo>
                  <a:cubicBezTo>
                    <a:pt x="359" y="347"/>
                    <a:pt x="359" y="348"/>
                    <a:pt x="358" y="348"/>
                  </a:cubicBezTo>
                  <a:cubicBezTo>
                    <a:pt x="357" y="349"/>
                    <a:pt x="357" y="349"/>
                    <a:pt x="357" y="349"/>
                  </a:cubicBezTo>
                  <a:cubicBezTo>
                    <a:pt x="356" y="350"/>
                    <a:pt x="356" y="350"/>
                    <a:pt x="356" y="350"/>
                  </a:cubicBezTo>
                  <a:cubicBezTo>
                    <a:pt x="353" y="352"/>
                    <a:pt x="351" y="353"/>
                    <a:pt x="348" y="355"/>
                  </a:cubicBezTo>
                  <a:cubicBezTo>
                    <a:pt x="349" y="357"/>
                    <a:pt x="349" y="359"/>
                    <a:pt x="350" y="361"/>
                  </a:cubicBezTo>
                  <a:cubicBezTo>
                    <a:pt x="350" y="362"/>
                    <a:pt x="351" y="363"/>
                    <a:pt x="351" y="364"/>
                  </a:cubicBezTo>
                  <a:cubicBezTo>
                    <a:pt x="352" y="366"/>
                    <a:pt x="352" y="366"/>
                    <a:pt x="352" y="366"/>
                  </a:cubicBezTo>
                  <a:cubicBezTo>
                    <a:pt x="353" y="369"/>
                    <a:pt x="354" y="371"/>
                    <a:pt x="356" y="373"/>
                  </a:cubicBezTo>
                  <a:cubicBezTo>
                    <a:pt x="358" y="378"/>
                    <a:pt x="361" y="382"/>
                    <a:pt x="364" y="387"/>
                  </a:cubicBezTo>
                  <a:cubicBezTo>
                    <a:pt x="367" y="391"/>
                    <a:pt x="371" y="395"/>
                    <a:pt x="375" y="398"/>
                  </a:cubicBezTo>
                  <a:cubicBezTo>
                    <a:pt x="376" y="399"/>
                    <a:pt x="377" y="400"/>
                    <a:pt x="378" y="400"/>
                  </a:cubicBezTo>
                  <a:cubicBezTo>
                    <a:pt x="379" y="401"/>
                    <a:pt x="379" y="401"/>
                    <a:pt x="380" y="402"/>
                  </a:cubicBezTo>
                  <a:cubicBezTo>
                    <a:pt x="381" y="402"/>
                    <a:pt x="381" y="402"/>
                    <a:pt x="381" y="402"/>
                  </a:cubicBezTo>
                  <a:cubicBezTo>
                    <a:pt x="381" y="402"/>
                    <a:pt x="381" y="402"/>
                    <a:pt x="381" y="402"/>
                  </a:cubicBezTo>
                  <a:cubicBezTo>
                    <a:pt x="383" y="403"/>
                    <a:pt x="383" y="403"/>
                    <a:pt x="383" y="403"/>
                  </a:cubicBezTo>
                  <a:cubicBezTo>
                    <a:pt x="384" y="404"/>
                    <a:pt x="386" y="405"/>
                    <a:pt x="388" y="406"/>
                  </a:cubicBezTo>
                  <a:cubicBezTo>
                    <a:pt x="391" y="407"/>
                    <a:pt x="391" y="407"/>
                    <a:pt x="391" y="407"/>
                  </a:cubicBezTo>
                  <a:cubicBezTo>
                    <a:pt x="392" y="408"/>
                    <a:pt x="392" y="408"/>
                    <a:pt x="392" y="408"/>
                  </a:cubicBezTo>
                  <a:cubicBezTo>
                    <a:pt x="393" y="408"/>
                    <a:pt x="393" y="408"/>
                    <a:pt x="394" y="408"/>
                  </a:cubicBezTo>
                  <a:cubicBezTo>
                    <a:pt x="401" y="393"/>
                    <a:pt x="401" y="393"/>
                    <a:pt x="401" y="393"/>
                  </a:cubicBezTo>
                  <a:cubicBezTo>
                    <a:pt x="406" y="383"/>
                    <a:pt x="406" y="383"/>
                    <a:pt x="406" y="383"/>
                  </a:cubicBezTo>
                  <a:cubicBezTo>
                    <a:pt x="408" y="379"/>
                    <a:pt x="408" y="379"/>
                    <a:pt x="408" y="379"/>
                  </a:cubicBezTo>
                  <a:cubicBezTo>
                    <a:pt x="409" y="378"/>
                    <a:pt x="409" y="378"/>
                    <a:pt x="409" y="378"/>
                  </a:cubicBezTo>
                  <a:cubicBezTo>
                    <a:pt x="409" y="377"/>
                    <a:pt x="409" y="377"/>
                    <a:pt x="409" y="377"/>
                  </a:cubicBezTo>
                  <a:cubicBezTo>
                    <a:pt x="410" y="376"/>
                    <a:pt x="410" y="375"/>
                    <a:pt x="411" y="375"/>
                  </a:cubicBezTo>
                  <a:cubicBezTo>
                    <a:pt x="413" y="372"/>
                    <a:pt x="415" y="370"/>
                    <a:pt x="417" y="367"/>
                  </a:cubicBezTo>
                  <a:cubicBezTo>
                    <a:pt x="420" y="365"/>
                    <a:pt x="422" y="363"/>
                    <a:pt x="425" y="362"/>
                  </a:cubicBezTo>
                  <a:cubicBezTo>
                    <a:pt x="426" y="361"/>
                    <a:pt x="427" y="361"/>
                    <a:pt x="429" y="361"/>
                  </a:cubicBezTo>
                  <a:cubicBezTo>
                    <a:pt x="430" y="361"/>
                    <a:pt x="431" y="361"/>
                    <a:pt x="432" y="361"/>
                  </a:cubicBezTo>
                  <a:cubicBezTo>
                    <a:pt x="437" y="362"/>
                    <a:pt x="441" y="366"/>
                    <a:pt x="444" y="372"/>
                  </a:cubicBezTo>
                  <a:cubicBezTo>
                    <a:pt x="446" y="377"/>
                    <a:pt x="447" y="384"/>
                    <a:pt x="446" y="390"/>
                  </a:cubicBezTo>
                  <a:cubicBezTo>
                    <a:pt x="445" y="393"/>
                    <a:pt x="445" y="396"/>
                    <a:pt x="443" y="399"/>
                  </a:cubicBezTo>
                  <a:cubicBezTo>
                    <a:pt x="442" y="402"/>
                    <a:pt x="440" y="405"/>
                    <a:pt x="438" y="407"/>
                  </a:cubicBezTo>
                  <a:cubicBezTo>
                    <a:pt x="434" y="411"/>
                    <a:pt x="429" y="415"/>
                    <a:pt x="423" y="417"/>
                  </a:cubicBezTo>
                  <a:cubicBezTo>
                    <a:pt x="420" y="418"/>
                    <a:pt x="416" y="418"/>
                    <a:pt x="413" y="418"/>
                  </a:cubicBezTo>
                  <a:cubicBezTo>
                    <a:pt x="411" y="418"/>
                    <a:pt x="410" y="419"/>
                    <a:pt x="408" y="419"/>
                  </a:cubicBezTo>
                  <a:cubicBezTo>
                    <a:pt x="407" y="418"/>
                    <a:pt x="407" y="418"/>
                    <a:pt x="407" y="418"/>
                  </a:cubicBezTo>
                  <a:cubicBezTo>
                    <a:pt x="407" y="418"/>
                    <a:pt x="406" y="418"/>
                    <a:pt x="406" y="418"/>
                  </a:cubicBezTo>
                  <a:cubicBezTo>
                    <a:pt x="405" y="418"/>
                    <a:pt x="404" y="418"/>
                    <a:pt x="404" y="418"/>
                  </a:cubicBezTo>
                  <a:cubicBezTo>
                    <a:pt x="399" y="418"/>
                    <a:pt x="399" y="418"/>
                    <a:pt x="399" y="418"/>
                  </a:cubicBezTo>
                  <a:cubicBezTo>
                    <a:pt x="398" y="419"/>
                    <a:pt x="397" y="421"/>
                    <a:pt x="397" y="423"/>
                  </a:cubicBezTo>
                  <a:cubicBezTo>
                    <a:pt x="395" y="427"/>
                    <a:pt x="395" y="427"/>
                    <a:pt x="395" y="427"/>
                  </a:cubicBezTo>
                  <a:cubicBezTo>
                    <a:pt x="392" y="432"/>
                    <a:pt x="392" y="432"/>
                    <a:pt x="392" y="432"/>
                  </a:cubicBezTo>
                  <a:cubicBezTo>
                    <a:pt x="387" y="443"/>
                    <a:pt x="387" y="443"/>
                    <a:pt x="387" y="443"/>
                  </a:cubicBezTo>
                  <a:cubicBezTo>
                    <a:pt x="384" y="451"/>
                    <a:pt x="381" y="458"/>
                    <a:pt x="378" y="465"/>
                  </a:cubicBezTo>
                  <a:cubicBezTo>
                    <a:pt x="372" y="480"/>
                    <a:pt x="367" y="495"/>
                    <a:pt x="361" y="510"/>
                  </a:cubicBezTo>
                  <a:cubicBezTo>
                    <a:pt x="351" y="539"/>
                    <a:pt x="341" y="570"/>
                    <a:pt x="332" y="600"/>
                  </a:cubicBezTo>
                  <a:cubicBezTo>
                    <a:pt x="327" y="617"/>
                    <a:pt x="327" y="617"/>
                    <a:pt x="327" y="617"/>
                  </a:cubicBezTo>
                  <a:cubicBezTo>
                    <a:pt x="326" y="622"/>
                    <a:pt x="326" y="622"/>
                    <a:pt x="326" y="622"/>
                  </a:cubicBezTo>
                  <a:cubicBezTo>
                    <a:pt x="325" y="622"/>
                    <a:pt x="325" y="622"/>
                    <a:pt x="325" y="622"/>
                  </a:cubicBezTo>
                  <a:cubicBezTo>
                    <a:pt x="330" y="603"/>
                    <a:pt x="330" y="603"/>
                    <a:pt x="330" y="603"/>
                  </a:cubicBezTo>
                  <a:cubicBezTo>
                    <a:pt x="334" y="592"/>
                    <a:pt x="334" y="592"/>
                    <a:pt x="334" y="592"/>
                  </a:cubicBezTo>
                  <a:cubicBezTo>
                    <a:pt x="342" y="563"/>
                    <a:pt x="352" y="534"/>
                    <a:pt x="362" y="506"/>
                  </a:cubicBezTo>
                  <a:cubicBezTo>
                    <a:pt x="367" y="491"/>
                    <a:pt x="373" y="477"/>
                    <a:pt x="378" y="463"/>
                  </a:cubicBezTo>
                  <a:cubicBezTo>
                    <a:pt x="381" y="456"/>
                    <a:pt x="384" y="449"/>
                    <a:pt x="387" y="442"/>
                  </a:cubicBezTo>
                  <a:cubicBezTo>
                    <a:pt x="392" y="432"/>
                    <a:pt x="392" y="432"/>
                    <a:pt x="392" y="432"/>
                  </a:cubicBezTo>
                  <a:cubicBezTo>
                    <a:pt x="394" y="426"/>
                    <a:pt x="394" y="426"/>
                    <a:pt x="394" y="426"/>
                  </a:cubicBezTo>
                  <a:cubicBezTo>
                    <a:pt x="398" y="417"/>
                    <a:pt x="398" y="417"/>
                    <a:pt x="398" y="417"/>
                  </a:cubicBezTo>
                  <a:cubicBezTo>
                    <a:pt x="403" y="418"/>
                    <a:pt x="403" y="418"/>
                    <a:pt x="403" y="418"/>
                  </a:cubicBezTo>
                  <a:cubicBezTo>
                    <a:pt x="404" y="418"/>
                    <a:pt x="405" y="418"/>
                    <a:pt x="406" y="418"/>
                  </a:cubicBezTo>
                  <a:cubicBezTo>
                    <a:pt x="406" y="418"/>
                    <a:pt x="407" y="418"/>
                    <a:pt x="407" y="418"/>
                  </a:cubicBezTo>
                  <a:cubicBezTo>
                    <a:pt x="408" y="418"/>
                    <a:pt x="408" y="418"/>
                    <a:pt x="408" y="418"/>
                  </a:cubicBezTo>
                  <a:cubicBezTo>
                    <a:pt x="410" y="418"/>
                    <a:pt x="411" y="418"/>
                    <a:pt x="413" y="418"/>
                  </a:cubicBezTo>
                  <a:cubicBezTo>
                    <a:pt x="416" y="417"/>
                    <a:pt x="419" y="417"/>
                    <a:pt x="422" y="416"/>
                  </a:cubicBezTo>
                  <a:cubicBezTo>
                    <a:pt x="428" y="414"/>
                    <a:pt x="434" y="411"/>
                    <a:pt x="438" y="406"/>
                  </a:cubicBezTo>
                  <a:cubicBezTo>
                    <a:pt x="440" y="404"/>
                    <a:pt x="442" y="402"/>
                    <a:pt x="443" y="399"/>
                  </a:cubicBezTo>
                  <a:cubicBezTo>
                    <a:pt x="444" y="396"/>
                    <a:pt x="445" y="393"/>
                    <a:pt x="445" y="390"/>
                  </a:cubicBezTo>
                  <a:cubicBezTo>
                    <a:pt x="446" y="384"/>
                    <a:pt x="446" y="377"/>
                    <a:pt x="443" y="372"/>
                  </a:cubicBezTo>
                  <a:cubicBezTo>
                    <a:pt x="441" y="367"/>
                    <a:pt x="436" y="362"/>
                    <a:pt x="432" y="362"/>
                  </a:cubicBezTo>
                  <a:cubicBezTo>
                    <a:pt x="431" y="362"/>
                    <a:pt x="431" y="362"/>
                    <a:pt x="430" y="361"/>
                  </a:cubicBezTo>
                  <a:cubicBezTo>
                    <a:pt x="430" y="361"/>
                    <a:pt x="429" y="362"/>
                    <a:pt x="429" y="362"/>
                  </a:cubicBezTo>
                  <a:cubicBezTo>
                    <a:pt x="428" y="362"/>
                    <a:pt x="426" y="362"/>
                    <a:pt x="425" y="363"/>
                  </a:cubicBezTo>
                  <a:cubicBezTo>
                    <a:pt x="423" y="364"/>
                    <a:pt x="420" y="366"/>
                    <a:pt x="418" y="368"/>
                  </a:cubicBezTo>
                  <a:cubicBezTo>
                    <a:pt x="415" y="370"/>
                    <a:pt x="413" y="373"/>
                    <a:pt x="411" y="375"/>
                  </a:cubicBezTo>
                  <a:cubicBezTo>
                    <a:pt x="411" y="376"/>
                    <a:pt x="410" y="377"/>
                    <a:pt x="410" y="377"/>
                  </a:cubicBezTo>
                  <a:cubicBezTo>
                    <a:pt x="409" y="378"/>
                    <a:pt x="409" y="378"/>
                    <a:pt x="409" y="378"/>
                  </a:cubicBezTo>
                  <a:cubicBezTo>
                    <a:pt x="409" y="379"/>
                    <a:pt x="409" y="379"/>
                    <a:pt x="409" y="379"/>
                  </a:cubicBezTo>
                  <a:cubicBezTo>
                    <a:pt x="406" y="384"/>
                    <a:pt x="406" y="384"/>
                    <a:pt x="406" y="384"/>
                  </a:cubicBezTo>
                  <a:cubicBezTo>
                    <a:pt x="402" y="394"/>
                    <a:pt x="402" y="394"/>
                    <a:pt x="402" y="394"/>
                  </a:cubicBezTo>
                  <a:cubicBezTo>
                    <a:pt x="394" y="409"/>
                    <a:pt x="394" y="409"/>
                    <a:pt x="394" y="409"/>
                  </a:cubicBezTo>
                  <a:cubicBezTo>
                    <a:pt x="394" y="409"/>
                    <a:pt x="393" y="409"/>
                    <a:pt x="393" y="409"/>
                  </a:cubicBezTo>
                  <a:cubicBezTo>
                    <a:pt x="391" y="408"/>
                    <a:pt x="391" y="408"/>
                    <a:pt x="391" y="408"/>
                  </a:cubicBezTo>
                  <a:cubicBezTo>
                    <a:pt x="388" y="407"/>
                    <a:pt x="388" y="407"/>
                    <a:pt x="388" y="407"/>
                  </a:cubicBezTo>
                  <a:cubicBezTo>
                    <a:pt x="386" y="406"/>
                    <a:pt x="384" y="405"/>
                    <a:pt x="382" y="404"/>
                  </a:cubicBezTo>
                  <a:cubicBezTo>
                    <a:pt x="381" y="403"/>
                    <a:pt x="381" y="403"/>
                    <a:pt x="381" y="403"/>
                  </a:cubicBezTo>
                  <a:cubicBezTo>
                    <a:pt x="380" y="403"/>
                    <a:pt x="380" y="403"/>
                    <a:pt x="380" y="403"/>
                  </a:cubicBezTo>
                  <a:cubicBezTo>
                    <a:pt x="380" y="402"/>
                    <a:pt x="380" y="402"/>
                    <a:pt x="380" y="402"/>
                  </a:cubicBezTo>
                  <a:cubicBezTo>
                    <a:pt x="379" y="402"/>
                    <a:pt x="378" y="402"/>
                    <a:pt x="378" y="401"/>
                  </a:cubicBezTo>
                  <a:cubicBezTo>
                    <a:pt x="377" y="400"/>
                    <a:pt x="376" y="400"/>
                    <a:pt x="375" y="399"/>
                  </a:cubicBezTo>
                  <a:cubicBezTo>
                    <a:pt x="370" y="395"/>
                    <a:pt x="367" y="391"/>
                    <a:pt x="363" y="387"/>
                  </a:cubicBezTo>
                  <a:cubicBezTo>
                    <a:pt x="360" y="383"/>
                    <a:pt x="357" y="378"/>
                    <a:pt x="355" y="374"/>
                  </a:cubicBezTo>
                  <a:cubicBezTo>
                    <a:pt x="354" y="371"/>
                    <a:pt x="352" y="369"/>
                    <a:pt x="351" y="367"/>
                  </a:cubicBezTo>
                  <a:cubicBezTo>
                    <a:pt x="351" y="366"/>
                    <a:pt x="351" y="366"/>
                    <a:pt x="351" y="366"/>
                  </a:cubicBezTo>
                  <a:cubicBezTo>
                    <a:pt x="350" y="364"/>
                    <a:pt x="350" y="364"/>
                    <a:pt x="350" y="364"/>
                  </a:cubicBezTo>
                  <a:cubicBezTo>
                    <a:pt x="350" y="363"/>
                    <a:pt x="350" y="362"/>
                    <a:pt x="349" y="361"/>
                  </a:cubicBezTo>
                  <a:cubicBezTo>
                    <a:pt x="348" y="359"/>
                    <a:pt x="348" y="357"/>
                    <a:pt x="347" y="355"/>
                  </a:cubicBezTo>
                  <a:cubicBezTo>
                    <a:pt x="350" y="353"/>
                    <a:pt x="352" y="351"/>
                    <a:pt x="355" y="349"/>
                  </a:cubicBezTo>
                  <a:cubicBezTo>
                    <a:pt x="357" y="348"/>
                    <a:pt x="357" y="348"/>
                    <a:pt x="357" y="348"/>
                  </a:cubicBezTo>
                  <a:cubicBezTo>
                    <a:pt x="358" y="348"/>
                    <a:pt x="358" y="348"/>
                    <a:pt x="358" y="348"/>
                  </a:cubicBezTo>
                  <a:cubicBezTo>
                    <a:pt x="358" y="347"/>
                    <a:pt x="359" y="347"/>
                    <a:pt x="359" y="346"/>
                  </a:cubicBezTo>
                  <a:cubicBezTo>
                    <a:pt x="362" y="344"/>
                    <a:pt x="364" y="342"/>
                    <a:pt x="367" y="340"/>
                  </a:cubicBezTo>
                  <a:cubicBezTo>
                    <a:pt x="371" y="335"/>
                    <a:pt x="375" y="330"/>
                    <a:pt x="377" y="325"/>
                  </a:cubicBezTo>
                  <a:cubicBezTo>
                    <a:pt x="379" y="319"/>
                    <a:pt x="379" y="313"/>
                    <a:pt x="377" y="308"/>
                  </a:cubicBezTo>
                  <a:cubicBezTo>
                    <a:pt x="376" y="306"/>
                    <a:pt x="375" y="303"/>
                    <a:pt x="373" y="301"/>
                  </a:cubicBezTo>
                  <a:cubicBezTo>
                    <a:pt x="372" y="301"/>
                    <a:pt x="372" y="300"/>
                    <a:pt x="371" y="299"/>
                  </a:cubicBezTo>
                  <a:cubicBezTo>
                    <a:pt x="371" y="299"/>
                    <a:pt x="371" y="299"/>
                    <a:pt x="370" y="298"/>
                  </a:cubicBezTo>
                  <a:cubicBezTo>
                    <a:pt x="369" y="297"/>
                    <a:pt x="368" y="297"/>
                    <a:pt x="367" y="296"/>
                  </a:cubicBezTo>
                  <a:cubicBezTo>
                    <a:pt x="363" y="295"/>
                    <a:pt x="357" y="295"/>
                    <a:pt x="352" y="298"/>
                  </a:cubicBezTo>
                  <a:cubicBezTo>
                    <a:pt x="351" y="298"/>
                    <a:pt x="350" y="299"/>
                    <a:pt x="349" y="300"/>
                  </a:cubicBezTo>
                  <a:cubicBezTo>
                    <a:pt x="347" y="301"/>
                    <a:pt x="346" y="302"/>
                    <a:pt x="345" y="303"/>
                  </a:cubicBezTo>
                  <a:cubicBezTo>
                    <a:pt x="343" y="305"/>
                    <a:pt x="341" y="307"/>
                    <a:pt x="340" y="310"/>
                  </a:cubicBezTo>
                  <a:cubicBezTo>
                    <a:pt x="337" y="315"/>
                    <a:pt x="335" y="321"/>
                    <a:pt x="335" y="327"/>
                  </a:cubicBezTo>
                  <a:cubicBezTo>
                    <a:pt x="335" y="330"/>
                    <a:pt x="335" y="333"/>
                    <a:pt x="335" y="337"/>
                  </a:cubicBezTo>
                  <a:cubicBezTo>
                    <a:pt x="336" y="339"/>
                    <a:pt x="336" y="339"/>
                    <a:pt x="336" y="339"/>
                  </a:cubicBezTo>
                  <a:cubicBezTo>
                    <a:pt x="336" y="340"/>
                    <a:pt x="336" y="340"/>
                    <a:pt x="336" y="340"/>
                  </a:cubicBezTo>
                  <a:cubicBezTo>
                    <a:pt x="336" y="342"/>
                    <a:pt x="336" y="342"/>
                    <a:pt x="336" y="342"/>
                  </a:cubicBezTo>
                  <a:cubicBezTo>
                    <a:pt x="336" y="343"/>
                    <a:pt x="336" y="343"/>
                    <a:pt x="336" y="343"/>
                  </a:cubicBezTo>
                  <a:cubicBezTo>
                    <a:pt x="337" y="344"/>
                    <a:pt x="337" y="344"/>
                    <a:pt x="337" y="344"/>
                  </a:cubicBezTo>
                  <a:cubicBezTo>
                    <a:pt x="337" y="347"/>
                    <a:pt x="337" y="347"/>
                    <a:pt x="337" y="347"/>
                  </a:cubicBezTo>
                  <a:cubicBezTo>
                    <a:pt x="338" y="351"/>
                    <a:pt x="338" y="351"/>
                    <a:pt x="338" y="351"/>
                  </a:cubicBezTo>
                  <a:cubicBezTo>
                    <a:pt x="336" y="352"/>
                    <a:pt x="334" y="353"/>
                    <a:pt x="332" y="354"/>
                  </a:cubicBezTo>
                  <a:cubicBezTo>
                    <a:pt x="331" y="355"/>
                    <a:pt x="330" y="355"/>
                    <a:pt x="329" y="355"/>
                  </a:cubicBezTo>
                  <a:cubicBezTo>
                    <a:pt x="328" y="356"/>
                    <a:pt x="328" y="356"/>
                    <a:pt x="328" y="356"/>
                  </a:cubicBezTo>
                  <a:cubicBezTo>
                    <a:pt x="326" y="356"/>
                    <a:pt x="326" y="356"/>
                    <a:pt x="326" y="356"/>
                  </a:cubicBezTo>
                  <a:cubicBezTo>
                    <a:pt x="324" y="357"/>
                    <a:pt x="321" y="358"/>
                    <a:pt x="318" y="359"/>
                  </a:cubicBezTo>
                  <a:cubicBezTo>
                    <a:pt x="313" y="360"/>
                    <a:pt x="308" y="360"/>
                    <a:pt x="303" y="360"/>
                  </a:cubicBezTo>
                  <a:cubicBezTo>
                    <a:pt x="297" y="360"/>
                    <a:pt x="292" y="360"/>
                    <a:pt x="287" y="359"/>
                  </a:cubicBezTo>
                  <a:cubicBezTo>
                    <a:pt x="286" y="359"/>
                    <a:pt x="284" y="359"/>
                    <a:pt x="283" y="358"/>
                  </a:cubicBezTo>
                  <a:cubicBezTo>
                    <a:pt x="282" y="358"/>
                    <a:pt x="281" y="358"/>
                    <a:pt x="280" y="358"/>
                  </a:cubicBezTo>
                  <a:cubicBezTo>
                    <a:pt x="279" y="358"/>
                    <a:pt x="278" y="357"/>
                    <a:pt x="277" y="357"/>
                  </a:cubicBezTo>
                  <a:cubicBezTo>
                    <a:pt x="275" y="357"/>
                    <a:pt x="273" y="356"/>
                    <a:pt x="271" y="355"/>
                  </a:cubicBezTo>
                  <a:cubicBezTo>
                    <a:pt x="270" y="355"/>
                    <a:pt x="269" y="354"/>
                    <a:pt x="268" y="354"/>
                  </a:cubicBezTo>
                  <a:cubicBezTo>
                    <a:pt x="268" y="353"/>
                    <a:pt x="267" y="353"/>
                    <a:pt x="267" y="352"/>
                  </a:cubicBezTo>
                  <a:cubicBezTo>
                    <a:pt x="266" y="352"/>
                    <a:pt x="266" y="351"/>
                    <a:pt x="266" y="351"/>
                  </a:cubicBezTo>
                  <a:cubicBezTo>
                    <a:pt x="266" y="350"/>
                    <a:pt x="266" y="350"/>
                    <a:pt x="266" y="350"/>
                  </a:cubicBezTo>
                  <a:cubicBezTo>
                    <a:pt x="266" y="350"/>
                    <a:pt x="266" y="349"/>
                    <a:pt x="265" y="349"/>
                  </a:cubicBezTo>
                  <a:cubicBezTo>
                    <a:pt x="265" y="348"/>
                    <a:pt x="266" y="346"/>
                    <a:pt x="268" y="344"/>
                  </a:cubicBezTo>
                  <a:cubicBezTo>
                    <a:pt x="272" y="339"/>
                    <a:pt x="272" y="339"/>
                    <a:pt x="272" y="339"/>
                  </a:cubicBezTo>
                  <a:cubicBezTo>
                    <a:pt x="274" y="336"/>
                    <a:pt x="274" y="336"/>
                    <a:pt x="274" y="336"/>
                  </a:cubicBezTo>
                  <a:cubicBezTo>
                    <a:pt x="275" y="335"/>
                    <a:pt x="275" y="335"/>
                    <a:pt x="275" y="335"/>
                  </a:cubicBezTo>
                  <a:cubicBezTo>
                    <a:pt x="278" y="331"/>
                    <a:pt x="281" y="327"/>
                    <a:pt x="283" y="323"/>
                  </a:cubicBezTo>
                  <a:cubicBezTo>
                    <a:pt x="285" y="319"/>
                    <a:pt x="287" y="315"/>
                    <a:pt x="288" y="311"/>
                  </a:cubicBezTo>
                  <a:cubicBezTo>
                    <a:pt x="289" y="307"/>
                    <a:pt x="289" y="304"/>
                    <a:pt x="288" y="300"/>
                  </a:cubicBezTo>
                  <a:cubicBezTo>
                    <a:pt x="286" y="297"/>
                    <a:pt x="284" y="294"/>
                    <a:pt x="281" y="292"/>
                  </a:cubicBezTo>
                  <a:cubicBezTo>
                    <a:pt x="277" y="289"/>
                    <a:pt x="274" y="288"/>
                    <a:pt x="270" y="287"/>
                  </a:cubicBezTo>
                  <a:cubicBezTo>
                    <a:pt x="267" y="287"/>
                    <a:pt x="264" y="288"/>
                    <a:pt x="260" y="290"/>
                  </a:cubicBezTo>
                  <a:cubicBezTo>
                    <a:pt x="257" y="292"/>
                    <a:pt x="254" y="295"/>
                    <a:pt x="252" y="299"/>
                  </a:cubicBezTo>
                  <a:cubicBezTo>
                    <a:pt x="247" y="306"/>
                    <a:pt x="243" y="315"/>
                    <a:pt x="242" y="323"/>
                  </a:cubicBezTo>
                  <a:cubicBezTo>
                    <a:pt x="242" y="326"/>
                    <a:pt x="242" y="328"/>
                    <a:pt x="242" y="330"/>
                  </a:cubicBezTo>
                  <a:cubicBezTo>
                    <a:pt x="242" y="330"/>
                    <a:pt x="242" y="331"/>
                    <a:pt x="242" y="331"/>
                  </a:cubicBezTo>
                  <a:cubicBezTo>
                    <a:pt x="242" y="332"/>
                    <a:pt x="242" y="332"/>
                    <a:pt x="242" y="333"/>
                  </a:cubicBezTo>
                  <a:cubicBezTo>
                    <a:pt x="242" y="334"/>
                    <a:pt x="243" y="335"/>
                    <a:pt x="243" y="336"/>
                  </a:cubicBezTo>
                  <a:cubicBezTo>
                    <a:pt x="243" y="338"/>
                    <a:pt x="244" y="340"/>
                    <a:pt x="245" y="342"/>
                  </a:cubicBezTo>
                  <a:cubicBezTo>
                    <a:pt x="245" y="342"/>
                    <a:pt x="245" y="343"/>
                    <a:pt x="246" y="343"/>
                  </a:cubicBezTo>
                  <a:cubicBezTo>
                    <a:pt x="246" y="343"/>
                    <a:pt x="246" y="343"/>
                    <a:pt x="246" y="344"/>
                  </a:cubicBezTo>
                  <a:cubicBezTo>
                    <a:pt x="247" y="346"/>
                    <a:pt x="247" y="346"/>
                    <a:pt x="247" y="346"/>
                  </a:cubicBezTo>
                  <a:cubicBezTo>
                    <a:pt x="248" y="347"/>
                    <a:pt x="250" y="349"/>
                    <a:pt x="251" y="351"/>
                  </a:cubicBezTo>
                  <a:cubicBezTo>
                    <a:pt x="250" y="353"/>
                    <a:pt x="248" y="355"/>
                    <a:pt x="247" y="356"/>
                  </a:cubicBezTo>
                  <a:cubicBezTo>
                    <a:pt x="246" y="357"/>
                    <a:pt x="245" y="358"/>
                    <a:pt x="244" y="359"/>
                  </a:cubicBezTo>
                  <a:cubicBezTo>
                    <a:pt x="243" y="361"/>
                    <a:pt x="243" y="361"/>
                    <a:pt x="243" y="361"/>
                  </a:cubicBezTo>
                  <a:cubicBezTo>
                    <a:pt x="241" y="363"/>
                    <a:pt x="239" y="365"/>
                    <a:pt x="237" y="366"/>
                  </a:cubicBezTo>
                  <a:cubicBezTo>
                    <a:pt x="234" y="370"/>
                    <a:pt x="230" y="374"/>
                    <a:pt x="226" y="377"/>
                  </a:cubicBezTo>
                  <a:cubicBezTo>
                    <a:pt x="222" y="380"/>
                    <a:pt x="217" y="384"/>
                    <a:pt x="213" y="387"/>
                  </a:cubicBezTo>
                  <a:cubicBezTo>
                    <a:pt x="212" y="387"/>
                    <a:pt x="211" y="388"/>
                    <a:pt x="210" y="389"/>
                  </a:cubicBezTo>
                  <a:cubicBezTo>
                    <a:pt x="208" y="390"/>
                    <a:pt x="208" y="390"/>
                    <a:pt x="208" y="390"/>
                  </a:cubicBezTo>
                  <a:cubicBezTo>
                    <a:pt x="207" y="390"/>
                    <a:pt x="207" y="390"/>
                    <a:pt x="207" y="390"/>
                  </a:cubicBezTo>
                  <a:cubicBezTo>
                    <a:pt x="206" y="391"/>
                    <a:pt x="206" y="391"/>
                    <a:pt x="206" y="391"/>
                  </a:cubicBezTo>
                  <a:cubicBezTo>
                    <a:pt x="205" y="392"/>
                    <a:pt x="204" y="392"/>
                    <a:pt x="203" y="393"/>
                  </a:cubicBezTo>
                  <a:cubicBezTo>
                    <a:pt x="202" y="393"/>
                    <a:pt x="201" y="394"/>
                    <a:pt x="200" y="394"/>
                  </a:cubicBezTo>
                  <a:cubicBezTo>
                    <a:pt x="198" y="395"/>
                    <a:pt x="196" y="396"/>
                    <a:pt x="194" y="397"/>
                  </a:cubicBezTo>
                  <a:cubicBezTo>
                    <a:pt x="187" y="385"/>
                    <a:pt x="187" y="385"/>
                    <a:pt x="187" y="385"/>
                  </a:cubicBezTo>
                  <a:cubicBezTo>
                    <a:pt x="184" y="378"/>
                    <a:pt x="184" y="378"/>
                    <a:pt x="184" y="378"/>
                  </a:cubicBezTo>
                  <a:cubicBezTo>
                    <a:pt x="182" y="374"/>
                    <a:pt x="179" y="370"/>
                    <a:pt x="177" y="367"/>
                  </a:cubicBezTo>
                  <a:cubicBezTo>
                    <a:pt x="174" y="363"/>
                    <a:pt x="170" y="360"/>
                    <a:pt x="167" y="358"/>
                  </a:cubicBezTo>
                  <a:cubicBezTo>
                    <a:pt x="163" y="356"/>
                    <a:pt x="159" y="355"/>
                    <a:pt x="155" y="355"/>
                  </a:cubicBezTo>
                  <a:cubicBezTo>
                    <a:pt x="152" y="355"/>
                    <a:pt x="148" y="356"/>
                    <a:pt x="144" y="358"/>
                  </a:cubicBezTo>
                  <a:cubicBezTo>
                    <a:pt x="141" y="361"/>
                    <a:pt x="138" y="363"/>
                    <a:pt x="137" y="367"/>
                  </a:cubicBezTo>
                  <a:cubicBezTo>
                    <a:pt x="136" y="370"/>
                    <a:pt x="135" y="374"/>
                    <a:pt x="136" y="378"/>
                  </a:cubicBezTo>
                  <a:cubicBezTo>
                    <a:pt x="137" y="382"/>
                    <a:pt x="139" y="386"/>
                    <a:pt x="141" y="389"/>
                  </a:cubicBezTo>
                  <a:cubicBezTo>
                    <a:pt x="141" y="388"/>
                    <a:pt x="139" y="386"/>
                    <a:pt x="139" y="386"/>
                  </a:cubicBezTo>
                  <a:cubicBezTo>
                    <a:pt x="139" y="385"/>
                    <a:pt x="139" y="386"/>
                    <a:pt x="139" y="387"/>
                  </a:cubicBezTo>
                  <a:cubicBezTo>
                    <a:pt x="140" y="388"/>
                    <a:pt x="141" y="389"/>
                    <a:pt x="142" y="392"/>
                  </a:cubicBezTo>
                  <a:cubicBezTo>
                    <a:pt x="140" y="388"/>
                    <a:pt x="137" y="384"/>
                    <a:pt x="136" y="380"/>
                  </a:cubicBezTo>
                  <a:close/>
                  <a:moveTo>
                    <a:pt x="183" y="623"/>
                  </a:moveTo>
                  <a:cubicBezTo>
                    <a:pt x="180" y="624"/>
                    <a:pt x="177" y="625"/>
                    <a:pt x="175" y="626"/>
                  </a:cubicBezTo>
                  <a:cubicBezTo>
                    <a:pt x="172" y="628"/>
                    <a:pt x="170" y="630"/>
                    <a:pt x="169" y="632"/>
                  </a:cubicBezTo>
                  <a:cubicBezTo>
                    <a:pt x="166" y="637"/>
                    <a:pt x="165" y="642"/>
                    <a:pt x="165" y="648"/>
                  </a:cubicBezTo>
                  <a:cubicBezTo>
                    <a:pt x="165" y="653"/>
                    <a:pt x="167" y="658"/>
                    <a:pt x="171" y="662"/>
                  </a:cubicBezTo>
                  <a:cubicBezTo>
                    <a:pt x="173" y="664"/>
                    <a:pt x="175" y="666"/>
                    <a:pt x="178" y="667"/>
                  </a:cubicBezTo>
                  <a:cubicBezTo>
                    <a:pt x="179" y="668"/>
                    <a:pt x="181" y="668"/>
                    <a:pt x="182" y="668"/>
                  </a:cubicBezTo>
                  <a:cubicBezTo>
                    <a:pt x="183" y="669"/>
                    <a:pt x="184" y="669"/>
                    <a:pt x="184" y="669"/>
                  </a:cubicBezTo>
                  <a:cubicBezTo>
                    <a:pt x="185" y="669"/>
                    <a:pt x="185" y="669"/>
                    <a:pt x="185" y="669"/>
                  </a:cubicBezTo>
                  <a:cubicBezTo>
                    <a:pt x="186" y="669"/>
                    <a:pt x="186" y="669"/>
                    <a:pt x="186" y="669"/>
                  </a:cubicBezTo>
                  <a:cubicBezTo>
                    <a:pt x="199" y="669"/>
                    <a:pt x="199" y="669"/>
                    <a:pt x="199" y="669"/>
                  </a:cubicBezTo>
                  <a:cubicBezTo>
                    <a:pt x="224" y="669"/>
                    <a:pt x="224" y="669"/>
                    <a:pt x="224" y="669"/>
                  </a:cubicBezTo>
                  <a:cubicBezTo>
                    <a:pt x="257" y="669"/>
                    <a:pt x="290" y="670"/>
                    <a:pt x="325" y="669"/>
                  </a:cubicBezTo>
                  <a:cubicBezTo>
                    <a:pt x="325" y="670"/>
                    <a:pt x="325" y="670"/>
                    <a:pt x="325" y="670"/>
                  </a:cubicBezTo>
                  <a:cubicBezTo>
                    <a:pt x="311" y="670"/>
                    <a:pt x="311" y="670"/>
                    <a:pt x="311" y="670"/>
                  </a:cubicBezTo>
                  <a:cubicBezTo>
                    <a:pt x="298" y="670"/>
                    <a:pt x="298" y="670"/>
                    <a:pt x="298" y="670"/>
                  </a:cubicBezTo>
                  <a:cubicBezTo>
                    <a:pt x="273" y="670"/>
                    <a:pt x="248" y="670"/>
                    <a:pt x="223" y="670"/>
                  </a:cubicBezTo>
                  <a:cubicBezTo>
                    <a:pt x="198" y="670"/>
                    <a:pt x="198" y="670"/>
                    <a:pt x="198" y="670"/>
                  </a:cubicBezTo>
                  <a:cubicBezTo>
                    <a:pt x="186" y="670"/>
                    <a:pt x="186" y="670"/>
                    <a:pt x="186" y="670"/>
                  </a:cubicBezTo>
                  <a:cubicBezTo>
                    <a:pt x="185" y="670"/>
                    <a:pt x="185" y="670"/>
                    <a:pt x="185" y="670"/>
                  </a:cubicBezTo>
                  <a:cubicBezTo>
                    <a:pt x="184" y="670"/>
                    <a:pt x="184" y="670"/>
                    <a:pt x="184" y="670"/>
                  </a:cubicBezTo>
                  <a:cubicBezTo>
                    <a:pt x="183" y="670"/>
                    <a:pt x="182" y="669"/>
                    <a:pt x="181" y="669"/>
                  </a:cubicBezTo>
                  <a:cubicBezTo>
                    <a:pt x="180" y="669"/>
                    <a:pt x="178" y="669"/>
                    <a:pt x="177" y="668"/>
                  </a:cubicBezTo>
                  <a:cubicBezTo>
                    <a:pt x="174" y="667"/>
                    <a:pt x="172" y="665"/>
                    <a:pt x="170" y="663"/>
                  </a:cubicBezTo>
                  <a:cubicBezTo>
                    <a:pt x="166" y="658"/>
                    <a:pt x="164" y="653"/>
                    <a:pt x="164" y="648"/>
                  </a:cubicBezTo>
                  <a:cubicBezTo>
                    <a:pt x="164" y="642"/>
                    <a:pt x="165" y="637"/>
                    <a:pt x="168" y="632"/>
                  </a:cubicBezTo>
                  <a:cubicBezTo>
                    <a:pt x="170" y="630"/>
                    <a:pt x="172" y="627"/>
                    <a:pt x="174" y="626"/>
                  </a:cubicBezTo>
                  <a:cubicBezTo>
                    <a:pt x="176" y="624"/>
                    <a:pt x="179" y="623"/>
                    <a:pt x="182" y="623"/>
                  </a:cubicBezTo>
                  <a:cubicBezTo>
                    <a:pt x="182" y="623"/>
                    <a:pt x="183" y="623"/>
                    <a:pt x="183" y="623"/>
                  </a:cubicBezTo>
                  <a:cubicBezTo>
                    <a:pt x="183" y="623"/>
                    <a:pt x="183" y="623"/>
                    <a:pt x="183" y="623"/>
                  </a:cubicBezTo>
                  <a:close/>
                  <a:moveTo>
                    <a:pt x="248" y="379"/>
                  </a:moveTo>
                  <a:cubicBezTo>
                    <a:pt x="251" y="377"/>
                    <a:pt x="253" y="375"/>
                    <a:pt x="255" y="372"/>
                  </a:cubicBezTo>
                  <a:cubicBezTo>
                    <a:pt x="259" y="368"/>
                    <a:pt x="259" y="368"/>
                    <a:pt x="259" y="368"/>
                  </a:cubicBezTo>
                  <a:cubicBezTo>
                    <a:pt x="260" y="368"/>
                    <a:pt x="261" y="369"/>
                    <a:pt x="262" y="369"/>
                  </a:cubicBezTo>
                  <a:cubicBezTo>
                    <a:pt x="262" y="369"/>
                    <a:pt x="262" y="369"/>
                    <a:pt x="262" y="369"/>
                  </a:cubicBezTo>
                  <a:cubicBezTo>
                    <a:pt x="263" y="370"/>
                    <a:pt x="263" y="370"/>
                    <a:pt x="263" y="370"/>
                  </a:cubicBezTo>
                  <a:cubicBezTo>
                    <a:pt x="264" y="370"/>
                    <a:pt x="264" y="370"/>
                    <a:pt x="264" y="370"/>
                  </a:cubicBezTo>
                  <a:cubicBezTo>
                    <a:pt x="266" y="371"/>
                    <a:pt x="266" y="371"/>
                    <a:pt x="266" y="371"/>
                  </a:cubicBezTo>
                  <a:cubicBezTo>
                    <a:pt x="270" y="372"/>
                    <a:pt x="273" y="373"/>
                    <a:pt x="276" y="374"/>
                  </a:cubicBezTo>
                  <a:cubicBezTo>
                    <a:pt x="283" y="376"/>
                    <a:pt x="290" y="377"/>
                    <a:pt x="297" y="377"/>
                  </a:cubicBezTo>
                  <a:cubicBezTo>
                    <a:pt x="304" y="377"/>
                    <a:pt x="311" y="377"/>
                    <a:pt x="318" y="376"/>
                  </a:cubicBezTo>
                  <a:cubicBezTo>
                    <a:pt x="321" y="375"/>
                    <a:pt x="324" y="375"/>
                    <a:pt x="328" y="374"/>
                  </a:cubicBezTo>
                  <a:cubicBezTo>
                    <a:pt x="330" y="373"/>
                    <a:pt x="330" y="373"/>
                    <a:pt x="330" y="373"/>
                  </a:cubicBezTo>
                  <a:cubicBezTo>
                    <a:pt x="332" y="372"/>
                    <a:pt x="332" y="372"/>
                    <a:pt x="332" y="372"/>
                  </a:cubicBezTo>
                  <a:cubicBezTo>
                    <a:pt x="333" y="372"/>
                    <a:pt x="334" y="372"/>
                    <a:pt x="334" y="371"/>
                  </a:cubicBezTo>
                  <a:cubicBezTo>
                    <a:pt x="334" y="372"/>
                    <a:pt x="334" y="372"/>
                    <a:pt x="335" y="372"/>
                  </a:cubicBezTo>
                  <a:cubicBezTo>
                    <a:pt x="335" y="373"/>
                    <a:pt x="335" y="373"/>
                    <a:pt x="335" y="374"/>
                  </a:cubicBezTo>
                  <a:cubicBezTo>
                    <a:pt x="336" y="375"/>
                    <a:pt x="336" y="375"/>
                    <a:pt x="336" y="375"/>
                  </a:cubicBezTo>
                  <a:cubicBezTo>
                    <a:pt x="336" y="376"/>
                    <a:pt x="336" y="376"/>
                    <a:pt x="336" y="376"/>
                  </a:cubicBezTo>
                  <a:cubicBezTo>
                    <a:pt x="336" y="376"/>
                    <a:pt x="337" y="377"/>
                    <a:pt x="337" y="378"/>
                  </a:cubicBezTo>
                  <a:cubicBezTo>
                    <a:pt x="338" y="380"/>
                    <a:pt x="340" y="383"/>
                    <a:pt x="341" y="386"/>
                  </a:cubicBezTo>
                  <a:cubicBezTo>
                    <a:pt x="345" y="391"/>
                    <a:pt x="348" y="396"/>
                    <a:pt x="352" y="400"/>
                  </a:cubicBezTo>
                  <a:cubicBezTo>
                    <a:pt x="356" y="405"/>
                    <a:pt x="361" y="409"/>
                    <a:pt x="365" y="413"/>
                  </a:cubicBezTo>
                  <a:cubicBezTo>
                    <a:pt x="368" y="415"/>
                    <a:pt x="370" y="416"/>
                    <a:pt x="373" y="418"/>
                  </a:cubicBezTo>
                  <a:cubicBezTo>
                    <a:pt x="375" y="419"/>
                    <a:pt x="375" y="419"/>
                    <a:pt x="375" y="419"/>
                  </a:cubicBezTo>
                  <a:cubicBezTo>
                    <a:pt x="376" y="420"/>
                    <a:pt x="376" y="420"/>
                    <a:pt x="376" y="420"/>
                  </a:cubicBezTo>
                  <a:cubicBezTo>
                    <a:pt x="376" y="420"/>
                    <a:pt x="377" y="420"/>
                    <a:pt x="378" y="421"/>
                  </a:cubicBezTo>
                  <a:cubicBezTo>
                    <a:pt x="372" y="434"/>
                    <a:pt x="372" y="434"/>
                    <a:pt x="372" y="434"/>
                  </a:cubicBezTo>
                  <a:cubicBezTo>
                    <a:pt x="369" y="440"/>
                    <a:pt x="367" y="445"/>
                    <a:pt x="364" y="451"/>
                  </a:cubicBezTo>
                  <a:cubicBezTo>
                    <a:pt x="359" y="462"/>
                    <a:pt x="355" y="473"/>
                    <a:pt x="350" y="484"/>
                  </a:cubicBezTo>
                  <a:cubicBezTo>
                    <a:pt x="355" y="473"/>
                    <a:pt x="359" y="462"/>
                    <a:pt x="364" y="451"/>
                  </a:cubicBezTo>
                  <a:cubicBezTo>
                    <a:pt x="367" y="445"/>
                    <a:pt x="369" y="439"/>
                    <a:pt x="371" y="434"/>
                  </a:cubicBezTo>
                  <a:cubicBezTo>
                    <a:pt x="377" y="421"/>
                    <a:pt x="377" y="421"/>
                    <a:pt x="377" y="421"/>
                  </a:cubicBezTo>
                  <a:cubicBezTo>
                    <a:pt x="377" y="420"/>
                    <a:pt x="376" y="420"/>
                    <a:pt x="376" y="420"/>
                  </a:cubicBezTo>
                  <a:cubicBezTo>
                    <a:pt x="375" y="419"/>
                    <a:pt x="375" y="419"/>
                    <a:pt x="375" y="419"/>
                  </a:cubicBezTo>
                  <a:cubicBezTo>
                    <a:pt x="373" y="418"/>
                    <a:pt x="373" y="418"/>
                    <a:pt x="373" y="418"/>
                  </a:cubicBezTo>
                  <a:cubicBezTo>
                    <a:pt x="370" y="417"/>
                    <a:pt x="368" y="415"/>
                    <a:pt x="365" y="413"/>
                  </a:cubicBezTo>
                  <a:cubicBezTo>
                    <a:pt x="360" y="409"/>
                    <a:pt x="356" y="405"/>
                    <a:pt x="352" y="400"/>
                  </a:cubicBezTo>
                  <a:cubicBezTo>
                    <a:pt x="348" y="396"/>
                    <a:pt x="344" y="391"/>
                    <a:pt x="341" y="386"/>
                  </a:cubicBezTo>
                  <a:cubicBezTo>
                    <a:pt x="340" y="383"/>
                    <a:pt x="338" y="380"/>
                    <a:pt x="337" y="378"/>
                  </a:cubicBezTo>
                  <a:cubicBezTo>
                    <a:pt x="336" y="376"/>
                    <a:pt x="336" y="376"/>
                    <a:pt x="336" y="376"/>
                  </a:cubicBezTo>
                  <a:cubicBezTo>
                    <a:pt x="336" y="375"/>
                    <a:pt x="336" y="375"/>
                    <a:pt x="336" y="375"/>
                  </a:cubicBezTo>
                  <a:cubicBezTo>
                    <a:pt x="335" y="374"/>
                    <a:pt x="335" y="374"/>
                    <a:pt x="335" y="374"/>
                  </a:cubicBezTo>
                  <a:cubicBezTo>
                    <a:pt x="335" y="373"/>
                    <a:pt x="335" y="373"/>
                    <a:pt x="335" y="372"/>
                  </a:cubicBezTo>
                  <a:cubicBezTo>
                    <a:pt x="334" y="372"/>
                    <a:pt x="334" y="372"/>
                    <a:pt x="334" y="371"/>
                  </a:cubicBezTo>
                  <a:cubicBezTo>
                    <a:pt x="334" y="372"/>
                    <a:pt x="333" y="372"/>
                    <a:pt x="332" y="372"/>
                  </a:cubicBezTo>
                  <a:cubicBezTo>
                    <a:pt x="330" y="373"/>
                    <a:pt x="330" y="373"/>
                    <a:pt x="330" y="373"/>
                  </a:cubicBezTo>
                  <a:cubicBezTo>
                    <a:pt x="328" y="374"/>
                    <a:pt x="328" y="374"/>
                    <a:pt x="328" y="374"/>
                  </a:cubicBezTo>
                  <a:cubicBezTo>
                    <a:pt x="324" y="375"/>
                    <a:pt x="321" y="375"/>
                    <a:pt x="318" y="376"/>
                  </a:cubicBezTo>
                  <a:cubicBezTo>
                    <a:pt x="311" y="377"/>
                    <a:pt x="304" y="378"/>
                    <a:pt x="297" y="377"/>
                  </a:cubicBezTo>
                  <a:cubicBezTo>
                    <a:pt x="290" y="377"/>
                    <a:pt x="283" y="376"/>
                    <a:pt x="276" y="374"/>
                  </a:cubicBezTo>
                  <a:cubicBezTo>
                    <a:pt x="273" y="374"/>
                    <a:pt x="270" y="373"/>
                    <a:pt x="266" y="371"/>
                  </a:cubicBezTo>
                  <a:cubicBezTo>
                    <a:pt x="265" y="371"/>
                    <a:pt x="265" y="371"/>
                    <a:pt x="264" y="370"/>
                  </a:cubicBezTo>
                  <a:cubicBezTo>
                    <a:pt x="263" y="370"/>
                    <a:pt x="263" y="370"/>
                    <a:pt x="263" y="370"/>
                  </a:cubicBezTo>
                  <a:cubicBezTo>
                    <a:pt x="262" y="370"/>
                    <a:pt x="262" y="370"/>
                    <a:pt x="262" y="370"/>
                  </a:cubicBezTo>
                  <a:cubicBezTo>
                    <a:pt x="262" y="369"/>
                    <a:pt x="262" y="369"/>
                    <a:pt x="262" y="369"/>
                  </a:cubicBezTo>
                  <a:cubicBezTo>
                    <a:pt x="261" y="369"/>
                    <a:pt x="260" y="369"/>
                    <a:pt x="259" y="368"/>
                  </a:cubicBezTo>
                  <a:cubicBezTo>
                    <a:pt x="258" y="369"/>
                    <a:pt x="257" y="370"/>
                    <a:pt x="255" y="373"/>
                  </a:cubicBezTo>
                  <a:cubicBezTo>
                    <a:pt x="253" y="375"/>
                    <a:pt x="250" y="377"/>
                    <a:pt x="248" y="379"/>
                  </a:cubicBezTo>
                  <a:cubicBezTo>
                    <a:pt x="244" y="384"/>
                    <a:pt x="239" y="388"/>
                    <a:pt x="235" y="392"/>
                  </a:cubicBezTo>
                  <a:cubicBezTo>
                    <a:pt x="234" y="393"/>
                    <a:pt x="235" y="393"/>
                    <a:pt x="236" y="393"/>
                  </a:cubicBezTo>
                  <a:cubicBezTo>
                    <a:pt x="236" y="392"/>
                    <a:pt x="238" y="391"/>
                    <a:pt x="242" y="388"/>
                  </a:cubicBezTo>
                  <a:cubicBezTo>
                    <a:pt x="244" y="386"/>
                    <a:pt x="247" y="384"/>
                    <a:pt x="251" y="380"/>
                  </a:cubicBezTo>
                  <a:cubicBezTo>
                    <a:pt x="252" y="378"/>
                    <a:pt x="254" y="377"/>
                    <a:pt x="256" y="374"/>
                  </a:cubicBezTo>
                  <a:cubicBezTo>
                    <a:pt x="259" y="372"/>
                    <a:pt x="259" y="372"/>
                    <a:pt x="259" y="372"/>
                  </a:cubicBezTo>
                  <a:cubicBezTo>
                    <a:pt x="259" y="371"/>
                    <a:pt x="259" y="371"/>
                    <a:pt x="260" y="371"/>
                  </a:cubicBezTo>
                  <a:cubicBezTo>
                    <a:pt x="260" y="371"/>
                    <a:pt x="260" y="371"/>
                    <a:pt x="260" y="371"/>
                  </a:cubicBezTo>
                  <a:cubicBezTo>
                    <a:pt x="261" y="371"/>
                    <a:pt x="261" y="371"/>
                    <a:pt x="261" y="371"/>
                  </a:cubicBezTo>
                  <a:cubicBezTo>
                    <a:pt x="262" y="372"/>
                    <a:pt x="262" y="372"/>
                    <a:pt x="262" y="372"/>
                  </a:cubicBezTo>
                  <a:cubicBezTo>
                    <a:pt x="264" y="373"/>
                    <a:pt x="266" y="374"/>
                    <a:pt x="268" y="374"/>
                  </a:cubicBezTo>
                  <a:cubicBezTo>
                    <a:pt x="273" y="376"/>
                    <a:pt x="277" y="377"/>
                    <a:pt x="282" y="378"/>
                  </a:cubicBezTo>
                  <a:cubicBezTo>
                    <a:pt x="291" y="379"/>
                    <a:pt x="299" y="379"/>
                    <a:pt x="307" y="379"/>
                  </a:cubicBezTo>
                  <a:cubicBezTo>
                    <a:pt x="312" y="379"/>
                    <a:pt x="317" y="378"/>
                    <a:pt x="323" y="377"/>
                  </a:cubicBezTo>
                  <a:cubicBezTo>
                    <a:pt x="325" y="377"/>
                    <a:pt x="328" y="376"/>
                    <a:pt x="331" y="375"/>
                  </a:cubicBezTo>
                  <a:cubicBezTo>
                    <a:pt x="332" y="375"/>
                    <a:pt x="332" y="375"/>
                    <a:pt x="332" y="375"/>
                  </a:cubicBezTo>
                  <a:cubicBezTo>
                    <a:pt x="333" y="374"/>
                    <a:pt x="333" y="374"/>
                    <a:pt x="333" y="374"/>
                  </a:cubicBezTo>
                  <a:cubicBezTo>
                    <a:pt x="333" y="375"/>
                    <a:pt x="333" y="375"/>
                    <a:pt x="333" y="375"/>
                  </a:cubicBezTo>
                  <a:cubicBezTo>
                    <a:pt x="334" y="376"/>
                    <a:pt x="334" y="376"/>
                    <a:pt x="334" y="376"/>
                  </a:cubicBezTo>
                  <a:cubicBezTo>
                    <a:pt x="334" y="376"/>
                    <a:pt x="334" y="376"/>
                    <a:pt x="334" y="376"/>
                  </a:cubicBezTo>
                  <a:cubicBezTo>
                    <a:pt x="334" y="377"/>
                    <a:pt x="334" y="377"/>
                    <a:pt x="334" y="377"/>
                  </a:cubicBezTo>
                  <a:cubicBezTo>
                    <a:pt x="334" y="378"/>
                    <a:pt x="334" y="378"/>
                    <a:pt x="334" y="378"/>
                  </a:cubicBezTo>
                  <a:cubicBezTo>
                    <a:pt x="336" y="380"/>
                    <a:pt x="337" y="383"/>
                    <a:pt x="339" y="386"/>
                  </a:cubicBezTo>
                  <a:cubicBezTo>
                    <a:pt x="342" y="391"/>
                    <a:pt x="345" y="397"/>
                    <a:pt x="350" y="401"/>
                  </a:cubicBezTo>
                  <a:cubicBezTo>
                    <a:pt x="354" y="406"/>
                    <a:pt x="358" y="411"/>
                    <a:pt x="363" y="415"/>
                  </a:cubicBezTo>
                  <a:cubicBezTo>
                    <a:pt x="366" y="417"/>
                    <a:pt x="369" y="418"/>
                    <a:pt x="371" y="420"/>
                  </a:cubicBezTo>
                  <a:cubicBezTo>
                    <a:pt x="374" y="421"/>
                    <a:pt x="374" y="421"/>
                    <a:pt x="374" y="421"/>
                  </a:cubicBezTo>
                  <a:cubicBezTo>
                    <a:pt x="374" y="422"/>
                    <a:pt x="374" y="422"/>
                    <a:pt x="374" y="422"/>
                  </a:cubicBezTo>
                  <a:cubicBezTo>
                    <a:pt x="374" y="422"/>
                    <a:pt x="374" y="422"/>
                    <a:pt x="374" y="423"/>
                  </a:cubicBezTo>
                  <a:cubicBezTo>
                    <a:pt x="372" y="428"/>
                    <a:pt x="372" y="428"/>
                    <a:pt x="372" y="428"/>
                  </a:cubicBezTo>
                  <a:cubicBezTo>
                    <a:pt x="366" y="440"/>
                    <a:pt x="366" y="440"/>
                    <a:pt x="366" y="440"/>
                  </a:cubicBezTo>
                  <a:cubicBezTo>
                    <a:pt x="363" y="448"/>
                    <a:pt x="360" y="456"/>
                    <a:pt x="356" y="464"/>
                  </a:cubicBezTo>
                  <a:cubicBezTo>
                    <a:pt x="350" y="480"/>
                    <a:pt x="344" y="495"/>
                    <a:pt x="338" y="511"/>
                  </a:cubicBezTo>
                  <a:cubicBezTo>
                    <a:pt x="330" y="534"/>
                    <a:pt x="322" y="557"/>
                    <a:pt x="315" y="580"/>
                  </a:cubicBezTo>
                  <a:cubicBezTo>
                    <a:pt x="314" y="585"/>
                    <a:pt x="312" y="591"/>
                    <a:pt x="310" y="597"/>
                  </a:cubicBezTo>
                  <a:cubicBezTo>
                    <a:pt x="308" y="606"/>
                    <a:pt x="308" y="606"/>
                    <a:pt x="308" y="606"/>
                  </a:cubicBezTo>
                  <a:cubicBezTo>
                    <a:pt x="307" y="608"/>
                    <a:pt x="307" y="608"/>
                    <a:pt x="307" y="608"/>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6" y="609"/>
                    <a:pt x="306" y="609"/>
                    <a:pt x="306" y="609"/>
                  </a:cubicBezTo>
                  <a:cubicBezTo>
                    <a:pt x="304" y="609"/>
                    <a:pt x="304" y="609"/>
                    <a:pt x="304" y="609"/>
                  </a:cubicBezTo>
                  <a:cubicBezTo>
                    <a:pt x="295" y="609"/>
                    <a:pt x="295" y="609"/>
                    <a:pt x="295" y="609"/>
                  </a:cubicBezTo>
                  <a:cubicBezTo>
                    <a:pt x="286" y="609"/>
                    <a:pt x="286" y="609"/>
                    <a:pt x="286" y="609"/>
                  </a:cubicBezTo>
                  <a:cubicBezTo>
                    <a:pt x="286" y="609"/>
                    <a:pt x="286" y="609"/>
                    <a:pt x="286" y="609"/>
                  </a:cubicBezTo>
                  <a:cubicBezTo>
                    <a:pt x="286" y="609"/>
                    <a:pt x="286" y="609"/>
                    <a:pt x="286" y="609"/>
                  </a:cubicBezTo>
                  <a:cubicBezTo>
                    <a:pt x="280" y="587"/>
                    <a:pt x="280" y="587"/>
                    <a:pt x="280" y="587"/>
                  </a:cubicBezTo>
                  <a:cubicBezTo>
                    <a:pt x="277" y="579"/>
                    <a:pt x="275" y="571"/>
                    <a:pt x="272" y="563"/>
                  </a:cubicBezTo>
                  <a:cubicBezTo>
                    <a:pt x="267" y="547"/>
                    <a:pt x="262" y="531"/>
                    <a:pt x="256" y="515"/>
                  </a:cubicBezTo>
                  <a:cubicBezTo>
                    <a:pt x="246" y="484"/>
                    <a:pt x="234" y="454"/>
                    <a:pt x="222" y="429"/>
                  </a:cubicBezTo>
                  <a:cubicBezTo>
                    <a:pt x="217" y="418"/>
                    <a:pt x="214" y="411"/>
                    <a:pt x="211" y="408"/>
                  </a:cubicBezTo>
                  <a:cubicBezTo>
                    <a:pt x="210" y="406"/>
                    <a:pt x="210" y="405"/>
                    <a:pt x="209" y="405"/>
                  </a:cubicBezTo>
                  <a:cubicBezTo>
                    <a:pt x="212" y="404"/>
                    <a:pt x="215" y="402"/>
                    <a:pt x="220" y="400"/>
                  </a:cubicBezTo>
                  <a:cubicBezTo>
                    <a:pt x="223" y="398"/>
                    <a:pt x="226" y="395"/>
                    <a:pt x="229" y="393"/>
                  </a:cubicBezTo>
                  <a:cubicBezTo>
                    <a:pt x="232" y="391"/>
                    <a:pt x="234" y="389"/>
                    <a:pt x="234" y="389"/>
                  </a:cubicBezTo>
                  <a:cubicBezTo>
                    <a:pt x="237" y="388"/>
                    <a:pt x="236" y="389"/>
                    <a:pt x="235" y="391"/>
                  </a:cubicBezTo>
                  <a:cubicBezTo>
                    <a:pt x="240" y="387"/>
                    <a:pt x="244" y="383"/>
                    <a:pt x="248" y="379"/>
                  </a:cubicBezTo>
                  <a:close/>
                  <a:moveTo>
                    <a:pt x="318" y="622"/>
                  </a:moveTo>
                  <a:cubicBezTo>
                    <a:pt x="319" y="621"/>
                    <a:pt x="319" y="621"/>
                    <a:pt x="319" y="621"/>
                  </a:cubicBezTo>
                  <a:cubicBezTo>
                    <a:pt x="323" y="606"/>
                    <a:pt x="323" y="606"/>
                    <a:pt x="323" y="606"/>
                  </a:cubicBezTo>
                  <a:cubicBezTo>
                    <a:pt x="325" y="599"/>
                    <a:pt x="327" y="592"/>
                    <a:pt x="329" y="585"/>
                  </a:cubicBezTo>
                  <a:cubicBezTo>
                    <a:pt x="337" y="557"/>
                    <a:pt x="346" y="530"/>
                    <a:pt x="356" y="502"/>
                  </a:cubicBezTo>
                  <a:cubicBezTo>
                    <a:pt x="361" y="489"/>
                    <a:pt x="366" y="475"/>
                    <a:pt x="372" y="462"/>
                  </a:cubicBezTo>
                  <a:cubicBezTo>
                    <a:pt x="374" y="455"/>
                    <a:pt x="377" y="448"/>
                    <a:pt x="380" y="442"/>
                  </a:cubicBezTo>
                  <a:cubicBezTo>
                    <a:pt x="385" y="432"/>
                    <a:pt x="385" y="432"/>
                    <a:pt x="385" y="432"/>
                  </a:cubicBezTo>
                  <a:cubicBezTo>
                    <a:pt x="392" y="416"/>
                    <a:pt x="392" y="416"/>
                    <a:pt x="392" y="416"/>
                  </a:cubicBezTo>
                  <a:cubicBezTo>
                    <a:pt x="386" y="413"/>
                    <a:pt x="386" y="413"/>
                    <a:pt x="386" y="413"/>
                  </a:cubicBezTo>
                  <a:cubicBezTo>
                    <a:pt x="385" y="412"/>
                    <a:pt x="384" y="412"/>
                    <a:pt x="383" y="411"/>
                  </a:cubicBezTo>
                  <a:cubicBezTo>
                    <a:pt x="381" y="410"/>
                    <a:pt x="381" y="410"/>
                    <a:pt x="381" y="410"/>
                  </a:cubicBezTo>
                  <a:cubicBezTo>
                    <a:pt x="381" y="410"/>
                    <a:pt x="381" y="410"/>
                    <a:pt x="380" y="410"/>
                  </a:cubicBezTo>
                  <a:cubicBezTo>
                    <a:pt x="380" y="410"/>
                    <a:pt x="380" y="410"/>
                    <a:pt x="380" y="410"/>
                  </a:cubicBezTo>
                  <a:cubicBezTo>
                    <a:pt x="378" y="409"/>
                    <a:pt x="376" y="407"/>
                    <a:pt x="374" y="406"/>
                  </a:cubicBezTo>
                  <a:cubicBezTo>
                    <a:pt x="371" y="404"/>
                    <a:pt x="367" y="401"/>
                    <a:pt x="364" y="398"/>
                  </a:cubicBezTo>
                  <a:cubicBezTo>
                    <a:pt x="358" y="392"/>
                    <a:pt x="353" y="385"/>
                    <a:pt x="349" y="377"/>
                  </a:cubicBezTo>
                  <a:cubicBezTo>
                    <a:pt x="353" y="385"/>
                    <a:pt x="358" y="392"/>
                    <a:pt x="364" y="398"/>
                  </a:cubicBezTo>
                  <a:cubicBezTo>
                    <a:pt x="367" y="401"/>
                    <a:pt x="371" y="404"/>
                    <a:pt x="374" y="406"/>
                  </a:cubicBezTo>
                  <a:cubicBezTo>
                    <a:pt x="376" y="407"/>
                    <a:pt x="378" y="409"/>
                    <a:pt x="380" y="410"/>
                  </a:cubicBezTo>
                  <a:cubicBezTo>
                    <a:pt x="383" y="412"/>
                    <a:pt x="388" y="414"/>
                    <a:pt x="391" y="416"/>
                  </a:cubicBezTo>
                  <a:cubicBezTo>
                    <a:pt x="384" y="433"/>
                    <a:pt x="384" y="433"/>
                    <a:pt x="384" y="433"/>
                  </a:cubicBezTo>
                  <a:cubicBezTo>
                    <a:pt x="379" y="445"/>
                    <a:pt x="379" y="445"/>
                    <a:pt x="379" y="445"/>
                  </a:cubicBezTo>
                  <a:cubicBezTo>
                    <a:pt x="375" y="452"/>
                    <a:pt x="372" y="460"/>
                    <a:pt x="369" y="468"/>
                  </a:cubicBezTo>
                  <a:cubicBezTo>
                    <a:pt x="363" y="483"/>
                    <a:pt x="357" y="499"/>
                    <a:pt x="351" y="515"/>
                  </a:cubicBezTo>
                  <a:cubicBezTo>
                    <a:pt x="340" y="546"/>
                    <a:pt x="330" y="578"/>
                    <a:pt x="321" y="612"/>
                  </a:cubicBezTo>
                  <a:cubicBezTo>
                    <a:pt x="321" y="611"/>
                    <a:pt x="321" y="609"/>
                    <a:pt x="320" y="612"/>
                  </a:cubicBezTo>
                  <a:cubicBezTo>
                    <a:pt x="329" y="579"/>
                    <a:pt x="339" y="546"/>
                    <a:pt x="350" y="515"/>
                  </a:cubicBezTo>
                  <a:cubicBezTo>
                    <a:pt x="356" y="499"/>
                    <a:pt x="362" y="483"/>
                    <a:pt x="368" y="468"/>
                  </a:cubicBezTo>
                  <a:cubicBezTo>
                    <a:pt x="371" y="460"/>
                    <a:pt x="375" y="452"/>
                    <a:pt x="378" y="444"/>
                  </a:cubicBezTo>
                  <a:cubicBezTo>
                    <a:pt x="383" y="433"/>
                    <a:pt x="383" y="433"/>
                    <a:pt x="383" y="433"/>
                  </a:cubicBezTo>
                  <a:cubicBezTo>
                    <a:pt x="391" y="416"/>
                    <a:pt x="391" y="416"/>
                    <a:pt x="391" y="416"/>
                  </a:cubicBezTo>
                  <a:cubicBezTo>
                    <a:pt x="384" y="413"/>
                    <a:pt x="384" y="413"/>
                    <a:pt x="384" y="413"/>
                  </a:cubicBezTo>
                  <a:cubicBezTo>
                    <a:pt x="383" y="413"/>
                    <a:pt x="383" y="412"/>
                    <a:pt x="382" y="412"/>
                  </a:cubicBezTo>
                  <a:cubicBezTo>
                    <a:pt x="380" y="411"/>
                    <a:pt x="380" y="411"/>
                    <a:pt x="380" y="411"/>
                  </a:cubicBezTo>
                  <a:cubicBezTo>
                    <a:pt x="379" y="410"/>
                    <a:pt x="379" y="410"/>
                    <a:pt x="379" y="410"/>
                  </a:cubicBezTo>
                  <a:cubicBezTo>
                    <a:pt x="377" y="409"/>
                    <a:pt x="375" y="408"/>
                    <a:pt x="373" y="406"/>
                  </a:cubicBezTo>
                  <a:cubicBezTo>
                    <a:pt x="369" y="404"/>
                    <a:pt x="366" y="401"/>
                    <a:pt x="363" y="397"/>
                  </a:cubicBezTo>
                  <a:cubicBezTo>
                    <a:pt x="356" y="391"/>
                    <a:pt x="350" y="383"/>
                    <a:pt x="346" y="374"/>
                  </a:cubicBezTo>
                  <a:cubicBezTo>
                    <a:pt x="347" y="374"/>
                    <a:pt x="347" y="374"/>
                    <a:pt x="347" y="374"/>
                  </a:cubicBezTo>
                  <a:cubicBezTo>
                    <a:pt x="347" y="373"/>
                    <a:pt x="346" y="372"/>
                    <a:pt x="346" y="372"/>
                  </a:cubicBezTo>
                  <a:cubicBezTo>
                    <a:pt x="346" y="371"/>
                    <a:pt x="346" y="371"/>
                    <a:pt x="346" y="371"/>
                  </a:cubicBezTo>
                  <a:cubicBezTo>
                    <a:pt x="345" y="371"/>
                    <a:pt x="345" y="371"/>
                    <a:pt x="345" y="371"/>
                  </a:cubicBezTo>
                  <a:cubicBezTo>
                    <a:pt x="345" y="370"/>
                    <a:pt x="345" y="370"/>
                    <a:pt x="345" y="370"/>
                  </a:cubicBezTo>
                  <a:cubicBezTo>
                    <a:pt x="344" y="368"/>
                    <a:pt x="344" y="368"/>
                    <a:pt x="344" y="368"/>
                  </a:cubicBezTo>
                  <a:cubicBezTo>
                    <a:pt x="343" y="364"/>
                    <a:pt x="342" y="361"/>
                    <a:pt x="340" y="358"/>
                  </a:cubicBezTo>
                  <a:cubicBezTo>
                    <a:pt x="337" y="359"/>
                    <a:pt x="334" y="360"/>
                    <a:pt x="331" y="361"/>
                  </a:cubicBezTo>
                  <a:cubicBezTo>
                    <a:pt x="330" y="362"/>
                    <a:pt x="330" y="362"/>
                    <a:pt x="329" y="362"/>
                  </a:cubicBezTo>
                  <a:cubicBezTo>
                    <a:pt x="327" y="363"/>
                    <a:pt x="327" y="363"/>
                    <a:pt x="327" y="363"/>
                  </a:cubicBezTo>
                  <a:cubicBezTo>
                    <a:pt x="325" y="363"/>
                    <a:pt x="325" y="363"/>
                    <a:pt x="325" y="363"/>
                  </a:cubicBezTo>
                  <a:cubicBezTo>
                    <a:pt x="322" y="364"/>
                    <a:pt x="319" y="365"/>
                    <a:pt x="316" y="365"/>
                  </a:cubicBezTo>
                  <a:cubicBezTo>
                    <a:pt x="310" y="366"/>
                    <a:pt x="304" y="367"/>
                    <a:pt x="297" y="367"/>
                  </a:cubicBezTo>
                  <a:cubicBezTo>
                    <a:pt x="291" y="366"/>
                    <a:pt x="285" y="365"/>
                    <a:pt x="279" y="364"/>
                  </a:cubicBezTo>
                  <a:cubicBezTo>
                    <a:pt x="276" y="363"/>
                    <a:pt x="273" y="362"/>
                    <a:pt x="270" y="361"/>
                  </a:cubicBezTo>
                  <a:cubicBezTo>
                    <a:pt x="269" y="361"/>
                    <a:pt x="269" y="361"/>
                    <a:pt x="268" y="360"/>
                  </a:cubicBezTo>
                  <a:cubicBezTo>
                    <a:pt x="267" y="360"/>
                    <a:pt x="267" y="360"/>
                    <a:pt x="267" y="360"/>
                  </a:cubicBezTo>
                  <a:cubicBezTo>
                    <a:pt x="266" y="360"/>
                    <a:pt x="266" y="360"/>
                    <a:pt x="266" y="360"/>
                  </a:cubicBezTo>
                  <a:cubicBezTo>
                    <a:pt x="265" y="359"/>
                    <a:pt x="265" y="359"/>
                    <a:pt x="265" y="359"/>
                  </a:cubicBezTo>
                  <a:cubicBezTo>
                    <a:pt x="263" y="358"/>
                    <a:pt x="263" y="358"/>
                    <a:pt x="263" y="358"/>
                  </a:cubicBezTo>
                  <a:cubicBezTo>
                    <a:pt x="261" y="357"/>
                    <a:pt x="261" y="357"/>
                    <a:pt x="261" y="357"/>
                  </a:cubicBezTo>
                  <a:cubicBezTo>
                    <a:pt x="256" y="354"/>
                    <a:pt x="256" y="354"/>
                    <a:pt x="256" y="354"/>
                  </a:cubicBezTo>
                  <a:cubicBezTo>
                    <a:pt x="251" y="361"/>
                    <a:pt x="251" y="361"/>
                    <a:pt x="251" y="361"/>
                  </a:cubicBezTo>
                  <a:cubicBezTo>
                    <a:pt x="248" y="364"/>
                    <a:pt x="248" y="364"/>
                    <a:pt x="248" y="364"/>
                  </a:cubicBezTo>
                  <a:cubicBezTo>
                    <a:pt x="246" y="366"/>
                    <a:pt x="246" y="366"/>
                    <a:pt x="246" y="366"/>
                  </a:cubicBezTo>
                  <a:cubicBezTo>
                    <a:pt x="243" y="369"/>
                    <a:pt x="243" y="369"/>
                    <a:pt x="243" y="369"/>
                  </a:cubicBezTo>
                  <a:cubicBezTo>
                    <a:pt x="241" y="371"/>
                    <a:pt x="239" y="373"/>
                    <a:pt x="237" y="375"/>
                  </a:cubicBezTo>
                  <a:cubicBezTo>
                    <a:pt x="233" y="379"/>
                    <a:pt x="230" y="383"/>
                    <a:pt x="226" y="386"/>
                  </a:cubicBezTo>
                  <a:cubicBezTo>
                    <a:pt x="231" y="383"/>
                    <a:pt x="236" y="378"/>
                    <a:pt x="241" y="374"/>
                  </a:cubicBezTo>
                  <a:cubicBezTo>
                    <a:pt x="243" y="372"/>
                    <a:pt x="245" y="370"/>
                    <a:pt x="247" y="367"/>
                  </a:cubicBezTo>
                  <a:cubicBezTo>
                    <a:pt x="249" y="366"/>
                    <a:pt x="249" y="366"/>
                    <a:pt x="249" y="366"/>
                  </a:cubicBezTo>
                  <a:cubicBezTo>
                    <a:pt x="250" y="365"/>
                    <a:pt x="250" y="365"/>
                    <a:pt x="250" y="365"/>
                  </a:cubicBezTo>
                  <a:cubicBezTo>
                    <a:pt x="251" y="363"/>
                    <a:pt x="251" y="363"/>
                    <a:pt x="251" y="363"/>
                  </a:cubicBezTo>
                  <a:cubicBezTo>
                    <a:pt x="257" y="357"/>
                    <a:pt x="257" y="357"/>
                    <a:pt x="257" y="357"/>
                  </a:cubicBezTo>
                  <a:cubicBezTo>
                    <a:pt x="261" y="359"/>
                    <a:pt x="261" y="359"/>
                    <a:pt x="261" y="359"/>
                  </a:cubicBezTo>
                  <a:cubicBezTo>
                    <a:pt x="263" y="360"/>
                    <a:pt x="263" y="360"/>
                    <a:pt x="263" y="360"/>
                  </a:cubicBezTo>
                  <a:cubicBezTo>
                    <a:pt x="264" y="361"/>
                    <a:pt x="264" y="361"/>
                    <a:pt x="264" y="361"/>
                  </a:cubicBezTo>
                  <a:cubicBezTo>
                    <a:pt x="266" y="362"/>
                    <a:pt x="266" y="362"/>
                    <a:pt x="267" y="362"/>
                  </a:cubicBezTo>
                  <a:cubicBezTo>
                    <a:pt x="269" y="363"/>
                    <a:pt x="269" y="363"/>
                    <a:pt x="269" y="363"/>
                  </a:cubicBezTo>
                  <a:cubicBezTo>
                    <a:pt x="272" y="364"/>
                    <a:pt x="275" y="365"/>
                    <a:pt x="278" y="366"/>
                  </a:cubicBezTo>
                  <a:cubicBezTo>
                    <a:pt x="284" y="367"/>
                    <a:pt x="291" y="368"/>
                    <a:pt x="297" y="369"/>
                  </a:cubicBezTo>
                  <a:cubicBezTo>
                    <a:pt x="303" y="369"/>
                    <a:pt x="310" y="369"/>
                    <a:pt x="316" y="368"/>
                  </a:cubicBezTo>
                  <a:cubicBezTo>
                    <a:pt x="319" y="367"/>
                    <a:pt x="322" y="367"/>
                    <a:pt x="325" y="366"/>
                  </a:cubicBezTo>
                  <a:cubicBezTo>
                    <a:pt x="328" y="365"/>
                    <a:pt x="328" y="365"/>
                    <a:pt x="328" y="365"/>
                  </a:cubicBezTo>
                  <a:cubicBezTo>
                    <a:pt x="329" y="365"/>
                    <a:pt x="329" y="365"/>
                    <a:pt x="329" y="365"/>
                  </a:cubicBezTo>
                  <a:cubicBezTo>
                    <a:pt x="330" y="364"/>
                    <a:pt x="331" y="364"/>
                    <a:pt x="331" y="364"/>
                  </a:cubicBezTo>
                  <a:cubicBezTo>
                    <a:pt x="334" y="363"/>
                    <a:pt x="336" y="362"/>
                    <a:pt x="339" y="361"/>
                  </a:cubicBezTo>
                  <a:cubicBezTo>
                    <a:pt x="342" y="368"/>
                    <a:pt x="342" y="368"/>
                    <a:pt x="342" y="368"/>
                  </a:cubicBezTo>
                  <a:cubicBezTo>
                    <a:pt x="342" y="369"/>
                    <a:pt x="342" y="370"/>
                    <a:pt x="343" y="371"/>
                  </a:cubicBezTo>
                  <a:cubicBezTo>
                    <a:pt x="343" y="372"/>
                    <a:pt x="343" y="372"/>
                    <a:pt x="343" y="372"/>
                  </a:cubicBezTo>
                  <a:cubicBezTo>
                    <a:pt x="343" y="372"/>
                    <a:pt x="343" y="372"/>
                    <a:pt x="343" y="372"/>
                  </a:cubicBezTo>
                  <a:cubicBezTo>
                    <a:pt x="344" y="373"/>
                    <a:pt x="344" y="373"/>
                    <a:pt x="344" y="373"/>
                  </a:cubicBezTo>
                  <a:cubicBezTo>
                    <a:pt x="345" y="376"/>
                    <a:pt x="346" y="378"/>
                    <a:pt x="348" y="381"/>
                  </a:cubicBezTo>
                  <a:cubicBezTo>
                    <a:pt x="351" y="386"/>
                    <a:pt x="354" y="390"/>
                    <a:pt x="358" y="394"/>
                  </a:cubicBezTo>
                  <a:cubicBezTo>
                    <a:pt x="361" y="399"/>
                    <a:pt x="366" y="403"/>
                    <a:pt x="370" y="406"/>
                  </a:cubicBezTo>
                  <a:cubicBezTo>
                    <a:pt x="372" y="408"/>
                    <a:pt x="375" y="409"/>
                    <a:pt x="377" y="411"/>
                  </a:cubicBezTo>
                  <a:cubicBezTo>
                    <a:pt x="378" y="411"/>
                    <a:pt x="378" y="411"/>
                    <a:pt x="378" y="411"/>
                  </a:cubicBezTo>
                  <a:cubicBezTo>
                    <a:pt x="379" y="412"/>
                    <a:pt x="379" y="412"/>
                    <a:pt x="379" y="412"/>
                  </a:cubicBezTo>
                  <a:cubicBezTo>
                    <a:pt x="380" y="413"/>
                    <a:pt x="381" y="413"/>
                    <a:pt x="382" y="414"/>
                  </a:cubicBezTo>
                  <a:cubicBezTo>
                    <a:pt x="384" y="415"/>
                    <a:pt x="386" y="416"/>
                    <a:pt x="388" y="417"/>
                  </a:cubicBezTo>
                  <a:cubicBezTo>
                    <a:pt x="381" y="433"/>
                    <a:pt x="381" y="433"/>
                    <a:pt x="381" y="433"/>
                  </a:cubicBezTo>
                  <a:cubicBezTo>
                    <a:pt x="376" y="445"/>
                    <a:pt x="376" y="445"/>
                    <a:pt x="376" y="445"/>
                  </a:cubicBezTo>
                  <a:cubicBezTo>
                    <a:pt x="372" y="454"/>
                    <a:pt x="369" y="462"/>
                    <a:pt x="365" y="471"/>
                  </a:cubicBezTo>
                  <a:cubicBezTo>
                    <a:pt x="359" y="488"/>
                    <a:pt x="352" y="504"/>
                    <a:pt x="346" y="521"/>
                  </a:cubicBezTo>
                  <a:cubicBezTo>
                    <a:pt x="352" y="505"/>
                    <a:pt x="358" y="488"/>
                    <a:pt x="365" y="471"/>
                  </a:cubicBezTo>
                  <a:cubicBezTo>
                    <a:pt x="368" y="462"/>
                    <a:pt x="372" y="454"/>
                    <a:pt x="375" y="445"/>
                  </a:cubicBezTo>
                  <a:cubicBezTo>
                    <a:pt x="377" y="441"/>
                    <a:pt x="379" y="437"/>
                    <a:pt x="381" y="433"/>
                  </a:cubicBezTo>
                  <a:cubicBezTo>
                    <a:pt x="388" y="417"/>
                    <a:pt x="388" y="417"/>
                    <a:pt x="388" y="417"/>
                  </a:cubicBezTo>
                  <a:cubicBezTo>
                    <a:pt x="385" y="416"/>
                    <a:pt x="382" y="414"/>
                    <a:pt x="380" y="413"/>
                  </a:cubicBezTo>
                  <a:cubicBezTo>
                    <a:pt x="380" y="413"/>
                    <a:pt x="379" y="413"/>
                    <a:pt x="379" y="412"/>
                  </a:cubicBezTo>
                  <a:cubicBezTo>
                    <a:pt x="378" y="412"/>
                    <a:pt x="378" y="412"/>
                    <a:pt x="378" y="412"/>
                  </a:cubicBezTo>
                  <a:cubicBezTo>
                    <a:pt x="377" y="411"/>
                    <a:pt x="377" y="411"/>
                    <a:pt x="377" y="411"/>
                  </a:cubicBezTo>
                  <a:cubicBezTo>
                    <a:pt x="376" y="411"/>
                    <a:pt x="375" y="410"/>
                    <a:pt x="375" y="410"/>
                  </a:cubicBezTo>
                  <a:cubicBezTo>
                    <a:pt x="372" y="408"/>
                    <a:pt x="369" y="406"/>
                    <a:pt x="366" y="403"/>
                  </a:cubicBezTo>
                  <a:cubicBezTo>
                    <a:pt x="360" y="398"/>
                    <a:pt x="355" y="392"/>
                    <a:pt x="351" y="386"/>
                  </a:cubicBezTo>
                  <a:cubicBezTo>
                    <a:pt x="349" y="382"/>
                    <a:pt x="347" y="379"/>
                    <a:pt x="345" y="376"/>
                  </a:cubicBezTo>
                  <a:cubicBezTo>
                    <a:pt x="345" y="375"/>
                    <a:pt x="344" y="374"/>
                    <a:pt x="344" y="373"/>
                  </a:cubicBezTo>
                  <a:cubicBezTo>
                    <a:pt x="343" y="372"/>
                    <a:pt x="343" y="372"/>
                    <a:pt x="343" y="372"/>
                  </a:cubicBezTo>
                  <a:cubicBezTo>
                    <a:pt x="342" y="370"/>
                    <a:pt x="342" y="370"/>
                    <a:pt x="342" y="370"/>
                  </a:cubicBezTo>
                  <a:cubicBezTo>
                    <a:pt x="341" y="367"/>
                    <a:pt x="340" y="364"/>
                    <a:pt x="339" y="361"/>
                  </a:cubicBezTo>
                  <a:cubicBezTo>
                    <a:pt x="336" y="362"/>
                    <a:pt x="334" y="363"/>
                    <a:pt x="331" y="364"/>
                  </a:cubicBezTo>
                  <a:cubicBezTo>
                    <a:pt x="330" y="364"/>
                    <a:pt x="330" y="365"/>
                    <a:pt x="329" y="365"/>
                  </a:cubicBezTo>
                  <a:cubicBezTo>
                    <a:pt x="328" y="365"/>
                    <a:pt x="328" y="365"/>
                    <a:pt x="328" y="365"/>
                  </a:cubicBezTo>
                  <a:cubicBezTo>
                    <a:pt x="325" y="366"/>
                    <a:pt x="325" y="366"/>
                    <a:pt x="325" y="366"/>
                  </a:cubicBezTo>
                  <a:cubicBezTo>
                    <a:pt x="322" y="367"/>
                    <a:pt x="319" y="368"/>
                    <a:pt x="316" y="368"/>
                  </a:cubicBezTo>
                  <a:cubicBezTo>
                    <a:pt x="309" y="369"/>
                    <a:pt x="303" y="369"/>
                    <a:pt x="297" y="369"/>
                  </a:cubicBezTo>
                  <a:cubicBezTo>
                    <a:pt x="290" y="369"/>
                    <a:pt x="284" y="368"/>
                    <a:pt x="278" y="366"/>
                  </a:cubicBezTo>
                  <a:cubicBezTo>
                    <a:pt x="275" y="366"/>
                    <a:pt x="272" y="365"/>
                    <a:pt x="269" y="364"/>
                  </a:cubicBezTo>
                  <a:cubicBezTo>
                    <a:pt x="268" y="363"/>
                    <a:pt x="267" y="363"/>
                    <a:pt x="267" y="363"/>
                  </a:cubicBezTo>
                  <a:cubicBezTo>
                    <a:pt x="266" y="362"/>
                    <a:pt x="266" y="362"/>
                    <a:pt x="264" y="362"/>
                  </a:cubicBezTo>
                  <a:cubicBezTo>
                    <a:pt x="262" y="361"/>
                    <a:pt x="262" y="361"/>
                    <a:pt x="262" y="361"/>
                  </a:cubicBezTo>
                  <a:cubicBezTo>
                    <a:pt x="261" y="360"/>
                    <a:pt x="261" y="360"/>
                    <a:pt x="261" y="360"/>
                  </a:cubicBezTo>
                  <a:cubicBezTo>
                    <a:pt x="257" y="358"/>
                    <a:pt x="257" y="358"/>
                    <a:pt x="257" y="358"/>
                  </a:cubicBezTo>
                  <a:cubicBezTo>
                    <a:pt x="252" y="364"/>
                    <a:pt x="252" y="364"/>
                    <a:pt x="252" y="364"/>
                  </a:cubicBezTo>
                  <a:cubicBezTo>
                    <a:pt x="250" y="366"/>
                    <a:pt x="250" y="366"/>
                    <a:pt x="250" y="366"/>
                  </a:cubicBezTo>
                  <a:cubicBezTo>
                    <a:pt x="248" y="368"/>
                    <a:pt x="248" y="368"/>
                    <a:pt x="248" y="368"/>
                  </a:cubicBezTo>
                  <a:cubicBezTo>
                    <a:pt x="246" y="370"/>
                    <a:pt x="244" y="372"/>
                    <a:pt x="241" y="375"/>
                  </a:cubicBezTo>
                  <a:cubicBezTo>
                    <a:pt x="237" y="379"/>
                    <a:pt x="232" y="383"/>
                    <a:pt x="227" y="387"/>
                  </a:cubicBezTo>
                  <a:cubicBezTo>
                    <a:pt x="225" y="389"/>
                    <a:pt x="222" y="391"/>
                    <a:pt x="220" y="392"/>
                  </a:cubicBezTo>
                  <a:cubicBezTo>
                    <a:pt x="217" y="395"/>
                    <a:pt x="215" y="397"/>
                    <a:pt x="212" y="398"/>
                  </a:cubicBezTo>
                  <a:cubicBezTo>
                    <a:pt x="208" y="402"/>
                    <a:pt x="204" y="405"/>
                    <a:pt x="204" y="406"/>
                  </a:cubicBezTo>
                  <a:cubicBezTo>
                    <a:pt x="205" y="406"/>
                    <a:pt x="206" y="406"/>
                    <a:pt x="208" y="405"/>
                  </a:cubicBezTo>
                  <a:cubicBezTo>
                    <a:pt x="208" y="405"/>
                    <a:pt x="208" y="406"/>
                    <a:pt x="208" y="406"/>
                  </a:cubicBezTo>
                  <a:cubicBezTo>
                    <a:pt x="209" y="411"/>
                    <a:pt x="214" y="426"/>
                    <a:pt x="223" y="449"/>
                  </a:cubicBezTo>
                  <a:cubicBezTo>
                    <a:pt x="222" y="449"/>
                    <a:pt x="222" y="449"/>
                    <a:pt x="222" y="449"/>
                  </a:cubicBezTo>
                  <a:cubicBezTo>
                    <a:pt x="217" y="438"/>
                    <a:pt x="214" y="431"/>
                    <a:pt x="212" y="427"/>
                  </a:cubicBezTo>
                  <a:cubicBezTo>
                    <a:pt x="210" y="423"/>
                    <a:pt x="209" y="422"/>
                    <a:pt x="209" y="422"/>
                  </a:cubicBezTo>
                  <a:cubicBezTo>
                    <a:pt x="207" y="421"/>
                    <a:pt x="208" y="426"/>
                    <a:pt x="206" y="423"/>
                  </a:cubicBezTo>
                  <a:cubicBezTo>
                    <a:pt x="216" y="445"/>
                    <a:pt x="225" y="467"/>
                    <a:pt x="232" y="490"/>
                  </a:cubicBezTo>
                  <a:cubicBezTo>
                    <a:pt x="234" y="496"/>
                    <a:pt x="238" y="507"/>
                    <a:pt x="240" y="513"/>
                  </a:cubicBezTo>
                  <a:cubicBezTo>
                    <a:pt x="251" y="541"/>
                    <a:pt x="260" y="569"/>
                    <a:pt x="268" y="598"/>
                  </a:cubicBezTo>
                  <a:cubicBezTo>
                    <a:pt x="271" y="608"/>
                    <a:pt x="271" y="608"/>
                    <a:pt x="271" y="608"/>
                  </a:cubicBezTo>
                  <a:cubicBezTo>
                    <a:pt x="273" y="614"/>
                    <a:pt x="273" y="614"/>
                    <a:pt x="273" y="614"/>
                  </a:cubicBezTo>
                  <a:cubicBezTo>
                    <a:pt x="274" y="619"/>
                    <a:pt x="274" y="619"/>
                    <a:pt x="274" y="619"/>
                  </a:cubicBezTo>
                  <a:cubicBezTo>
                    <a:pt x="275" y="622"/>
                    <a:pt x="275" y="622"/>
                    <a:pt x="275" y="622"/>
                  </a:cubicBezTo>
                  <a:cubicBezTo>
                    <a:pt x="268" y="622"/>
                    <a:pt x="268" y="622"/>
                    <a:pt x="268" y="622"/>
                  </a:cubicBezTo>
                  <a:cubicBezTo>
                    <a:pt x="268" y="621"/>
                    <a:pt x="268" y="621"/>
                    <a:pt x="268" y="621"/>
                  </a:cubicBezTo>
                  <a:cubicBezTo>
                    <a:pt x="263" y="604"/>
                    <a:pt x="263" y="604"/>
                    <a:pt x="263" y="604"/>
                  </a:cubicBezTo>
                  <a:cubicBezTo>
                    <a:pt x="261" y="595"/>
                    <a:pt x="261" y="595"/>
                    <a:pt x="261" y="595"/>
                  </a:cubicBezTo>
                  <a:cubicBezTo>
                    <a:pt x="257" y="582"/>
                    <a:pt x="253" y="570"/>
                    <a:pt x="249" y="557"/>
                  </a:cubicBezTo>
                  <a:cubicBezTo>
                    <a:pt x="241" y="532"/>
                    <a:pt x="232" y="507"/>
                    <a:pt x="223" y="483"/>
                  </a:cubicBezTo>
                  <a:cubicBezTo>
                    <a:pt x="218" y="471"/>
                    <a:pt x="213" y="459"/>
                    <a:pt x="208" y="447"/>
                  </a:cubicBezTo>
                  <a:cubicBezTo>
                    <a:pt x="206" y="441"/>
                    <a:pt x="203" y="435"/>
                    <a:pt x="201" y="429"/>
                  </a:cubicBezTo>
                  <a:cubicBezTo>
                    <a:pt x="196" y="420"/>
                    <a:pt x="196" y="420"/>
                    <a:pt x="196" y="420"/>
                  </a:cubicBezTo>
                  <a:cubicBezTo>
                    <a:pt x="190" y="406"/>
                    <a:pt x="190" y="406"/>
                    <a:pt x="190" y="406"/>
                  </a:cubicBezTo>
                  <a:cubicBezTo>
                    <a:pt x="185" y="407"/>
                    <a:pt x="185" y="407"/>
                    <a:pt x="185" y="407"/>
                  </a:cubicBezTo>
                  <a:cubicBezTo>
                    <a:pt x="182" y="407"/>
                    <a:pt x="182" y="407"/>
                    <a:pt x="182" y="407"/>
                  </a:cubicBezTo>
                  <a:cubicBezTo>
                    <a:pt x="182" y="407"/>
                    <a:pt x="181" y="408"/>
                    <a:pt x="181" y="408"/>
                  </a:cubicBezTo>
                  <a:cubicBezTo>
                    <a:pt x="180" y="408"/>
                    <a:pt x="180" y="408"/>
                    <a:pt x="180" y="408"/>
                  </a:cubicBezTo>
                  <a:cubicBezTo>
                    <a:pt x="178" y="408"/>
                    <a:pt x="177" y="408"/>
                    <a:pt x="175" y="408"/>
                  </a:cubicBezTo>
                  <a:cubicBezTo>
                    <a:pt x="172" y="408"/>
                    <a:pt x="169" y="407"/>
                    <a:pt x="166" y="407"/>
                  </a:cubicBezTo>
                  <a:cubicBezTo>
                    <a:pt x="159" y="405"/>
                    <a:pt x="154" y="402"/>
                    <a:pt x="149" y="397"/>
                  </a:cubicBezTo>
                  <a:cubicBezTo>
                    <a:pt x="144" y="393"/>
                    <a:pt x="140" y="388"/>
                    <a:pt x="138" y="382"/>
                  </a:cubicBezTo>
                  <a:cubicBezTo>
                    <a:pt x="136" y="376"/>
                    <a:pt x="136" y="370"/>
                    <a:pt x="138" y="366"/>
                  </a:cubicBezTo>
                  <a:cubicBezTo>
                    <a:pt x="139" y="364"/>
                    <a:pt x="141" y="362"/>
                    <a:pt x="143" y="360"/>
                  </a:cubicBezTo>
                  <a:cubicBezTo>
                    <a:pt x="145" y="358"/>
                    <a:pt x="148" y="357"/>
                    <a:pt x="151" y="356"/>
                  </a:cubicBezTo>
                  <a:cubicBezTo>
                    <a:pt x="156" y="355"/>
                    <a:pt x="162" y="356"/>
                    <a:pt x="167" y="359"/>
                  </a:cubicBezTo>
                  <a:cubicBezTo>
                    <a:pt x="172" y="362"/>
                    <a:pt x="177" y="367"/>
                    <a:pt x="180" y="373"/>
                  </a:cubicBezTo>
                  <a:cubicBezTo>
                    <a:pt x="181" y="374"/>
                    <a:pt x="182" y="375"/>
                    <a:pt x="183" y="377"/>
                  </a:cubicBezTo>
                  <a:cubicBezTo>
                    <a:pt x="185" y="382"/>
                    <a:pt x="185" y="382"/>
                    <a:pt x="185" y="382"/>
                  </a:cubicBezTo>
                  <a:cubicBezTo>
                    <a:pt x="193" y="398"/>
                    <a:pt x="193" y="398"/>
                    <a:pt x="193" y="398"/>
                  </a:cubicBezTo>
                  <a:cubicBezTo>
                    <a:pt x="195" y="397"/>
                    <a:pt x="197" y="396"/>
                    <a:pt x="200" y="395"/>
                  </a:cubicBezTo>
                  <a:cubicBezTo>
                    <a:pt x="201" y="394"/>
                    <a:pt x="202" y="394"/>
                    <a:pt x="203" y="393"/>
                  </a:cubicBezTo>
                  <a:cubicBezTo>
                    <a:pt x="204" y="393"/>
                    <a:pt x="205" y="392"/>
                    <a:pt x="206" y="392"/>
                  </a:cubicBezTo>
                  <a:cubicBezTo>
                    <a:pt x="207" y="391"/>
                    <a:pt x="207" y="391"/>
                    <a:pt x="207" y="391"/>
                  </a:cubicBezTo>
                  <a:cubicBezTo>
                    <a:pt x="208" y="390"/>
                    <a:pt x="208" y="390"/>
                    <a:pt x="208" y="390"/>
                  </a:cubicBezTo>
                  <a:cubicBezTo>
                    <a:pt x="210" y="389"/>
                    <a:pt x="210" y="389"/>
                    <a:pt x="210" y="389"/>
                  </a:cubicBezTo>
                  <a:cubicBezTo>
                    <a:pt x="211" y="388"/>
                    <a:pt x="212" y="388"/>
                    <a:pt x="213" y="387"/>
                  </a:cubicBezTo>
                  <a:cubicBezTo>
                    <a:pt x="218" y="384"/>
                    <a:pt x="222" y="381"/>
                    <a:pt x="226" y="378"/>
                  </a:cubicBezTo>
                  <a:cubicBezTo>
                    <a:pt x="230" y="374"/>
                    <a:pt x="234" y="371"/>
                    <a:pt x="238" y="367"/>
                  </a:cubicBezTo>
                  <a:cubicBezTo>
                    <a:pt x="240" y="365"/>
                    <a:pt x="242" y="363"/>
                    <a:pt x="243" y="361"/>
                  </a:cubicBezTo>
                  <a:cubicBezTo>
                    <a:pt x="244" y="360"/>
                    <a:pt x="244" y="360"/>
                    <a:pt x="244" y="360"/>
                  </a:cubicBezTo>
                  <a:cubicBezTo>
                    <a:pt x="245" y="359"/>
                    <a:pt x="245" y="359"/>
                    <a:pt x="245" y="359"/>
                  </a:cubicBezTo>
                  <a:cubicBezTo>
                    <a:pt x="246" y="358"/>
                    <a:pt x="246" y="358"/>
                    <a:pt x="247" y="357"/>
                  </a:cubicBezTo>
                  <a:cubicBezTo>
                    <a:pt x="249" y="355"/>
                    <a:pt x="250" y="353"/>
                    <a:pt x="252" y="351"/>
                  </a:cubicBezTo>
                  <a:cubicBezTo>
                    <a:pt x="250" y="349"/>
                    <a:pt x="249" y="347"/>
                    <a:pt x="248" y="345"/>
                  </a:cubicBezTo>
                  <a:cubicBezTo>
                    <a:pt x="247" y="344"/>
                    <a:pt x="247" y="344"/>
                    <a:pt x="247" y="344"/>
                  </a:cubicBezTo>
                  <a:cubicBezTo>
                    <a:pt x="247" y="344"/>
                    <a:pt x="246" y="343"/>
                    <a:pt x="246" y="343"/>
                  </a:cubicBezTo>
                  <a:cubicBezTo>
                    <a:pt x="246" y="343"/>
                    <a:pt x="246" y="343"/>
                    <a:pt x="246" y="343"/>
                  </a:cubicBezTo>
                  <a:cubicBezTo>
                    <a:pt x="246" y="342"/>
                    <a:pt x="246" y="342"/>
                    <a:pt x="245" y="341"/>
                  </a:cubicBezTo>
                  <a:cubicBezTo>
                    <a:pt x="245" y="340"/>
                    <a:pt x="244" y="338"/>
                    <a:pt x="243" y="336"/>
                  </a:cubicBezTo>
                  <a:cubicBezTo>
                    <a:pt x="243" y="335"/>
                    <a:pt x="243" y="334"/>
                    <a:pt x="243" y="333"/>
                  </a:cubicBezTo>
                  <a:cubicBezTo>
                    <a:pt x="243" y="332"/>
                    <a:pt x="243" y="332"/>
                    <a:pt x="242" y="331"/>
                  </a:cubicBezTo>
                  <a:cubicBezTo>
                    <a:pt x="242" y="331"/>
                    <a:pt x="242" y="330"/>
                    <a:pt x="242" y="330"/>
                  </a:cubicBezTo>
                  <a:cubicBezTo>
                    <a:pt x="242" y="328"/>
                    <a:pt x="242" y="326"/>
                    <a:pt x="243" y="324"/>
                  </a:cubicBezTo>
                  <a:cubicBezTo>
                    <a:pt x="244" y="315"/>
                    <a:pt x="247" y="306"/>
                    <a:pt x="252" y="299"/>
                  </a:cubicBezTo>
                  <a:cubicBezTo>
                    <a:pt x="254" y="296"/>
                    <a:pt x="257" y="293"/>
                    <a:pt x="260" y="291"/>
                  </a:cubicBezTo>
                  <a:cubicBezTo>
                    <a:pt x="263" y="289"/>
                    <a:pt x="267" y="288"/>
                    <a:pt x="270" y="288"/>
                  </a:cubicBezTo>
                  <a:cubicBezTo>
                    <a:pt x="274" y="288"/>
                    <a:pt x="277" y="290"/>
                    <a:pt x="280" y="292"/>
                  </a:cubicBezTo>
                  <a:cubicBezTo>
                    <a:pt x="283" y="294"/>
                    <a:pt x="286" y="297"/>
                    <a:pt x="287" y="300"/>
                  </a:cubicBezTo>
                  <a:cubicBezTo>
                    <a:pt x="288" y="304"/>
                    <a:pt x="288" y="307"/>
                    <a:pt x="287" y="311"/>
                  </a:cubicBezTo>
                  <a:cubicBezTo>
                    <a:pt x="287" y="315"/>
                    <a:pt x="285" y="319"/>
                    <a:pt x="283" y="323"/>
                  </a:cubicBezTo>
                  <a:cubicBezTo>
                    <a:pt x="280" y="327"/>
                    <a:pt x="278" y="330"/>
                    <a:pt x="275" y="334"/>
                  </a:cubicBezTo>
                  <a:cubicBezTo>
                    <a:pt x="274" y="336"/>
                    <a:pt x="274" y="336"/>
                    <a:pt x="274" y="336"/>
                  </a:cubicBezTo>
                  <a:cubicBezTo>
                    <a:pt x="272" y="338"/>
                    <a:pt x="272" y="338"/>
                    <a:pt x="272" y="338"/>
                  </a:cubicBezTo>
                  <a:cubicBezTo>
                    <a:pt x="267" y="344"/>
                    <a:pt x="267" y="344"/>
                    <a:pt x="267" y="344"/>
                  </a:cubicBezTo>
                  <a:cubicBezTo>
                    <a:pt x="266" y="346"/>
                    <a:pt x="265" y="347"/>
                    <a:pt x="265" y="349"/>
                  </a:cubicBezTo>
                  <a:cubicBezTo>
                    <a:pt x="265" y="349"/>
                    <a:pt x="265" y="350"/>
                    <a:pt x="265" y="350"/>
                  </a:cubicBezTo>
                  <a:cubicBezTo>
                    <a:pt x="265" y="351"/>
                    <a:pt x="266" y="351"/>
                    <a:pt x="266" y="351"/>
                  </a:cubicBezTo>
                  <a:cubicBezTo>
                    <a:pt x="266" y="351"/>
                    <a:pt x="266" y="351"/>
                    <a:pt x="266" y="351"/>
                  </a:cubicBezTo>
                  <a:cubicBezTo>
                    <a:pt x="266" y="352"/>
                    <a:pt x="266" y="352"/>
                    <a:pt x="266" y="352"/>
                  </a:cubicBezTo>
                  <a:cubicBezTo>
                    <a:pt x="267" y="354"/>
                    <a:pt x="268" y="354"/>
                    <a:pt x="270" y="355"/>
                  </a:cubicBezTo>
                  <a:cubicBezTo>
                    <a:pt x="272" y="356"/>
                    <a:pt x="274" y="357"/>
                    <a:pt x="276" y="357"/>
                  </a:cubicBezTo>
                  <a:cubicBezTo>
                    <a:pt x="277" y="358"/>
                    <a:pt x="278" y="358"/>
                    <a:pt x="280" y="358"/>
                  </a:cubicBezTo>
                  <a:cubicBezTo>
                    <a:pt x="281" y="358"/>
                    <a:pt x="282" y="359"/>
                    <a:pt x="283" y="359"/>
                  </a:cubicBezTo>
                  <a:cubicBezTo>
                    <a:pt x="285" y="359"/>
                    <a:pt x="285" y="359"/>
                    <a:pt x="285" y="359"/>
                  </a:cubicBezTo>
                  <a:cubicBezTo>
                    <a:pt x="287" y="360"/>
                    <a:pt x="287" y="360"/>
                    <a:pt x="287" y="360"/>
                  </a:cubicBezTo>
                  <a:cubicBezTo>
                    <a:pt x="292" y="360"/>
                    <a:pt x="297" y="361"/>
                    <a:pt x="302" y="361"/>
                  </a:cubicBezTo>
                  <a:cubicBezTo>
                    <a:pt x="308" y="361"/>
                    <a:pt x="313" y="360"/>
                    <a:pt x="318" y="359"/>
                  </a:cubicBezTo>
                  <a:cubicBezTo>
                    <a:pt x="321" y="359"/>
                    <a:pt x="324" y="358"/>
                    <a:pt x="327" y="357"/>
                  </a:cubicBezTo>
                  <a:cubicBezTo>
                    <a:pt x="327" y="357"/>
                    <a:pt x="328" y="356"/>
                    <a:pt x="329" y="356"/>
                  </a:cubicBezTo>
                  <a:cubicBezTo>
                    <a:pt x="330" y="355"/>
                    <a:pt x="331" y="355"/>
                    <a:pt x="332" y="355"/>
                  </a:cubicBezTo>
                  <a:cubicBezTo>
                    <a:pt x="338" y="352"/>
                    <a:pt x="338" y="352"/>
                    <a:pt x="338" y="352"/>
                  </a:cubicBezTo>
                  <a:cubicBezTo>
                    <a:pt x="338" y="347"/>
                    <a:pt x="338" y="347"/>
                    <a:pt x="338" y="347"/>
                  </a:cubicBezTo>
                  <a:cubicBezTo>
                    <a:pt x="337" y="344"/>
                    <a:pt x="337" y="344"/>
                    <a:pt x="337" y="344"/>
                  </a:cubicBezTo>
                  <a:cubicBezTo>
                    <a:pt x="337" y="343"/>
                    <a:pt x="337" y="343"/>
                    <a:pt x="337" y="343"/>
                  </a:cubicBezTo>
                  <a:cubicBezTo>
                    <a:pt x="337" y="342"/>
                    <a:pt x="337" y="342"/>
                    <a:pt x="337" y="342"/>
                  </a:cubicBezTo>
                  <a:cubicBezTo>
                    <a:pt x="336" y="340"/>
                    <a:pt x="336" y="340"/>
                    <a:pt x="336" y="340"/>
                  </a:cubicBezTo>
                  <a:cubicBezTo>
                    <a:pt x="336" y="339"/>
                    <a:pt x="336" y="339"/>
                    <a:pt x="336" y="339"/>
                  </a:cubicBezTo>
                  <a:cubicBezTo>
                    <a:pt x="336" y="336"/>
                    <a:pt x="336" y="336"/>
                    <a:pt x="336" y="336"/>
                  </a:cubicBezTo>
                  <a:cubicBezTo>
                    <a:pt x="336" y="333"/>
                    <a:pt x="335" y="330"/>
                    <a:pt x="335" y="327"/>
                  </a:cubicBezTo>
                  <a:cubicBezTo>
                    <a:pt x="336" y="321"/>
                    <a:pt x="337" y="315"/>
                    <a:pt x="340" y="310"/>
                  </a:cubicBezTo>
                  <a:cubicBezTo>
                    <a:pt x="342" y="307"/>
                    <a:pt x="343" y="305"/>
                    <a:pt x="345" y="303"/>
                  </a:cubicBezTo>
                  <a:cubicBezTo>
                    <a:pt x="347" y="302"/>
                    <a:pt x="348" y="301"/>
                    <a:pt x="349" y="300"/>
                  </a:cubicBezTo>
                  <a:cubicBezTo>
                    <a:pt x="350" y="299"/>
                    <a:pt x="351" y="299"/>
                    <a:pt x="352" y="298"/>
                  </a:cubicBezTo>
                  <a:cubicBezTo>
                    <a:pt x="357" y="296"/>
                    <a:pt x="363" y="295"/>
                    <a:pt x="367" y="297"/>
                  </a:cubicBezTo>
                  <a:cubicBezTo>
                    <a:pt x="368" y="297"/>
                    <a:pt x="369" y="298"/>
                    <a:pt x="370" y="299"/>
                  </a:cubicBezTo>
                  <a:cubicBezTo>
                    <a:pt x="370" y="299"/>
                    <a:pt x="371" y="299"/>
                    <a:pt x="371" y="300"/>
                  </a:cubicBezTo>
                  <a:cubicBezTo>
                    <a:pt x="372" y="300"/>
                    <a:pt x="372" y="301"/>
                    <a:pt x="373" y="301"/>
                  </a:cubicBezTo>
                  <a:cubicBezTo>
                    <a:pt x="374" y="304"/>
                    <a:pt x="376" y="306"/>
                    <a:pt x="377" y="308"/>
                  </a:cubicBezTo>
                  <a:cubicBezTo>
                    <a:pt x="378" y="311"/>
                    <a:pt x="378" y="313"/>
                    <a:pt x="378" y="316"/>
                  </a:cubicBezTo>
                  <a:cubicBezTo>
                    <a:pt x="378" y="319"/>
                    <a:pt x="377" y="322"/>
                    <a:pt x="376" y="324"/>
                  </a:cubicBezTo>
                  <a:cubicBezTo>
                    <a:pt x="374" y="330"/>
                    <a:pt x="371" y="335"/>
                    <a:pt x="366" y="339"/>
                  </a:cubicBezTo>
                  <a:cubicBezTo>
                    <a:pt x="364" y="342"/>
                    <a:pt x="362" y="344"/>
                    <a:pt x="359" y="346"/>
                  </a:cubicBezTo>
                  <a:cubicBezTo>
                    <a:pt x="359" y="346"/>
                    <a:pt x="358" y="347"/>
                    <a:pt x="357" y="347"/>
                  </a:cubicBezTo>
                  <a:cubicBezTo>
                    <a:pt x="356" y="348"/>
                    <a:pt x="356" y="348"/>
                    <a:pt x="356" y="348"/>
                  </a:cubicBezTo>
                  <a:cubicBezTo>
                    <a:pt x="355" y="349"/>
                    <a:pt x="355" y="349"/>
                    <a:pt x="355" y="349"/>
                  </a:cubicBezTo>
                  <a:cubicBezTo>
                    <a:pt x="352" y="351"/>
                    <a:pt x="349" y="353"/>
                    <a:pt x="346" y="355"/>
                  </a:cubicBezTo>
                  <a:cubicBezTo>
                    <a:pt x="347" y="357"/>
                    <a:pt x="348" y="359"/>
                    <a:pt x="349" y="361"/>
                  </a:cubicBezTo>
                  <a:cubicBezTo>
                    <a:pt x="349" y="362"/>
                    <a:pt x="350" y="363"/>
                    <a:pt x="350" y="364"/>
                  </a:cubicBezTo>
                  <a:cubicBezTo>
                    <a:pt x="351" y="366"/>
                    <a:pt x="351" y="366"/>
                    <a:pt x="351" y="366"/>
                  </a:cubicBezTo>
                  <a:cubicBezTo>
                    <a:pt x="351" y="367"/>
                    <a:pt x="351" y="367"/>
                    <a:pt x="351" y="367"/>
                  </a:cubicBezTo>
                  <a:cubicBezTo>
                    <a:pt x="352" y="369"/>
                    <a:pt x="353" y="372"/>
                    <a:pt x="354" y="374"/>
                  </a:cubicBezTo>
                  <a:cubicBezTo>
                    <a:pt x="357" y="378"/>
                    <a:pt x="360" y="383"/>
                    <a:pt x="363" y="387"/>
                  </a:cubicBezTo>
                  <a:cubicBezTo>
                    <a:pt x="366" y="392"/>
                    <a:pt x="370" y="396"/>
                    <a:pt x="374" y="399"/>
                  </a:cubicBezTo>
                  <a:cubicBezTo>
                    <a:pt x="375" y="400"/>
                    <a:pt x="377" y="401"/>
                    <a:pt x="378" y="401"/>
                  </a:cubicBezTo>
                  <a:cubicBezTo>
                    <a:pt x="378" y="402"/>
                    <a:pt x="379" y="402"/>
                    <a:pt x="379" y="403"/>
                  </a:cubicBezTo>
                  <a:cubicBezTo>
                    <a:pt x="380" y="403"/>
                    <a:pt x="380" y="403"/>
                    <a:pt x="380" y="403"/>
                  </a:cubicBezTo>
                  <a:cubicBezTo>
                    <a:pt x="381" y="403"/>
                    <a:pt x="381" y="403"/>
                    <a:pt x="381" y="403"/>
                  </a:cubicBezTo>
                  <a:cubicBezTo>
                    <a:pt x="382" y="404"/>
                    <a:pt x="382" y="404"/>
                    <a:pt x="382" y="404"/>
                  </a:cubicBezTo>
                  <a:cubicBezTo>
                    <a:pt x="384" y="405"/>
                    <a:pt x="386" y="406"/>
                    <a:pt x="388" y="407"/>
                  </a:cubicBezTo>
                  <a:cubicBezTo>
                    <a:pt x="390" y="408"/>
                    <a:pt x="392" y="409"/>
                    <a:pt x="394" y="410"/>
                  </a:cubicBezTo>
                  <a:cubicBezTo>
                    <a:pt x="402" y="394"/>
                    <a:pt x="402" y="394"/>
                    <a:pt x="402" y="394"/>
                  </a:cubicBezTo>
                  <a:cubicBezTo>
                    <a:pt x="407" y="384"/>
                    <a:pt x="407" y="384"/>
                    <a:pt x="407" y="384"/>
                  </a:cubicBezTo>
                  <a:cubicBezTo>
                    <a:pt x="409" y="379"/>
                    <a:pt x="409" y="379"/>
                    <a:pt x="409" y="379"/>
                  </a:cubicBezTo>
                  <a:cubicBezTo>
                    <a:pt x="410" y="378"/>
                    <a:pt x="410" y="378"/>
                    <a:pt x="410" y="378"/>
                  </a:cubicBezTo>
                  <a:cubicBezTo>
                    <a:pt x="410" y="377"/>
                    <a:pt x="410" y="377"/>
                    <a:pt x="410" y="377"/>
                  </a:cubicBezTo>
                  <a:cubicBezTo>
                    <a:pt x="411" y="377"/>
                    <a:pt x="411" y="376"/>
                    <a:pt x="412" y="375"/>
                  </a:cubicBezTo>
                  <a:cubicBezTo>
                    <a:pt x="414" y="373"/>
                    <a:pt x="416" y="370"/>
                    <a:pt x="418" y="368"/>
                  </a:cubicBezTo>
                  <a:cubicBezTo>
                    <a:pt x="420" y="366"/>
                    <a:pt x="423" y="364"/>
                    <a:pt x="425" y="363"/>
                  </a:cubicBezTo>
                  <a:cubicBezTo>
                    <a:pt x="426" y="362"/>
                    <a:pt x="428" y="362"/>
                    <a:pt x="429" y="362"/>
                  </a:cubicBezTo>
                  <a:cubicBezTo>
                    <a:pt x="429" y="362"/>
                    <a:pt x="430" y="362"/>
                    <a:pt x="430" y="362"/>
                  </a:cubicBezTo>
                  <a:cubicBezTo>
                    <a:pt x="431" y="362"/>
                    <a:pt x="431" y="362"/>
                    <a:pt x="432" y="362"/>
                  </a:cubicBezTo>
                  <a:cubicBezTo>
                    <a:pt x="436" y="363"/>
                    <a:pt x="441" y="367"/>
                    <a:pt x="443" y="372"/>
                  </a:cubicBezTo>
                  <a:cubicBezTo>
                    <a:pt x="445" y="377"/>
                    <a:pt x="446" y="384"/>
                    <a:pt x="445" y="390"/>
                  </a:cubicBezTo>
                  <a:cubicBezTo>
                    <a:pt x="445" y="393"/>
                    <a:pt x="444" y="396"/>
                    <a:pt x="442" y="399"/>
                  </a:cubicBezTo>
                  <a:cubicBezTo>
                    <a:pt x="441" y="402"/>
                    <a:pt x="440" y="404"/>
                    <a:pt x="438" y="406"/>
                  </a:cubicBezTo>
                  <a:cubicBezTo>
                    <a:pt x="434" y="411"/>
                    <a:pt x="428" y="414"/>
                    <a:pt x="422" y="416"/>
                  </a:cubicBezTo>
                  <a:cubicBezTo>
                    <a:pt x="419" y="417"/>
                    <a:pt x="416" y="417"/>
                    <a:pt x="413" y="417"/>
                  </a:cubicBezTo>
                  <a:cubicBezTo>
                    <a:pt x="411" y="418"/>
                    <a:pt x="410" y="418"/>
                    <a:pt x="408" y="418"/>
                  </a:cubicBezTo>
                  <a:cubicBezTo>
                    <a:pt x="407" y="418"/>
                    <a:pt x="407" y="418"/>
                    <a:pt x="407" y="418"/>
                  </a:cubicBezTo>
                  <a:cubicBezTo>
                    <a:pt x="407" y="418"/>
                    <a:pt x="406" y="418"/>
                    <a:pt x="406" y="418"/>
                  </a:cubicBezTo>
                  <a:cubicBezTo>
                    <a:pt x="405" y="417"/>
                    <a:pt x="404" y="417"/>
                    <a:pt x="403" y="417"/>
                  </a:cubicBezTo>
                  <a:cubicBezTo>
                    <a:pt x="398" y="417"/>
                    <a:pt x="398" y="417"/>
                    <a:pt x="398" y="417"/>
                  </a:cubicBezTo>
                  <a:cubicBezTo>
                    <a:pt x="394" y="426"/>
                    <a:pt x="394" y="426"/>
                    <a:pt x="394" y="426"/>
                  </a:cubicBezTo>
                  <a:cubicBezTo>
                    <a:pt x="392" y="432"/>
                    <a:pt x="392" y="432"/>
                    <a:pt x="392" y="432"/>
                  </a:cubicBezTo>
                  <a:cubicBezTo>
                    <a:pt x="387" y="442"/>
                    <a:pt x="387" y="442"/>
                    <a:pt x="387" y="442"/>
                  </a:cubicBezTo>
                  <a:cubicBezTo>
                    <a:pt x="384" y="449"/>
                    <a:pt x="381" y="456"/>
                    <a:pt x="378" y="463"/>
                  </a:cubicBezTo>
                  <a:cubicBezTo>
                    <a:pt x="372" y="477"/>
                    <a:pt x="367" y="492"/>
                    <a:pt x="362" y="506"/>
                  </a:cubicBezTo>
                  <a:cubicBezTo>
                    <a:pt x="351" y="535"/>
                    <a:pt x="342" y="564"/>
                    <a:pt x="333" y="593"/>
                  </a:cubicBezTo>
                  <a:cubicBezTo>
                    <a:pt x="330" y="604"/>
                    <a:pt x="330" y="604"/>
                    <a:pt x="330" y="604"/>
                  </a:cubicBezTo>
                  <a:cubicBezTo>
                    <a:pt x="327" y="613"/>
                    <a:pt x="327" y="613"/>
                    <a:pt x="327" y="613"/>
                  </a:cubicBezTo>
                  <a:cubicBezTo>
                    <a:pt x="326" y="619"/>
                    <a:pt x="326" y="619"/>
                    <a:pt x="326" y="619"/>
                  </a:cubicBezTo>
                  <a:cubicBezTo>
                    <a:pt x="325" y="621"/>
                    <a:pt x="325" y="621"/>
                    <a:pt x="325" y="621"/>
                  </a:cubicBezTo>
                  <a:cubicBezTo>
                    <a:pt x="325" y="622"/>
                    <a:pt x="325" y="622"/>
                    <a:pt x="325" y="622"/>
                  </a:cubicBezTo>
                  <a:lnTo>
                    <a:pt x="318" y="62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sp>
        <p:nvSpPr>
          <p:cNvPr id="95" name="文本框 94"/>
          <p:cNvSpPr txBox="1"/>
          <p:nvPr/>
        </p:nvSpPr>
        <p:spPr>
          <a:xfrm flipH="1">
            <a:off x="4953040" y="871916"/>
            <a:ext cx="2264799"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7200" b="1" i="0" u="none" strike="noStrike" kern="1200" cap="none" spc="300" normalizeH="0" baseline="0" noProof="0" dirty="0">
                <a:ln>
                  <a:noFill/>
                </a:ln>
                <a:solidFill>
                  <a:prstClr val="black"/>
                </a:solidFill>
                <a:effectLst/>
                <a:uLnTx/>
                <a:uFillTx/>
                <a:latin typeface="Times New Roman" panose="02020603050405020304" pitchFamily="18" charset="0"/>
                <a:ea typeface="新蒂黑板报" panose="03000600000000000000" pitchFamily="66" charset="-122"/>
                <a:cs typeface="Times New Roman" panose="02020603050405020304" pitchFamily="18" charset="0"/>
              </a:rPr>
              <a:t>01</a:t>
            </a:r>
            <a:endParaRPr kumimoji="0" lang="zh-CN" altLang="en-US" sz="7200" b="1" i="0" u="none" strike="noStrike" kern="1200" cap="none" spc="300" normalizeH="0" baseline="0" noProof="0" dirty="0">
              <a:ln>
                <a:noFill/>
              </a:ln>
              <a:solidFill>
                <a:prstClr val="black"/>
              </a:solidFill>
              <a:effectLst/>
              <a:uLnTx/>
              <a:uFillTx/>
              <a:latin typeface="Times New Roman" panose="02020603050405020304" pitchFamily="18" charset="0"/>
              <a:ea typeface="新蒂黑板报" panose="03000600000000000000" pitchFamily="66" charset="-122"/>
              <a:cs typeface="Times New Roman" panose="02020603050405020304" pitchFamily="18" charset="0"/>
            </a:endParaRPr>
          </a:p>
        </p:txBody>
      </p:sp>
      <p:pic>
        <p:nvPicPr>
          <p:cNvPr id="68" name="图片 9">
            <a:extLst>
              <a:ext uri="{FF2B5EF4-FFF2-40B4-BE49-F238E27FC236}">
                <a16:creationId xmlns:a16="http://schemas.microsoft.com/office/drawing/2014/main" id="{646A7D65-B329-4C97-A906-83A383730F7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40316" y="516091"/>
            <a:ext cx="1566018" cy="1108172"/>
          </a:xfrm>
          <a:prstGeom prst="rect">
            <a:avLst/>
          </a:prstGeom>
        </p:spPr>
      </p:pic>
      <p:pic>
        <p:nvPicPr>
          <p:cNvPr id="69" name="图片 19">
            <a:extLst>
              <a:ext uri="{FF2B5EF4-FFF2-40B4-BE49-F238E27FC236}">
                <a16:creationId xmlns:a16="http://schemas.microsoft.com/office/drawing/2014/main" id="{846B081B-B8CE-436F-A757-E194877186FC}"/>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2931557" y="160967"/>
            <a:ext cx="964437" cy="682471"/>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down)">
                                      <p:cBhvr>
                                        <p:cTn id="7" dur="750"/>
                                        <p:tgtEl>
                                          <p:spTgt spid="37"/>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95"/>
                                        </p:tgtEl>
                                        <p:attrNameLst>
                                          <p:attrName>style.visibility</p:attrName>
                                        </p:attrNameLst>
                                      </p:cBhvr>
                                      <p:to>
                                        <p:strVal val="visible"/>
                                      </p:to>
                                    </p:set>
                                    <p:animEffect transition="in" filter="fade">
                                      <p:cBhvr>
                                        <p:cTn id="11" dur="500"/>
                                        <p:tgtEl>
                                          <p:spTgt spid="95"/>
                                        </p:tgtEl>
                                      </p:cBhvr>
                                    </p:animEffect>
                                  </p:childTnLst>
                                </p:cTn>
                              </p:par>
                            </p:childTnLst>
                          </p:cTn>
                        </p:par>
                        <p:par>
                          <p:cTn id="12" fill="hold">
                            <p:stCondLst>
                              <p:cond delay="1250"/>
                            </p:stCondLst>
                            <p:childTnLst>
                              <p:par>
                                <p:cTn id="13" presetID="53" presetClass="entr" presetSubtype="16" fill="hold" grpId="0" nodeType="afterEffect">
                                  <p:stCondLst>
                                    <p:cond delay="0"/>
                                  </p:stCondLst>
                                  <p:iterate type="lt">
                                    <p:tmPct val="10000"/>
                                  </p:iterate>
                                  <p:childTnLst>
                                    <p:set>
                                      <p:cBhvr>
                                        <p:cTn id="14" dur="1" fill="hold">
                                          <p:stCondLst>
                                            <p:cond delay="0"/>
                                          </p:stCondLst>
                                        </p:cTn>
                                        <p:tgtEl>
                                          <p:spTgt spid="55"/>
                                        </p:tgtEl>
                                        <p:attrNameLst>
                                          <p:attrName>style.visibility</p:attrName>
                                        </p:attrNameLst>
                                      </p:cBhvr>
                                      <p:to>
                                        <p:strVal val="visible"/>
                                      </p:to>
                                    </p:set>
                                    <p:anim calcmode="lin" valueType="num">
                                      <p:cBhvr>
                                        <p:cTn id="15" dur="500" fill="hold"/>
                                        <p:tgtEl>
                                          <p:spTgt spid="55"/>
                                        </p:tgtEl>
                                        <p:attrNameLst>
                                          <p:attrName>ppt_w</p:attrName>
                                        </p:attrNameLst>
                                      </p:cBhvr>
                                      <p:tavLst>
                                        <p:tav tm="0">
                                          <p:val>
                                            <p:fltVal val="0"/>
                                          </p:val>
                                        </p:tav>
                                        <p:tav tm="100000">
                                          <p:val>
                                            <p:strVal val="#ppt_w"/>
                                          </p:val>
                                        </p:tav>
                                      </p:tavLst>
                                    </p:anim>
                                    <p:anim calcmode="lin" valueType="num">
                                      <p:cBhvr>
                                        <p:cTn id="16" dur="500" fill="hold"/>
                                        <p:tgtEl>
                                          <p:spTgt spid="55"/>
                                        </p:tgtEl>
                                        <p:attrNameLst>
                                          <p:attrName>ppt_h</p:attrName>
                                        </p:attrNameLst>
                                      </p:cBhvr>
                                      <p:tavLst>
                                        <p:tav tm="0">
                                          <p:val>
                                            <p:fltVal val="0"/>
                                          </p:val>
                                        </p:tav>
                                        <p:tav tm="100000">
                                          <p:val>
                                            <p:strVal val="#ppt_h"/>
                                          </p:val>
                                        </p:tav>
                                      </p:tavLst>
                                    </p:anim>
                                    <p:animEffect transition="in" filter="fade">
                                      <p:cBhvr>
                                        <p:cTn id="17" dur="500"/>
                                        <p:tgtEl>
                                          <p:spTgt spid="55"/>
                                        </p:tgtEl>
                                      </p:cBhvr>
                                    </p:animEffect>
                                  </p:childTnLst>
                                </p:cTn>
                              </p:par>
                              <p:par>
                                <p:cTn id="18" presetID="14" presetClass="entr" presetSubtype="10" fill="hold" nodeType="with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randombar(horizontal)">
                                      <p:cBhvr>
                                        <p:cTn id="20" dur="500"/>
                                        <p:tgtEl>
                                          <p:spTgt spid="68"/>
                                        </p:tgtEl>
                                      </p:cBhvr>
                                    </p:animEffect>
                                  </p:childTnLst>
                                </p:cTn>
                              </p:par>
                              <p:par>
                                <p:cTn id="21" presetID="14" presetClass="entr" presetSubtype="10" fill="hold" nodeType="withEffect">
                                  <p:stCondLst>
                                    <p:cond delay="0"/>
                                  </p:stCondLst>
                                  <p:childTnLst>
                                    <p:set>
                                      <p:cBhvr>
                                        <p:cTn id="22" dur="1" fill="hold">
                                          <p:stCondLst>
                                            <p:cond delay="0"/>
                                          </p:stCondLst>
                                        </p:cTn>
                                        <p:tgtEl>
                                          <p:spTgt spid="69"/>
                                        </p:tgtEl>
                                        <p:attrNameLst>
                                          <p:attrName>style.visibility</p:attrName>
                                        </p:attrNameLst>
                                      </p:cBhvr>
                                      <p:to>
                                        <p:strVal val="visible"/>
                                      </p:to>
                                    </p:set>
                                    <p:animEffect transition="in" filter="randombar(horizontal)">
                                      <p:cBhvr>
                                        <p:cTn id="23"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9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文本框 54"/>
          <p:cNvSpPr txBox="1"/>
          <p:nvPr/>
        </p:nvSpPr>
        <p:spPr>
          <a:xfrm flipH="1">
            <a:off x="3710369" y="3990152"/>
            <a:ext cx="5236341" cy="923330"/>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a:ln>
                  <a:noFill/>
                </a:ln>
                <a:solidFill>
                  <a:srgbClr val="002060"/>
                </a:solidFill>
                <a:effectLst/>
                <a:uLnTx/>
                <a:uFillTx/>
                <a:latin typeface="Times New Roman" panose="02020603050405020304" pitchFamily="18" charset="0"/>
                <a:ea typeface="萝莉体 第二版" panose="02000500000000000000" pitchFamily="2" charset="-122"/>
                <a:cs typeface="Times New Roman" panose="02020603050405020304" pitchFamily="18" charset="0"/>
              </a:rPr>
              <a:t>LUYỆN</a:t>
            </a:r>
            <a:r>
              <a:rPr kumimoji="0" lang="en-US" altLang="zh-CN" sz="5400" b="1" i="0" u="none" strike="noStrike" kern="1200" cap="none" spc="0" normalizeH="0" noProof="0">
                <a:ln>
                  <a:noFill/>
                </a:ln>
                <a:solidFill>
                  <a:srgbClr val="002060"/>
                </a:solidFill>
                <a:effectLst/>
                <a:uLnTx/>
                <a:uFillTx/>
                <a:latin typeface="Times New Roman" panose="02020603050405020304" pitchFamily="18" charset="0"/>
                <a:ea typeface="萝莉体 第二版" panose="02000500000000000000" pitchFamily="2" charset="-122"/>
                <a:cs typeface="Times New Roman" panose="02020603050405020304" pitchFamily="18" charset="0"/>
              </a:rPr>
              <a:t> TẬP</a:t>
            </a:r>
            <a:endParaRPr kumimoji="0" lang="zh-CN" altLang="en-US" sz="5400" b="1" i="0" u="none" strike="noStrike" kern="1200" cap="none" spc="0" normalizeH="0" baseline="0" noProof="0" dirty="0">
              <a:ln>
                <a:noFill/>
              </a:ln>
              <a:solidFill>
                <a:srgbClr val="002060"/>
              </a:solidFill>
              <a:effectLst/>
              <a:uLnTx/>
              <a:uFillTx/>
              <a:latin typeface="Times New Roman" panose="02020603050405020304" pitchFamily="18" charset="0"/>
              <a:ea typeface="萝莉体 第二版" panose="02000500000000000000" pitchFamily="2" charset="-122"/>
              <a:cs typeface="Times New Roman" panose="02020603050405020304" pitchFamily="18" charset="0"/>
            </a:endParaRPr>
          </a:p>
        </p:txBody>
      </p:sp>
      <p:sp>
        <p:nvSpPr>
          <p:cNvPr id="43" name="Freeform 34"/>
          <p:cNvSpPr>
            <a:spLocks noEditPoints="1"/>
          </p:cNvSpPr>
          <p:nvPr/>
        </p:nvSpPr>
        <p:spPr bwMode="auto">
          <a:xfrm flipH="1">
            <a:off x="1217259" y="2387940"/>
            <a:ext cx="585223" cy="379444"/>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rgbClr val="AE7F4F"/>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nvGrpSpPr>
          <p:cNvPr id="3" name="组合 2"/>
          <p:cNvGrpSpPr/>
          <p:nvPr/>
        </p:nvGrpSpPr>
        <p:grpSpPr>
          <a:xfrm>
            <a:off x="2560029" y="4984964"/>
            <a:ext cx="6965448" cy="503056"/>
            <a:chOff x="2453503" y="5381090"/>
            <a:chExt cx="6965448" cy="503056"/>
          </a:xfrm>
        </p:grpSpPr>
        <p:sp>
          <p:nvSpPr>
            <p:cNvPr id="98" name="Freeform 34"/>
            <p:cNvSpPr>
              <a:spLocks noEditPoints="1"/>
            </p:cNvSpPr>
            <p:nvPr/>
          </p:nvSpPr>
          <p:spPr bwMode="auto">
            <a:xfrm>
              <a:off x="8625557" y="5381090"/>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rgbClr val="AE7F4F"/>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9" name="任意多边形 98"/>
            <p:cNvSpPr/>
            <p:nvPr/>
          </p:nvSpPr>
          <p:spPr>
            <a:xfrm>
              <a:off x="3532280" y="5475339"/>
              <a:ext cx="5024077"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53" y="connsiteY0-154"/>
                </a:cxn>
                <a:cxn ang="0">
                  <a:pos x="connsiteX1-155" y="connsiteY1-156"/>
                </a:cxn>
                <a:cxn ang="0">
                  <a:pos x="connsiteX2-157" y="connsiteY2-158"/>
                </a:cxn>
              </a:cxnLst>
              <a:rect l="l" t="t" r="r" b="b"/>
              <a:pathLst>
                <a:path w="4904398" h="401116">
                  <a:moveTo>
                    <a:pt x="391353" y="0"/>
                  </a:moveTo>
                  <a:cubicBezTo>
                    <a:pt x="-226127" y="38897"/>
                    <a:pt x="-86259" y="411428"/>
                    <a:pt x="623492" y="400898"/>
                  </a:cubicBezTo>
                  <a:lnTo>
                    <a:pt x="4904398" y="322224"/>
                  </a:lnTo>
                </a:path>
              </a:pathLst>
            </a:custGeom>
            <a:noFill/>
            <a:ln w="25400" cap="rnd">
              <a:solidFill>
                <a:srgbClr val="AE7F4F"/>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00" name="任意多边形 99"/>
            <p:cNvSpPr/>
            <p:nvPr/>
          </p:nvSpPr>
          <p:spPr>
            <a:xfrm>
              <a:off x="2453503" y="5467647"/>
              <a:ext cx="988875" cy="416499"/>
            </a:xfrm>
            <a:custGeom>
              <a:avLst/>
              <a:gdLst>
                <a:gd name="connsiteX0" fmla="*/ 755361 w 755361"/>
                <a:gd name="connsiteY0" fmla="*/ 383586 h 416878"/>
                <a:gd name="connsiteX1" fmla="*/ 1599 w 755361"/>
                <a:gd name="connsiteY1" fmla="*/ 383586 h 416878"/>
                <a:gd name="connsiteX2" fmla="*/ 557653 w 755361"/>
                <a:gd name="connsiteY2" fmla="*/ 37597 h 416878"/>
                <a:gd name="connsiteX3" fmla="*/ 619437 w 755361"/>
                <a:gd name="connsiteY3" fmla="*/ 25240 h 416878"/>
                <a:gd name="connsiteX0-1" fmla="*/ 754492 w 754492"/>
                <a:gd name="connsiteY0-2" fmla="*/ 358346 h 392510"/>
                <a:gd name="connsiteX1-3" fmla="*/ 730 w 754492"/>
                <a:gd name="connsiteY1-4" fmla="*/ 358346 h 392510"/>
                <a:gd name="connsiteX2-5" fmla="*/ 618568 w 754492"/>
                <a:gd name="connsiteY2-6" fmla="*/ 0 h 392510"/>
                <a:gd name="connsiteX0-7" fmla="*/ 1458409 w 1458409"/>
                <a:gd name="connsiteY0-8" fmla="*/ 358346 h 379568"/>
                <a:gd name="connsiteX1-9" fmla="*/ 312 w 1458409"/>
                <a:gd name="connsiteY1-10" fmla="*/ 333633 h 379568"/>
                <a:gd name="connsiteX2-11" fmla="*/ 1322485 w 1458409"/>
                <a:gd name="connsiteY2-12" fmla="*/ 0 h 379568"/>
                <a:gd name="connsiteX0-13" fmla="*/ 1483885 w 1483885"/>
                <a:gd name="connsiteY0-14" fmla="*/ 457200 h 484234"/>
                <a:gd name="connsiteX1-15" fmla="*/ 25788 w 1483885"/>
                <a:gd name="connsiteY1-16" fmla="*/ 432487 h 484234"/>
                <a:gd name="connsiteX2-17" fmla="*/ 569485 w 1483885"/>
                <a:gd name="connsiteY2-18" fmla="*/ 0 h 484234"/>
                <a:gd name="connsiteX0-19" fmla="*/ 1475175 w 1475175"/>
                <a:gd name="connsiteY0-20" fmla="*/ 469557 h 497359"/>
                <a:gd name="connsiteX1-21" fmla="*/ 17078 w 1475175"/>
                <a:gd name="connsiteY1-22" fmla="*/ 444844 h 497359"/>
                <a:gd name="connsiteX2-23" fmla="*/ 684342 w 1475175"/>
                <a:gd name="connsiteY2-24" fmla="*/ 0 h 497359"/>
                <a:gd name="connsiteX0-25" fmla="*/ 1482176 w 1482176"/>
                <a:gd name="connsiteY0-26" fmla="*/ 469557 h 497359"/>
                <a:gd name="connsiteX1-27" fmla="*/ 24079 w 1482176"/>
                <a:gd name="connsiteY1-28" fmla="*/ 444844 h 497359"/>
                <a:gd name="connsiteX2-29" fmla="*/ 691343 w 1482176"/>
                <a:gd name="connsiteY2-30" fmla="*/ 0 h 497359"/>
                <a:gd name="connsiteX0-31" fmla="*/ 1496003 w 1496003"/>
                <a:gd name="connsiteY0-32" fmla="*/ 383060 h 405670"/>
                <a:gd name="connsiteX1-33" fmla="*/ 37906 w 1496003"/>
                <a:gd name="connsiteY1-34" fmla="*/ 358347 h 405670"/>
                <a:gd name="connsiteX2-35" fmla="*/ 581603 w 1496003"/>
                <a:gd name="connsiteY2-36" fmla="*/ 0 h 405670"/>
                <a:gd name="connsiteX0-37" fmla="*/ 1498863 w 1498863"/>
                <a:gd name="connsiteY0-38" fmla="*/ 383060 h 405670"/>
                <a:gd name="connsiteX1-39" fmla="*/ 40766 w 1498863"/>
                <a:gd name="connsiteY1-40" fmla="*/ 358347 h 405670"/>
                <a:gd name="connsiteX2-41" fmla="*/ 584463 w 1498863"/>
                <a:gd name="connsiteY2-42" fmla="*/ 0 h 405670"/>
                <a:gd name="connsiteX0-43" fmla="*/ 1473706 w 1473706"/>
                <a:gd name="connsiteY0-44" fmla="*/ 383060 h 440354"/>
                <a:gd name="connsiteX1-45" fmla="*/ 15609 w 1473706"/>
                <a:gd name="connsiteY1-46" fmla="*/ 358347 h 440354"/>
                <a:gd name="connsiteX2-47" fmla="*/ 559306 w 1473706"/>
                <a:gd name="connsiteY2-48" fmla="*/ 0 h 440354"/>
                <a:gd name="connsiteX0-49" fmla="*/ 1682620 w 1682620"/>
                <a:gd name="connsiteY0-50" fmla="*/ 383060 h 405670"/>
                <a:gd name="connsiteX1-51" fmla="*/ 51528 w 1682620"/>
                <a:gd name="connsiteY1-52" fmla="*/ 358347 h 405670"/>
                <a:gd name="connsiteX2-53" fmla="*/ 595225 w 1682620"/>
                <a:gd name="connsiteY2-54" fmla="*/ 0 h 405670"/>
                <a:gd name="connsiteX0-55" fmla="*/ 1653020 w 1653020"/>
                <a:gd name="connsiteY0-56" fmla="*/ 320540 h 339742"/>
                <a:gd name="connsiteX1-57" fmla="*/ 21928 w 1653020"/>
                <a:gd name="connsiteY1-58" fmla="*/ 295827 h 339742"/>
                <a:gd name="connsiteX2-59" fmla="*/ 825980 w 1653020"/>
                <a:gd name="connsiteY2-60" fmla="*/ 0 h 339742"/>
                <a:gd name="connsiteX0-61" fmla="*/ 1717144 w 1717144"/>
                <a:gd name="connsiteY0-62" fmla="*/ 381397 h 403200"/>
                <a:gd name="connsiteX1-63" fmla="*/ 86052 w 1717144"/>
                <a:gd name="connsiteY1-64" fmla="*/ 356684 h 403200"/>
                <a:gd name="connsiteX2-65" fmla="*/ 296123 w 1717144"/>
                <a:gd name="connsiteY2-66" fmla="*/ 12588 h 403200"/>
                <a:gd name="connsiteX3-67" fmla="*/ 890104 w 1717144"/>
                <a:gd name="connsiteY3-68" fmla="*/ 60857 h 403200"/>
                <a:gd name="connsiteX0-69" fmla="*/ 1717144 w 1717144"/>
                <a:gd name="connsiteY0-70" fmla="*/ 376649 h 398452"/>
                <a:gd name="connsiteX1-71" fmla="*/ 86052 w 1717144"/>
                <a:gd name="connsiteY1-72" fmla="*/ 351936 h 398452"/>
                <a:gd name="connsiteX2-73" fmla="*/ 296123 w 1717144"/>
                <a:gd name="connsiteY2-74" fmla="*/ 7840 h 398452"/>
                <a:gd name="connsiteX3-75" fmla="*/ 651445 w 1717144"/>
                <a:gd name="connsiteY3-76" fmla="*/ 143636 h 398452"/>
                <a:gd name="connsiteX0-77" fmla="*/ 1717144 w 1717144"/>
                <a:gd name="connsiteY0-78" fmla="*/ 384043 h 405846"/>
                <a:gd name="connsiteX1-79" fmla="*/ 86052 w 1717144"/>
                <a:gd name="connsiteY1-80" fmla="*/ 359330 h 405846"/>
                <a:gd name="connsiteX2-81" fmla="*/ 296123 w 1717144"/>
                <a:gd name="connsiteY2-82" fmla="*/ 15234 h 405846"/>
                <a:gd name="connsiteX3-83" fmla="*/ 1237241 w 1717144"/>
                <a:gd name="connsiteY3-84" fmla="*/ 38495 h 405846"/>
                <a:gd name="connsiteX0-85" fmla="*/ 1717144 w 1717144"/>
                <a:gd name="connsiteY0-86" fmla="*/ 377444 h 399247"/>
                <a:gd name="connsiteX1-87" fmla="*/ 86052 w 1717144"/>
                <a:gd name="connsiteY1-88" fmla="*/ 352731 h 399247"/>
                <a:gd name="connsiteX2-89" fmla="*/ 296123 w 1717144"/>
                <a:gd name="connsiteY2-90" fmla="*/ 8635 h 399247"/>
                <a:gd name="connsiteX3-91" fmla="*/ 1237241 w 1717144"/>
                <a:gd name="connsiteY3-92" fmla="*/ 31896 h 399247"/>
                <a:gd name="connsiteX0-93" fmla="*/ 1717144 w 1717144"/>
                <a:gd name="connsiteY0-94" fmla="*/ 416694 h 438497"/>
                <a:gd name="connsiteX1-95" fmla="*/ 86052 w 1717144"/>
                <a:gd name="connsiteY1-96" fmla="*/ 391981 h 438497"/>
                <a:gd name="connsiteX2-97" fmla="*/ 296123 w 1717144"/>
                <a:gd name="connsiteY2-98" fmla="*/ 47885 h 438497"/>
                <a:gd name="connsiteX3-99" fmla="*/ 1237241 w 1717144"/>
                <a:gd name="connsiteY3-100" fmla="*/ 71146 h 438497"/>
                <a:gd name="connsiteX0-101" fmla="*/ 1717144 w 1717144"/>
                <a:gd name="connsiteY0-102" fmla="*/ 385519 h 407322"/>
                <a:gd name="connsiteX1-103" fmla="*/ 86052 w 1717144"/>
                <a:gd name="connsiteY1-104" fmla="*/ 360806 h 407322"/>
                <a:gd name="connsiteX2-105" fmla="*/ 296123 w 1717144"/>
                <a:gd name="connsiteY2-106" fmla="*/ 16710 h 407322"/>
                <a:gd name="connsiteX3-107" fmla="*/ 751724 w 1717144"/>
                <a:gd name="connsiteY3-108" fmla="*/ 141722 h 407322"/>
                <a:gd name="connsiteX0-109" fmla="*/ 1717144 w 1717144"/>
                <a:gd name="connsiteY0-110" fmla="*/ 385132 h 406935"/>
                <a:gd name="connsiteX1-111" fmla="*/ 86052 w 1717144"/>
                <a:gd name="connsiteY1-112" fmla="*/ 360419 h 406935"/>
                <a:gd name="connsiteX2-113" fmla="*/ 296123 w 1717144"/>
                <a:gd name="connsiteY2-114" fmla="*/ 16323 h 406935"/>
                <a:gd name="connsiteX3-115" fmla="*/ 751724 w 1717144"/>
                <a:gd name="connsiteY3-116" fmla="*/ 141335 h 406935"/>
                <a:gd name="connsiteX0-117" fmla="*/ 1717144 w 1717144"/>
                <a:gd name="connsiteY0-118" fmla="*/ 402465 h 424268"/>
                <a:gd name="connsiteX1-119" fmla="*/ 86052 w 1717144"/>
                <a:gd name="connsiteY1-120" fmla="*/ 377752 h 424268"/>
                <a:gd name="connsiteX2-121" fmla="*/ 296123 w 1717144"/>
                <a:gd name="connsiteY2-122" fmla="*/ 33656 h 424268"/>
                <a:gd name="connsiteX3-123" fmla="*/ 751724 w 1717144"/>
                <a:gd name="connsiteY3-124" fmla="*/ 158668 h 424268"/>
                <a:gd name="connsiteX0-125" fmla="*/ 1703068 w 1703068"/>
                <a:gd name="connsiteY0-126" fmla="*/ 402465 h 433569"/>
                <a:gd name="connsiteX1-127" fmla="*/ 71976 w 1703068"/>
                <a:gd name="connsiteY1-128" fmla="*/ 377752 h 433569"/>
                <a:gd name="connsiteX2-129" fmla="*/ 282047 w 1703068"/>
                <a:gd name="connsiteY2-130" fmla="*/ 33656 h 433569"/>
                <a:gd name="connsiteX3-131" fmla="*/ 737648 w 1703068"/>
                <a:gd name="connsiteY3-132" fmla="*/ 158668 h 433569"/>
                <a:gd name="connsiteX0-133" fmla="*/ 1703068 w 1703068"/>
                <a:gd name="connsiteY0-134" fmla="*/ 402465 h 433569"/>
                <a:gd name="connsiteX1-135" fmla="*/ 71976 w 1703068"/>
                <a:gd name="connsiteY1-136" fmla="*/ 377752 h 433569"/>
                <a:gd name="connsiteX2-137" fmla="*/ 282047 w 1703068"/>
                <a:gd name="connsiteY2-138" fmla="*/ 33656 h 433569"/>
                <a:gd name="connsiteX3-139" fmla="*/ 737648 w 1703068"/>
                <a:gd name="connsiteY3-140" fmla="*/ 158668 h 433569"/>
                <a:gd name="connsiteX0-141" fmla="*/ 1736283 w 1736283"/>
                <a:gd name="connsiteY0-142" fmla="*/ 399831 h 421458"/>
                <a:gd name="connsiteX1-143" fmla="*/ 105191 w 1736283"/>
                <a:gd name="connsiteY1-144" fmla="*/ 375118 h 421458"/>
                <a:gd name="connsiteX2-145" fmla="*/ 243539 w 1736283"/>
                <a:gd name="connsiteY2-146" fmla="*/ 34201 h 421458"/>
                <a:gd name="connsiteX3-147" fmla="*/ 770863 w 1736283"/>
                <a:gd name="connsiteY3-148" fmla="*/ 156034 h 421458"/>
              </a:gdLst>
              <a:ahLst/>
              <a:cxnLst>
                <a:cxn ang="0">
                  <a:pos x="connsiteX0-141" y="connsiteY0-142"/>
                </a:cxn>
                <a:cxn ang="0">
                  <a:pos x="connsiteX1-143" y="connsiteY1-144"/>
                </a:cxn>
                <a:cxn ang="0">
                  <a:pos x="connsiteX2-145" y="connsiteY2-146"/>
                </a:cxn>
                <a:cxn ang="0">
                  <a:pos x="connsiteX3-147" y="connsiteY3-148"/>
                </a:cxn>
              </a:cxnLst>
              <a:rect l="l" t="t" r="r" b="b"/>
              <a:pathLst>
                <a:path w="1736283" h="421458">
                  <a:moveTo>
                    <a:pt x="1736283" y="399831"/>
                  </a:moveTo>
                  <a:cubicBezTo>
                    <a:pt x="1375877" y="428663"/>
                    <a:pt x="353982" y="436056"/>
                    <a:pt x="105191" y="375118"/>
                  </a:cubicBezTo>
                  <a:cubicBezTo>
                    <a:pt x="-143600" y="314180"/>
                    <a:pt x="109530" y="83505"/>
                    <a:pt x="243539" y="34201"/>
                  </a:cubicBezTo>
                  <a:cubicBezTo>
                    <a:pt x="438239" y="-56438"/>
                    <a:pt x="1137030" y="50085"/>
                    <a:pt x="770863" y="156034"/>
                  </a:cubicBezTo>
                </a:path>
              </a:pathLst>
            </a:custGeom>
            <a:noFill/>
            <a:ln w="25400" cap="rnd">
              <a:solidFill>
                <a:srgbClr val="AE7F4F"/>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sp>
        <p:nvSpPr>
          <p:cNvPr id="2" name="任意多边形 1"/>
          <p:cNvSpPr/>
          <p:nvPr/>
        </p:nvSpPr>
        <p:spPr>
          <a:xfrm>
            <a:off x="2045516" y="2636816"/>
            <a:ext cx="466974" cy="800526"/>
          </a:xfrm>
          <a:custGeom>
            <a:avLst/>
            <a:gdLst>
              <a:gd name="connsiteX0" fmla="*/ 0 w 786063"/>
              <a:gd name="connsiteY0" fmla="*/ 0 h 1347536"/>
              <a:gd name="connsiteX1" fmla="*/ 513347 w 786063"/>
              <a:gd name="connsiteY1" fmla="*/ 401052 h 1347536"/>
              <a:gd name="connsiteX2" fmla="*/ 336884 w 786063"/>
              <a:gd name="connsiteY2" fmla="*/ 1155031 h 1347536"/>
              <a:gd name="connsiteX3" fmla="*/ 786063 w 786063"/>
              <a:gd name="connsiteY3" fmla="*/ 1347536 h 1347536"/>
            </a:gdLst>
            <a:ahLst/>
            <a:cxnLst>
              <a:cxn ang="0">
                <a:pos x="connsiteX0" y="connsiteY0"/>
              </a:cxn>
              <a:cxn ang="0">
                <a:pos x="connsiteX1" y="connsiteY1"/>
              </a:cxn>
              <a:cxn ang="0">
                <a:pos x="connsiteX2" y="connsiteY2"/>
              </a:cxn>
              <a:cxn ang="0">
                <a:pos x="connsiteX3" y="connsiteY3"/>
              </a:cxn>
            </a:cxnLst>
            <a:rect l="l" t="t" r="r" b="b"/>
            <a:pathLst>
              <a:path w="786063" h="1347536">
                <a:moveTo>
                  <a:pt x="0" y="0"/>
                </a:moveTo>
                <a:cubicBezTo>
                  <a:pt x="228600" y="104273"/>
                  <a:pt x="457200" y="208547"/>
                  <a:pt x="513347" y="401052"/>
                </a:cubicBezTo>
                <a:cubicBezTo>
                  <a:pt x="569494" y="593557"/>
                  <a:pt x="291431" y="997284"/>
                  <a:pt x="336884" y="1155031"/>
                </a:cubicBezTo>
                <a:cubicBezTo>
                  <a:pt x="382337" y="1312778"/>
                  <a:pt x="584200" y="1330157"/>
                  <a:pt x="786063" y="1347536"/>
                </a:cubicBezTo>
              </a:path>
            </a:pathLst>
          </a:custGeom>
          <a:noFill/>
          <a:ln w="25400" cap="rnd">
            <a:solidFill>
              <a:srgbClr val="AE7F4F"/>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37" name="组合 36"/>
          <p:cNvGrpSpPr/>
          <p:nvPr/>
        </p:nvGrpSpPr>
        <p:grpSpPr>
          <a:xfrm>
            <a:off x="4530829" y="377539"/>
            <a:ext cx="3130342" cy="3293432"/>
            <a:chOff x="4427538" y="954088"/>
            <a:chExt cx="3333750" cy="3729038"/>
          </a:xfrm>
        </p:grpSpPr>
        <p:sp>
          <p:nvSpPr>
            <p:cNvPr id="38" name="Freeform 5"/>
            <p:cNvSpPr/>
            <p:nvPr/>
          </p:nvSpPr>
          <p:spPr bwMode="auto">
            <a:xfrm>
              <a:off x="5026026" y="1547813"/>
              <a:ext cx="2144713" cy="2363788"/>
            </a:xfrm>
            <a:custGeom>
              <a:avLst/>
              <a:gdLst>
                <a:gd name="T0" fmla="*/ 518 w 570"/>
                <a:gd name="T1" fmla="*/ 231 h 629"/>
                <a:gd name="T2" fmla="*/ 454 w 570"/>
                <a:gd name="T3" fmla="*/ 271 h 629"/>
                <a:gd name="T4" fmla="*/ 496 w 570"/>
                <a:gd name="T5" fmla="*/ 135 h 629"/>
                <a:gd name="T6" fmla="*/ 393 w 570"/>
                <a:gd name="T7" fmla="*/ 205 h 629"/>
                <a:gd name="T8" fmla="*/ 326 w 570"/>
                <a:gd name="T9" fmla="*/ 264 h 629"/>
                <a:gd name="T10" fmla="*/ 474 w 570"/>
                <a:gd name="T11" fmla="*/ 89 h 629"/>
                <a:gd name="T12" fmla="*/ 385 w 570"/>
                <a:gd name="T13" fmla="*/ 100 h 629"/>
                <a:gd name="T14" fmla="*/ 322 w 570"/>
                <a:gd name="T15" fmla="*/ 156 h 629"/>
                <a:gd name="T16" fmla="*/ 401 w 570"/>
                <a:gd name="T17" fmla="*/ 66 h 629"/>
                <a:gd name="T18" fmla="*/ 279 w 570"/>
                <a:gd name="T19" fmla="*/ 80 h 629"/>
                <a:gd name="T20" fmla="*/ 223 w 570"/>
                <a:gd name="T21" fmla="*/ 103 h 629"/>
                <a:gd name="T22" fmla="*/ 280 w 570"/>
                <a:gd name="T23" fmla="*/ 61 h 629"/>
                <a:gd name="T24" fmla="*/ 212 w 570"/>
                <a:gd name="T25" fmla="*/ 33 h 629"/>
                <a:gd name="T26" fmla="*/ 78 w 570"/>
                <a:gd name="T27" fmla="*/ 109 h 629"/>
                <a:gd name="T28" fmla="*/ 29 w 570"/>
                <a:gd name="T29" fmla="*/ 198 h 629"/>
                <a:gd name="T30" fmla="*/ 35 w 570"/>
                <a:gd name="T31" fmla="*/ 232 h 629"/>
                <a:gd name="T32" fmla="*/ 42 w 570"/>
                <a:gd name="T33" fmla="*/ 311 h 629"/>
                <a:gd name="T34" fmla="*/ 20 w 570"/>
                <a:gd name="T35" fmla="*/ 366 h 629"/>
                <a:gd name="T36" fmla="*/ 73 w 570"/>
                <a:gd name="T37" fmla="*/ 388 h 629"/>
                <a:gd name="T38" fmla="*/ 178 w 570"/>
                <a:gd name="T39" fmla="*/ 311 h 629"/>
                <a:gd name="T40" fmla="*/ 102 w 570"/>
                <a:gd name="T41" fmla="*/ 390 h 629"/>
                <a:gd name="T42" fmla="*/ 92 w 570"/>
                <a:gd name="T43" fmla="*/ 469 h 629"/>
                <a:gd name="T44" fmla="*/ 196 w 570"/>
                <a:gd name="T45" fmla="*/ 407 h 629"/>
                <a:gd name="T46" fmla="*/ 265 w 570"/>
                <a:gd name="T47" fmla="*/ 373 h 629"/>
                <a:gd name="T48" fmla="*/ 196 w 570"/>
                <a:gd name="T49" fmla="*/ 450 h 629"/>
                <a:gd name="T50" fmla="*/ 179 w 570"/>
                <a:gd name="T51" fmla="*/ 542 h 629"/>
                <a:gd name="T52" fmla="*/ 261 w 570"/>
                <a:gd name="T53" fmla="*/ 489 h 629"/>
                <a:gd name="T54" fmla="*/ 270 w 570"/>
                <a:gd name="T55" fmla="*/ 506 h 629"/>
                <a:gd name="T56" fmla="*/ 208 w 570"/>
                <a:gd name="T57" fmla="*/ 588 h 629"/>
                <a:gd name="T58" fmla="*/ 303 w 570"/>
                <a:gd name="T59" fmla="*/ 597 h 629"/>
                <a:gd name="T60" fmla="*/ 332 w 570"/>
                <a:gd name="T61" fmla="*/ 603 h 629"/>
                <a:gd name="T62" fmla="*/ 406 w 570"/>
                <a:gd name="T63" fmla="*/ 554 h 629"/>
                <a:gd name="T64" fmla="*/ 430 w 570"/>
                <a:gd name="T65" fmla="*/ 535 h 629"/>
                <a:gd name="T66" fmla="*/ 504 w 570"/>
                <a:gd name="T67" fmla="*/ 444 h 629"/>
                <a:gd name="T68" fmla="*/ 549 w 570"/>
                <a:gd name="T69" fmla="*/ 342 h 629"/>
                <a:gd name="T70" fmla="*/ 563 w 570"/>
                <a:gd name="T71" fmla="*/ 2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0" h="629">
                  <a:moveTo>
                    <a:pt x="558" y="231"/>
                  </a:moveTo>
                  <a:cubicBezTo>
                    <a:pt x="547" y="219"/>
                    <a:pt x="530" y="221"/>
                    <a:pt x="518" y="231"/>
                  </a:cubicBezTo>
                  <a:cubicBezTo>
                    <a:pt x="477" y="265"/>
                    <a:pt x="437" y="300"/>
                    <a:pt x="395" y="332"/>
                  </a:cubicBezTo>
                  <a:cubicBezTo>
                    <a:pt x="415" y="313"/>
                    <a:pt x="434" y="292"/>
                    <a:pt x="454" y="271"/>
                  </a:cubicBezTo>
                  <a:cubicBezTo>
                    <a:pt x="482" y="243"/>
                    <a:pt x="510" y="213"/>
                    <a:pt x="528" y="177"/>
                  </a:cubicBezTo>
                  <a:cubicBezTo>
                    <a:pt x="539" y="156"/>
                    <a:pt x="521" y="127"/>
                    <a:pt x="496" y="135"/>
                  </a:cubicBezTo>
                  <a:cubicBezTo>
                    <a:pt x="475" y="142"/>
                    <a:pt x="458" y="154"/>
                    <a:pt x="441" y="168"/>
                  </a:cubicBezTo>
                  <a:cubicBezTo>
                    <a:pt x="425" y="180"/>
                    <a:pt x="408" y="191"/>
                    <a:pt x="393" y="205"/>
                  </a:cubicBezTo>
                  <a:cubicBezTo>
                    <a:pt x="377" y="218"/>
                    <a:pt x="364" y="234"/>
                    <a:pt x="349" y="247"/>
                  </a:cubicBezTo>
                  <a:cubicBezTo>
                    <a:pt x="342" y="253"/>
                    <a:pt x="334" y="259"/>
                    <a:pt x="326" y="264"/>
                  </a:cubicBezTo>
                  <a:cubicBezTo>
                    <a:pt x="353" y="239"/>
                    <a:pt x="378" y="210"/>
                    <a:pt x="407" y="186"/>
                  </a:cubicBezTo>
                  <a:cubicBezTo>
                    <a:pt x="437" y="160"/>
                    <a:pt x="471" y="131"/>
                    <a:pt x="474" y="89"/>
                  </a:cubicBezTo>
                  <a:cubicBezTo>
                    <a:pt x="475" y="66"/>
                    <a:pt x="448" y="54"/>
                    <a:pt x="430" y="64"/>
                  </a:cubicBezTo>
                  <a:cubicBezTo>
                    <a:pt x="413" y="73"/>
                    <a:pt x="399" y="87"/>
                    <a:pt x="385" y="100"/>
                  </a:cubicBezTo>
                  <a:cubicBezTo>
                    <a:pt x="369" y="115"/>
                    <a:pt x="353" y="130"/>
                    <a:pt x="336" y="144"/>
                  </a:cubicBezTo>
                  <a:cubicBezTo>
                    <a:pt x="331" y="148"/>
                    <a:pt x="326" y="152"/>
                    <a:pt x="322" y="156"/>
                  </a:cubicBezTo>
                  <a:cubicBezTo>
                    <a:pt x="323" y="155"/>
                    <a:pt x="323" y="154"/>
                    <a:pt x="324" y="153"/>
                  </a:cubicBezTo>
                  <a:cubicBezTo>
                    <a:pt x="351" y="125"/>
                    <a:pt x="374" y="93"/>
                    <a:pt x="401" y="66"/>
                  </a:cubicBezTo>
                  <a:cubicBezTo>
                    <a:pt x="423" y="43"/>
                    <a:pt x="393" y="1"/>
                    <a:pt x="366" y="21"/>
                  </a:cubicBezTo>
                  <a:cubicBezTo>
                    <a:pt x="337" y="41"/>
                    <a:pt x="309" y="62"/>
                    <a:pt x="279" y="80"/>
                  </a:cubicBezTo>
                  <a:cubicBezTo>
                    <a:pt x="256" y="95"/>
                    <a:pt x="232" y="107"/>
                    <a:pt x="208" y="119"/>
                  </a:cubicBezTo>
                  <a:cubicBezTo>
                    <a:pt x="213" y="113"/>
                    <a:pt x="218" y="108"/>
                    <a:pt x="223" y="103"/>
                  </a:cubicBezTo>
                  <a:cubicBezTo>
                    <a:pt x="229" y="96"/>
                    <a:pt x="236" y="88"/>
                    <a:pt x="244" y="81"/>
                  </a:cubicBezTo>
                  <a:cubicBezTo>
                    <a:pt x="256" y="75"/>
                    <a:pt x="268" y="69"/>
                    <a:pt x="280" y="61"/>
                  </a:cubicBezTo>
                  <a:cubicBezTo>
                    <a:pt x="306" y="42"/>
                    <a:pt x="291" y="0"/>
                    <a:pt x="257" y="8"/>
                  </a:cubicBezTo>
                  <a:cubicBezTo>
                    <a:pt x="240" y="12"/>
                    <a:pt x="225" y="22"/>
                    <a:pt x="212" y="33"/>
                  </a:cubicBezTo>
                  <a:cubicBezTo>
                    <a:pt x="187" y="45"/>
                    <a:pt x="161" y="54"/>
                    <a:pt x="138" y="68"/>
                  </a:cubicBezTo>
                  <a:cubicBezTo>
                    <a:pt x="116" y="79"/>
                    <a:pt x="97" y="94"/>
                    <a:pt x="78" y="109"/>
                  </a:cubicBezTo>
                  <a:cubicBezTo>
                    <a:pt x="59" y="123"/>
                    <a:pt x="47" y="142"/>
                    <a:pt x="29" y="157"/>
                  </a:cubicBezTo>
                  <a:cubicBezTo>
                    <a:pt x="17" y="167"/>
                    <a:pt x="19" y="187"/>
                    <a:pt x="29" y="198"/>
                  </a:cubicBezTo>
                  <a:cubicBezTo>
                    <a:pt x="36" y="205"/>
                    <a:pt x="45" y="207"/>
                    <a:pt x="54" y="205"/>
                  </a:cubicBezTo>
                  <a:cubicBezTo>
                    <a:pt x="48" y="215"/>
                    <a:pt x="42" y="224"/>
                    <a:pt x="35" y="232"/>
                  </a:cubicBezTo>
                  <a:cubicBezTo>
                    <a:pt x="23" y="245"/>
                    <a:pt x="11" y="258"/>
                    <a:pt x="7" y="275"/>
                  </a:cubicBezTo>
                  <a:cubicBezTo>
                    <a:pt x="0" y="298"/>
                    <a:pt x="21" y="314"/>
                    <a:pt x="42" y="311"/>
                  </a:cubicBezTo>
                  <a:cubicBezTo>
                    <a:pt x="46" y="310"/>
                    <a:pt x="49" y="309"/>
                    <a:pt x="52" y="308"/>
                  </a:cubicBezTo>
                  <a:cubicBezTo>
                    <a:pt x="39" y="326"/>
                    <a:pt x="28" y="345"/>
                    <a:pt x="20" y="366"/>
                  </a:cubicBezTo>
                  <a:cubicBezTo>
                    <a:pt x="15" y="378"/>
                    <a:pt x="23" y="392"/>
                    <a:pt x="33" y="398"/>
                  </a:cubicBezTo>
                  <a:cubicBezTo>
                    <a:pt x="47" y="407"/>
                    <a:pt x="64" y="401"/>
                    <a:pt x="73" y="388"/>
                  </a:cubicBezTo>
                  <a:cubicBezTo>
                    <a:pt x="93" y="358"/>
                    <a:pt x="122" y="337"/>
                    <a:pt x="155" y="321"/>
                  </a:cubicBezTo>
                  <a:cubicBezTo>
                    <a:pt x="162" y="317"/>
                    <a:pt x="170" y="314"/>
                    <a:pt x="178" y="311"/>
                  </a:cubicBezTo>
                  <a:cubicBezTo>
                    <a:pt x="167" y="323"/>
                    <a:pt x="157" y="337"/>
                    <a:pt x="146" y="349"/>
                  </a:cubicBezTo>
                  <a:cubicBezTo>
                    <a:pt x="134" y="364"/>
                    <a:pt x="118" y="379"/>
                    <a:pt x="102" y="390"/>
                  </a:cubicBezTo>
                  <a:cubicBezTo>
                    <a:pt x="87" y="400"/>
                    <a:pt x="68" y="410"/>
                    <a:pt x="59" y="427"/>
                  </a:cubicBezTo>
                  <a:cubicBezTo>
                    <a:pt x="48" y="450"/>
                    <a:pt x="67" y="476"/>
                    <a:pt x="92" y="469"/>
                  </a:cubicBezTo>
                  <a:cubicBezTo>
                    <a:pt x="112" y="465"/>
                    <a:pt x="127" y="451"/>
                    <a:pt x="142" y="438"/>
                  </a:cubicBezTo>
                  <a:cubicBezTo>
                    <a:pt x="158" y="426"/>
                    <a:pt x="178" y="417"/>
                    <a:pt x="196" y="407"/>
                  </a:cubicBezTo>
                  <a:cubicBezTo>
                    <a:pt x="216" y="397"/>
                    <a:pt x="237" y="388"/>
                    <a:pt x="258" y="377"/>
                  </a:cubicBezTo>
                  <a:cubicBezTo>
                    <a:pt x="260" y="376"/>
                    <a:pt x="263" y="375"/>
                    <a:pt x="265" y="373"/>
                  </a:cubicBezTo>
                  <a:cubicBezTo>
                    <a:pt x="255" y="384"/>
                    <a:pt x="245" y="394"/>
                    <a:pt x="236" y="405"/>
                  </a:cubicBezTo>
                  <a:cubicBezTo>
                    <a:pt x="223" y="421"/>
                    <a:pt x="210" y="436"/>
                    <a:pt x="196" y="450"/>
                  </a:cubicBezTo>
                  <a:cubicBezTo>
                    <a:pt x="180" y="465"/>
                    <a:pt x="164" y="477"/>
                    <a:pt x="150" y="493"/>
                  </a:cubicBezTo>
                  <a:cubicBezTo>
                    <a:pt x="131" y="516"/>
                    <a:pt x="150" y="546"/>
                    <a:pt x="179" y="542"/>
                  </a:cubicBezTo>
                  <a:cubicBezTo>
                    <a:pt x="193" y="539"/>
                    <a:pt x="204" y="525"/>
                    <a:pt x="211" y="519"/>
                  </a:cubicBezTo>
                  <a:cubicBezTo>
                    <a:pt x="227" y="508"/>
                    <a:pt x="244" y="498"/>
                    <a:pt x="261" y="489"/>
                  </a:cubicBezTo>
                  <a:cubicBezTo>
                    <a:pt x="279" y="479"/>
                    <a:pt x="298" y="468"/>
                    <a:pt x="316" y="457"/>
                  </a:cubicBezTo>
                  <a:cubicBezTo>
                    <a:pt x="300" y="473"/>
                    <a:pt x="286" y="490"/>
                    <a:pt x="270" y="506"/>
                  </a:cubicBezTo>
                  <a:cubicBezTo>
                    <a:pt x="258" y="517"/>
                    <a:pt x="247" y="531"/>
                    <a:pt x="236" y="543"/>
                  </a:cubicBezTo>
                  <a:cubicBezTo>
                    <a:pt x="225" y="557"/>
                    <a:pt x="214" y="571"/>
                    <a:pt x="208" y="588"/>
                  </a:cubicBezTo>
                  <a:cubicBezTo>
                    <a:pt x="204" y="602"/>
                    <a:pt x="214" y="620"/>
                    <a:pt x="229" y="623"/>
                  </a:cubicBezTo>
                  <a:cubicBezTo>
                    <a:pt x="256" y="629"/>
                    <a:pt x="281" y="611"/>
                    <a:pt x="303" y="597"/>
                  </a:cubicBezTo>
                  <a:cubicBezTo>
                    <a:pt x="310" y="592"/>
                    <a:pt x="317" y="588"/>
                    <a:pt x="324" y="583"/>
                  </a:cubicBezTo>
                  <a:cubicBezTo>
                    <a:pt x="324" y="590"/>
                    <a:pt x="326" y="597"/>
                    <a:pt x="332" y="603"/>
                  </a:cubicBezTo>
                  <a:cubicBezTo>
                    <a:pt x="343" y="614"/>
                    <a:pt x="363" y="615"/>
                    <a:pt x="373" y="603"/>
                  </a:cubicBezTo>
                  <a:cubicBezTo>
                    <a:pt x="386" y="588"/>
                    <a:pt x="401" y="574"/>
                    <a:pt x="406" y="554"/>
                  </a:cubicBezTo>
                  <a:cubicBezTo>
                    <a:pt x="407" y="550"/>
                    <a:pt x="407" y="547"/>
                    <a:pt x="407" y="543"/>
                  </a:cubicBezTo>
                  <a:cubicBezTo>
                    <a:pt x="415" y="544"/>
                    <a:pt x="423" y="541"/>
                    <a:pt x="430" y="535"/>
                  </a:cubicBezTo>
                  <a:cubicBezTo>
                    <a:pt x="444" y="523"/>
                    <a:pt x="457" y="511"/>
                    <a:pt x="469" y="497"/>
                  </a:cubicBezTo>
                  <a:cubicBezTo>
                    <a:pt x="483" y="481"/>
                    <a:pt x="494" y="462"/>
                    <a:pt x="504" y="444"/>
                  </a:cubicBezTo>
                  <a:cubicBezTo>
                    <a:pt x="514" y="427"/>
                    <a:pt x="523" y="413"/>
                    <a:pt x="536" y="400"/>
                  </a:cubicBezTo>
                  <a:cubicBezTo>
                    <a:pt x="553" y="383"/>
                    <a:pt x="558" y="364"/>
                    <a:pt x="549" y="342"/>
                  </a:cubicBezTo>
                  <a:cubicBezTo>
                    <a:pt x="544" y="332"/>
                    <a:pt x="527" y="325"/>
                    <a:pt x="516" y="329"/>
                  </a:cubicBezTo>
                  <a:cubicBezTo>
                    <a:pt x="533" y="309"/>
                    <a:pt x="549" y="288"/>
                    <a:pt x="563" y="266"/>
                  </a:cubicBezTo>
                  <a:cubicBezTo>
                    <a:pt x="570" y="255"/>
                    <a:pt x="567" y="240"/>
                    <a:pt x="558" y="231"/>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
          <p:nvSpPr>
            <p:cNvPr id="39" name="Freeform 6"/>
            <p:cNvSpPr>
              <a:spLocks noEditPoints="1"/>
            </p:cNvSpPr>
            <p:nvPr/>
          </p:nvSpPr>
          <p:spPr bwMode="auto">
            <a:xfrm>
              <a:off x="5462588" y="2581276"/>
              <a:ext cx="1274763" cy="1308100"/>
            </a:xfrm>
            <a:custGeom>
              <a:avLst/>
              <a:gdLst>
                <a:gd name="T0" fmla="*/ 275 w 339"/>
                <a:gd name="T1" fmla="*/ 103 h 348"/>
                <a:gd name="T2" fmla="*/ 261 w 339"/>
                <a:gd name="T3" fmla="*/ 119 h 348"/>
                <a:gd name="T4" fmla="*/ 256 w 339"/>
                <a:gd name="T5" fmla="*/ 55 h 348"/>
                <a:gd name="T6" fmla="*/ 214 w 339"/>
                <a:gd name="T7" fmla="*/ 32 h 348"/>
                <a:gd name="T8" fmla="*/ 151 w 339"/>
                <a:gd name="T9" fmla="*/ 73 h 348"/>
                <a:gd name="T10" fmla="*/ 161 w 339"/>
                <a:gd name="T11" fmla="*/ 56 h 348"/>
                <a:gd name="T12" fmla="*/ 111 w 339"/>
                <a:gd name="T13" fmla="*/ 46 h 348"/>
                <a:gd name="T14" fmla="*/ 86 w 339"/>
                <a:gd name="T15" fmla="*/ 100 h 348"/>
                <a:gd name="T16" fmla="*/ 74 w 339"/>
                <a:gd name="T17" fmla="*/ 103 h 348"/>
                <a:gd name="T18" fmla="*/ 49 w 339"/>
                <a:gd name="T19" fmla="*/ 132 h 348"/>
                <a:gd name="T20" fmla="*/ 67 w 339"/>
                <a:gd name="T21" fmla="*/ 154 h 348"/>
                <a:gd name="T22" fmla="*/ 102 w 339"/>
                <a:gd name="T23" fmla="*/ 239 h 348"/>
                <a:gd name="T24" fmla="*/ 131 w 339"/>
                <a:gd name="T25" fmla="*/ 333 h 348"/>
                <a:gd name="T26" fmla="*/ 117 w 339"/>
                <a:gd name="T27" fmla="*/ 205 h 348"/>
                <a:gd name="T28" fmla="*/ 83 w 339"/>
                <a:gd name="T29" fmla="*/ 129 h 348"/>
                <a:gd name="T30" fmla="*/ 132 w 339"/>
                <a:gd name="T31" fmla="*/ 89 h 348"/>
                <a:gd name="T32" fmla="*/ 217 w 339"/>
                <a:gd name="T33" fmla="*/ 87 h 348"/>
                <a:gd name="T34" fmla="*/ 257 w 339"/>
                <a:gd name="T35" fmla="*/ 143 h 348"/>
                <a:gd name="T36" fmla="*/ 208 w 339"/>
                <a:gd name="T37" fmla="*/ 272 h 348"/>
                <a:gd name="T38" fmla="*/ 186 w 339"/>
                <a:gd name="T39" fmla="*/ 333 h 348"/>
                <a:gd name="T40" fmla="*/ 228 w 339"/>
                <a:gd name="T41" fmla="*/ 283 h 348"/>
                <a:gd name="T42" fmla="*/ 280 w 339"/>
                <a:gd name="T43" fmla="*/ 147 h 348"/>
                <a:gd name="T44" fmla="*/ 323 w 339"/>
                <a:gd name="T45" fmla="*/ 92 h 348"/>
                <a:gd name="T46" fmla="*/ 40 w 339"/>
                <a:gd name="T47" fmla="*/ 99 h 348"/>
                <a:gd name="T48" fmla="*/ 43 w 339"/>
                <a:gd name="T49" fmla="*/ 103 h 348"/>
                <a:gd name="T50" fmla="*/ 142 w 339"/>
                <a:gd name="T51" fmla="*/ 37 h 348"/>
                <a:gd name="T52" fmla="*/ 141 w 339"/>
                <a:gd name="T53" fmla="*/ 44 h 348"/>
                <a:gd name="T54" fmla="*/ 142 w 339"/>
                <a:gd name="T55" fmla="*/ 37 h 348"/>
                <a:gd name="T56" fmla="*/ 235 w 339"/>
                <a:gd name="T57" fmla="*/ 43 h 348"/>
                <a:gd name="T58" fmla="*/ 234 w 339"/>
                <a:gd name="T59" fmla="*/ 46 h 348"/>
                <a:gd name="T60" fmla="*/ 300 w 339"/>
                <a:gd name="T61" fmla="*/ 115 h 348"/>
                <a:gd name="T62" fmla="*/ 296 w 339"/>
                <a:gd name="T63" fmla="*/ 112 h 348"/>
                <a:gd name="T64" fmla="*/ 304 w 339"/>
                <a:gd name="T65" fmla="*/ 10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9" h="348">
                  <a:moveTo>
                    <a:pt x="323" y="92"/>
                  </a:moveTo>
                  <a:cubicBezTo>
                    <a:pt x="308" y="65"/>
                    <a:pt x="286" y="83"/>
                    <a:pt x="275" y="103"/>
                  </a:cubicBezTo>
                  <a:cubicBezTo>
                    <a:pt x="272" y="109"/>
                    <a:pt x="269" y="115"/>
                    <a:pt x="266" y="121"/>
                  </a:cubicBezTo>
                  <a:cubicBezTo>
                    <a:pt x="264" y="121"/>
                    <a:pt x="263" y="120"/>
                    <a:pt x="261" y="119"/>
                  </a:cubicBezTo>
                  <a:cubicBezTo>
                    <a:pt x="249" y="111"/>
                    <a:pt x="242" y="94"/>
                    <a:pt x="238" y="76"/>
                  </a:cubicBezTo>
                  <a:cubicBezTo>
                    <a:pt x="246" y="71"/>
                    <a:pt x="253" y="65"/>
                    <a:pt x="256" y="55"/>
                  </a:cubicBezTo>
                  <a:cubicBezTo>
                    <a:pt x="259" y="45"/>
                    <a:pt x="260" y="25"/>
                    <a:pt x="248" y="20"/>
                  </a:cubicBezTo>
                  <a:cubicBezTo>
                    <a:pt x="236" y="15"/>
                    <a:pt x="220" y="19"/>
                    <a:pt x="214" y="32"/>
                  </a:cubicBezTo>
                  <a:cubicBezTo>
                    <a:pt x="210" y="41"/>
                    <a:pt x="210" y="52"/>
                    <a:pt x="211" y="64"/>
                  </a:cubicBezTo>
                  <a:cubicBezTo>
                    <a:pt x="193" y="73"/>
                    <a:pt x="171" y="78"/>
                    <a:pt x="151" y="73"/>
                  </a:cubicBezTo>
                  <a:cubicBezTo>
                    <a:pt x="151" y="73"/>
                    <a:pt x="150" y="73"/>
                    <a:pt x="149" y="72"/>
                  </a:cubicBezTo>
                  <a:cubicBezTo>
                    <a:pt x="154" y="67"/>
                    <a:pt x="158" y="62"/>
                    <a:pt x="161" y="56"/>
                  </a:cubicBezTo>
                  <a:cubicBezTo>
                    <a:pt x="167" y="46"/>
                    <a:pt x="169" y="27"/>
                    <a:pt x="160" y="18"/>
                  </a:cubicBezTo>
                  <a:cubicBezTo>
                    <a:pt x="141" y="0"/>
                    <a:pt x="114" y="25"/>
                    <a:pt x="111" y="46"/>
                  </a:cubicBezTo>
                  <a:cubicBezTo>
                    <a:pt x="110" y="55"/>
                    <a:pt x="113" y="64"/>
                    <a:pt x="117" y="72"/>
                  </a:cubicBezTo>
                  <a:cubicBezTo>
                    <a:pt x="107" y="82"/>
                    <a:pt x="97" y="92"/>
                    <a:pt x="86" y="100"/>
                  </a:cubicBezTo>
                  <a:cubicBezTo>
                    <a:pt x="82" y="103"/>
                    <a:pt x="79" y="105"/>
                    <a:pt x="75" y="106"/>
                  </a:cubicBezTo>
                  <a:cubicBezTo>
                    <a:pt x="75" y="105"/>
                    <a:pt x="75" y="104"/>
                    <a:pt x="74" y="103"/>
                  </a:cubicBezTo>
                  <a:cubicBezTo>
                    <a:pt x="64" y="84"/>
                    <a:pt x="32" y="62"/>
                    <a:pt x="14" y="86"/>
                  </a:cubicBezTo>
                  <a:cubicBezTo>
                    <a:pt x="0" y="105"/>
                    <a:pt x="36" y="127"/>
                    <a:pt x="49" y="132"/>
                  </a:cubicBezTo>
                  <a:cubicBezTo>
                    <a:pt x="53" y="133"/>
                    <a:pt x="57" y="134"/>
                    <a:pt x="61" y="134"/>
                  </a:cubicBezTo>
                  <a:cubicBezTo>
                    <a:pt x="63" y="141"/>
                    <a:pt x="65" y="148"/>
                    <a:pt x="67" y="154"/>
                  </a:cubicBezTo>
                  <a:cubicBezTo>
                    <a:pt x="71" y="168"/>
                    <a:pt x="79" y="180"/>
                    <a:pt x="86" y="193"/>
                  </a:cubicBezTo>
                  <a:cubicBezTo>
                    <a:pt x="94" y="207"/>
                    <a:pt x="98" y="223"/>
                    <a:pt x="102" y="239"/>
                  </a:cubicBezTo>
                  <a:cubicBezTo>
                    <a:pt x="106" y="253"/>
                    <a:pt x="112" y="267"/>
                    <a:pt x="117" y="281"/>
                  </a:cubicBezTo>
                  <a:cubicBezTo>
                    <a:pt x="123" y="298"/>
                    <a:pt x="126" y="316"/>
                    <a:pt x="131" y="333"/>
                  </a:cubicBezTo>
                  <a:cubicBezTo>
                    <a:pt x="135" y="347"/>
                    <a:pt x="157" y="341"/>
                    <a:pt x="153" y="326"/>
                  </a:cubicBezTo>
                  <a:cubicBezTo>
                    <a:pt x="141" y="286"/>
                    <a:pt x="129" y="246"/>
                    <a:pt x="117" y="205"/>
                  </a:cubicBezTo>
                  <a:cubicBezTo>
                    <a:pt x="110" y="186"/>
                    <a:pt x="98" y="171"/>
                    <a:pt x="91" y="153"/>
                  </a:cubicBezTo>
                  <a:cubicBezTo>
                    <a:pt x="88" y="145"/>
                    <a:pt x="86" y="137"/>
                    <a:pt x="83" y="129"/>
                  </a:cubicBezTo>
                  <a:cubicBezTo>
                    <a:pt x="101" y="120"/>
                    <a:pt x="118" y="103"/>
                    <a:pt x="130" y="91"/>
                  </a:cubicBezTo>
                  <a:cubicBezTo>
                    <a:pt x="131" y="90"/>
                    <a:pt x="132" y="90"/>
                    <a:pt x="132" y="89"/>
                  </a:cubicBezTo>
                  <a:cubicBezTo>
                    <a:pt x="145" y="97"/>
                    <a:pt x="160" y="98"/>
                    <a:pt x="175" y="97"/>
                  </a:cubicBezTo>
                  <a:cubicBezTo>
                    <a:pt x="190" y="97"/>
                    <a:pt x="204" y="92"/>
                    <a:pt x="217" y="87"/>
                  </a:cubicBezTo>
                  <a:cubicBezTo>
                    <a:pt x="220" y="95"/>
                    <a:pt x="223" y="102"/>
                    <a:pt x="225" y="108"/>
                  </a:cubicBezTo>
                  <a:cubicBezTo>
                    <a:pt x="232" y="123"/>
                    <a:pt x="243" y="136"/>
                    <a:pt x="257" y="143"/>
                  </a:cubicBezTo>
                  <a:cubicBezTo>
                    <a:pt x="248" y="165"/>
                    <a:pt x="241" y="187"/>
                    <a:pt x="232" y="209"/>
                  </a:cubicBezTo>
                  <a:cubicBezTo>
                    <a:pt x="225" y="230"/>
                    <a:pt x="216" y="251"/>
                    <a:pt x="208" y="272"/>
                  </a:cubicBezTo>
                  <a:cubicBezTo>
                    <a:pt x="200" y="289"/>
                    <a:pt x="191" y="305"/>
                    <a:pt x="187" y="323"/>
                  </a:cubicBezTo>
                  <a:cubicBezTo>
                    <a:pt x="186" y="326"/>
                    <a:pt x="186" y="330"/>
                    <a:pt x="186" y="333"/>
                  </a:cubicBezTo>
                  <a:cubicBezTo>
                    <a:pt x="185" y="348"/>
                    <a:pt x="208" y="348"/>
                    <a:pt x="209" y="333"/>
                  </a:cubicBezTo>
                  <a:cubicBezTo>
                    <a:pt x="210" y="316"/>
                    <a:pt x="220" y="299"/>
                    <a:pt x="228" y="283"/>
                  </a:cubicBezTo>
                  <a:cubicBezTo>
                    <a:pt x="237" y="263"/>
                    <a:pt x="245" y="242"/>
                    <a:pt x="253" y="221"/>
                  </a:cubicBezTo>
                  <a:cubicBezTo>
                    <a:pt x="262" y="196"/>
                    <a:pt x="270" y="171"/>
                    <a:pt x="280" y="147"/>
                  </a:cubicBezTo>
                  <a:cubicBezTo>
                    <a:pt x="282" y="147"/>
                    <a:pt x="283" y="146"/>
                    <a:pt x="285" y="146"/>
                  </a:cubicBezTo>
                  <a:cubicBezTo>
                    <a:pt x="309" y="141"/>
                    <a:pt x="339" y="120"/>
                    <a:pt x="323" y="92"/>
                  </a:cubicBezTo>
                  <a:close/>
                  <a:moveTo>
                    <a:pt x="39" y="99"/>
                  </a:moveTo>
                  <a:cubicBezTo>
                    <a:pt x="39" y="99"/>
                    <a:pt x="39" y="99"/>
                    <a:pt x="40" y="99"/>
                  </a:cubicBezTo>
                  <a:cubicBezTo>
                    <a:pt x="43" y="100"/>
                    <a:pt x="46" y="103"/>
                    <a:pt x="48" y="106"/>
                  </a:cubicBezTo>
                  <a:cubicBezTo>
                    <a:pt x="46" y="105"/>
                    <a:pt x="45" y="104"/>
                    <a:pt x="43" y="103"/>
                  </a:cubicBezTo>
                  <a:cubicBezTo>
                    <a:pt x="42" y="102"/>
                    <a:pt x="40" y="101"/>
                    <a:pt x="39" y="99"/>
                  </a:cubicBezTo>
                  <a:close/>
                  <a:moveTo>
                    <a:pt x="142" y="37"/>
                  </a:moveTo>
                  <a:cubicBezTo>
                    <a:pt x="142" y="36"/>
                    <a:pt x="143" y="36"/>
                    <a:pt x="143" y="36"/>
                  </a:cubicBezTo>
                  <a:cubicBezTo>
                    <a:pt x="143" y="39"/>
                    <a:pt x="142" y="42"/>
                    <a:pt x="141" y="44"/>
                  </a:cubicBezTo>
                  <a:cubicBezTo>
                    <a:pt x="139" y="48"/>
                    <a:pt x="137" y="51"/>
                    <a:pt x="135" y="54"/>
                  </a:cubicBezTo>
                  <a:cubicBezTo>
                    <a:pt x="134" y="48"/>
                    <a:pt x="136" y="41"/>
                    <a:pt x="142" y="37"/>
                  </a:cubicBezTo>
                  <a:close/>
                  <a:moveTo>
                    <a:pt x="234" y="43"/>
                  </a:moveTo>
                  <a:cubicBezTo>
                    <a:pt x="235" y="43"/>
                    <a:pt x="235" y="43"/>
                    <a:pt x="235" y="43"/>
                  </a:cubicBezTo>
                  <a:cubicBezTo>
                    <a:pt x="235" y="45"/>
                    <a:pt x="234" y="46"/>
                    <a:pt x="234" y="48"/>
                  </a:cubicBezTo>
                  <a:cubicBezTo>
                    <a:pt x="234" y="47"/>
                    <a:pt x="234" y="47"/>
                    <a:pt x="234" y="46"/>
                  </a:cubicBezTo>
                  <a:cubicBezTo>
                    <a:pt x="234" y="45"/>
                    <a:pt x="234" y="44"/>
                    <a:pt x="234" y="43"/>
                  </a:cubicBezTo>
                  <a:close/>
                  <a:moveTo>
                    <a:pt x="300" y="115"/>
                  </a:moveTo>
                  <a:cubicBezTo>
                    <a:pt x="298" y="117"/>
                    <a:pt x="295" y="119"/>
                    <a:pt x="292" y="120"/>
                  </a:cubicBezTo>
                  <a:cubicBezTo>
                    <a:pt x="294" y="118"/>
                    <a:pt x="295" y="115"/>
                    <a:pt x="296" y="112"/>
                  </a:cubicBezTo>
                  <a:cubicBezTo>
                    <a:pt x="298" y="109"/>
                    <a:pt x="300" y="105"/>
                    <a:pt x="303" y="103"/>
                  </a:cubicBezTo>
                  <a:cubicBezTo>
                    <a:pt x="304" y="104"/>
                    <a:pt x="304" y="106"/>
                    <a:pt x="304" y="108"/>
                  </a:cubicBezTo>
                  <a:cubicBezTo>
                    <a:pt x="305" y="111"/>
                    <a:pt x="302" y="114"/>
                    <a:pt x="300" y="1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0" name="Freeform 7"/>
            <p:cNvSpPr/>
            <p:nvPr/>
          </p:nvSpPr>
          <p:spPr bwMode="auto">
            <a:xfrm>
              <a:off x="4999038" y="1325563"/>
              <a:ext cx="285750" cy="315913"/>
            </a:xfrm>
            <a:custGeom>
              <a:avLst/>
              <a:gdLst>
                <a:gd name="T0" fmla="*/ 72 w 76"/>
                <a:gd name="T1" fmla="*/ 66 h 84"/>
                <a:gd name="T2" fmla="*/ 54 w 76"/>
                <a:gd name="T3" fmla="*/ 15 h 84"/>
                <a:gd name="T4" fmla="*/ 32 w 76"/>
                <a:gd name="T5" fmla="*/ 21 h 84"/>
                <a:gd name="T6" fmla="*/ 34 w 76"/>
                <a:gd name="T7" fmla="*/ 27 h 84"/>
                <a:gd name="T8" fmla="*/ 27 w 76"/>
                <a:gd name="T9" fmla="*/ 14 h 84"/>
                <a:gd name="T10" fmla="*/ 5 w 76"/>
                <a:gd name="T11" fmla="*/ 20 h 84"/>
                <a:gd name="T12" fmla="*/ 63 w 76"/>
                <a:gd name="T13" fmla="*/ 83 h 84"/>
                <a:gd name="T14" fmla="*/ 72 w 76"/>
                <a:gd name="T15" fmla="*/ 66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4">
                  <a:moveTo>
                    <a:pt x="72" y="66"/>
                  </a:moveTo>
                  <a:cubicBezTo>
                    <a:pt x="65" y="50"/>
                    <a:pt x="59" y="33"/>
                    <a:pt x="54" y="15"/>
                  </a:cubicBezTo>
                  <a:cubicBezTo>
                    <a:pt x="51" y="1"/>
                    <a:pt x="28" y="7"/>
                    <a:pt x="32" y="21"/>
                  </a:cubicBezTo>
                  <a:cubicBezTo>
                    <a:pt x="33" y="23"/>
                    <a:pt x="33" y="25"/>
                    <a:pt x="34" y="27"/>
                  </a:cubicBezTo>
                  <a:cubicBezTo>
                    <a:pt x="31" y="23"/>
                    <a:pt x="29" y="18"/>
                    <a:pt x="27" y="14"/>
                  </a:cubicBezTo>
                  <a:cubicBezTo>
                    <a:pt x="22" y="0"/>
                    <a:pt x="0" y="6"/>
                    <a:pt x="5" y="20"/>
                  </a:cubicBezTo>
                  <a:cubicBezTo>
                    <a:pt x="15" y="44"/>
                    <a:pt x="33" y="82"/>
                    <a:pt x="63" y="83"/>
                  </a:cubicBezTo>
                  <a:cubicBezTo>
                    <a:pt x="72" y="84"/>
                    <a:pt x="76" y="73"/>
                    <a:pt x="72" y="66"/>
                  </a:cubicBezTo>
                  <a:close/>
                </a:path>
              </a:pathLst>
            </a:custGeom>
            <a:solidFill>
              <a:srgbClr val="FFC000"/>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1" name="Freeform 8"/>
            <p:cNvSpPr/>
            <p:nvPr/>
          </p:nvSpPr>
          <p:spPr bwMode="auto">
            <a:xfrm>
              <a:off x="5988051" y="987426"/>
              <a:ext cx="188913" cy="354013"/>
            </a:xfrm>
            <a:custGeom>
              <a:avLst/>
              <a:gdLst>
                <a:gd name="T0" fmla="*/ 49 w 50"/>
                <a:gd name="T1" fmla="*/ 26 h 94"/>
                <a:gd name="T2" fmla="*/ 47 w 50"/>
                <a:gd name="T3" fmla="*/ 19 h 94"/>
                <a:gd name="T4" fmla="*/ 46 w 50"/>
                <a:gd name="T5" fmla="*/ 10 h 94"/>
                <a:gd name="T6" fmla="*/ 32 w 50"/>
                <a:gd name="T7" fmla="*/ 2 h 94"/>
                <a:gd name="T8" fmla="*/ 15 w 50"/>
                <a:gd name="T9" fmla="*/ 5 h 94"/>
                <a:gd name="T10" fmla="*/ 15 w 50"/>
                <a:gd name="T11" fmla="*/ 28 h 94"/>
                <a:gd name="T12" fmla="*/ 22 w 50"/>
                <a:gd name="T13" fmla="*/ 28 h 94"/>
                <a:gd name="T14" fmla="*/ 15 w 50"/>
                <a:gd name="T15" fmla="*/ 46 h 94"/>
                <a:gd name="T16" fmla="*/ 13 w 50"/>
                <a:gd name="T17" fmla="*/ 82 h 94"/>
                <a:gd name="T18" fmla="*/ 33 w 50"/>
                <a:gd name="T19" fmla="*/ 87 h 94"/>
                <a:gd name="T20" fmla="*/ 49 w 50"/>
                <a:gd name="T21" fmla="*/ 2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94">
                  <a:moveTo>
                    <a:pt x="49" y="26"/>
                  </a:moveTo>
                  <a:cubicBezTo>
                    <a:pt x="49" y="23"/>
                    <a:pt x="48" y="21"/>
                    <a:pt x="47" y="19"/>
                  </a:cubicBezTo>
                  <a:cubicBezTo>
                    <a:pt x="47" y="16"/>
                    <a:pt x="47" y="13"/>
                    <a:pt x="46" y="10"/>
                  </a:cubicBezTo>
                  <a:cubicBezTo>
                    <a:pt x="45" y="4"/>
                    <a:pt x="38" y="0"/>
                    <a:pt x="32" y="2"/>
                  </a:cubicBezTo>
                  <a:cubicBezTo>
                    <a:pt x="26" y="3"/>
                    <a:pt x="21" y="5"/>
                    <a:pt x="15" y="5"/>
                  </a:cubicBezTo>
                  <a:cubicBezTo>
                    <a:pt x="0" y="6"/>
                    <a:pt x="0" y="29"/>
                    <a:pt x="15" y="28"/>
                  </a:cubicBezTo>
                  <a:cubicBezTo>
                    <a:pt x="17" y="28"/>
                    <a:pt x="20" y="28"/>
                    <a:pt x="22" y="28"/>
                  </a:cubicBezTo>
                  <a:cubicBezTo>
                    <a:pt x="19" y="34"/>
                    <a:pt x="16" y="41"/>
                    <a:pt x="15" y="46"/>
                  </a:cubicBezTo>
                  <a:cubicBezTo>
                    <a:pt x="12" y="58"/>
                    <a:pt x="10" y="70"/>
                    <a:pt x="13" y="82"/>
                  </a:cubicBezTo>
                  <a:cubicBezTo>
                    <a:pt x="15" y="90"/>
                    <a:pt x="27" y="94"/>
                    <a:pt x="33" y="87"/>
                  </a:cubicBezTo>
                  <a:cubicBezTo>
                    <a:pt x="45" y="71"/>
                    <a:pt x="50" y="46"/>
                    <a:pt x="49" y="26"/>
                  </a:cubicBezTo>
                  <a:close/>
                </a:path>
              </a:pathLst>
            </a:custGeom>
            <a:solidFill>
              <a:srgbClr val="FFC000"/>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2" name="Freeform 9"/>
            <p:cNvSpPr/>
            <p:nvPr/>
          </p:nvSpPr>
          <p:spPr bwMode="auto">
            <a:xfrm>
              <a:off x="6869113" y="1319213"/>
              <a:ext cx="320675" cy="352425"/>
            </a:xfrm>
            <a:custGeom>
              <a:avLst/>
              <a:gdLst>
                <a:gd name="T0" fmla="*/ 61 w 85"/>
                <a:gd name="T1" fmla="*/ 15 h 94"/>
                <a:gd name="T2" fmla="*/ 60 w 85"/>
                <a:gd name="T3" fmla="*/ 10 h 94"/>
                <a:gd name="T4" fmla="*/ 46 w 85"/>
                <a:gd name="T5" fmla="*/ 2 h 94"/>
                <a:gd name="T6" fmla="*/ 20 w 85"/>
                <a:gd name="T7" fmla="*/ 27 h 94"/>
                <a:gd name="T8" fmla="*/ 8 w 85"/>
                <a:gd name="T9" fmla="*/ 59 h 94"/>
                <a:gd name="T10" fmla="*/ 15 w 85"/>
                <a:gd name="T11" fmla="*/ 78 h 94"/>
                <a:gd name="T12" fmla="*/ 15 w 85"/>
                <a:gd name="T13" fmla="*/ 79 h 94"/>
                <a:gd name="T14" fmla="*/ 29 w 85"/>
                <a:gd name="T15" fmla="*/ 93 h 94"/>
                <a:gd name="T16" fmla="*/ 60 w 85"/>
                <a:gd name="T17" fmla="*/ 66 h 94"/>
                <a:gd name="T18" fmla="*/ 80 w 85"/>
                <a:gd name="T19" fmla="*/ 26 h 94"/>
                <a:gd name="T20" fmla="*/ 61 w 85"/>
                <a:gd name="T21" fmla="*/ 1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94">
                  <a:moveTo>
                    <a:pt x="61" y="15"/>
                  </a:moveTo>
                  <a:cubicBezTo>
                    <a:pt x="61" y="14"/>
                    <a:pt x="61" y="12"/>
                    <a:pt x="60" y="10"/>
                  </a:cubicBezTo>
                  <a:cubicBezTo>
                    <a:pt x="58" y="5"/>
                    <a:pt x="52" y="0"/>
                    <a:pt x="46" y="2"/>
                  </a:cubicBezTo>
                  <a:cubicBezTo>
                    <a:pt x="33" y="7"/>
                    <a:pt x="26" y="15"/>
                    <a:pt x="20" y="27"/>
                  </a:cubicBezTo>
                  <a:cubicBezTo>
                    <a:pt x="16" y="38"/>
                    <a:pt x="17" y="51"/>
                    <a:pt x="8" y="59"/>
                  </a:cubicBezTo>
                  <a:cubicBezTo>
                    <a:pt x="0" y="66"/>
                    <a:pt x="6" y="77"/>
                    <a:pt x="15" y="78"/>
                  </a:cubicBezTo>
                  <a:cubicBezTo>
                    <a:pt x="15" y="78"/>
                    <a:pt x="15" y="78"/>
                    <a:pt x="15" y="79"/>
                  </a:cubicBezTo>
                  <a:cubicBezTo>
                    <a:pt x="13" y="88"/>
                    <a:pt x="20" y="94"/>
                    <a:pt x="29" y="93"/>
                  </a:cubicBezTo>
                  <a:cubicBezTo>
                    <a:pt x="43" y="91"/>
                    <a:pt x="52" y="77"/>
                    <a:pt x="60" y="66"/>
                  </a:cubicBezTo>
                  <a:cubicBezTo>
                    <a:pt x="68" y="54"/>
                    <a:pt x="75" y="40"/>
                    <a:pt x="80" y="26"/>
                  </a:cubicBezTo>
                  <a:cubicBezTo>
                    <a:pt x="85" y="14"/>
                    <a:pt x="69" y="8"/>
                    <a:pt x="61" y="15"/>
                  </a:cubicBezTo>
                  <a:close/>
                </a:path>
              </a:pathLst>
            </a:custGeom>
            <a:solidFill>
              <a:srgbClr val="FFC000"/>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4" name="Freeform 10"/>
            <p:cNvSpPr/>
            <p:nvPr/>
          </p:nvSpPr>
          <p:spPr bwMode="auto">
            <a:xfrm>
              <a:off x="7351713" y="2228851"/>
              <a:ext cx="349250" cy="179388"/>
            </a:xfrm>
            <a:custGeom>
              <a:avLst/>
              <a:gdLst>
                <a:gd name="T0" fmla="*/ 90 w 93"/>
                <a:gd name="T1" fmla="*/ 33 h 48"/>
                <a:gd name="T2" fmla="*/ 84 w 93"/>
                <a:gd name="T3" fmla="*/ 11 h 48"/>
                <a:gd name="T4" fmla="*/ 70 w 93"/>
                <a:gd name="T5" fmla="*/ 2 h 48"/>
                <a:gd name="T6" fmla="*/ 31 w 93"/>
                <a:gd name="T7" fmla="*/ 19 h 48"/>
                <a:gd name="T8" fmla="*/ 30 w 93"/>
                <a:gd name="T9" fmla="*/ 19 h 48"/>
                <a:gd name="T10" fmla="*/ 29 w 93"/>
                <a:gd name="T11" fmla="*/ 18 h 48"/>
                <a:gd name="T12" fmla="*/ 8 w 93"/>
                <a:gd name="T13" fmla="*/ 23 h 48"/>
                <a:gd name="T14" fmla="*/ 14 w 93"/>
                <a:gd name="T15" fmla="*/ 44 h 48"/>
                <a:gd name="T16" fmla="*/ 28 w 93"/>
                <a:gd name="T17" fmla="*/ 43 h 48"/>
                <a:gd name="T18" fmla="*/ 76 w 93"/>
                <a:gd name="T19" fmla="*/ 47 h 48"/>
                <a:gd name="T20" fmla="*/ 90 w 93"/>
                <a:gd name="T21" fmla="*/ 3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48">
                  <a:moveTo>
                    <a:pt x="90" y="33"/>
                  </a:moveTo>
                  <a:cubicBezTo>
                    <a:pt x="87" y="25"/>
                    <a:pt x="86" y="18"/>
                    <a:pt x="84" y="11"/>
                  </a:cubicBezTo>
                  <a:cubicBezTo>
                    <a:pt x="83" y="5"/>
                    <a:pt x="76" y="0"/>
                    <a:pt x="70" y="2"/>
                  </a:cubicBezTo>
                  <a:cubicBezTo>
                    <a:pt x="57" y="8"/>
                    <a:pt x="44" y="15"/>
                    <a:pt x="31" y="19"/>
                  </a:cubicBezTo>
                  <a:cubicBezTo>
                    <a:pt x="31" y="19"/>
                    <a:pt x="31" y="19"/>
                    <a:pt x="30" y="19"/>
                  </a:cubicBezTo>
                  <a:cubicBezTo>
                    <a:pt x="30" y="18"/>
                    <a:pt x="29" y="18"/>
                    <a:pt x="29" y="18"/>
                  </a:cubicBezTo>
                  <a:cubicBezTo>
                    <a:pt x="24" y="9"/>
                    <a:pt x="8" y="13"/>
                    <a:pt x="8" y="23"/>
                  </a:cubicBezTo>
                  <a:cubicBezTo>
                    <a:pt x="0" y="29"/>
                    <a:pt x="2" y="44"/>
                    <a:pt x="14" y="44"/>
                  </a:cubicBezTo>
                  <a:cubicBezTo>
                    <a:pt x="19" y="44"/>
                    <a:pt x="24" y="44"/>
                    <a:pt x="28" y="43"/>
                  </a:cubicBezTo>
                  <a:cubicBezTo>
                    <a:pt x="44" y="47"/>
                    <a:pt x="65" y="45"/>
                    <a:pt x="76" y="47"/>
                  </a:cubicBezTo>
                  <a:cubicBezTo>
                    <a:pt x="83" y="48"/>
                    <a:pt x="93" y="42"/>
                    <a:pt x="90" y="33"/>
                  </a:cubicBezTo>
                  <a:close/>
                </a:path>
              </a:pathLst>
            </a:custGeom>
            <a:solidFill>
              <a:srgbClr val="FFC000"/>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5" name="Freeform 11"/>
            <p:cNvSpPr/>
            <p:nvPr/>
          </p:nvSpPr>
          <p:spPr bwMode="auto">
            <a:xfrm>
              <a:off x="7234238" y="3190876"/>
              <a:ext cx="368300" cy="247650"/>
            </a:xfrm>
            <a:custGeom>
              <a:avLst/>
              <a:gdLst>
                <a:gd name="T0" fmla="*/ 97 w 98"/>
                <a:gd name="T1" fmla="*/ 50 h 66"/>
                <a:gd name="T2" fmla="*/ 80 w 98"/>
                <a:gd name="T3" fmla="*/ 27 h 66"/>
                <a:gd name="T4" fmla="*/ 68 w 98"/>
                <a:gd name="T5" fmla="*/ 28 h 66"/>
                <a:gd name="T6" fmla="*/ 45 w 98"/>
                <a:gd name="T7" fmla="*/ 3 h 66"/>
                <a:gd name="T8" fmla="*/ 32 w 98"/>
                <a:gd name="T9" fmla="*/ 4 h 66"/>
                <a:gd name="T10" fmla="*/ 15 w 98"/>
                <a:gd name="T11" fmla="*/ 6 h 66"/>
                <a:gd name="T12" fmla="*/ 15 w 98"/>
                <a:gd name="T13" fmla="*/ 29 h 66"/>
                <a:gd name="T14" fmla="*/ 28 w 98"/>
                <a:gd name="T15" fmla="*/ 28 h 66"/>
                <a:gd name="T16" fmla="*/ 30 w 98"/>
                <a:gd name="T17" fmla="*/ 28 h 66"/>
                <a:gd name="T18" fmla="*/ 29 w 98"/>
                <a:gd name="T19" fmla="*/ 36 h 66"/>
                <a:gd name="T20" fmla="*/ 42 w 98"/>
                <a:gd name="T21" fmla="*/ 57 h 66"/>
                <a:gd name="T22" fmla="*/ 64 w 98"/>
                <a:gd name="T23" fmla="*/ 55 h 66"/>
                <a:gd name="T24" fmla="*/ 65 w 98"/>
                <a:gd name="T25" fmla="*/ 55 h 66"/>
                <a:gd name="T26" fmla="*/ 83 w 98"/>
                <a:gd name="T27" fmla="*/ 64 h 66"/>
                <a:gd name="T28" fmla="*/ 97 w 98"/>
                <a:gd name="T29" fmla="*/ 5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66">
                  <a:moveTo>
                    <a:pt x="97" y="50"/>
                  </a:moveTo>
                  <a:cubicBezTo>
                    <a:pt x="95" y="39"/>
                    <a:pt x="91" y="29"/>
                    <a:pt x="80" y="27"/>
                  </a:cubicBezTo>
                  <a:cubicBezTo>
                    <a:pt x="76" y="26"/>
                    <a:pt x="72" y="26"/>
                    <a:pt x="68" y="28"/>
                  </a:cubicBezTo>
                  <a:cubicBezTo>
                    <a:pt x="61" y="19"/>
                    <a:pt x="54" y="9"/>
                    <a:pt x="45" y="3"/>
                  </a:cubicBezTo>
                  <a:cubicBezTo>
                    <a:pt x="40" y="0"/>
                    <a:pt x="35" y="1"/>
                    <a:pt x="32" y="4"/>
                  </a:cubicBezTo>
                  <a:cubicBezTo>
                    <a:pt x="26" y="4"/>
                    <a:pt x="20" y="5"/>
                    <a:pt x="15" y="6"/>
                  </a:cubicBezTo>
                  <a:cubicBezTo>
                    <a:pt x="0" y="6"/>
                    <a:pt x="0" y="29"/>
                    <a:pt x="15" y="29"/>
                  </a:cubicBezTo>
                  <a:cubicBezTo>
                    <a:pt x="19" y="28"/>
                    <a:pt x="24" y="28"/>
                    <a:pt x="28" y="28"/>
                  </a:cubicBezTo>
                  <a:cubicBezTo>
                    <a:pt x="29" y="28"/>
                    <a:pt x="30" y="28"/>
                    <a:pt x="30" y="28"/>
                  </a:cubicBezTo>
                  <a:cubicBezTo>
                    <a:pt x="30" y="31"/>
                    <a:pt x="29" y="33"/>
                    <a:pt x="29" y="36"/>
                  </a:cubicBezTo>
                  <a:cubicBezTo>
                    <a:pt x="28" y="45"/>
                    <a:pt x="34" y="54"/>
                    <a:pt x="42" y="57"/>
                  </a:cubicBezTo>
                  <a:cubicBezTo>
                    <a:pt x="50" y="60"/>
                    <a:pt x="57" y="58"/>
                    <a:pt x="64" y="55"/>
                  </a:cubicBezTo>
                  <a:cubicBezTo>
                    <a:pt x="64" y="55"/>
                    <a:pt x="64" y="55"/>
                    <a:pt x="65" y="55"/>
                  </a:cubicBezTo>
                  <a:cubicBezTo>
                    <a:pt x="70" y="59"/>
                    <a:pt x="75" y="62"/>
                    <a:pt x="83" y="64"/>
                  </a:cubicBezTo>
                  <a:cubicBezTo>
                    <a:pt x="92" y="66"/>
                    <a:pt x="98" y="58"/>
                    <a:pt x="97" y="50"/>
                  </a:cubicBezTo>
                  <a:close/>
                </a:path>
              </a:pathLst>
            </a:custGeom>
            <a:solidFill>
              <a:srgbClr val="FFC000"/>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6" name="Freeform 12"/>
            <p:cNvSpPr>
              <a:spLocks noEditPoints="1"/>
            </p:cNvSpPr>
            <p:nvPr/>
          </p:nvSpPr>
          <p:spPr bwMode="auto">
            <a:xfrm>
              <a:off x="4600576" y="3221038"/>
              <a:ext cx="349250" cy="209550"/>
            </a:xfrm>
            <a:custGeom>
              <a:avLst/>
              <a:gdLst>
                <a:gd name="T0" fmla="*/ 87 w 93"/>
                <a:gd name="T1" fmla="*/ 6 h 56"/>
                <a:gd name="T2" fmla="*/ 67 w 93"/>
                <a:gd name="T3" fmla="*/ 2 h 56"/>
                <a:gd name="T4" fmla="*/ 51 w 93"/>
                <a:gd name="T5" fmla="*/ 8 h 56"/>
                <a:gd name="T6" fmla="*/ 46 w 93"/>
                <a:gd name="T7" fmla="*/ 5 h 56"/>
                <a:gd name="T8" fmla="*/ 34 w 93"/>
                <a:gd name="T9" fmla="*/ 5 h 56"/>
                <a:gd name="T10" fmla="*/ 24 w 93"/>
                <a:gd name="T11" fmla="*/ 4 h 56"/>
                <a:gd name="T12" fmla="*/ 2 w 93"/>
                <a:gd name="T13" fmla="*/ 41 h 56"/>
                <a:gd name="T14" fmla="*/ 25 w 93"/>
                <a:gd name="T15" fmla="*/ 41 h 56"/>
                <a:gd name="T16" fmla="*/ 25 w 93"/>
                <a:gd name="T17" fmla="*/ 39 h 56"/>
                <a:gd name="T18" fmla="*/ 42 w 93"/>
                <a:gd name="T19" fmla="*/ 47 h 56"/>
                <a:gd name="T20" fmla="*/ 50 w 93"/>
                <a:gd name="T21" fmla="*/ 33 h 56"/>
                <a:gd name="T22" fmla="*/ 52 w 93"/>
                <a:gd name="T23" fmla="*/ 33 h 56"/>
                <a:gd name="T24" fmla="*/ 85 w 93"/>
                <a:gd name="T25" fmla="*/ 27 h 56"/>
                <a:gd name="T26" fmla="*/ 87 w 93"/>
                <a:gd name="T27" fmla="*/ 6 h 56"/>
                <a:gd name="T28" fmla="*/ 25 w 93"/>
                <a:gd name="T29" fmla="*/ 36 h 56"/>
                <a:gd name="T30" fmla="*/ 25 w 93"/>
                <a:gd name="T31" fmla="*/ 30 h 56"/>
                <a:gd name="T32" fmla="*/ 25 w 93"/>
                <a:gd name="T33" fmla="*/ 28 h 56"/>
                <a:gd name="T34" fmla="*/ 25 w 93"/>
                <a:gd name="T35" fmla="*/ 27 h 56"/>
                <a:gd name="T36" fmla="*/ 27 w 93"/>
                <a:gd name="T37" fmla="*/ 27 h 56"/>
                <a:gd name="T38" fmla="*/ 30 w 93"/>
                <a:gd name="T39" fmla="*/ 27 h 56"/>
                <a:gd name="T40" fmla="*/ 30 w 93"/>
                <a:gd name="T41" fmla="*/ 27 h 56"/>
                <a:gd name="T42" fmla="*/ 25 w 93"/>
                <a:gd name="T43"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56">
                  <a:moveTo>
                    <a:pt x="87" y="6"/>
                  </a:moveTo>
                  <a:cubicBezTo>
                    <a:pt x="81" y="0"/>
                    <a:pt x="74" y="1"/>
                    <a:pt x="67" y="2"/>
                  </a:cubicBezTo>
                  <a:cubicBezTo>
                    <a:pt x="62" y="3"/>
                    <a:pt x="56" y="5"/>
                    <a:pt x="51" y="8"/>
                  </a:cubicBezTo>
                  <a:cubicBezTo>
                    <a:pt x="49" y="7"/>
                    <a:pt x="47" y="6"/>
                    <a:pt x="46" y="5"/>
                  </a:cubicBezTo>
                  <a:cubicBezTo>
                    <a:pt x="41" y="2"/>
                    <a:pt x="37" y="3"/>
                    <a:pt x="34" y="5"/>
                  </a:cubicBezTo>
                  <a:cubicBezTo>
                    <a:pt x="31" y="4"/>
                    <a:pt x="28" y="4"/>
                    <a:pt x="24" y="4"/>
                  </a:cubicBezTo>
                  <a:cubicBezTo>
                    <a:pt x="4" y="6"/>
                    <a:pt x="0" y="24"/>
                    <a:pt x="2" y="41"/>
                  </a:cubicBezTo>
                  <a:cubicBezTo>
                    <a:pt x="4" y="55"/>
                    <a:pt x="27" y="56"/>
                    <a:pt x="25" y="41"/>
                  </a:cubicBezTo>
                  <a:cubicBezTo>
                    <a:pt x="25" y="40"/>
                    <a:pt x="25" y="40"/>
                    <a:pt x="25" y="39"/>
                  </a:cubicBezTo>
                  <a:cubicBezTo>
                    <a:pt x="27" y="47"/>
                    <a:pt x="34" y="52"/>
                    <a:pt x="42" y="47"/>
                  </a:cubicBezTo>
                  <a:cubicBezTo>
                    <a:pt x="47" y="43"/>
                    <a:pt x="49" y="39"/>
                    <a:pt x="50" y="33"/>
                  </a:cubicBezTo>
                  <a:cubicBezTo>
                    <a:pt x="50" y="33"/>
                    <a:pt x="51" y="33"/>
                    <a:pt x="52" y="33"/>
                  </a:cubicBezTo>
                  <a:cubicBezTo>
                    <a:pt x="63" y="36"/>
                    <a:pt x="76" y="36"/>
                    <a:pt x="85" y="27"/>
                  </a:cubicBezTo>
                  <a:cubicBezTo>
                    <a:pt x="90" y="21"/>
                    <a:pt x="93" y="12"/>
                    <a:pt x="87" y="6"/>
                  </a:cubicBezTo>
                  <a:close/>
                  <a:moveTo>
                    <a:pt x="25" y="36"/>
                  </a:moveTo>
                  <a:cubicBezTo>
                    <a:pt x="25" y="34"/>
                    <a:pt x="25" y="32"/>
                    <a:pt x="25" y="30"/>
                  </a:cubicBezTo>
                  <a:cubicBezTo>
                    <a:pt x="25" y="29"/>
                    <a:pt x="25" y="28"/>
                    <a:pt x="25" y="28"/>
                  </a:cubicBezTo>
                  <a:cubicBezTo>
                    <a:pt x="25" y="27"/>
                    <a:pt x="25" y="27"/>
                    <a:pt x="25" y="27"/>
                  </a:cubicBezTo>
                  <a:cubicBezTo>
                    <a:pt x="26" y="27"/>
                    <a:pt x="26" y="27"/>
                    <a:pt x="27" y="27"/>
                  </a:cubicBezTo>
                  <a:cubicBezTo>
                    <a:pt x="27" y="29"/>
                    <a:pt x="27" y="29"/>
                    <a:pt x="30" y="27"/>
                  </a:cubicBezTo>
                  <a:cubicBezTo>
                    <a:pt x="30" y="27"/>
                    <a:pt x="30" y="27"/>
                    <a:pt x="30" y="27"/>
                  </a:cubicBezTo>
                  <a:cubicBezTo>
                    <a:pt x="26" y="30"/>
                    <a:pt x="25" y="33"/>
                    <a:pt x="25" y="36"/>
                  </a:cubicBezTo>
                  <a:close/>
                </a:path>
              </a:pathLst>
            </a:custGeom>
            <a:solidFill>
              <a:srgbClr val="FFC000"/>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7" name="Freeform 13"/>
            <p:cNvSpPr/>
            <p:nvPr/>
          </p:nvSpPr>
          <p:spPr bwMode="auto">
            <a:xfrm>
              <a:off x="4441826" y="2228851"/>
              <a:ext cx="381000" cy="195263"/>
            </a:xfrm>
            <a:custGeom>
              <a:avLst/>
              <a:gdLst>
                <a:gd name="T0" fmla="*/ 77 w 101"/>
                <a:gd name="T1" fmla="*/ 14 h 52"/>
                <a:gd name="T2" fmla="*/ 31 w 101"/>
                <a:gd name="T3" fmla="*/ 0 h 52"/>
                <a:gd name="T4" fmla="*/ 20 w 101"/>
                <a:gd name="T5" fmla="*/ 14 h 52"/>
                <a:gd name="T6" fmla="*/ 15 w 101"/>
                <a:gd name="T7" fmla="*/ 14 h 52"/>
                <a:gd name="T8" fmla="*/ 15 w 101"/>
                <a:gd name="T9" fmla="*/ 37 h 52"/>
                <a:gd name="T10" fmla="*/ 67 w 101"/>
                <a:gd name="T11" fmla="*/ 48 h 52"/>
                <a:gd name="T12" fmla="*/ 98 w 101"/>
                <a:gd name="T13" fmla="*/ 38 h 52"/>
                <a:gd name="T14" fmla="*/ 77 w 101"/>
                <a:gd name="T15" fmla="*/ 14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52">
                  <a:moveTo>
                    <a:pt x="77" y="14"/>
                  </a:moveTo>
                  <a:cubicBezTo>
                    <a:pt x="62" y="7"/>
                    <a:pt x="48" y="0"/>
                    <a:pt x="31" y="0"/>
                  </a:cubicBezTo>
                  <a:cubicBezTo>
                    <a:pt x="23" y="0"/>
                    <a:pt x="19" y="7"/>
                    <a:pt x="20" y="14"/>
                  </a:cubicBezTo>
                  <a:cubicBezTo>
                    <a:pt x="18" y="14"/>
                    <a:pt x="17" y="14"/>
                    <a:pt x="15" y="14"/>
                  </a:cubicBezTo>
                  <a:cubicBezTo>
                    <a:pt x="0" y="13"/>
                    <a:pt x="0" y="36"/>
                    <a:pt x="15" y="37"/>
                  </a:cubicBezTo>
                  <a:cubicBezTo>
                    <a:pt x="34" y="37"/>
                    <a:pt x="50" y="40"/>
                    <a:pt x="67" y="48"/>
                  </a:cubicBezTo>
                  <a:cubicBezTo>
                    <a:pt x="77" y="52"/>
                    <a:pt x="94" y="51"/>
                    <a:pt x="98" y="38"/>
                  </a:cubicBezTo>
                  <a:cubicBezTo>
                    <a:pt x="101" y="26"/>
                    <a:pt x="86" y="18"/>
                    <a:pt x="77" y="14"/>
                  </a:cubicBezTo>
                  <a:close/>
                </a:path>
              </a:pathLst>
            </a:custGeom>
            <a:solidFill>
              <a:srgbClr val="FFC000"/>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8" name="Freeform 14"/>
            <p:cNvSpPr/>
            <p:nvPr/>
          </p:nvSpPr>
          <p:spPr bwMode="auto">
            <a:xfrm>
              <a:off x="5619751" y="3903663"/>
              <a:ext cx="971550" cy="142875"/>
            </a:xfrm>
            <a:custGeom>
              <a:avLst/>
              <a:gdLst>
                <a:gd name="T0" fmla="*/ 243 w 258"/>
                <a:gd name="T1" fmla="*/ 1 h 38"/>
                <a:gd name="T2" fmla="*/ 129 w 258"/>
                <a:gd name="T3" fmla="*/ 1 h 38"/>
                <a:gd name="T4" fmla="*/ 15 w 258"/>
                <a:gd name="T5" fmla="*/ 9 h 38"/>
                <a:gd name="T6" fmla="*/ 15 w 258"/>
                <a:gd name="T7" fmla="*/ 32 h 38"/>
                <a:gd name="T8" fmla="*/ 93 w 258"/>
                <a:gd name="T9" fmla="*/ 26 h 38"/>
                <a:gd name="T10" fmla="*/ 107 w 258"/>
                <a:gd name="T11" fmla="*/ 35 h 38"/>
                <a:gd name="T12" fmla="*/ 169 w 258"/>
                <a:gd name="T13" fmla="*/ 32 h 38"/>
                <a:gd name="T14" fmla="*/ 204 w 258"/>
                <a:gd name="T15" fmla="*/ 32 h 38"/>
                <a:gd name="T16" fmla="*/ 243 w 258"/>
                <a:gd name="T17" fmla="*/ 24 h 38"/>
                <a:gd name="T18" fmla="*/ 243 w 258"/>
                <a:gd name="T19"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38">
                  <a:moveTo>
                    <a:pt x="243" y="1"/>
                  </a:moveTo>
                  <a:cubicBezTo>
                    <a:pt x="205" y="1"/>
                    <a:pt x="167" y="0"/>
                    <a:pt x="129" y="1"/>
                  </a:cubicBezTo>
                  <a:cubicBezTo>
                    <a:pt x="90" y="2"/>
                    <a:pt x="53" y="6"/>
                    <a:pt x="15" y="9"/>
                  </a:cubicBezTo>
                  <a:cubicBezTo>
                    <a:pt x="0" y="10"/>
                    <a:pt x="0" y="34"/>
                    <a:pt x="15" y="32"/>
                  </a:cubicBezTo>
                  <a:cubicBezTo>
                    <a:pt x="41" y="30"/>
                    <a:pt x="67" y="28"/>
                    <a:pt x="93" y="26"/>
                  </a:cubicBezTo>
                  <a:cubicBezTo>
                    <a:pt x="94" y="32"/>
                    <a:pt x="99" y="38"/>
                    <a:pt x="107" y="35"/>
                  </a:cubicBezTo>
                  <a:cubicBezTo>
                    <a:pt x="126" y="27"/>
                    <a:pt x="149" y="32"/>
                    <a:pt x="169" y="32"/>
                  </a:cubicBezTo>
                  <a:cubicBezTo>
                    <a:pt x="181" y="32"/>
                    <a:pt x="192" y="33"/>
                    <a:pt x="204" y="32"/>
                  </a:cubicBezTo>
                  <a:cubicBezTo>
                    <a:pt x="217" y="30"/>
                    <a:pt x="230" y="25"/>
                    <a:pt x="243" y="24"/>
                  </a:cubicBezTo>
                  <a:cubicBezTo>
                    <a:pt x="258" y="22"/>
                    <a:pt x="258" y="1"/>
                    <a:pt x="243" y="1"/>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9" name="Freeform 15"/>
            <p:cNvSpPr/>
            <p:nvPr/>
          </p:nvSpPr>
          <p:spPr bwMode="auto">
            <a:xfrm>
              <a:off x="5605463" y="4081463"/>
              <a:ext cx="974725" cy="153988"/>
            </a:xfrm>
            <a:custGeom>
              <a:avLst/>
              <a:gdLst>
                <a:gd name="T0" fmla="*/ 248 w 259"/>
                <a:gd name="T1" fmla="*/ 5 h 41"/>
                <a:gd name="T2" fmla="*/ 186 w 259"/>
                <a:gd name="T3" fmla="*/ 2 h 41"/>
                <a:gd name="T4" fmla="*/ 117 w 259"/>
                <a:gd name="T5" fmla="*/ 3 h 41"/>
                <a:gd name="T6" fmla="*/ 60 w 259"/>
                <a:gd name="T7" fmla="*/ 1 h 41"/>
                <a:gd name="T8" fmla="*/ 12 w 259"/>
                <a:gd name="T9" fmla="*/ 11 h 41"/>
                <a:gd name="T10" fmla="*/ 24 w 259"/>
                <a:gd name="T11" fmla="*/ 31 h 41"/>
                <a:gd name="T12" fmla="*/ 64 w 259"/>
                <a:gd name="T13" fmla="*/ 25 h 41"/>
                <a:gd name="T14" fmla="*/ 100 w 259"/>
                <a:gd name="T15" fmla="*/ 26 h 41"/>
                <a:gd name="T16" fmla="*/ 110 w 259"/>
                <a:gd name="T17" fmla="*/ 40 h 41"/>
                <a:gd name="T18" fmla="*/ 191 w 259"/>
                <a:gd name="T19" fmla="*/ 40 h 41"/>
                <a:gd name="T20" fmla="*/ 250 w 259"/>
                <a:gd name="T21" fmla="*/ 26 h 41"/>
                <a:gd name="T22" fmla="*/ 248 w 259"/>
                <a:gd name="T23"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9" h="41">
                  <a:moveTo>
                    <a:pt x="248" y="5"/>
                  </a:moveTo>
                  <a:cubicBezTo>
                    <a:pt x="227" y="1"/>
                    <a:pt x="206" y="2"/>
                    <a:pt x="186" y="2"/>
                  </a:cubicBezTo>
                  <a:cubicBezTo>
                    <a:pt x="163" y="3"/>
                    <a:pt x="140" y="3"/>
                    <a:pt x="117" y="3"/>
                  </a:cubicBezTo>
                  <a:cubicBezTo>
                    <a:pt x="98" y="3"/>
                    <a:pt x="79" y="2"/>
                    <a:pt x="60" y="1"/>
                  </a:cubicBezTo>
                  <a:cubicBezTo>
                    <a:pt x="44" y="0"/>
                    <a:pt x="26" y="1"/>
                    <a:pt x="12" y="11"/>
                  </a:cubicBezTo>
                  <a:cubicBezTo>
                    <a:pt x="0" y="19"/>
                    <a:pt x="12" y="39"/>
                    <a:pt x="24" y="31"/>
                  </a:cubicBezTo>
                  <a:cubicBezTo>
                    <a:pt x="35" y="22"/>
                    <a:pt x="50" y="24"/>
                    <a:pt x="64" y="25"/>
                  </a:cubicBezTo>
                  <a:cubicBezTo>
                    <a:pt x="76" y="25"/>
                    <a:pt x="88" y="26"/>
                    <a:pt x="100" y="26"/>
                  </a:cubicBezTo>
                  <a:cubicBezTo>
                    <a:pt x="98" y="32"/>
                    <a:pt x="102" y="40"/>
                    <a:pt x="110" y="40"/>
                  </a:cubicBezTo>
                  <a:cubicBezTo>
                    <a:pt x="137" y="40"/>
                    <a:pt x="164" y="41"/>
                    <a:pt x="191" y="40"/>
                  </a:cubicBezTo>
                  <a:cubicBezTo>
                    <a:pt x="210" y="40"/>
                    <a:pt x="235" y="38"/>
                    <a:pt x="250" y="26"/>
                  </a:cubicBezTo>
                  <a:cubicBezTo>
                    <a:pt x="257" y="21"/>
                    <a:pt x="259" y="7"/>
                    <a:pt x="248" y="5"/>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0" name="Freeform 16"/>
            <p:cNvSpPr>
              <a:spLocks noEditPoints="1"/>
            </p:cNvSpPr>
            <p:nvPr/>
          </p:nvSpPr>
          <p:spPr bwMode="auto">
            <a:xfrm>
              <a:off x="5619751" y="4230688"/>
              <a:ext cx="925513" cy="403225"/>
            </a:xfrm>
            <a:custGeom>
              <a:avLst/>
              <a:gdLst>
                <a:gd name="T0" fmla="*/ 239 w 246"/>
                <a:gd name="T1" fmla="*/ 18 h 107"/>
                <a:gd name="T2" fmla="*/ 159 w 246"/>
                <a:gd name="T3" fmla="*/ 9 h 107"/>
                <a:gd name="T4" fmla="*/ 15 w 246"/>
                <a:gd name="T5" fmla="*/ 23 h 107"/>
                <a:gd name="T6" fmla="*/ 21 w 246"/>
                <a:gd name="T7" fmla="*/ 45 h 107"/>
                <a:gd name="T8" fmla="*/ 45 w 246"/>
                <a:gd name="T9" fmla="*/ 40 h 107"/>
                <a:gd name="T10" fmla="*/ 46 w 246"/>
                <a:gd name="T11" fmla="*/ 54 h 107"/>
                <a:gd name="T12" fmla="*/ 64 w 246"/>
                <a:gd name="T13" fmla="*/ 63 h 107"/>
                <a:gd name="T14" fmla="*/ 61 w 246"/>
                <a:gd name="T15" fmla="*/ 73 h 107"/>
                <a:gd name="T16" fmla="*/ 63 w 246"/>
                <a:gd name="T17" fmla="*/ 78 h 107"/>
                <a:gd name="T18" fmla="*/ 63 w 246"/>
                <a:gd name="T19" fmla="*/ 95 h 107"/>
                <a:gd name="T20" fmla="*/ 80 w 246"/>
                <a:gd name="T21" fmla="*/ 102 h 107"/>
                <a:gd name="T22" fmla="*/ 84 w 246"/>
                <a:gd name="T23" fmla="*/ 100 h 107"/>
                <a:gd name="T24" fmla="*/ 112 w 246"/>
                <a:gd name="T25" fmla="*/ 106 h 107"/>
                <a:gd name="T26" fmla="*/ 150 w 246"/>
                <a:gd name="T27" fmla="*/ 106 h 107"/>
                <a:gd name="T28" fmla="*/ 189 w 246"/>
                <a:gd name="T29" fmla="*/ 78 h 107"/>
                <a:gd name="T30" fmla="*/ 193 w 246"/>
                <a:gd name="T31" fmla="*/ 70 h 107"/>
                <a:gd name="T32" fmla="*/ 200 w 246"/>
                <a:gd name="T33" fmla="*/ 56 h 107"/>
                <a:gd name="T34" fmla="*/ 197 w 246"/>
                <a:gd name="T35" fmla="*/ 45 h 107"/>
                <a:gd name="T36" fmla="*/ 234 w 246"/>
                <a:gd name="T37" fmla="*/ 37 h 107"/>
                <a:gd name="T38" fmla="*/ 239 w 246"/>
                <a:gd name="T39" fmla="*/ 18 h 107"/>
                <a:gd name="T40" fmla="*/ 97 w 246"/>
                <a:gd name="T41" fmla="*/ 62 h 107"/>
                <a:gd name="T42" fmla="*/ 104 w 246"/>
                <a:gd name="T43" fmla="*/ 62 h 107"/>
                <a:gd name="T44" fmla="*/ 166 w 246"/>
                <a:gd name="T45" fmla="*/ 62 h 107"/>
                <a:gd name="T46" fmla="*/ 97 w 246"/>
                <a:gd name="T47" fmla="*/ 6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 h="107">
                  <a:moveTo>
                    <a:pt x="239" y="18"/>
                  </a:moveTo>
                  <a:cubicBezTo>
                    <a:pt x="221" y="0"/>
                    <a:pt x="182" y="9"/>
                    <a:pt x="159" y="9"/>
                  </a:cubicBezTo>
                  <a:cubicBezTo>
                    <a:pt x="110" y="9"/>
                    <a:pt x="62" y="10"/>
                    <a:pt x="15" y="23"/>
                  </a:cubicBezTo>
                  <a:cubicBezTo>
                    <a:pt x="0" y="27"/>
                    <a:pt x="6" y="49"/>
                    <a:pt x="21" y="45"/>
                  </a:cubicBezTo>
                  <a:cubicBezTo>
                    <a:pt x="29" y="43"/>
                    <a:pt x="37" y="41"/>
                    <a:pt x="45" y="40"/>
                  </a:cubicBezTo>
                  <a:cubicBezTo>
                    <a:pt x="42" y="44"/>
                    <a:pt x="43" y="51"/>
                    <a:pt x="46" y="54"/>
                  </a:cubicBezTo>
                  <a:cubicBezTo>
                    <a:pt x="51" y="59"/>
                    <a:pt x="57" y="62"/>
                    <a:pt x="64" y="63"/>
                  </a:cubicBezTo>
                  <a:cubicBezTo>
                    <a:pt x="62" y="65"/>
                    <a:pt x="60" y="69"/>
                    <a:pt x="61" y="73"/>
                  </a:cubicBezTo>
                  <a:cubicBezTo>
                    <a:pt x="62" y="75"/>
                    <a:pt x="62" y="76"/>
                    <a:pt x="63" y="78"/>
                  </a:cubicBezTo>
                  <a:cubicBezTo>
                    <a:pt x="61" y="83"/>
                    <a:pt x="61" y="88"/>
                    <a:pt x="63" y="95"/>
                  </a:cubicBezTo>
                  <a:cubicBezTo>
                    <a:pt x="66" y="102"/>
                    <a:pt x="73" y="105"/>
                    <a:pt x="80" y="102"/>
                  </a:cubicBezTo>
                  <a:cubicBezTo>
                    <a:pt x="82" y="101"/>
                    <a:pt x="83" y="101"/>
                    <a:pt x="84" y="100"/>
                  </a:cubicBezTo>
                  <a:cubicBezTo>
                    <a:pt x="92" y="104"/>
                    <a:pt x="102" y="105"/>
                    <a:pt x="112" y="106"/>
                  </a:cubicBezTo>
                  <a:cubicBezTo>
                    <a:pt x="124" y="107"/>
                    <a:pt x="138" y="107"/>
                    <a:pt x="150" y="106"/>
                  </a:cubicBezTo>
                  <a:cubicBezTo>
                    <a:pt x="169" y="104"/>
                    <a:pt x="178" y="91"/>
                    <a:pt x="189" y="78"/>
                  </a:cubicBezTo>
                  <a:cubicBezTo>
                    <a:pt x="192" y="76"/>
                    <a:pt x="193" y="73"/>
                    <a:pt x="193" y="70"/>
                  </a:cubicBezTo>
                  <a:cubicBezTo>
                    <a:pt x="196" y="66"/>
                    <a:pt x="199" y="62"/>
                    <a:pt x="200" y="56"/>
                  </a:cubicBezTo>
                  <a:cubicBezTo>
                    <a:pt x="201" y="52"/>
                    <a:pt x="200" y="47"/>
                    <a:pt x="197" y="45"/>
                  </a:cubicBezTo>
                  <a:cubicBezTo>
                    <a:pt x="210" y="43"/>
                    <a:pt x="223" y="41"/>
                    <a:pt x="234" y="37"/>
                  </a:cubicBezTo>
                  <a:cubicBezTo>
                    <a:pt x="242" y="34"/>
                    <a:pt x="246" y="24"/>
                    <a:pt x="239" y="18"/>
                  </a:cubicBezTo>
                  <a:close/>
                  <a:moveTo>
                    <a:pt x="97" y="62"/>
                  </a:moveTo>
                  <a:cubicBezTo>
                    <a:pt x="100" y="62"/>
                    <a:pt x="102" y="62"/>
                    <a:pt x="104" y="62"/>
                  </a:cubicBezTo>
                  <a:cubicBezTo>
                    <a:pt x="124" y="62"/>
                    <a:pt x="145" y="60"/>
                    <a:pt x="166" y="62"/>
                  </a:cubicBezTo>
                  <a:cubicBezTo>
                    <a:pt x="143" y="65"/>
                    <a:pt x="120" y="63"/>
                    <a:pt x="97" y="62"/>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1" name="Freeform 17"/>
            <p:cNvSpPr/>
            <p:nvPr/>
          </p:nvSpPr>
          <p:spPr bwMode="auto">
            <a:xfrm>
              <a:off x="7475538" y="3452813"/>
              <a:ext cx="11113" cy="7938"/>
            </a:xfrm>
            <a:custGeom>
              <a:avLst/>
              <a:gdLst>
                <a:gd name="T0" fmla="*/ 3 w 3"/>
                <a:gd name="T1" fmla="*/ 2 h 2"/>
                <a:gd name="T2" fmla="*/ 0 w 3"/>
                <a:gd name="T3" fmla="*/ 0 h 2"/>
                <a:gd name="T4" fmla="*/ 1 w 3"/>
                <a:gd name="T5" fmla="*/ 1 h 2"/>
                <a:gd name="T6" fmla="*/ 3 w 3"/>
                <a:gd name="T7" fmla="*/ 2 h 2"/>
              </a:gdLst>
              <a:ahLst/>
              <a:cxnLst>
                <a:cxn ang="0">
                  <a:pos x="T0" y="T1"/>
                </a:cxn>
                <a:cxn ang="0">
                  <a:pos x="T2" y="T3"/>
                </a:cxn>
                <a:cxn ang="0">
                  <a:pos x="T4" y="T5"/>
                </a:cxn>
                <a:cxn ang="0">
                  <a:pos x="T6" y="T7"/>
                </a:cxn>
              </a:cxnLst>
              <a:rect l="0" t="0" r="r" b="b"/>
              <a:pathLst>
                <a:path w="3" h="2">
                  <a:moveTo>
                    <a:pt x="3" y="2"/>
                  </a:moveTo>
                  <a:cubicBezTo>
                    <a:pt x="2" y="1"/>
                    <a:pt x="1" y="1"/>
                    <a:pt x="0" y="0"/>
                  </a:cubicBezTo>
                  <a:cubicBezTo>
                    <a:pt x="0" y="0"/>
                    <a:pt x="1" y="1"/>
                    <a:pt x="1" y="1"/>
                  </a:cubicBezTo>
                  <a:cubicBezTo>
                    <a:pt x="2" y="1"/>
                    <a:pt x="3" y="1"/>
                    <a:pt x="3" y="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2" name="Freeform 18"/>
            <p:cNvSpPr/>
            <p:nvPr/>
          </p:nvSpPr>
          <p:spPr bwMode="auto">
            <a:xfrm>
              <a:off x="7489826" y="3460751"/>
              <a:ext cx="11113" cy="3175"/>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0"/>
                    <a:pt x="2" y="0"/>
                    <a:pt x="3" y="1"/>
                  </a:cubicBezTo>
                  <a:cubicBezTo>
                    <a:pt x="2" y="0"/>
                    <a:pt x="1"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3" name="Freeform 19"/>
            <p:cNvSpPr/>
            <p:nvPr/>
          </p:nvSpPr>
          <p:spPr bwMode="auto">
            <a:xfrm>
              <a:off x="7486651" y="346075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4" name="Freeform 20"/>
            <p:cNvSpPr/>
            <p:nvPr/>
          </p:nvSpPr>
          <p:spPr bwMode="auto">
            <a:xfrm>
              <a:off x="7475538" y="34528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6" name="Freeform 21"/>
            <p:cNvSpPr/>
            <p:nvPr/>
          </p:nvSpPr>
          <p:spPr bwMode="auto">
            <a:xfrm>
              <a:off x="7212013" y="3141663"/>
              <a:ext cx="420688" cy="322263"/>
            </a:xfrm>
            <a:custGeom>
              <a:avLst/>
              <a:gdLst>
                <a:gd name="T0" fmla="*/ 107 w 112"/>
                <a:gd name="T1" fmla="*/ 42 h 86"/>
                <a:gd name="T2" fmla="*/ 110 w 112"/>
                <a:gd name="T3" fmla="*/ 58 h 86"/>
                <a:gd name="T4" fmla="*/ 106 w 112"/>
                <a:gd name="T5" fmla="*/ 70 h 86"/>
                <a:gd name="T6" fmla="*/ 105 w 112"/>
                <a:gd name="T7" fmla="*/ 72 h 86"/>
                <a:gd name="T8" fmla="*/ 72 w 112"/>
                <a:gd name="T9" fmla="*/ 81 h 86"/>
                <a:gd name="T10" fmla="*/ 65 w 112"/>
                <a:gd name="T11" fmla="*/ 78 h 86"/>
                <a:gd name="T12" fmla="*/ 73 w 112"/>
                <a:gd name="T13" fmla="*/ 82 h 86"/>
                <a:gd name="T14" fmla="*/ 103 w 112"/>
                <a:gd name="T15" fmla="*/ 73 h 86"/>
                <a:gd name="T16" fmla="*/ 109 w 112"/>
                <a:gd name="T17" fmla="*/ 60 h 86"/>
                <a:gd name="T18" fmla="*/ 106 w 112"/>
                <a:gd name="T19" fmla="*/ 42 h 86"/>
                <a:gd name="T20" fmla="*/ 94 w 112"/>
                <a:gd name="T21" fmla="*/ 35 h 86"/>
                <a:gd name="T22" fmla="*/ 100 w 112"/>
                <a:gd name="T23" fmla="*/ 44 h 86"/>
                <a:gd name="T24" fmla="*/ 101 w 112"/>
                <a:gd name="T25" fmla="*/ 52 h 86"/>
                <a:gd name="T26" fmla="*/ 99 w 112"/>
                <a:gd name="T27" fmla="*/ 66 h 86"/>
                <a:gd name="T28" fmla="*/ 92 w 112"/>
                <a:gd name="T29" fmla="*/ 73 h 86"/>
                <a:gd name="T30" fmla="*/ 75 w 112"/>
                <a:gd name="T31" fmla="*/ 74 h 86"/>
                <a:gd name="T32" fmla="*/ 60 w 112"/>
                <a:gd name="T33" fmla="*/ 66 h 86"/>
                <a:gd name="T34" fmla="*/ 72 w 112"/>
                <a:gd name="T35" fmla="*/ 73 h 86"/>
                <a:gd name="T36" fmla="*/ 75 w 112"/>
                <a:gd name="T37" fmla="*/ 74 h 86"/>
                <a:gd name="T38" fmla="*/ 92 w 112"/>
                <a:gd name="T39" fmla="*/ 73 h 86"/>
                <a:gd name="T40" fmla="*/ 98 w 112"/>
                <a:gd name="T41" fmla="*/ 67 h 86"/>
                <a:gd name="T42" fmla="*/ 101 w 112"/>
                <a:gd name="T43" fmla="*/ 54 h 86"/>
                <a:gd name="T44" fmla="*/ 98 w 112"/>
                <a:gd name="T45" fmla="*/ 50 h 86"/>
                <a:gd name="T46" fmla="*/ 97 w 112"/>
                <a:gd name="T47" fmla="*/ 63 h 86"/>
                <a:gd name="T48" fmla="*/ 96 w 112"/>
                <a:gd name="T49" fmla="*/ 66 h 86"/>
                <a:gd name="T50" fmla="*/ 78 w 112"/>
                <a:gd name="T51" fmla="*/ 72 h 86"/>
                <a:gd name="T52" fmla="*/ 73 w 112"/>
                <a:gd name="T53" fmla="*/ 70 h 86"/>
                <a:gd name="T54" fmla="*/ 28 w 112"/>
                <a:gd name="T55" fmla="*/ 46 h 86"/>
                <a:gd name="T56" fmla="*/ 20 w 112"/>
                <a:gd name="T57" fmla="*/ 42 h 86"/>
                <a:gd name="T58" fmla="*/ 14 w 112"/>
                <a:gd name="T59" fmla="*/ 33 h 86"/>
                <a:gd name="T60" fmla="*/ 21 w 112"/>
                <a:gd name="T61" fmla="*/ 17 h 86"/>
                <a:gd name="T62" fmla="*/ 36 w 112"/>
                <a:gd name="T63" fmla="*/ 17 h 86"/>
                <a:gd name="T64" fmla="*/ 50 w 112"/>
                <a:gd name="T65" fmla="*/ 23 h 86"/>
                <a:gd name="T66" fmla="*/ 79 w 112"/>
                <a:gd name="T67" fmla="*/ 28 h 86"/>
                <a:gd name="T68" fmla="*/ 59 w 112"/>
                <a:gd name="T69" fmla="*/ 12 h 86"/>
                <a:gd name="T70" fmla="*/ 43 w 112"/>
                <a:gd name="T71" fmla="*/ 4 h 86"/>
                <a:gd name="T72" fmla="*/ 6 w 112"/>
                <a:gd name="T73" fmla="*/ 12 h 86"/>
                <a:gd name="T74" fmla="*/ 5 w 112"/>
                <a:gd name="T75" fmla="*/ 47 h 86"/>
                <a:gd name="T76" fmla="*/ 23 w 112"/>
                <a:gd name="T77" fmla="*/ 60 h 86"/>
                <a:gd name="T78" fmla="*/ 66 w 112"/>
                <a:gd name="T79" fmla="*/ 81 h 86"/>
                <a:gd name="T80" fmla="*/ 70 w 112"/>
                <a:gd name="T81" fmla="*/ 83 h 86"/>
                <a:gd name="T82" fmla="*/ 31 w 112"/>
                <a:gd name="T83" fmla="*/ 63 h 86"/>
                <a:gd name="T84" fmla="*/ 14 w 112"/>
                <a:gd name="T85" fmla="*/ 55 h 86"/>
                <a:gd name="T86" fmla="*/ 8 w 112"/>
                <a:gd name="T87" fmla="*/ 50 h 86"/>
                <a:gd name="T88" fmla="*/ 2 w 112"/>
                <a:gd name="T89" fmla="*/ 21 h 86"/>
                <a:gd name="T90" fmla="*/ 12 w 112"/>
                <a:gd name="T91" fmla="*/ 52 h 86"/>
                <a:gd name="T92" fmla="*/ 21 w 112"/>
                <a:gd name="T93" fmla="*/ 57 h 86"/>
                <a:gd name="T94" fmla="*/ 65 w 112"/>
                <a:gd name="T95" fmla="*/ 80 h 86"/>
                <a:gd name="T96" fmla="*/ 72 w 112"/>
                <a:gd name="T97" fmla="*/ 83 h 86"/>
                <a:gd name="T98" fmla="*/ 91 w 112"/>
                <a:gd name="T99" fmla="*/ 85 h 86"/>
                <a:gd name="T100" fmla="*/ 107 w 112"/>
                <a:gd name="T101" fmla="*/ 72 h 86"/>
                <a:gd name="T102" fmla="*/ 112 w 112"/>
                <a:gd name="T103" fmla="*/ 5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86">
                  <a:moveTo>
                    <a:pt x="111" y="53"/>
                  </a:moveTo>
                  <a:cubicBezTo>
                    <a:pt x="111" y="51"/>
                    <a:pt x="111" y="50"/>
                    <a:pt x="110" y="49"/>
                  </a:cubicBezTo>
                  <a:cubicBezTo>
                    <a:pt x="110" y="46"/>
                    <a:pt x="108" y="44"/>
                    <a:pt x="107" y="42"/>
                  </a:cubicBezTo>
                  <a:cubicBezTo>
                    <a:pt x="108" y="44"/>
                    <a:pt x="109" y="47"/>
                    <a:pt x="109" y="50"/>
                  </a:cubicBezTo>
                  <a:cubicBezTo>
                    <a:pt x="110" y="51"/>
                    <a:pt x="110" y="53"/>
                    <a:pt x="110" y="54"/>
                  </a:cubicBezTo>
                  <a:cubicBezTo>
                    <a:pt x="110" y="55"/>
                    <a:pt x="110" y="57"/>
                    <a:pt x="110" y="58"/>
                  </a:cubicBezTo>
                  <a:cubicBezTo>
                    <a:pt x="109" y="61"/>
                    <a:pt x="109" y="64"/>
                    <a:pt x="108" y="67"/>
                  </a:cubicBezTo>
                  <a:cubicBezTo>
                    <a:pt x="107" y="67"/>
                    <a:pt x="107" y="68"/>
                    <a:pt x="107" y="69"/>
                  </a:cubicBezTo>
                  <a:cubicBezTo>
                    <a:pt x="106" y="70"/>
                    <a:pt x="106" y="70"/>
                    <a:pt x="106" y="70"/>
                  </a:cubicBezTo>
                  <a:cubicBezTo>
                    <a:pt x="106" y="70"/>
                    <a:pt x="106" y="70"/>
                    <a:pt x="106" y="70"/>
                  </a:cubicBezTo>
                  <a:cubicBezTo>
                    <a:pt x="105" y="71"/>
                    <a:pt x="105" y="71"/>
                    <a:pt x="105" y="71"/>
                  </a:cubicBezTo>
                  <a:cubicBezTo>
                    <a:pt x="105" y="72"/>
                    <a:pt x="105" y="72"/>
                    <a:pt x="105" y="72"/>
                  </a:cubicBezTo>
                  <a:cubicBezTo>
                    <a:pt x="104" y="73"/>
                    <a:pt x="104" y="73"/>
                    <a:pt x="103" y="74"/>
                  </a:cubicBezTo>
                  <a:cubicBezTo>
                    <a:pt x="99" y="79"/>
                    <a:pt x="94" y="82"/>
                    <a:pt x="88" y="83"/>
                  </a:cubicBezTo>
                  <a:cubicBezTo>
                    <a:pt x="83" y="84"/>
                    <a:pt x="77" y="84"/>
                    <a:pt x="72" y="81"/>
                  </a:cubicBezTo>
                  <a:cubicBezTo>
                    <a:pt x="20" y="55"/>
                    <a:pt x="20" y="55"/>
                    <a:pt x="20" y="55"/>
                  </a:cubicBezTo>
                  <a:cubicBezTo>
                    <a:pt x="43" y="66"/>
                    <a:pt x="43" y="66"/>
                    <a:pt x="43" y="66"/>
                  </a:cubicBezTo>
                  <a:cubicBezTo>
                    <a:pt x="50" y="70"/>
                    <a:pt x="58" y="74"/>
                    <a:pt x="65" y="78"/>
                  </a:cubicBezTo>
                  <a:cubicBezTo>
                    <a:pt x="68" y="80"/>
                    <a:pt x="68" y="80"/>
                    <a:pt x="68" y="80"/>
                  </a:cubicBezTo>
                  <a:cubicBezTo>
                    <a:pt x="69" y="80"/>
                    <a:pt x="70" y="80"/>
                    <a:pt x="71" y="81"/>
                  </a:cubicBezTo>
                  <a:cubicBezTo>
                    <a:pt x="71" y="81"/>
                    <a:pt x="72" y="81"/>
                    <a:pt x="73" y="82"/>
                  </a:cubicBezTo>
                  <a:cubicBezTo>
                    <a:pt x="76" y="83"/>
                    <a:pt x="79" y="83"/>
                    <a:pt x="82" y="83"/>
                  </a:cubicBezTo>
                  <a:cubicBezTo>
                    <a:pt x="89" y="83"/>
                    <a:pt x="95" y="81"/>
                    <a:pt x="100" y="77"/>
                  </a:cubicBezTo>
                  <a:cubicBezTo>
                    <a:pt x="101" y="76"/>
                    <a:pt x="102" y="74"/>
                    <a:pt x="103" y="73"/>
                  </a:cubicBezTo>
                  <a:cubicBezTo>
                    <a:pt x="104" y="72"/>
                    <a:pt x="104" y="72"/>
                    <a:pt x="105" y="71"/>
                  </a:cubicBezTo>
                  <a:cubicBezTo>
                    <a:pt x="106" y="69"/>
                    <a:pt x="106" y="69"/>
                    <a:pt x="106" y="69"/>
                  </a:cubicBezTo>
                  <a:cubicBezTo>
                    <a:pt x="107" y="66"/>
                    <a:pt x="108" y="63"/>
                    <a:pt x="109" y="60"/>
                  </a:cubicBezTo>
                  <a:cubicBezTo>
                    <a:pt x="109" y="59"/>
                    <a:pt x="109" y="57"/>
                    <a:pt x="109" y="55"/>
                  </a:cubicBezTo>
                  <a:cubicBezTo>
                    <a:pt x="109" y="54"/>
                    <a:pt x="109" y="53"/>
                    <a:pt x="109" y="51"/>
                  </a:cubicBezTo>
                  <a:cubicBezTo>
                    <a:pt x="108" y="48"/>
                    <a:pt x="107" y="45"/>
                    <a:pt x="106" y="42"/>
                  </a:cubicBezTo>
                  <a:cubicBezTo>
                    <a:pt x="105" y="41"/>
                    <a:pt x="104" y="40"/>
                    <a:pt x="104" y="38"/>
                  </a:cubicBezTo>
                  <a:cubicBezTo>
                    <a:pt x="102" y="37"/>
                    <a:pt x="101" y="36"/>
                    <a:pt x="99" y="36"/>
                  </a:cubicBezTo>
                  <a:cubicBezTo>
                    <a:pt x="97" y="34"/>
                    <a:pt x="94" y="35"/>
                    <a:pt x="94" y="35"/>
                  </a:cubicBezTo>
                  <a:cubicBezTo>
                    <a:pt x="94" y="36"/>
                    <a:pt x="94" y="36"/>
                    <a:pt x="95" y="37"/>
                  </a:cubicBezTo>
                  <a:cubicBezTo>
                    <a:pt x="95" y="38"/>
                    <a:pt x="96" y="39"/>
                    <a:pt x="98" y="41"/>
                  </a:cubicBezTo>
                  <a:cubicBezTo>
                    <a:pt x="98" y="42"/>
                    <a:pt x="99" y="43"/>
                    <a:pt x="100" y="44"/>
                  </a:cubicBezTo>
                  <a:cubicBezTo>
                    <a:pt x="101" y="46"/>
                    <a:pt x="101" y="47"/>
                    <a:pt x="101" y="47"/>
                  </a:cubicBezTo>
                  <a:cubicBezTo>
                    <a:pt x="101" y="48"/>
                    <a:pt x="100" y="47"/>
                    <a:pt x="99" y="47"/>
                  </a:cubicBezTo>
                  <a:cubicBezTo>
                    <a:pt x="100" y="49"/>
                    <a:pt x="101" y="50"/>
                    <a:pt x="101" y="52"/>
                  </a:cubicBezTo>
                  <a:cubicBezTo>
                    <a:pt x="101" y="53"/>
                    <a:pt x="101" y="54"/>
                    <a:pt x="101" y="54"/>
                  </a:cubicBezTo>
                  <a:cubicBezTo>
                    <a:pt x="101" y="55"/>
                    <a:pt x="101" y="56"/>
                    <a:pt x="101" y="57"/>
                  </a:cubicBezTo>
                  <a:cubicBezTo>
                    <a:pt x="101" y="60"/>
                    <a:pt x="100" y="63"/>
                    <a:pt x="99" y="66"/>
                  </a:cubicBezTo>
                  <a:cubicBezTo>
                    <a:pt x="98" y="67"/>
                    <a:pt x="98" y="67"/>
                    <a:pt x="97" y="68"/>
                  </a:cubicBezTo>
                  <a:cubicBezTo>
                    <a:pt x="97" y="69"/>
                    <a:pt x="96" y="69"/>
                    <a:pt x="96" y="70"/>
                  </a:cubicBezTo>
                  <a:cubicBezTo>
                    <a:pt x="95" y="71"/>
                    <a:pt x="94" y="72"/>
                    <a:pt x="92" y="73"/>
                  </a:cubicBezTo>
                  <a:cubicBezTo>
                    <a:pt x="90" y="74"/>
                    <a:pt x="86" y="75"/>
                    <a:pt x="83" y="75"/>
                  </a:cubicBezTo>
                  <a:cubicBezTo>
                    <a:pt x="81" y="75"/>
                    <a:pt x="79" y="75"/>
                    <a:pt x="78" y="75"/>
                  </a:cubicBezTo>
                  <a:cubicBezTo>
                    <a:pt x="77" y="75"/>
                    <a:pt x="76" y="74"/>
                    <a:pt x="75" y="74"/>
                  </a:cubicBezTo>
                  <a:cubicBezTo>
                    <a:pt x="74" y="74"/>
                    <a:pt x="74" y="73"/>
                    <a:pt x="74" y="73"/>
                  </a:cubicBezTo>
                  <a:cubicBezTo>
                    <a:pt x="72" y="73"/>
                    <a:pt x="72" y="73"/>
                    <a:pt x="72" y="73"/>
                  </a:cubicBezTo>
                  <a:cubicBezTo>
                    <a:pt x="60" y="66"/>
                    <a:pt x="60" y="66"/>
                    <a:pt x="60" y="66"/>
                  </a:cubicBezTo>
                  <a:cubicBezTo>
                    <a:pt x="52" y="62"/>
                    <a:pt x="44" y="58"/>
                    <a:pt x="36" y="53"/>
                  </a:cubicBezTo>
                  <a:cubicBezTo>
                    <a:pt x="44" y="58"/>
                    <a:pt x="52" y="62"/>
                    <a:pt x="60" y="66"/>
                  </a:cubicBezTo>
                  <a:cubicBezTo>
                    <a:pt x="72" y="73"/>
                    <a:pt x="72" y="73"/>
                    <a:pt x="72" y="73"/>
                  </a:cubicBezTo>
                  <a:cubicBezTo>
                    <a:pt x="73" y="73"/>
                    <a:pt x="73" y="73"/>
                    <a:pt x="73" y="73"/>
                  </a:cubicBezTo>
                  <a:cubicBezTo>
                    <a:pt x="74" y="73"/>
                    <a:pt x="74" y="73"/>
                    <a:pt x="74" y="73"/>
                  </a:cubicBezTo>
                  <a:cubicBezTo>
                    <a:pt x="74" y="73"/>
                    <a:pt x="75" y="74"/>
                    <a:pt x="75" y="74"/>
                  </a:cubicBezTo>
                  <a:cubicBezTo>
                    <a:pt x="76" y="74"/>
                    <a:pt x="77" y="74"/>
                    <a:pt x="78" y="75"/>
                  </a:cubicBezTo>
                  <a:cubicBezTo>
                    <a:pt x="79" y="75"/>
                    <a:pt x="81" y="75"/>
                    <a:pt x="83" y="75"/>
                  </a:cubicBezTo>
                  <a:cubicBezTo>
                    <a:pt x="86" y="75"/>
                    <a:pt x="90" y="74"/>
                    <a:pt x="92" y="73"/>
                  </a:cubicBezTo>
                  <a:cubicBezTo>
                    <a:pt x="94" y="72"/>
                    <a:pt x="95" y="71"/>
                    <a:pt x="96" y="70"/>
                  </a:cubicBezTo>
                  <a:cubicBezTo>
                    <a:pt x="96" y="69"/>
                    <a:pt x="97" y="68"/>
                    <a:pt x="97" y="68"/>
                  </a:cubicBezTo>
                  <a:cubicBezTo>
                    <a:pt x="97" y="68"/>
                    <a:pt x="98" y="67"/>
                    <a:pt x="98" y="67"/>
                  </a:cubicBezTo>
                  <a:cubicBezTo>
                    <a:pt x="98" y="66"/>
                    <a:pt x="98" y="66"/>
                    <a:pt x="98" y="66"/>
                  </a:cubicBezTo>
                  <a:cubicBezTo>
                    <a:pt x="100" y="63"/>
                    <a:pt x="101" y="60"/>
                    <a:pt x="101" y="57"/>
                  </a:cubicBezTo>
                  <a:cubicBezTo>
                    <a:pt x="101" y="56"/>
                    <a:pt x="101" y="55"/>
                    <a:pt x="101" y="54"/>
                  </a:cubicBezTo>
                  <a:cubicBezTo>
                    <a:pt x="101" y="53"/>
                    <a:pt x="100" y="52"/>
                    <a:pt x="100" y="52"/>
                  </a:cubicBezTo>
                  <a:cubicBezTo>
                    <a:pt x="100" y="50"/>
                    <a:pt x="99" y="49"/>
                    <a:pt x="99" y="47"/>
                  </a:cubicBezTo>
                  <a:cubicBezTo>
                    <a:pt x="98" y="47"/>
                    <a:pt x="98" y="48"/>
                    <a:pt x="98" y="50"/>
                  </a:cubicBezTo>
                  <a:cubicBezTo>
                    <a:pt x="98" y="51"/>
                    <a:pt x="98" y="52"/>
                    <a:pt x="98" y="54"/>
                  </a:cubicBezTo>
                  <a:cubicBezTo>
                    <a:pt x="98" y="56"/>
                    <a:pt x="99" y="58"/>
                    <a:pt x="98" y="60"/>
                  </a:cubicBezTo>
                  <a:cubicBezTo>
                    <a:pt x="98" y="61"/>
                    <a:pt x="98" y="62"/>
                    <a:pt x="97" y="63"/>
                  </a:cubicBezTo>
                  <a:cubicBezTo>
                    <a:pt x="97" y="64"/>
                    <a:pt x="97" y="64"/>
                    <a:pt x="97" y="64"/>
                  </a:cubicBezTo>
                  <a:cubicBezTo>
                    <a:pt x="97" y="64"/>
                    <a:pt x="97" y="65"/>
                    <a:pt x="97" y="65"/>
                  </a:cubicBezTo>
                  <a:cubicBezTo>
                    <a:pt x="96" y="66"/>
                    <a:pt x="96" y="66"/>
                    <a:pt x="96" y="66"/>
                  </a:cubicBezTo>
                  <a:cubicBezTo>
                    <a:pt x="96" y="66"/>
                    <a:pt x="96" y="66"/>
                    <a:pt x="96" y="66"/>
                  </a:cubicBezTo>
                  <a:cubicBezTo>
                    <a:pt x="95" y="68"/>
                    <a:pt x="93" y="70"/>
                    <a:pt x="92" y="70"/>
                  </a:cubicBezTo>
                  <a:cubicBezTo>
                    <a:pt x="88" y="73"/>
                    <a:pt x="83" y="74"/>
                    <a:pt x="78" y="72"/>
                  </a:cubicBezTo>
                  <a:cubicBezTo>
                    <a:pt x="77" y="72"/>
                    <a:pt x="76" y="72"/>
                    <a:pt x="75" y="71"/>
                  </a:cubicBezTo>
                  <a:cubicBezTo>
                    <a:pt x="74" y="71"/>
                    <a:pt x="74" y="71"/>
                    <a:pt x="74" y="71"/>
                  </a:cubicBezTo>
                  <a:cubicBezTo>
                    <a:pt x="74" y="70"/>
                    <a:pt x="73" y="70"/>
                    <a:pt x="73" y="70"/>
                  </a:cubicBezTo>
                  <a:cubicBezTo>
                    <a:pt x="71" y="69"/>
                    <a:pt x="71" y="69"/>
                    <a:pt x="71" y="69"/>
                  </a:cubicBezTo>
                  <a:cubicBezTo>
                    <a:pt x="62" y="64"/>
                    <a:pt x="62" y="64"/>
                    <a:pt x="62" y="64"/>
                  </a:cubicBezTo>
                  <a:cubicBezTo>
                    <a:pt x="50" y="58"/>
                    <a:pt x="39" y="52"/>
                    <a:pt x="28" y="46"/>
                  </a:cubicBezTo>
                  <a:cubicBezTo>
                    <a:pt x="22" y="43"/>
                    <a:pt x="22" y="43"/>
                    <a:pt x="22" y="43"/>
                  </a:cubicBezTo>
                  <a:cubicBezTo>
                    <a:pt x="21" y="43"/>
                    <a:pt x="21" y="43"/>
                    <a:pt x="21" y="43"/>
                  </a:cubicBezTo>
                  <a:cubicBezTo>
                    <a:pt x="20" y="42"/>
                    <a:pt x="20" y="42"/>
                    <a:pt x="20" y="42"/>
                  </a:cubicBezTo>
                  <a:cubicBezTo>
                    <a:pt x="20" y="42"/>
                    <a:pt x="20" y="42"/>
                    <a:pt x="20" y="42"/>
                  </a:cubicBezTo>
                  <a:cubicBezTo>
                    <a:pt x="19" y="41"/>
                    <a:pt x="18" y="41"/>
                    <a:pt x="18" y="41"/>
                  </a:cubicBezTo>
                  <a:cubicBezTo>
                    <a:pt x="16" y="39"/>
                    <a:pt x="15" y="36"/>
                    <a:pt x="14" y="33"/>
                  </a:cubicBezTo>
                  <a:cubicBezTo>
                    <a:pt x="14" y="30"/>
                    <a:pt x="14" y="26"/>
                    <a:pt x="15" y="23"/>
                  </a:cubicBezTo>
                  <a:cubicBezTo>
                    <a:pt x="16" y="22"/>
                    <a:pt x="17" y="21"/>
                    <a:pt x="18" y="20"/>
                  </a:cubicBezTo>
                  <a:cubicBezTo>
                    <a:pt x="18" y="18"/>
                    <a:pt x="20" y="18"/>
                    <a:pt x="21" y="17"/>
                  </a:cubicBezTo>
                  <a:cubicBezTo>
                    <a:pt x="24" y="15"/>
                    <a:pt x="29" y="14"/>
                    <a:pt x="34" y="16"/>
                  </a:cubicBezTo>
                  <a:cubicBezTo>
                    <a:pt x="34" y="16"/>
                    <a:pt x="35" y="16"/>
                    <a:pt x="35" y="16"/>
                  </a:cubicBezTo>
                  <a:cubicBezTo>
                    <a:pt x="36" y="16"/>
                    <a:pt x="36" y="16"/>
                    <a:pt x="36" y="17"/>
                  </a:cubicBezTo>
                  <a:cubicBezTo>
                    <a:pt x="37" y="17"/>
                    <a:pt x="37" y="17"/>
                    <a:pt x="37" y="17"/>
                  </a:cubicBezTo>
                  <a:cubicBezTo>
                    <a:pt x="41" y="19"/>
                    <a:pt x="41" y="19"/>
                    <a:pt x="41" y="19"/>
                  </a:cubicBezTo>
                  <a:cubicBezTo>
                    <a:pt x="50" y="23"/>
                    <a:pt x="50" y="23"/>
                    <a:pt x="50" y="23"/>
                  </a:cubicBezTo>
                  <a:cubicBezTo>
                    <a:pt x="61" y="29"/>
                    <a:pt x="72" y="34"/>
                    <a:pt x="81" y="38"/>
                  </a:cubicBezTo>
                  <a:cubicBezTo>
                    <a:pt x="98" y="45"/>
                    <a:pt x="94" y="38"/>
                    <a:pt x="78" y="29"/>
                  </a:cubicBezTo>
                  <a:cubicBezTo>
                    <a:pt x="79" y="28"/>
                    <a:pt x="79" y="28"/>
                    <a:pt x="79" y="28"/>
                  </a:cubicBezTo>
                  <a:cubicBezTo>
                    <a:pt x="95" y="37"/>
                    <a:pt x="88" y="30"/>
                    <a:pt x="91" y="29"/>
                  </a:cubicBezTo>
                  <a:cubicBezTo>
                    <a:pt x="82" y="25"/>
                    <a:pt x="75" y="21"/>
                    <a:pt x="67" y="16"/>
                  </a:cubicBezTo>
                  <a:cubicBezTo>
                    <a:pt x="59" y="12"/>
                    <a:pt x="59" y="12"/>
                    <a:pt x="59" y="12"/>
                  </a:cubicBezTo>
                  <a:cubicBezTo>
                    <a:pt x="50" y="7"/>
                    <a:pt x="50" y="7"/>
                    <a:pt x="50" y="7"/>
                  </a:cubicBezTo>
                  <a:cubicBezTo>
                    <a:pt x="45" y="5"/>
                    <a:pt x="45" y="5"/>
                    <a:pt x="45" y="5"/>
                  </a:cubicBezTo>
                  <a:cubicBezTo>
                    <a:pt x="43" y="4"/>
                    <a:pt x="43" y="4"/>
                    <a:pt x="43" y="4"/>
                  </a:cubicBezTo>
                  <a:cubicBezTo>
                    <a:pt x="42" y="4"/>
                    <a:pt x="41" y="3"/>
                    <a:pt x="40" y="3"/>
                  </a:cubicBezTo>
                  <a:cubicBezTo>
                    <a:pt x="32" y="0"/>
                    <a:pt x="24" y="0"/>
                    <a:pt x="16" y="3"/>
                  </a:cubicBezTo>
                  <a:cubicBezTo>
                    <a:pt x="12" y="5"/>
                    <a:pt x="8" y="8"/>
                    <a:pt x="6" y="12"/>
                  </a:cubicBezTo>
                  <a:cubicBezTo>
                    <a:pt x="3" y="15"/>
                    <a:pt x="1" y="19"/>
                    <a:pt x="1" y="23"/>
                  </a:cubicBezTo>
                  <a:cubicBezTo>
                    <a:pt x="0" y="27"/>
                    <a:pt x="0" y="31"/>
                    <a:pt x="0" y="35"/>
                  </a:cubicBezTo>
                  <a:cubicBezTo>
                    <a:pt x="1" y="39"/>
                    <a:pt x="2" y="43"/>
                    <a:pt x="5" y="47"/>
                  </a:cubicBezTo>
                  <a:cubicBezTo>
                    <a:pt x="6" y="49"/>
                    <a:pt x="7" y="50"/>
                    <a:pt x="9" y="52"/>
                  </a:cubicBezTo>
                  <a:cubicBezTo>
                    <a:pt x="11" y="53"/>
                    <a:pt x="13" y="55"/>
                    <a:pt x="15" y="55"/>
                  </a:cubicBezTo>
                  <a:cubicBezTo>
                    <a:pt x="23" y="60"/>
                    <a:pt x="23" y="60"/>
                    <a:pt x="23" y="60"/>
                  </a:cubicBezTo>
                  <a:cubicBezTo>
                    <a:pt x="40" y="68"/>
                    <a:pt x="40" y="68"/>
                    <a:pt x="40" y="68"/>
                  </a:cubicBezTo>
                  <a:cubicBezTo>
                    <a:pt x="58" y="77"/>
                    <a:pt x="58" y="77"/>
                    <a:pt x="58" y="77"/>
                  </a:cubicBezTo>
                  <a:cubicBezTo>
                    <a:pt x="66" y="81"/>
                    <a:pt x="66" y="81"/>
                    <a:pt x="66" y="81"/>
                  </a:cubicBezTo>
                  <a:cubicBezTo>
                    <a:pt x="67" y="82"/>
                    <a:pt x="67" y="82"/>
                    <a:pt x="67" y="82"/>
                  </a:cubicBezTo>
                  <a:cubicBezTo>
                    <a:pt x="68" y="82"/>
                    <a:pt x="68" y="82"/>
                    <a:pt x="68" y="83"/>
                  </a:cubicBezTo>
                  <a:cubicBezTo>
                    <a:pt x="69" y="83"/>
                    <a:pt x="69" y="83"/>
                    <a:pt x="70" y="83"/>
                  </a:cubicBezTo>
                  <a:cubicBezTo>
                    <a:pt x="64" y="80"/>
                    <a:pt x="64" y="80"/>
                    <a:pt x="64" y="80"/>
                  </a:cubicBezTo>
                  <a:cubicBezTo>
                    <a:pt x="53" y="74"/>
                    <a:pt x="53" y="74"/>
                    <a:pt x="53" y="74"/>
                  </a:cubicBezTo>
                  <a:cubicBezTo>
                    <a:pt x="31" y="63"/>
                    <a:pt x="31" y="63"/>
                    <a:pt x="31" y="63"/>
                  </a:cubicBezTo>
                  <a:cubicBezTo>
                    <a:pt x="20" y="58"/>
                    <a:pt x="20" y="58"/>
                    <a:pt x="20" y="58"/>
                  </a:cubicBezTo>
                  <a:cubicBezTo>
                    <a:pt x="15" y="55"/>
                    <a:pt x="15" y="55"/>
                    <a:pt x="15" y="55"/>
                  </a:cubicBezTo>
                  <a:cubicBezTo>
                    <a:pt x="14" y="55"/>
                    <a:pt x="14" y="55"/>
                    <a:pt x="14" y="55"/>
                  </a:cubicBezTo>
                  <a:cubicBezTo>
                    <a:pt x="13" y="54"/>
                    <a:pt x="13" y="54"/>
                    <a:pt x="13" y="54"/>
                  </a:cubicBezTo>
                  <a:cubicBezTo>
                    <a:pt x="13" y="54"/>
                    <a:pt x="12" y="53"/>
                    <a:pt x="12" y="53"/>
                  </a:cubicBezTo>
                  <a:cubicBezTo>
                    <a:pt x="10" y="52"/>
                    <a:pt x="9" y="51"/>
                    <a:pt x="8" y="50"/>
                  </a:cubicBezTo>
                  <a:cubicBezTo>
                    <a:pt x="4" y="47"/>
                    <a:pt x="2" y="42"/>
                    <a:pt x="1" y="36"/>
                  </a:cubicBezTo>
                  <a:cubicBezTo>
                    <a:pt x="0" y="31"/>
                    <a:pt x="0" y="26"/>
                    <a:pt x="2" y="21"/>
                  </a:cubicBezTo>
                  <a:cubicBezTo>
                    <a:pt x="2" y="21"/>
                    <a:pt x="2" y="22"/>
                    <a:pt x="2" y="21"/>
                  </a:cubicBezTo>
                  <a:cubicBezTo>
                    <a:pt x="1" y="26"/>
                    <a:pt x="1" y="31"/>
                    <a:pt x="2" y="36"/>
                  </a:cubicBezTo>
                  <a:cubicBezTo>
                    <a:pt x="3" y="41"/>
                    <a:pt x="5" y="46"/>
                    <a:pt x="9" y="50"/>
                  </a:cubicBezTo>
                  <a:cubicBezTo>
                    <a:pt x="10" y="51"/>
                    <a:pt x="11" y="52"/>
                    <a:pt x="12" y="52"/>
                  </a:cubicBezTo>
                  <a:cubicBezTo>
                    <a:pt x="13" y="53"/>
                    <a:pt x="13" y="53"/>
                    <a:pt x="14" y="53"/>
                  </a:cubicBezTo>
                  <a:cubicBezTo>
                    <a:pt x="15" y="54"/>
                    <a:pt x="15" y="54"/>
                    <a:pt x="16" y="54"/>
                  </a:cubicBezTo>
                  <a:cubicBezTo>
                    <a:pt x="21" y="57"/>
                    <a:pt x="21" y="57"/>
                    <a:pt x="21" y="57"/>
                  </a:cubicBezTo>
                  <a:cubicBezTo>
                    <a:pt x="32" y="63"/>
                    <a:pt x="32" y="63"/>
                    <a:pt x="32" y="63"/>
                  </a:cubicBezTo>
                  <a:cubicBezTo>
                    <a:pt x="39" y="67"/>
                    <a:pt x="47" y="71"/>
                    <a:pt x="54" y="74"/>
                  </a:cubicBezTo>
                  <a:cubicBezTo>
                    <a:pt x="58" y="76"/>
                    <a:pt x="61" y="78"/>
                    <a:pt x="65" y="80"/>
                  </a:cubicBezTo>
                  <a:cubicBezTo>
                    <a:pt x="68" y="81"/>
                    <a:pt x="68" y="81"/>
                    <a:pt x="68" y="81"/>
                  </a:cubicBezTo>
                  <a:cubicBezTo>
                    <a:pt x="68" y="81"/>
                    <a:pt x="69" y="82"/>
                    <a:pt x="70" y="82"/>
                  </a:cubicBezTo>
                  <a:cubicBezTo>
                    <a:pt x="70" y="82"/>
                    <a:pt x="71" y="83"/>
                    <a:pt x="72" y="83"/>
                  </a:cubicBezTo>
                  <a:cubicBezTo>
                    <a:pt x="74" y="84"/>
                    <a:pt x="77" y="84"/>
                    <a:pt x="79" y="84"/>
                  </a:cubicBezTo>
                  <a:cubicBezTo>
                    <a:pt x="79" y="86"/>
                    <a:pt x="79" y="86"/>
                    <a:pt x="79" y="86"/>
                  </a:cubicBezTo>
                  <a:cubicBezTo>
                    <a:pt x="83" y="86"/>
                    <a:pt x="87" y="86"/>
                    <a:pt x="91" y="85"/>
                  </a:cubicBezTo>
                  <a:cubicBezTo>
                    <a:pt x="95" y="84"/>
                    <a:pt x="98" y="82"/>
                    <a:pt x="101" y="79"/>
                  </a:cubicBezTo>
                  <a:cubicBezTo>
                    <a:pt x="103" y="78"/>
                    <a:pt x="104" y="76"/>
                    <a:pt x="106" y="74"/>
                  </a:cubicBezTo>
                  <a:cubicBezTo>
                    <a:pt x="106" y="74"/>
                    <a:pt x="107" y="73"/>
                    <a:pt x="107" y="72"/>
                  </a:cubicBezTo>
                  <a:cubicBezTo>
                    <a:pt x="108" y="71"/>
                    <a:pt x="108" y="71"/>
                    <a:pt x="108" y="71"/>
                  </a:cubicBezTo>
                  <a:cubicBezTo>
                    <a:pt x="108" y="70"/>
                    <a:pt x="108" y="70"/>
                    <a:pt x="109" y="69"/>
                  </a:cubicBezTo>
                  <a:cubicBezTo>
                    <a:pt x="111" y="66"/>
                    <a:pt x="111" y="62"/>
                    <a:pt x="112" y="58"/>
                  </a:cubicBezTo>
                  <a:cubicBezTo>
                    <a:pt x="112" y="57"/>
                    <a:pt x="112" y="56"/>
                    <a:pt x="112" y="55"/>
                  </a:cubicBezTo>
                  <a:cubicBezTo>
                    <a:pt x="112" y="54"/>
                    <a:pt x="111" y="54"/>
                    <a:pt x="111" y="5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7" name="Freeform 22"/>
            <p:cNvSpPr/>
            <p:nvPr/>
          </p:nvSpPr>
          <p:spPr bwMode="auto">
            <a:xfrm>
              <a:off x="4559301" y="3144838"/>
              <a:ext cx="417513" cy="315913"/>
            </a:xfrm>
            <a:custGeom>
              <a:avLst/>
              <a:gdLst>
                <a:gd name="T0" fmla="*/ 97 w 111"/>
                <a:gd name="T1" fmla="*/ 52 h 84"/>
                <a:gd name="T2" fmla="*/ 92 w 111"/>
                <a:gd name="T3" fmla="*/ 54 h 84"/>
                <a:gd name="T4" fmla="*/ 47 w 111"/>
                <a:gd name="T5" fmla="*/ 76 h 84"/>
                <a:gd name="T6" fmla="*/ 40 w 111"/>
                <a:gd name="T7" fmla="*/ 79 h 84"/>
                <a:gd name="T8" fmla="*/ 22 w 111"/>
                <a:gd name="T9" fmla="*/ 80 h 84"/>
                <a:gd name="T10" fmla="*/ 41 w 111"/>
                <a:gd name="T11" fmla="*/ 78 h 84"/>
                <a:gd name="T12" fmla="*/ 59 w 111"/>
                <a:gd name="T13" fmla="*/ 69 h 84"/>
                <a:gd name="T14" fmla="*/ 103 w 111"/>
                <a:gd name="T15" fmla="*/ 45 h 84"/>
                <a:gd name="T16" fmla="*/ 107 w 111"/>
                <a:gd name="T17" fmla="*/ 19 h 84"/>
                <a:gd name="T18" fmla="*/ 102 w 111"/>
                <a:gd name="T19" fmla="*/ 23 h 84"/>
                <a:gd name="T20" fmla="*/ 101 w 111"/>
                <a:gd name="T21" fmla="*/ 30 h 84"/>
                <a:gd name="T22" fmla="*/ 72 w 111"/>
                <a:gd name="T23" fmla="*/ 54 h 84"/>
                <a:gd name="T24" fmla="*/ 38 w 111"/>
                <a:gd name="T25" fmla="*/ 71 h 84"/>
                <a:gd name="T26" fmla="*/ 25 w 111"/>
                <a:gd name="T27" fmla="*/ 72 h 84"/>
                <a:gd name="T28" fmla="*/ 37 w 111"/>
                <a:gd name="T29" fmla="*/ 71 h 84"/>
                <a:gd name="T30" fmla="*/ 47 w 111"/>
                <a:gd name="T31" fmla="*/ 66 h 84"/>
                <a:gd name="T32" fmla="*/ 98 w 111"/>
                <a:gd name="T33" fmla="*/ 38 h 84"/>
                <a:gd name="T34" fmla="*/ 94 w 111"/>
                <a:gd name="T35" fmla="*/ 40 h 84"/>
                <a:gd name="T36" fmla="*/ 89 w 111"/>
                <a:gd name="T37" fmla="*/ 44 h 84"/>
                <a:gd name="T38" fmla="*/ 47 w 111"/>
                <a:gd name="T39" fmla="*/ 64 h 84"/>
                <a:gd name="T40" fmla="*/ 36 w 111"/>
                <a:gd name="T41" fmla="*/ 69 h 84"/>
                <a:gd name="T42" fmla="*/ 31 w 111"/>
                <a:gd name="T43" fmla="*/ 70 h 84"/>
                <a:gd name="T44" fmla="*/ 16 w 111"/>
                <a:gd name="T45" fmla="*/ 63 h 84"/>
                <a:gd name="T46" fmla="*/ 15 w 111"/>
                <a:gd name="T47" fmla="*/ 62 h 84"/>
                <a:gd name="T48" fmla="*/ 14 w 111"/>
                <a:gd name="T49" fmla="*/ 54 h 84"/>
                <a:gd name="T50" fmla="*/ 19 w 111"/>
                <a:gd name="T51" fmla="*/ 43 h 84"/>
                <a:gd name="T52" fmla="*/ 25 w 111"/>
                <a:gd name="T53" fmla="*/ 40 h 84"/>
                <a:gd name="T54" fmla="*/ 73 w 111"/>
                <a:gd name="T55" fmla="*/ 16 h 84"/>
                <a:gd name="T56" fmla="*/ 76 w 111"/>
                <a:gd name="T57" fmla="*/ 14 h 84"/>
                <a:gd name="T58" fmla="*/ 96 w 111"/>
                <a:gd name="T59" fmla="*/ 19 h 84"/>
                <a:gd name="T60" fmla="*/ 98 w 111"/>
                <a:gd name="T61" fmla="*/ 19 h 84"/>
                <a:gd name="T62" fmla="*/ 88 w 111"/>
                <a:gd name="T63" fmla="*/ 5 h 84"/>
                <a:gd name="T64" fmla="*/ 102 w 111"/>
                <a:gd name="T65" fmla="*/ 8 h 84"/>
                <a:gd name="T66" fmla="*/ 67 w 111"/>
                <a:gd name="T67" fmla="*/ 3 h 84"/>
                <a:gd name="T68" fmla="*/ 26 w 111"/>
                <a:gd name="T69" fmla="*/ 24 h 84"/>
                <a:gd name="T70" fmla="*/ 14 w 111"/>
                <a:gd name="T71" fmla="*/ 30 h 84"/>
                <a:gd name="T72" fmla="*/ 1 w 111"/>
                <a:gd name="T73" fmla="*/ 46 h 84"/>
                <a:gd name="T74" fmla="*/ 0 w 111"/>
                <a:gd name="T75" fmla="*/ 58 h 84"/>
                <a:gd name="T76" fmla="*/ 3 w 111"/>
                <a:gd name="T77" fmla="*/ 68 h 84"/>
                <a:gd name="T78" fmla="*/ 3 w 111"/>
                <a:gd name="T79" fmla="*/ 70 h 84"/>
                <a:gd name="T80" fmla="*/ 4 w 111"/>
                <a:gd name="T81" fmla="*/ 71 h 84"/>
                <a:gd name="T82" fmla="*/ 12 w 111"/>
                <a:gd name="T83" fmla="*/ 79 h 84"/>
                <a:gd name="T84" fmla="*/ 42 w 111"/>
                <a:gd name="T85" fmla="*/ 81 h 84"/>
                <a:gd name="T86" fmla="*/ 44 w 111"/>
                <a:gd name="T87" fmla="*/ 80 h 84"/>
                <a:gd name="T88" fmla="*/ 72 w 111"/>
                <a:gd name="T89" fmla="*/ 66 h 84"/>
                <a:gd name="T90" fmla="*/ 43 w 111"/>
                <a:gd name="T91" fmla="*/ 80 h 84"/>
                <a:gd name="T92" fmla="*/ 38 w 111"/>
                <a:gd name="T93" fmla="*/ 82 h 84"/>
                <a:gd name="T94" fmla="*/ 4 w 111"/>
                <a:gd name="T95" fmla="*/ 69 h 84"/>
                <a:gd name="T96" fmla="*/ 3 w 111"/>
                <a:gd name="T97" fmla="*/ 69 h 84"/>
                <a:gd name="T98" fmla="*/ 1 w 111"/>
                <a:gd name="T99" fmla="*/ 62 h 84"/>
                <a:gd name="T100" fmla="*/ 9 w 111"/>
                <a:gd name="T101" fmla="*/ 33 h 84"/>
                <a:gd name="T102" fmla="*/ 1 w 111"/>
                <a:gd name="T103" fmla="*/ 55 h 84"/>
                <a:gd name="T104" fmla="*/ 4 w 111"/>
                <a:gd name="T105" fmla="*/ 68 h 84"/>
                <a:gd name="T106" fmla="*/ 5 w 111"/>
                <a:gd name="T107" fmla="*/ 69 h 84"/>
                <a:gd name="T108" fmla="*/ 10 w 111"/>
                <a:gd name="T109" fmla="*/ 76 h 84"/>
                <a:gd name="T110" fmla="*/ 42 w 111"/>
                <a:gd name="T111" fmla="*/ 80 h 84"/>
                <a:gd name="T112" fmla="*/ 73 w 111"/>
                <a:gd name="T113" fmla="*/ 64 h 84"/>
                <a:gd name="T114" fmla="*/ 94 w 111"/>
                <a:gd name="T115" fmla="*/ 56 h 84"/>
                <a:gd name="T116" fmla="*/ 110 w 111"/>
                <a:gd name="T117"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 h="84">
                  <a:moveTo>
                    <a:pt x="105" y="44"/>
                  </a:moveTo>
                  <a:cubicBezTo>
                    <a:pt x="104" y="47"/>
                    <a:pt x="101" y="49"/>
                    <a:pt x="99" y="50"/>
                  </a:cubicBezTo>
                  <a:cubicBezTo>
                    <a:pt x="98" y="51"/>
                    <a:pt x="98" y="51"/>
                    <a:pt x="97" y="52"/>
                  </a:cubicBezTo>
                  <a:cubicBezTo>
                    <a:pt x="97" y="52"/>
                    <a:pt x="96" y="52"/>
                    <a:pt x="96" y="52"/>
                  </a:cubicBezTo>
                  <a:cubicBezTo>
                    <a:pt x="95" y="53"/>
                    <a:pt x="95" y="53"/>
                    <a:pt x="95" y="53"/>
                  </a:cubicBezTo>
                  <a:cubicBezTo>
                    <a:pt x="92" y="54"/>
                    <a:pt x="92" y="54"/>
                    <a:pt x="92" y="54"/>
                  </a:cubicBezTo>
                  <a:cubicBezTo>
                    <a:pt x="83" y="58"/>
                    <a:pt x="75" y="62"/>
                    <a:pt x="66" y="66"/>
                  </a:cubicBezTo>
                  <a:cubicBezTo>
                    <a:pt x="53" y="73"/>
                    <a:pt x="53" y="73"/>
                    <a:pt x="53" y="73"/>
                  </a:cubicBezTo>
                  <a:cubicBezTo>
                    <a:pt x="47" y="76"/>
                    <a:pt x="47" y="76"/>
                    <a:pt x="47" y="76"/>
                  </a:cubicBezTo>
                  <a:cubicBezTo>
                    <a:pt x="44" y="77"/>
                    <a:pt x="44" y="77"/>
                    <a:pt x="44" y="77"/>
                  </a:cubicBezTo>
                  <a:cubicBezTo>
                    <a:pt x="42" y="78"/>
                    <a:pt x="42" y="78"/>
                    <a:pt x="42" y="78"/>
                  </a:cubicBezTo>
                  <a:cubicBezTo>
                    <a:pt x="41" y="78"/>
                    <a:pt x="41" y="79"/>
                    <a:pt x="40" y="79"/>
                  </a:cubicBezTo>
                  <a:cubicBezTo>
                    <a:pt x="35" y="81"/>
                    <a:pt x="29" y="82"/>
                    <a:pt x="24" y="81"/>
                  </a:cubicBezTo>
                  <a:cubicBezTo>
                    <a:pt x="19" y="80"/>
                    <a:pt x="15" y="78"/>
                    <a:pt x="12" y="76"/>
                  </a:cubicBezTo>
                  <a:cubicBezTo>
                    <a:pt x="15" y="78"/>
                    <a:pt x="18" y="79"/>
                    <a:pt x="22" y="80"/>
                  </a:cubicBezTo>
                  <a:cubicBezTo>
                    <a:pt x="26" y="81"/>
                    <a:pt x="31" y="81"/>
                    <a:pt x="36" y="80"/>
                  </a:cubicBezTo>
                  <a:cubicBezTo>
                    <a:pt x="37" y="80"/>
                    <a:pt x="38" y="79"/>
                    <a:pt x="40" y="79"/>
                  </a:cubicBezTo>
                  <a:cubicBezTo>
                    <a:pt x="40" y="79"/>
                    <a:pt x="41" y="78"/>
                    <a:pt x="41" y="78"/>
                  </a:cubicBezTo>
                  <a:cubicBezTo>
                    <a:pt x="42" y="78"/>
                    <a:pt x="42" y="77"/>
                    <a:pt x="43" y="77"/>
                  </a:cubicBezTo>
                  <a:cubicBezTo>
                    <a:pt x="48" y="74"/>
                    <a:pt x="48" y="74"/>
                    <a:pt x="48" y="74"/>
                  </a:cubicBezTo>
                  <a:cubicBezTo>
                    <a:pt x="52" y="73"/>
                    <a:pt x="56" y="71"/>
                    <a:pt x="59" y="69"/>
                  </a:cubicBezTo>
                  <a:cubicBezTo>
                    <a:pt x="70" y="64"/>
                    <a:pt x="79" y="60"/>
                    <a:pt x="89" y="55"/>
                  </a:cubicBezTo>
                  <a:cubicBezTo>
                    <a:pt x="96" y="52"/>
                    <a:pt x="96" y="52"/>
                    <a:pt x="96" y="52"/>
                  </a:cubicBezTo>
                  <a:cubicBezTo>
                    <a:pt x="99" y="50"/>
                    <a:pt x="101" y="48"/>
                    <a:pt x="103" y="45"/>
                  </a:cubicBezTo>
                  <a:cubicBezTo>
                    <a:pt x="107" y="40"/>
                    <a:pt x="109" y="34"/>
                    <a:pt x="109" y="28"/>
                  </a:cubicBezTo>
                  <a:cubicBezTo>
                    <a:pt x="109" y="26"/>
                    <a:pt x="109" y="25"/>
                    <a:pt x="109" y="24"/>
                  </a:cubicBezTo>
                  <a:cubicBezTo>
                    <a:pt x="108" y="22"/>
                    <a:pt x="107" y="21"/>
                    <a:pt x="107" y="19"/>
                  </a:cubicBezTo>
                  <a:cubicBezTo>
                    <a:pt x="105" y="17"/>
                    <a:pt x="103" y="16"/>
                    <a:pt x="103" y="16"/>
                  </a:cubicBezTo>
                  <a:cubicBezTo>
                    <a:pt x="102" y="16"/>
                    <a:pt x="102" y="17"/>
                    <a:pt x="102" y="18"/>
                  </a:cubicBezTo>
                  <a:cubicBezTo>
                    <a:pt x="102" y="19"/>
                    <a:pt x="102" y="21"/>
                    <a:pt x="102" y="23"/>
                  </a:cubicBezTo>
                  <a:cubicBezTo>
                    <a:pt x="103" y="24"/>
                    <a:pt x="103" y="26"/>
                    <a:pt x="103" y="27"/>
                  </a:cubicBezTo>
                  <a:cubicBezTo>
                    <a:pt x="103" y="29"/>
                    <a:pt x="103" y="30"/>
                    <a:pt x="103" y="30"/>
                  </a:cubicBezTo>
                  <a:cubicBezTo>
                    <a:pt x="102" y="31"/>
                    <a:pt x="102" y="30"/>
                    <a:pt x="101" y="30"/>
                  </a:cubicBezTo>
                  <a:cubicBezTo>
                    <a:pt x="101" y="33"/>
                    <a:pt x="100" y="36"/>
                    <a:pt x="98" y="39"/>
                  </a:cubicBezTo>
                  <a:cubicBezTo>
                    <a:pt x="97" y="41"/>
                    <a:pt x="95" y="44"/>
                    <a:pt x="92" y="45"/>
                  </a:cubicBezTo>
                  <a:cubicBezTo>
                    <a:pt x="72" y="54"/>
                    <a:pt x="72" y="54"/>
                    <a:pt x="72" y="54"/>
                  </a:cubicBezTo>
                  <a:cubicBezTo>
                    <a:pt x="64" y="58"/>
                    <a:pt x="55" y="62"/>
                    <a:pt x="47" y="66"/>
                  </a:cubicBezTo>
                  <a:cubicBezTo>
                    <a:pt x="41" y="69"/>
                    <a:pt x="41" y="69"/>
                    <a:pt x="41" y="69"/>
                  </a:cubicBezTo>
                  <a:cubicBezTo>
                    <a:pt x="38" y="71"/>
                    <a:pt x="38" y="71"/>
                    <a:pt x="38" y="71"/>
                  </a:cubicBezTo>
                  <a:cubicBezTo>
                    <a:pt x="37" y="71"/>
                    <a:pt x="37" y="71"/>
                    <a:pt x="37" y="71"/>
                  </a:cubicBezTo>
                  <a:cubicBezTo>
                    <a:pt x="36" y="71"/>
                    <a:pt x="36" y="72"/>
                    <a:pt x="35" y="72"/>
                  </a:cubicBezTo>
                  <a:cubicBezTo>
                    <a:pt x="32" y="73"/>
                    <a:pt x="28" y="73"/>
                    <a:pt x="25" y="72"/>
                  </a:cubicBezTo>
                  <a:cubicBezTo>
                    <a:pt x="28" y="73"/>
                    <a:pt x="32" y="73"/>
                    <a:pt x="35" y="72"/>
                  </a:cubicBezTo>
                  <a:cubicBezTo>
                    <a:pt x="36" y="71"/>
                    <a:pt x="36" y="71"/>
                    <a:pt x="37" y="71"/>
                  </a:cubicBezTo>
                  <a:cubicBezTo>
                    <a:pt x="37" y="71"/>
                    <a:pt x="37" y="71"/>
                    <a:pt x="37" y="71"/>
                  </a:cubicBezTo>
                  <a:cubicBezTo>
                    <a:pt x="38" y="71"/>
                    <a:pt x="38" y="71"/>
                    <a:pt x="38" y="70"/>
                  </a:cubicBezTo>
                  <a:cubicBezTo>
                    <a:pt x="41" y="69"/>
                    <a:pt x="41" y="69"/>
                    <a:pt x="41" y="69"/>
                  </a:cubicBezTo>
                  <a:cubicBezTo>
                    <a:pt x="47" y="66"/>
                    <a:pt x="47" y="66"/>
                    <a:pt x="47" y="66"/>
                  </a:cubicBezTo>
                  <a:cubicBezTo>
                    <a:pt x="72" y="54"/>
                    <a:pt x="72" y="54"/>
                    <a:pt x="72" y="54"/>
                  </a:cubicBezTo>
                  <a:cubicBezTo>
                    <a:pt x="92" y="45"/>
                    <a:pt x="92" y="45"/>
                    <a:pt x="92" y="45"/>
                  </a:cubicBezTo>
                  <a:cubicBezTo>
                    <a:pt x="95" y="43"/>
                    <a:pt x="97" y="41"/>
                    <a:pt x="98" y="38"/>
                  </a:cubicBezTo>
                  <a:cubicBezTo>
                    <a:pt x="100" y="36"/>
                    <a:pt x="100" y="32"/>
                    <a:pt x="100" y="29"/>
                  </a:cubicBezTo>
                  <a:cubicBezTo>
                    <a:pt x="100" y="29"/>
                    <a:pt x="99" y="29"/>
                    <a:pt x="98" y="31"/>
                  </a:cubicBezTo>
                  <a:cubicBezTo>
                    <a:pt x="98" y="33"/>
                    <a:pt x="97" y="37"/>
                    <a:pt x="94" y="40"/>
                  </a:cubicBezTo>
                  <a:cubicBezTo>
                    <a:pt x="94" y="41"/>
                    <a:pt x="93" y="41"/>
                    <a:pt x="92" y="42"/>
                  </a:cubicBezTo>
                  <a:cubicBezTo>
                    <a:pt x="92" y="42"/>
                    <a:pt x="91" y="43"/>
                    <a:pt x="91" y="43"/>
                  </a:cubicBezTo>
                  <a:cubicBezTo>
                    <a:pt x="89" y="44"/>
                    <a:pt x="89" y="44"/>
                    <a:pt x="89" y="44"/>
                  </a:cubicBezTo>
                  <a:cubicBezTo>
                    <a:pt x="86" y="45"/>
                    <a:pt x="84" y="46"/>
                    <a:pt x="82" y="47"/>
                  </a:cubicBezTo>
                  <a:cubicBezTo>
                    <a:pt x="76" y="50"/>
                    <a:pt x="70" y="52"/>
                    <a:pt x="64" y="55"/>
                  </a:cubicBezTo>
                  <a:cubicBezTo>
                    <a:pt x="47" y="64"/>
                    <a:pt x="47" y="64"/>
                    <a:pt x="47" y="64"/>
                  </a:cubicBezTo>
                  <a:cubicBezTo>
                    <a:pt x="38" y="68"/>
                    <a:pt x="38" y="68"/>
                    <a:pt x="38" y="68"/>
                  </a:cubicBezTo>
                  <a:cubicBezTo>
                    <a:pt x="37" y="69"/>
                    <a:pt x="37" y="69"/>
                    <a:pt x="37" y="69"/>
                  </a:cubicBezTo>
                  <a:cubicBezTo>
                    <a:pt x="36" y="69"/>
                    <a:pt x="36" y="69"/>
                    <a:pt x="36" y="69"/>
                  </a:cubicBezTo>
                  <a:cubicBezTo>
                    <a:pt x="36" y="69"/>
                    <a:pt x="36" y="69"/>
                    <a:pt x="36" y="69"/>
                  </a:cubicBezTo>
                  <a:cubicBezTo>
                    <a:pt x="35" y="69"/>
                    <a:pt x="35" y="69"/>
                    <a:pt x="34" y="70"/>
                  </a:cubicBezTo>
                  <a:cubicBezTo>
                    <a:pt x="33" y="70"/>
                    <a:pt x="32" y="70"/>
                    <a:pt x="31" y="70"/>
                  </a:cubicBezTo>
                  <a:cubicBezTo>
                    <a:pt x="26" y="71"/>
                    <a:pt x="21" y="69"/>
                    <a:pt x="19" y="67"/>
                  </a:cubicBezTo>
                  <a:cubicBezTo>
                    <a:pt x="18" y="66"/>
                    <a:pt x="17" y="65"/>
                    <a:pt x="16" y="64"/>
                  </a:cubicBezTo>
                  <a:cubicBezTo>
                    <a:pt x="16" y="63"/>
                    <a:pt x="16" y="63"/>
                    <a:pt x="16" y="63"/>
                  </a:cubicBezTo>
                  <a:cubicBezTo>
                    <a:pt x="16" y="63"/>
                    <a:pt x="16" y="63"/>
                    <a:pt x="16" y="63"/>
                  </a:cubicBezTo>
                  <a:cubicBezTo>
                    <a:pt x="16" y="63"/>
                    <a:pt x="16" y="63"/>
                    <a:pt x="16" y="63"/>
                  </a:cubicBezTo>
                  <a:cubicBezTo>
                    <a:pt x="16" y="62"/>
                    <a:pt x="16" y="62"/>
                    <a:pt x="15" y="62"/>
                  </a:cubicBezTo>
                  <a:cubicBezTo>
                    <a:pt x="15" y="62"/>
                    <a:pt x="15" y="61"/>
                    <a:pt x="15" y="61"/>
                  </a:cubicBezTo>
                  <a:cubicBezTo>
                    <a:pt x="15" y="60"/>
                    <a:pt x="15" y="60"/>
                    <a:pt x="14" y="59"/>
                  </a:cubicBezTo>
                  <a:cubicBezTo>
                    <a:pt x="14" y="58"/>
                    <a:pt x="14" y="56"/>
                    <a:pt x="14" y="54"/>
                  </a:cubicBezTo>
                  <a:cubicBezTo>
                    <a:pt x="14" y="53"/>
                    <a:pt x="14" y="53"/>
                    <a:pt x="14" y="52"/>
                  </a:cubicBezTo>
                  <a:cubicBezTo>
                    <a:pt x="14" y="51"/>
                    <a:pt x="14" y="50"/>
                    <a:pt x="15" y="50"/>
                  </a:cubicBezTo>
                  <a:cubicBezTo>
                    <a:pt x="16" y="47"/>
                    <a:pt x="17" y="44"/>
                    <a:pt x="19" y="43"/>
                  </a:cubicBezTo>
                  <a:cubicBezTo>
                    <a:pt x="20" y="43"/>
                    <a:pt x="20" y="43"/>
                    <a:pt x="20" y="42"/>
                  </a:cubicBezTo>
                  <a:cubicBezTo>
                    <a:pt x="22" y="42"/>
                    <a:pt x="22" y="42"/>
                    <a:pt x="22" y="42"/>
                  </a:cubicBezTo>
                  <a:cubicBezTo>
                    <a:pt x="25" y="40"/>
                    <a:pt x="25" y="40"/>
                    <a:pt x="25" y="40"/>
                  </a:cubicBezTo>
                  <a:cubicBezTo>
                    <a:pt x="31" y="37"/>
                    <a:pt x="31" y="37"/>
                    <a:pt x="31" y="37"/>
                  </a:cubicBezTo>
                  <a:cubicBezTo>
                    <a:pt x="42" y="31"/>
                    <a:pt x="54" y="25"/>
                    <a:pt x="65" y="20"/>
                  </a:cubicBezTo>
                  <a:cubicBezTo>
                    <a:pt x="73" y="16"/>
                    <a:pt x="73" y="16"/>
                    <a:pt x="73" y="16"/>
                  </a:cubicBezTo>
                  <a:cubicBezTo>
                    <a:pt x="74" y="15"/>
                    <a:pt x="74" y="15"/>
                    <a:pt x="74" y="15"/>
                  </a:cubicBezTo>
                  <a:cubicBezTo>
                    <a:pt x="75" y="15"/>
                    <a:pt x="75" y="15"/>
                    <a:pt x="75" y="15"/>
                  </a:cubicBezTo>
                  <a:cubicBezTo>
                    <a:pt x="75" y="15"/>
                    <a:pt x="76" y="15"/>
                    <a:pt x="76" y="14"/>
                  </a:cubicBezTo>
                  <a:cubicBezTo>
                    <a:pt x="77" y="14"/>
                    <a:pt x="78" y="14"/>
                    <a:pt x="79" y="14"/>
                  </a:cubicBezTo>
                  <a:cubicBezTo>
                    <a:pt x="84" y="13"/>
                    <a:pt x="88" y="14"/>
                    <a:pt x="91" y="15"/>
                  </a:cubicBezTo>
                  <a:cubicBezTo>
                    <a:pt x="93" y="17"/>
                    <a:pt x="95" y="18"/>
                    <a:pt x="96" y="19"/>
                  </a:cubicBezTo>
                  <a:cubicBezTo>
                    <a:pt x="96" y="19"/>
                    <a:pt x="96" y="19"/>
                    <a:pt x="97" y="19"/>
                  </a:cubicBezTo>
                  <a:cubicBezTo>
                    <a:pt x="97" y="19"/>
                    <a:pt x="97" y="19"/>
                    <a:pt x="97" y="19"/>
                  </a:cubicBezTo>
                  <a:cubicBezTo>
                    <a:pt x="98" y="19"/>
                    <a:pt x="98" y="19"/>
                    <a:pt x="98" y="19"/>
                  </a:cubicBezTo>
                  <a:cubicBezTo>
                    <a:pt x="98" y="18"/>
                    <a:pt x="98" y="16"/>
                    <a:pt x="97" y="13"/>
                  </a:cubicBezTo>
                  <a:cubicBezTo>
                    <a:pt x="95" y="11"/>
                    <a:pt x="92" y="8"/>
                    <a:pt x="88" y="7"/>
                  </a:cubicBezTo>
                  <a:cubicBezTo>
                    <a:pt x="88" y="5"/>
                    <a:pt x="88" y="5"/>
                    <a:pt x="88" y="5"/>
                  </a:cubicBezTo>
                  <a:cubicBezTo>
                    <a:pt x="93" y="7"/>
                    <a:pt x="96" y="9"/>
                    <a:pt x="97" y="10"/>
                  </a:cubicBezTo>
                  <a:cubicBezTo>
                    <a:pt x="99" y="11"/>
                    <a:pt x="100" y="11"/>
                    <a:pt x="100" y="11"/>
                  </a:cubicBezTo>
                  <a:cubicBezTo>
                    <a:pt x="101" y="10"/>
                    <a:pt x="100" y="8"/>
                    <a:pt x="102" y="8"/>
                  </a:cubicBezTo>
                  <a:cubicBezTo>
                    <a:pt x="98" y="4"/>
                    <a:pt x="92" y="2"/>
                    <a:pt x="87" y="1"/>
                  </a:cubicBezTo>
                  <a:cubicBezTo>
                    <a:pt x="81" y="0"/>
                    <a:pt x="75" y="0"/>
                    <a:pt x="70" y="2"/>
                  </a:cubicBezTo>
                  <a:cubicBezTo>
                    <a:pt x="69" y="2"/>
                    <a:pt x="68" y="2"/>
                    <a:pt x="67" y="3"/>
                  </a:cubicBezTo>
                  <a:cubicBezTo>
                    <a:pt x="65" y="4"/>
                    <a:pt x="65" y="4"/>
                    <a:pt x="65" y="4"/>
                  </a:cubicBezTo>
                  <a:cubicBezTo>
                    <a:pt x="61" y="6"/>
                    <a:pt x="61" y="6"/>
                    <a:pt x="61" y="6"/>
                  </a:cubicBezTo>
                  <a:cubicBezTo>
                    <a:pt x="26" y="24"/>
                    <a:pt x="26" y="24"/>
                    <a:pt x="26" y="24"/>
                  </a:cubicBezTo>
                  <a:cubicBezTo>
                    <a:pt x="17" y="28"/>
                    <a:pt x="17" y="28"/>
                    <a:pt x="17" y="28"/>
                  </a:cubicBezTo>
                  <a:cubicBezTo>
                    <a:pt x="15" y="29"/>
                    <a:pt x="15" y="29"/>
                    <a:pt x="15" y="29"/>
                  </a:cubicBezTo>
                  <a:cubicBezTo>
                    <a:pt x="14" y="30"/>
                    <a:pt x="14" y="30"/>
                    <a:pt x="14" y="30"/>
                  </a:cubicBezTo>
                  <a:cubicBezTo>
                    <a:pt x="13" y="30"/>
                    <a:pt x="13" y="30"/>
                    <a:pt x="12" y="30"/>
                  </a:cubicBezTo>
                  <a:cubicBezTo>
                    <a:pt x="10" y="32"/>
                    <a:pt x="9" y="33"/>
                    <a:pt x="7" y="35"/>
                  </a:cubicBezTo>
                  <a:cubicBezTo>
                    <a:pt x="4" y="38"/>
                    <a:pt x="2" y="42"/>
                    <a:pt x="1" y="46"/>
                  </a:cubicBezTo>
                  <a:cubicBezTo>
                    <a:pt x="0" y="48"/>
                    <a:pt x="0" y="50"/>
                    <a:pt x="0" y="52"/>
                  </a:cubicBezTo>
                  <a:cubicBezTo>
                    <a:pt x="0" y="53"/>
                    <a:pt x="0" y="54"/>
                    <a:pt x="0" y="55"/>
                  </a:cubicBezTo>
                  <a:cubicBezTo>
                    <a:pt x="0" y="56"/>
                    <a:pt x="0" y="57"/>
                    <a:pt x="0" y="58"/>
                  </a:cubicBezTo>
                  <a:cubicBezTo>
                    <a:pt x="0" y="60"/>
                    <a:pt x="0" y="62"/>
                    <a:pt x="1" y="64"/>
                  </a:cubicBezTo>
                  <a:cubicBezTo>
                    <a:pt x="1" y="65"/>
                    <a:pt x="2" y="66"/>
                    <a:pt x="2" y="67"/>
                  </a:cubicBezTo>
                  <a:cubicBezTo>
                    <a:pt x="2" y="67"/>
                    <a:pt x="2" y="68"/>
                    <a:pt x="3" y="68"/>
                  </a:cubicBezTo>
                  <a:cubicBezTo>
                    <a:pt x="3" y="69"/>
                    <a:pt x="3" y="69"/>
                    <a:pt x="3" y="69"/>
                  </a:cubicBezTo>
                  <a:cubicBezTo>
                    <a:pt x="3" y="70"/>
                    <a:pt x="3" y="70"/>
                    <a:pt x="3" y="70"/>
                  </a:cubicBezTo>
                  <a:cubicBezTo>
                    <a:pt x="3" y="70"/>
                    <a:pt x="3" y="70"/>
                    <a:pt x="3" y="70"/>
                  </a:cubicBezTo>
                  <a:cubicBezTo>
                    <a:pt x="3" y="70"/>
                    <a:pt x="3" y="70"/>
                    <a:pt x="3" y="70"/>
                  </a:cubicBezTo>
                  <a:cubicBezTo>
                    <a:pt x="4" y="70"/>
                    <a:pt x="4" y="70"/>
                    <a:pt x="4" y="70"/>
                  </a:cubicBezTo>
                  <a:cubicBezTo>
                    <a:pt x="4" y="71"/>
                    <a:pt x="4" y="71"/>
                    <a:pt x="4" y="71"/>
                  </a:cubicBezTo>
                  <a:cubicBezTo>
                    <a:pt x="4" y="71"/>
                    <a:pt x="5" y="72"/>
                    <a:pt x="5" y="72"/>
                  </a:cubicBezTo>
                  <a:cubicBezTo>
                    <a:pt x="5" y="73"/>
                    <a:pt x="6" y="74"/>
                    <a:pt x="7" y="75"/>
                  </a:cubicBezTo>
                  <a:cubicBezTo>
                    <a:pt x="8" y="77"/>
                    <a:pt x="10" y="78"/>
                    <a:pt x="12" y="79"/>
                  </a:cubicBezTo>
                  <a:cubicBezTo>
                    <a:pt x="15" y="82"/>
                    <a:pt x="19" y="83"/>
                    <a:pt x="23" y="84"/>
                  </a:cubicBezTo>
                  <a:cubicBezTo>
                    <a:pt x="27" y="84"/>
                    <a:pt x="32" y="84"/>
                    <a:pt x="36" y="83"/>
                  </a:cubicBezTo>
                  <a:cubicBezTo>
                    <a:pt x="38" y="83"/>
                    <a:pt x="40" y="82"/>
                    <a:pt x="42" y="81"/>
                  </a:cubicBezTo>
                  <a:cubicBezTo>
                    <a:pt x="42" y="81"/>
                    <a:pt x="42" y="81"/>
                    <a:pt x="42" y="81"/>
                  </a:cubicBezTo>
                  <a:cubicBezTo>
                    <a:pt x="43" y="80"/>
                    <a:pt x="43" y="80"/>
                    <a:pt x="43" y="80"/>
                  </a:cubicBezTo>
                  <a:cubicBezTo>
                    <a:pt x="43" y="80"/>
                    <a:pt x="44" y="80"/>
                    <a:pt x="44" y="80"/>
                  </a:cubicBezTo>
                  <a:cubicBezTo>
                    <a:pt x="46" y="79"/>
                    <a:pt x="46" y="79"/>
                    <a:pt x="46" y="79"/>
                  </a:cubicBezTo>
                  <a:cubicBezTo>
                    <a:pt x="55" y="75"/>
                    <a:pt x="55" y="75"/>
                    <a:pt x="55" y="75"/>
                  </a:cubicBezTo>
                  <a:cubicBezTo>
                    <a:pt x="72" y="66"/>
                    <a:pt x="72" y="66"/>
                    <a:pt x="72" y="66"/>
                  </a:cubicBezTo>
                  <a:cubicBezTo>
                    <a:pt x="50" y="77"/>
                    <a:pt x="50" y="77"/>
                    <a:pt x="50" y="77"/>
                  </a:cubicBezTo>
                  <a:cubicBezTo>
                    <a:pt x="44" y="79"/>
                    <a:pt x="44" y="79"/>
                    <a:pt x="44" y="79"/>
                  </a:cubicBezTo>
                  <a:cubicBezTo>
                    <a:pt x="43" y="80"/>
                    <a:pt x="43" y="80"/>
                    <a:pt x="43" y="80"/>
                  </a:cubicBezTo>
                  <a:cubicBezTo>
                    <a:pt x="42" y="81"/>
                    <a:pt x="42" y="81"/>
                    <a:pt x="42" y="81"/>
                  </a:cubicBezTo>
                  <a:cubicBezTo>
                    <a:pt x="41" y="81"/>
                    <a:pt x="41" y="81"/>
                    <a:pt x="41" y="81"/>
                  </a:cubicBezTo>
                  <a:cubicBezTo>
                    <a:pt x="40" y="82"/>
                    <a:pt x="39" y="82"/>
                    <a:pt x="38" y="82"/>
                  </a:cubicBezTo>
                  <a:cubicBezTo>
                    <a:pt x="33" y="84"/>
                    <a:pt x="27" y="84"/>
                    <a:pt x="22" y="83"/>
                  </a:cubicBezTo>
                  <a:cubicBezTo>
                    <a:pt x="17" y="82"/>
                    <a:pt x="12" y="80"/>
                    <a:pt x="9" y="76"/>
                  </a:cubicBezTo>
                  <a:cubicBezTo>
                    <a:pt x="7" y="74"/>
                    <a:pt x="5" y="72"/>
                    <a:pt x="4" y="69"/>
                  </a:cubicBezTo>
                  <a:cubicBezTo>
                    <a:pt x="4" y="69"/>
                    <a:pt x="4" y="69"/>
                    <a:pt x="4" y="69"/>
                  </a:cubicBezTo>
                  <a:cubicBezTo>
                    <a:pt x="4" y="70"/>
                    <a:pt x="4" y="69"/>
                    <a:pt x="4" y="69"/>
                  </a:cubicBezTo>
                  <a:cubicBezTo>
                    <a:pt x="3" y="69"/>
                    <a:pt x="3" y="69"/>
                    <a:pt x="3" y="69"/>
                  </a:cubicBezTo>
                  <a:cubicBezTo>
                    <a:pt x="3" y="69"/>
                    <a:pt x="3" y="68"/>
                    <a:pt x="3" y="68"/>
                  </a:cubicBezTo>
                  <a:cubicBezTo>
                    <a:pt x="3" y="67"/>
                    <a:pt x="2" y="67"/>
                    <a:pt x="2" y="66"/>
                  </a:cubicBezTo>
                  <a:cubicBezTo>
                    <a:pt x="2" y="65"/>
                    <a:pt x="1" y="64"/>
                    <a:pt x="1" y="62"/>
                  </a:cubicBezTo>
                  <a:cubicBezTo>
                    <a:pt x="0" y="60"/>
                    <a:pt x="0" y="57"/>
                    <a:pt x="0" y="55"/>
                  </a:cubicBezTo>
                  <a:cubicBezTo>
                    <a:pt x="0" y="52"/>
                    <a:pt x="0" y="50"/>
                    <a:pt x="1" y="47"/>
                  </a:cubicBezTo>
                  <a:cubicBezTo>
                    <a:pt x="2" y="42"/>
                    <a:pt x="5" y="37"/>
                    <a:pt x="9" y="33"/>
                  </a:cubicBezTo>
                  <a:cubicBezTo>
                    <a:pt x="9" y="34"/>
                    <a:pt x="9" y="34"/>
                    <a:pt x="10" y="34"/>
                  </a:cubicBezTo>
                  <a:cubicBezTo>
                    <a:pt x="6" y="37"/>
                    <a:pt x="3" y="42"/>
                    <a:pt x="2" y="47"/>
                  </a:cubicBezTo>
                  <a:cubicBezTo>
                    <a:pt x="1" y="50"/>
                    <a:pt x="1" y="52"/>
                    <a:pt x="1" y="55"/>
                  </a:cubicBezTo>
                  <a:cubicBezTo>
                    <a:pt x="1" y="57"/>
                    <a:pt x="1" y="60"/>
                    <a:pt x="2" y="62"/>
                  </a:cubicBezTo>
                  <a:cubicBezTo>
                    <a:pt x="2" y="64"/>
                    <a:pt x="3" y="65"/>
                    <a:pt x="3" y="66"/>
                  </a:cubicBezTo>
                  <a:cubicBezTo>
                    <a:pt x="3" y="67"/>
                    <a:pt x="4" y="67"/>
                    <a:pt x="4" y="68"/>
                  </a:cubicBezTo>
                  <a:cubicBezTo>
                    <a:pt x="4" y="68"/>
                    <a:pt x="4" y="68"/>
                    <a:pt x="4" y="69"/>
                  </a:cubicBezTo>
                  <a:cubicBezTo>
                    <a:pt x="5" y="69"/>
                    <a:pt x="5" y="69"/>
                    <a:pt x="5" y="69"/>
                  </a:cubicBezTo>
                  <a:cubicBezTo>
                    <a:pt x="5" y="69"/>
                    <a:pt x="5" y="69"/>
                    <a:pt x="5" y="69"/>
                  </a:cubicBezTo>
                  <a:cubicBezTo>
                    <a:pt x="5" y="69"/>
                    <a:pt x="5" y="69"/>
                    <a:pt x="5" y="69"/>
                  </a:cubicBezTo>
                  <a:cubicBezTo>
                    <a:pt x="5" y="69"/>
                    <a:pt x="5" y="69"/>
                    <a:pt x="5" y="69"/>
                  </a:cubicBezTo>
                  <a:cubicBezTo>
                    <a:pt x="6" y="72"/>
                    <a:pt x="8" y="74"/>
                    <a:pt x="10" y="76"/>
                  </a:cubicBezTo>
                  <a:cubicBezTo>
                    <a:pt x="13" y="79"/>
                    <a:pt x="18" y="81"/>
                    <a:pt x="23" y="82"/>
                  </a:cubicBezTo>
                  <a:cubicBezTo>
                    <a:pt x="28" y="83"/>
                    <a:pt x="33" y="83"/>
                    <a:pt x="38" y="81"/>
                  </a:cubicBezTo>
                  <a:cubicBezTo>
                    <a:pt x="40" y="81"/>
                    <a:pt x="41" y="81"/>
                    <a:pt x="42" y="80"/>
                  </a:cubicBezTo>
                  <a:cubicBezTo>
                    <a:pt x="43" y="79"/>
                    <a:pt x="44" y="79"/>
                    <a:pt x="45" y="79"/>
                  </a:cubicBezTo>
                  <a:cubicBezTo>
                    <a:pt x="50" y="76"/>
                    <a:pt x="50" y="76"/>
                    <a:pt x="50" y="76"/>
                  </a:cubicBezTo>
                  <a:cubicBezTo>
                    <a:pt x="58" y="72"/>
                    <a:pt x="65" y="68"/>
                    <a:pt x="73" y="64"/>
                  </a:cubicBezTo>
                  <a:cubicBezTo>
                    <a:pt x="73" y="66"/>
                    <a:pt x="73" y="66"/>
                    <a:pt x="73" y="66"/>
                  </a:cubicBezTo>
                  <a:cubicBezTo>
                    <a:pt x="90" y="58"/>
                    <a:pt x="90" y="58"/>
                    <a:pt x="90" y="58"/>
                  </a:cubicBezTo>
                  <a:cubicBezTo>
                    <a:pt x="94" y="56"/>
                    <a:pt x="94" y="56"/>
                    <a:pt x="94" y="56"/>
                  </a:cubicBezTo>
                  <a:cubicBezTo>
                    <a:pt x="95" y="55"/>
                    <a:pt x="96" y="55"/>
                    <a:pt x="98" y="53"/>
                  </a:cubicBezTo>
                  <a:cubicBezTo>
                    <a:pt x="102" y="51"/>
                    <a:pt x="105" y="48"/>
                    <a:pt x="107" y="44"/>
                  </a:cubicBezTo>
                  <a:cubicBezTo>
                    <a:pt x="109" y="41"/>
                    <a:pt x="110" y="38"/>
                    <a:pt x="110" y="35"/>
                  </a:cubicBezTo>
                  <a:cubicBezTo>
                    <a:pt x="111" y="33"/>
                    <a:pt x="110" y="30"/>
                    <a:pt x="110" y="28"/>
                  </a:cubicBezTo>
                  <a:cubicBezTo>
                    <a:pt x="110" y="33"/>
                    <a:pt x="109" y="39"/>
                    <a:pt x="105" y="4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8" name="Freeform 23"/>
            <p:cNvSpPr/>
            <p:nvPr/>
          </p:nvSpPr>
          <p:spPr bwMode="auto">
            <a:xfrm>
              <a:off x="7693026" y="2405063"/>
              <a:ext cx="476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9" name="Freeform 24"/>
            <p:cNvSpPr/>
            <p:nvPr/>
          </p:nvSpPr>
          <p:spPr bwMode="auto">
            <a:xfrm>
              <a:off x="7697788" y="2397126"/>
              <a:ext cx="11113" cy="7938"/>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1" y="2"/>
                    <a:pt x="2" y="1"/>
                    <a:pt x="3" y="0"/>
                  </a:cubicBezTo>
                  <a:cubicBezTo>
                    <a:pt x="2" y="1"/>
                    <a:pt x="1" y="2"/>
                    <a:pt x="0" y="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0" name="Freeform 25"/>
            <p:cNvSpPr/>
            <p:nvPr/>
          </p:nvSpPr>
          <p:spPr bwMode="auto">
            <a:xfrm>
              <a:off x="7316788" y="2201863"/>
              <a:ext cx="444500" cy="258763"/>
            </a:xfrm>
            <a:custGeom>
              <a:avLst/>
              <a:gdLst>
                <a:gd name="T0" fmla="*/ 95 w 118"/>
                <a:gd name="T1" fmla="*/ 0 h 69"/>
                <a:gd name="T2" fmla="*/ 111 w 118"/>
                <a:gd name="T3" fmla="*/ 43 h 69"/>
                <a:gd name="T4" fmla="*/ 95 w 118"/>
                <a:gd name="T5" fmla="*/ 53 h 69"/>
                <a:gd name="T6" fmla="*/ 83 w 118"/>
                <a:gd name="T7" fmla="*/ 56 h 69"/>
                <a:gd name="T8" fmla="*/ 90 w 118"/>
                <a:gd name="T9" fmla="*/ 54 h 69"/>
                <a:gd name="T10" fmla="*/ 96 w 118"/>
                <a:gd name="T11" fmla="*/ 53 h 69"/>
                <a:gd name="T12" fmla="*/ 113 w 118"/>
                <a:gd name="T13" fmla="*/ 39 h 69"/>
                <a:gd name="T14" fmla="*/ 95 w 118"/>
                <a:gd name="T15" fmla="*/ 1 h 69"/>
                <a:gd name="T16" fmla="*/ 82 w 118"/>
                <a:gd name="T17" fmla="*/ 4 h 69"/>
                <a:gd name="T18" fmla="*/ 93 w 118"/>
                <a:gd name="T19" fmla="*/ 7 h 69"/>
                <a:gd name="T20" fmla="*/ 106 w 118"/>
                <a:gd name="T21" fmla="*/ 23 h 69"/>
                <a:gd name="T22" fmla="*/ 98 w 118"/>
                <a:gd name="T23" fmla="*/ 44 h 69"/>
                <a:gd name="T24" fmla="*/ 79 w 118"/>
                <a:gd name="T25" fmla="*/ 48 h 69"/>
                <a:gd name="T26" fmla="*/ 92 w 118"/>
                <a:gd name="T27" fmla="*/ 45 h 69"/>
                <a:gd name="T28" fmla="*/ 102 w 118"/>
                <a:gd name="T29" fmla="*/ 41 h 69"/>
                <a:gd name="T30" fmla="*/ 94 w 118"/>
                <a:gd name="T31" fmla="*/ 10 h 69"/>
                <a:gd name="T32" fmla="*/ 102 w 118"/>
                <a:gd name="T33" fmla="*/ 19 h 69"/>
                <a:gd name="T34" fmla="*/ 97 w 118"/>
                <a:gd name="T35" fmla="*/ 42 h 69"/>
                <a:gd name="T36" fmla="*/ 79 w 118"/>
                <a:gd name="T37" fmla="*/ 46 h 69"/>
                <a:gd name="T38" fmla="*/ 30 w 118"/>
                <a:gd name="T39" fmla="*/ 55 h 69"/>
                <a:gd name="T40" fmla="*/ 28 w 118"/>
                <a:gd name="T41" fmla="*/ 55 h 69"/>
                <a:gd name="T42" fmla="*/ 25 w 118"/>
                <a:gd name="T43" fmla="*/ 54 h 69"/>
                <a:gd name="T44" fmla="*/ 16 w 118"/>
                <a:gd name="T45" fmla="*/ 36 h 69"/>
                <a:gd name="T46" fmla="*/ 25 w 118"/>
                <a:gd name="T47" fmla="*/ 25 h 69"/>
                <a:gd name="T48" fmla="*/ 31 w 118"/>
                <a:gd name="T49" fmla="*/ 24 h 69"/>
                <a:gd name="T50" fmla="*/ 66 w 118"/>
                <a:gd name="T51" fmla="*/ 9 h 69"/>
                <a:gd name="T52" fmla="*/ 49 w 118"/>
                <a:gd name="T53" fmla="*/ 6 h 69"/>
                <a:gd name="T54" fmla="*/ 25 w 118"/>
                <a:gd name="T55" fmla="*/ 11 h 69"/>
                <a:gd name="T56" fmla="*/ 9 w 118"/>
                <a:gd name="T57" fmla="*/ 19 h 69"/>
                <a:gd name="T58" fmla="*/ 2 w 118"/>
                <a:gd name="T59" fmla="*/ 31 h 69"/>
                <a:gd name="T60" fmla="*/ 25 w 118"/>
                <a:gd name="T61" fmla="*/ 69 h 69"/>
                <a:gd name="T62" fmla="*/ 27 w 118"/>
                <a:gd name="T63" fmla="*/ 69 h 69"/>
                <a:gd name="T64" fmla="*/ 37 w 118"/>
                <a:gd name="T65" fmla="*/ 69 h 69"/>
                <a:gd name="T66" fmla="*/ 84 w 118"/>
                <a:gd name="T67" fmla="*/ 58 h 69"/>
                <a:gd name="T68" fmla="*/ 99 w 118"/>
                <a:gd name="T69" fmla="*/ 55 h 69"/>
                <a:gd name="T70" fmla="*/ 94 w 118"/>
                <a:gd name="T71" fmla="*/ 56 h 69"/>
                <a:gd name="T72" fmla="*/ 55 w 118"/>
                <a:gd name="T73" fmla="*/ 64 h 69"/>
                <a:gd name="T74" fmla="*/ 29 w 118"/>
                <a:gd name="T75" fmla="*/ 69 h 69"/>
                <a:gd name="T76" fmla="*/ 27 w 118"/>
                <a:gd name="T77" fmla="*/ 69 h 69"/>
                <a:gd name="T78" fmla="*/ 14 w 118"/>
                <a:gd name="T79" fmla="*/ 65 h 69"/>
                <a:gd name="T80" fmla="*/ 15 w 118"/>
                <a:gd name="T81" fmla="*/ 64 h 69"/>
                <a:gd name="T82" fmla="*/ 27 w 118"/>
                <a:gd name="T83" fmla="*/ 67 h 69"/>
                <a:gd name="T84" fmla="*/ 29 w 118"/>
                <a:gd name="T85" fmla="*/ 68 h 69"/>
                <a:gd name="T86" fmla="*/ 55 w 118"/>
                <a:gd name="T87" fmla="*/ 63 h 69"/>
                <a:gd name="T88" fmla="*/ 95 w 118"/>
                <a:gd name="T89" fmla="*/ 55 h 69"/>
                <a:gd name="T90" fmla="*/ 105 w 118"/>
                <a:gd name="T91" fmla="*/ 50 h 69"/>
                <a:gd name="T92" fmla="*/ 118 w 118"/>
                <a:gd name="T93" fmla="*/ 3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8" h="69">
                  <a:moveTo>
                    <a:pt x="110" y="9"/>
                  </a:moveTo>
                  <a:cubicBezTo>
                    <a:pt x="108" y="6"/>
                    <a:pt x="106" y="4"/>
                    <a:pt x="103" y="3"/>
                  </a:cubicBezTo>
                  <a:cubicBezTo>
                    <a:pt x="101" y="1"/>
                    <a:pt x="98" y="0"/>
                    <a:pt x="95" y="0"/>
                  </a:cubicBezTo>
                  <a:cubicBezTo>
                    <a:pt x="101" y="2"/>
                    <a:pt x="106" y="6"/>
                    <a:pt x="109" y="10"/>
                  </a:cubicBezTo>
                  <a:cubicBezTo>
                    <a:pt x="113" y="15"/>
                    <a:pt x="115" y="20"/>
                    <a:pt x="115" y="26"/>
                  </a:cubicBezTo>
                  <a:cubicBezTo>
                    <a:pt x="116" y="32"/>
                    <a:pt x="115" y="38"/>
                    <a:pt x="111" y="43"/>
                  </a:cubicBezTo>
                  <a:cubicBezTo>
                    <a:pt x="110" y="45"/>
                    <a:pt x="108" y="47"/>
                    <a:pt x="105" y="49"/>
                  </a:cubicBezTo>
                  <a:cubicBezTo>
                    <a:pt x="103" y="51"/>
                    <a:pt x="100" y="52"/>
                    <a:pt x="97" y="53"/>
                  </a:cubicBezTo>
                  <a:cubicBezTo>
                    <a:pt x="97" y="53"/>
                    <a:pt x="96" y="53"/>
                    <a:pt x="95" y="53"/>
                  </a:cubicBezTo>
                  <a:cubicBezTo>
                    <a:pt x="93" y="54"/>
                    <a:pt x="93" y="54"/>
                    <a:pt x="93" y="54"/>
                  </a:cubicBezTo>
                  <a:cubicBezTo>
                    <a:pt x="90" y="54"/>
                    <a:pt x="90" y="54"/>
                    <a:pt x="90" y="54"/>
                  </a:cubicBezTo>
                  <a:cubicBezTo>
                    <a:pt x="83" y="56"/>
                    <a:pt x="83" y="56"/>
                    <a:pt x="83" y="56"/>
                  </a:cubicBezTo>
                  <a:cubicBezTo>
                    <a:pt x="69" y="59"/>
                    <a:pt x="69" y="59"/>
                    <a:pt x="69" y="59"/>
                  </a:cubicBezTo>
                  <a:cubicBezTo>
                    <a:pt x="41" y="65"/>
                    <a:pt x="41" y="65"/>
                    <a:pt x="41" y="65"/>
                  </a:cubicBezTo>
                  <a:cubicBezTo>
                    <a:pt x="56" y="61"/>
                    <a:pt x="74" y="57"/>
                    <a:pt x="90" y="54"/>
                  </a:cubicBezTo>
                  <a:cubicBezTo>
                    <a:pt x="94" y="53"/>
                    <a:pt x="94" y="53"/>
                    <a:pt x="94" y="53"/>
                  </a:cubicBezTo>
                  <a:cubicBezTo>
                    <a:pt x="95" y="53"/>
                    <a:pt x="95" y="53"/>
                    <a:pt x="95" y="53"/>
                  </a:cubicBezTo>
                  <a:cubicBezTo>
                    <a:pt x="95" y="53"/>
                    <a:pt x="96" y="53"/>
                    <a:pt x="96" y="53"/>
                  </a:cubicBezTo>
                  <a:cubicBezTo>
                    <a:pt x="97" y="53"/>
                    <a:pt x="98" y="52"/>
                    <a:pt x="98" y="52"/>
                  </a:cubicBezTo>
                  <a:cubicBezTo>
                    <a:pt x="102" y="51"/>
                    <a:pt x="105" y="50"/>
                    <a:pt x="107" y="47"/>
                  </a:cubicBezTo>
                  <a:cubicBezTo>
                    <a:pt x="110" y="45"/>
                    <a:pt x="112" y="42"/>
                    <a:pt x="113" y="39"/>
                  </a:cubicBezTo>
                  <a:cubicBezTo>
                    <a:pt x="114" y="36"/>
                    <a:pt x="115" y="33"/>
                    <a:pt x="115" y="30"/>
                  </a:cubicBezTo>
                  <a:cubicBezTo>
                    <a:pt x="115" y="24"/>
                    <a:pt x="113" y="17"/>
                    <a:pt x="110" y="12"/>
                  </a:cubicBezTo>
                  <a:cubicBezTo>
                    <a:pt x="106" y="7"/>
                    <a:pt x="101" y="3"/>
                    <a:pt x="95" y="1"/>
                  </a:cubicBezTo>
                  <a:cubicBezTo>
                    <a:pt x="94" y="1"/>
                    <a:pt x="92" y="0"/>
                    <a:pt x="91" y="0"/>
                  </a:cubicBezTo>
                  <a:cubicBezTo>
                    <a:pt x="89" y="0"/>
                    <a:pt x="88" y="0"/>
                    <a:pt x="86" y="1"/>
                  </a:cubicBezTo>
                  <a:cubicBezTo>
                    <a:pt x="84" y="2"/>
                    <a:pt x="82" y="3"/>
                    <a:pt x="82" y="4"/>
                  </a:cubicBezTo>
                  <a:cubicBezTo>
                    <a:pt x="82" y="5"/>
                    <a:pt x="83" y="5"/>
                    <a:pt x="84" y="5"/>
                  </a:cubicBezTo>
                  <a:cubicBezTo>
                    <a:pt x="85" y="5"/>
                    <a:pt x="87" y="6"/>
                    <a:pt x="89" y="6"/>
                  </a:cubicBezTo>
                  <a:cubicBezTo>
                    <a:pt x="90" y="6"/>
                    <a:pt x="91" y="6"/>
                    <a:pt x="93" y="7"/>
                  </a:cubicBezTo>
                  <a:cubicBezTo>
                    <a:pt x="94" y="7"/>
                    <a:pt x="95" y="7"/>
                    <a:pt x="95" y="7"/>
                  </a:cubicBezTo>
                  <a:cubicBezTo>
                    <a:pt x="96" y="8"/>
                    <a:pt x="95" y="9"/>
                    <a:pt x="94" y="9"/>
                  </a:cubicBezTo>
                  <a:cubicBezTo>
                    <a:pt x="100" y="12"/>
                    <a:pt x="105" y="17"/>
                    <a:pt x="106" y="23"/>
                  </a:cubicBezTo>
                  <a:cubicBezTo>
                    <a:pt x="107" y="27"/>
                    <a:pt x="107" y="30"/>
                    <a:pt x="107" y="33"/>
                  </a:cubicBezTo>
                  <a:cubicBezTo>
                    <a:pt x="106" y="36"/>
                    <a:pt x="105" y="39"/>
                    <a:pt x="102" y="41"/>
                  </a:cubicBezTo>
                  <a:cubicBezTo>
                    <a:pt x="101" y="42"/>
                    <a:pt x="100" y="43"/>
                    <a:pt x="98" y="44"/>
                  </a:cubicBezTo>
                  <a:cubicBezTo>
                    <a:pt x="97" y="44"/>
                    <a:pt x="96" y="45"/>
                    <a:pt x="95" y="45"/>
                  </a:cubicBezTo>
                  <a:cubicBezTo>
                    <a:pt x="94" y="45"/>
                    <a:pt x="93" y="45"/>
                    <a:pt x="92" y="46"/>
                  </a:cubicBezTo>
                  <a:cubicBezTo>
                    <a:pt x="79" y="48"/>
                    <a:pt x="79" y="48"/>
                    <a:pt x="79" y="48"/>
                  </a:cubicBezTo>
                  <a:cubicBezTo>
                    <a:pt x="70" y="50"/>
                    <a:pt x="61" y="52"/>
                    <a:pt x="52" y="53"/>
                  </a:cubicBezTo>
                  <a:cubicBezTo>
                    <a:pt x="61" y="52"/>
                    <a:pt x="70" y="50"/>
                    <a:pt x="79" y="48"/>
                  </a:cubicBezTo>
                  <a:cubicBezTo>
                    <a:pt x="92" y="45"/>
                    <a:pt x="92" y="45"/>
                    <a:pt x="92" y="45"/>
                  </a:cubicBezTo>
                  <a:cubicBezTo>
                    <a:pt x="93" y="45"/>
                    <a:pt x="94" y="45"/>
                    <a:pt x="95" y="45"/>
                  </a:cubicBezTo>
                  <a:cubicBezTo>
                    <a:pt x="96" y="45"/>
                    <a:pt x="97" y="44"/>
                    <a:pt x="98" y="44"/>
                  </a:cubicBezTo>
                  <a:cubicBezTo>
                    <a:pt x="100" y="43"/>
                    <a:pt x="101" y="42"/>
                    <a:pt x="102" y="41"/>
                  </a:cubicBezTo>
                  <a:cubicBezTo>
                    <a:pt x="105" y="39"/>
                    <a:pt x="106" y="36"/>
                    <a:pt x="106" y="33"/>
                  </a:cubicBezTo>
                  <a:cubicBezTo>
                    <a:pt x="107" y="30"/>
                    <a:pt x="107" y="27"/>
                    <a:pt x="106" y="23"/>
                  </a:cubicBezTo>
                  <a:cubicBezTo>
                    <a:pt x="104" y="17"/>
                    <a:pt x="100" y="12"/>
                    <a:pt x="94" y="10"/>
                  </a:cubicBezTo>
                  <a:cubicBezTo>
                    <a:pt x="93" y="10"/>
                    <a:pt x="93" y="11"/>
                    <a:pt x="95" y="12"/>
                  </a:cubicBezTo>
                  <a:cubicBezTo>
                    <a:pt x="96" y="13"/>
                    <a:pt x="97" y="14"/>
                    <a:pt x="98" y="15"/>
                  </a:cubicBezTo>
                  <a:cubicBezTo>
                    <a:pt x="99" y="16"/>
                    <a:pt x="101" y="17"/>
                    <a:pt x="102" y="19"/>
                  </a:cubicBezTo>
                  <a:cubicBezTo>
                    <a:pt x="103" y="21"/>
                    <a:pt x="104" y="24"/>
                    <a:pt x="105" y="26"/>
                  </a:cubicBezTo>
                  <a:cubicBezTo>
                    <a:pt x="105" y="28"/>
                    <a:pt x="105" y="30"/>
                    <a:pt x="105" y="32"/>
                  </a:cubicBezTo>
                  <a:cubicBezTo>
                    <a:pt x="104" y="36"/>
                    <a:pt x="101" y="40"/>
                    <a:pt x="97" y="42"/>
                  </a:cubicBezTo>
                  <a:cubicBezTo>
                    <a:pt x="96" y="42"/>
                    <a:pt x="94" y="43"/>
                    <a:pt x="93" y="43"/>
                  </a:cubicBezTo>
                  <a:cubicBezTo>
                    <a:pt x="89" y="44"/>
                    <a:pt x="89" y="44"/>
                    <a:pt x="89" y="44"/>
                  </a:cubicBezTo>
                  <a:cubicBezTo>
                    <a:pt x="79" y="46"/>
                    <a:pt x="79" y="46"/>
                    <a:pt x="79" y="46"/>
                  </a:cubicBezTo>
                  <a:cubicBezTo>
                    <a:pt x="66" y="48"/>
                    <a:pt x="53" y="51"/>
                    <a:pt x="41" y="53"/>
                  </a:cubicBezTo>
                  <a:cubicBezTo>
                    <a:pt x="34" y="55"/>
                    <a:pt x="34" y="55"/>
                    <a:pt x="34" y="55"/>
                  </a:cubicBezTo>
                  <a:cubicBezTo>
                    <a:pt x="33" y="55"/>
                    <a:pt x="31" y="55"/>
                    <a:pt x="30" y="55"/>
                  </a:cubicBezTo>
                  <a:cubicBezTo>
                    <a:pt x="29" y="55"/>
                    <a:pt x="29" y="55"/>
                    <a:pt x="29" y="55"/>
                  </a:cubicBezTo>
                  <a:cubicBezTo>
                    <a:pt x="28" y="55"/>
                    <a:pt x="28" y="55"/>
                    <a:pt x="28" y="55"/>
                  </a:cubicBezTo>
                  <a:cubicBezTo>
                    <a:pt x="28" y="55"/>
                    <a:pt x="28" y="55"/>
                    <a:pt x="28" y="55"/>
                  </a:cubicBezTo>
                  <a:cubicBezTo>
                    <a:pt x="27" y="55"/>
                    <a:pt x="27" y="55"/>
                    <a:pt x="27" y="55"/>
                  </a:cubicBezTo>
                  <a:cubicBezTo>
                    <a:pt x="27" y="55"/>
                    <a:pt x="27" y="55"/>
                    <a:pt x="27" y="55"/>
                  </a:cubicBezTo>
                  <a:cubicBezTo>
                    <a:pt x="26" y="54"/>
                    <a:pt x="25" y="54"/>
                    <a:pt x="25" y="54"/>
                  </a:cubicBezTo>
                  <a:cubicBezTo>
                    <a:pt x="23" y="54"/>
                    <a:pt x="22" y="53"/>
                    <a:pt x="21" y="52"/>
                  </a:cubicBezTo>
                  <a:cubicBezTo>
                    <a:pt x="19" y="51"/>
                    <a:pt x="17" y="48"/>
                    <a:pt x="16" y="45"/>
                  </a:cubicBezTo>
                  <a:cubicBezTo>
                    <a:pt x="15" y="42"/>
                    <a:pt x="15" y="39"/>
                    <a:pt x="16" y="36"/>
                  </a:cubicBezTo>
                  <a:cubicBezTo>
                    <a:pt x="16" y="33"/>
                    <a:pt x="17" y="32"/>
                    <a:pt x="18" y="30"/>
                  </a:cubicBezTo>
                  <a:cubicBezTo>
                    <a:pt x="20" y="28"/>
                    <a:pt x="21" y="27"/>
                    <a:pt x="23" y="26"/>
                  </a:cubicBezTo>
                  <a:cubicBezTo>
                    <a:pt x="24" y="26"/>
                    <a:pt x="24" y="26"/>
                    <a:pt x="25" y="25"/>
                  </a:cubicBezTo>
                  <a:cubicBezTo>
                    <a:pt x="25" y="25"/>
                    <a:pt x="25" y="25"/>
                    <a:pt x="25" y="25"/>
                  </a:cubicBezTo>
                  <a:cubicBezTo>
                    <a:pt x="26" y="25"/>
                    <a:pt x="26" y="25"/>
                    <a:pt x="26" y="25"/>
                  </a:cubicBezTo>
                  <a:cubicBezTo>
                    <a:pt x="31" y="24"/>
                    <a:pt x="31" y="24"/>
                    <a:pt x="31" y="24"/>
                  </a:cubicBezTo>
                  <a:cubicBezTo>
                    <a:pt x="40" y="22"/>
                    <a:pt x="40" y="22"/>
                    <a:pt x="40" y="22"/>
                  </a:cubicBezTo>
                  <a:cubicBezTo>
                    <a:pt x="52" y="20"/>
                    <a:pt x="64" y="17"/>
                    <a:pt x="74" y="15"/>
                  </a:cubicBezTo>
                  <a:cubicBezTo>
                    <a:pt x="91" y="10"/>
                    <a:pt x="84" y="7"/>
                    <a:pt x="66" y="9"/>
                  </a:cubicBezTo>
                  <a:cubicBezTo>
                    <a:pt x="66" y="8"/>
                    <a:pt x="66" y="8"/>
                    <a:pt x="66" y="8"/>
                  </a:cubicBezTo>
                  <a:cubicBezTo>
                    <a:pt x="83" y="5"/>
                    <a:pt x="74" y="3"/>
                    <a:pt x="76" y="1"/>
                  </a:cubicBezTo>
                  <a:cubicBezTo>
                    <a:pt x="67" y="3"/>
                    <a:pt x="58" y="5"/>
                    <a:pt x="49" y="6"/>
                  </a:cubicBezTo>
                  <a:cubicBezTo>
                    <a:pt x="40" y="8"/>
                    <a:pt x="40" y="8"/>
                    <a:pt x="40" y="8"/>
                  </a:cubicBezTo>
                  <a:cubicBezTo>
                    <a:pt x="30" y="10"/>
                    <a:pt x="30" y="10"/>
                    <a:pt x="30" y="10"/>
                  </a:cubicBezTo>
                  <a:cubicBezTo>
                    <a:pt x="25" y="11"/>
                    <a:pt x="25" y="11"/>
                    <a:pt x="25" y="11"/>
                  </a:cubicBezTo>
                  <a:cubicBezTo>
                    <a:pt x="23" y="11"/>
                    <a:pt x="23" y="11"/>
                    <a:pt x="23" y="11"/>
                  </a:cubicBezTo>
                  <a:cubicBezTo>
                    <a:pt x="22" y="11"/>
                    <a:pt x="21" y="12"/>
                    <a:pt x="20" y="12"/>
                  </a:cubicBezTo>
                  <a:cubicBezTo>
                    <a:pt x="16" y="14"/>
                    <a:pt x="12" y="16"/>
                    <a:pt x="9" y="19"/>
                  </a:cubicBezTo>
                  <a:cubicBezTo>
                    <a:pt x="8" y="20"/>
                    <a:pt x="7" y="21"/>
                    <a:pt x="7" y="22"/>
                  </a:cubicBezTo>
                  <a:cubicBezTo>
                    <a:pt x="6" y="23"/>
                    <a:pt x="6" y="23"/>
                    <a:pt x="5" y="25"/>
                  </a:cubicBezTo>
                  <a:cubicBezTo>
                    <a:pt x="4" y="26"/>
                    <a:pt x="3" y="29"/>
                    <a:pt x="2" y="31"/>
                  </a:cubicBezTo>
                  <a:cubicBezTo>
                    <a:pt x="0" y="38"/>
                    <a:pt x="1" y="47"/>
                    <a:pt x="4" y="54"/>
                  </a:cubicBezTo>
                  <a:cubicBezTo>
                    <a:pt x="6" y="58"/>
                    <a:pt x="9" y="62"/>
                    <a:pt x="13" y="64"/>
                  </a:cubicBezTo>
                  <a:cubicBezTo>
                    <a:pt x="16" y="67"/>
                    <a:pt x="21" y="68"/>
                    <a:pt x="25" y="69"/>
                  </a:cubicBezTo>
                  <a:cubicBezTo>
                    <a:pt x="25" y="69"/>
                    <a:pt x="26" y="69"/>
                    <a:pt x="26" y="69"/>
                  </a:cubicBezTo>
                  <a:cubicBezTo>
                    <a:pt x="27" y="69"/>
                    <a:pt x="27" y="69"/>
                    <a:pt x="27" y="69"/>
                  </a:cubicBezTo>
                  <a:cubicBezTo>
                    <a:pt x="27" y="69"/>
                    <a:pt x="27" y="69"/>
                    <a:pt x="27" y="69"/>
                  </a:cubicBezTo>
                  <a:cubicBezTo>
                    <a:pt x="27" y="69"/>
                    <a:pt x="27" y="69"/>
                    <a:pt x="27" y="69"/>
                  </a:cubicBezTo>
                  <a:cubicBezTo>
                    <a:pt x="28" y="69"/>
                    <a:pt x="29" y="69"/>
                    <a:pt x="30" y="69"/>
                  </a:cubicBezTo>
                  <a:cubicBezTo>
                    <a:pt x="32" y="69"/>
                    <a:pt x="35" y="69"/>
                    <a:pt x="37" y="69"/>
                  </a:cubicBezTo>
                  <a:cubicBezTo>
                    <a:pt x="46" y="67"/>
                    <a:pt x="46" y="67"/>
                    <a:pt x="46" y="67"/>
                  </a:cubicBezTo>
                  <a:cubicBezTo>
                    <a:pt x="65" y="62"/>
                    <a:pt x="65" y="62"/>
                    <a:pt x="65" y="62"/>
                  </a:cubicBezTo>
                  <a:cubicBezTo>
                    <a:pt x="84" y="58"/>
                    <a:pt x="84" y="58"/>
                    <a:pt x="84" y="58"/>
                  </a:cubicBezTo>
                  <a:cubicBezTo>
                    <a:pt x="93" y="56"/>
                    <a:pt x="93" y="56"/>
                    <a:pt x="93" y="56"/>
                  </a:cubicBezTo>
                  <a:cubicBezTo>
                    <a:pt x="96" y="56"/>
                    <a:pt x="96" y="56"/>
                    <a:pt x="96" y="56"/>
                  </a:cubicBezTo>
                  <a:cubicBezTo>
                    <a:pt x="97" y="56"/>
                    <a:pt x="98" y="55"/>
                    <a:pt x="99" y="55"/>
                  </a:cubicBezTo>
                  <a:cubicBezTo>
                    <a:pt x="99" y="55"/>
                    <a:pt x="100" y="55"/>
                    <a:pt x="100" y="54"/>
                  </a:cubicBezTo>
                  <a:cubicBezTo>
                    <a:pt x="99" y="55"/>
                    <a:pt x="98" y="55"/>
                    <a:pt x="97" y="55"/>
                  </a:cubicBezTo>
                  <a:cubicBezTo>
                    <a:pt x="95" y="56"/>
                    <a:pt x="95" y="56"/>
                    <a:pt x="94" y="56"/>
                  </a:cubicBezTo>
                  <a:cubicBezTo>
                    <a:pt x="91" y="57"/>
                    <a:pt x="91" y="57"/>
                    <a:pt x="91" y="57"/>
                  </a:cubicBezTo>
                  <a:cubicBezTo>
                    <a:pt x="78" y="59"/>
                    <a:pt x="78" y="59"/>
                    <a:pt x="78" y="59"/>
                  </a:cubicBezTo>
                  <a:cubicBezTo>
                    <a:pt x="55" y="64"/>
                    <a:pt x="55" y="64"/>
                    <a:pt x="55" y="64"/>
                  </a:cubicBezTo>
                  <a:cubicBezTo>
                    <a:pt x="43" y="67"/>
                    <a:pt x="43" y="67"/>
                    <a:pt x="43" y="67"/>
                  </a:cubicBezTo>
                  <a:cubicBezTo>
                    <a:pt x="37" y="68"/>
                    <a:pt x="37" y="68"/>
                    <a:pt x="37" y="68"/>
                  </a:cubicBezTo>
                  <a:cubicBezTo>
                    <a:pt x="34" y="69"/>
                    <a:pt x="32" y="69"/>
                    <a:pt x="29" y="69"/>
                  </a:cubicBezTo>
                  <a:cubicBezTo>
                    <a:pt x="28" y="69"/>
                    <a:pt x="28" y="69"/>
                    <a:pt x="27" y="69"/>
                  </a:cubicBezTo>
                  <a:cubicBezTo>
                    <a:pt x="27" y="69"/>
                    <a:pt x="27" y="69"/>
                    <a:pt x="27" y="69"/>
                  </a:cubicBezTo>
                  <a:cubicBezTo>
                    <a:pt x="27" y="69"/>
                    <a:pt x="27" y="69"/>
                    <a:pt x="27" y="69"/>
                  </a:cubicBezTo>
                  <a:cubicBezTo>
                    <a:pt x="26" y="69"/>
                    <a:pt x="26" y="68"/>
                    <a:pt x="26" y="68"/>
                  </a:cubicBezTo>
                  <a:cubicBezTo>
                    <a:pt x="24" y="68"/>
                    <a:pt x="23" y="68"/>
                    <a:pt x="22" y="68"/>
                  </a:cubicBezTo>
                  <a:cubicBezTo>
                    <a:pt x="19" y="67"/>
                    <a:pt x="17" y="66"/>
                    <a:pt x="14" y="65"/>
                  </a:cubicBezTo>
                  <a:cubicBezTo>
                    <a:pt x="9" y="62"/>
                    <a:pt x="6" y="57"/>
                    <a:pt x="4" y="52"/>
                  </a:cubicBezTo>
                  <a:cubicBezTo>
                    <a:pt x="4" y="52"/>
                    <a:pt x="5" y="53"/>
                    <a:pt x="4" y="52"/>
                  </a:cubicBezTo>
                  <a:cubicBezTo>
                    <a:pt x="6" y="57"/>
                    <a:pt x="10" y="61"/>
                    <a:pt x="15" y="64"/>
                  </a:cubicBezTo>
                  <a:cubicBezTo>
                    <a:pt x="17" y="65"/>
                    <a:pt x="19" y="66"/>
                    <a:pt x="22" y="67"/>
                  </a:cubicBezTo>
                  <a:cubicBezTo>
                    <a:pt x="23" y="67"/>
                    <a:pt x="25" y="67"/>
                    <a:pt x="26" y="67"/>
                  </a:cubicBezTo>
                  <a:cubicBezTo>
                    <a:pt x="26" y="67"/>
                    <a:pt x="27" y="67"/>
                    <a:pt x="27" y="67"/>
                  </a:cubicBezTo>
                  <a:cubicBezTo>
                    <a:pt x="27" y="68"/>
                    <a:pt x="27" y="67"/>
                    <a:pt x="27" y="68"/>
                  </a:cubicBezTo>
                  <a:cubicBezTo>
                    <a:pt x="27" y="68"/>
                    <a:pt x="27" y="68"/>
                    <a:pt x="27" y="68"/>
                  </a:cubicBezTo>
                  <a:cubicBezTo>
                    <a:pt x="28" y="68"/>
                    <a:pt x="29" y="68"/>
                    <a:pt x="29" y="68"/>
                  </a:cubicBezTo>
                  <a:cubicBezTo>
                    <a:pt x="32" y="68"/>
                    <a:pt x="34" y="68"/>
                    <a:pt x="37" y="67"/>
                  </a:cubicBezTo>
                  <a:cubicBezTo>
                    <a:pt x="43" y="66"/>
                    <a:pt x="43" y="66"/>
                    <a:pt x="43" y="66"/>
                  </a:cubicBezTo>
                  <a:cubicBezTo>
                    <a:pt x="55" y="63"/>
                    <a:pt x="55" y="63"/>
                    <a:pt x="55" y="63"/>
                  </a:cubicBezTo>
                  <a:cubicBezTo>
                    <a:pt x="63" y="62"/>
                    <a:pt x="71" y="60"/>
                    <a:pt x="79" y="58"/>
                  </a:cubicBezTo>
                  <a:cubicBezTo>
                    <a:pt x="83" y="58"/>
                    <a:pt x="87" y="57"/>
                    <a:pt x="91" y="56"/>
                  </a:cubicBezTo>
                  <a:cubicBezTo>
                    <a:pt x="95" y="55"/>
                    <a:pt x="95" y="55"/>
                    <a:pt x="95" y="55"/>
                  </a:cubicBezTo>
                  <a:cubicBezTo>
                    <a:pt x="96" y="55"/>
                    <a:pt x="96" y="55"/>
                    <a:pt x="96" y="55"/>
                  </a:cubicBezTo>
                  <a:cubicBezTo>
                    <a:pt x="97" y="54"/>
                    <a:pt x="97" y="54"/>
                    <a:pt x="98" y="54"/>
                  </a:cubicBezTo>
                  <a:cubicBezTo>
                    <a:pt x="101" y="53"/>
                    <a:pt x="103" y="52"/>
                    <a:pt x="105" y="50"/>
                  </a:cubicBezTo>
                  <a:cubicBezTo>
                    <a:pt x="106" y="51"/>
                    <a:pt x="106" y="51"/>
                    <a:pt x="106" y="51"/>
                  </a:cubicBezTo>
                  <a:cubicBezTo>
                    <a:pt x="109" y="49"/>
                    <a:pt x="112" y="46"/>
                    <a:pt x="114" y="42"/>
                  </a:cubicBezTo>
                  <a:cubicBezTo>
                    <a:pt x="116" y="39"/>
                    <a:pt x="117" y="35"/>
                    <a:pt x="118" y="31"/>
                  </a:cubicBezTo>
                  <a:cubicBezTo>
                    <a:pt x="118" y="23"/>
                    <a:pt x="115" y="15"/>
                    <a:pt x="110"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1" name="Freeform 26"/>
            <p:cNvSpPr/>
            <p:nvPr/>
          </p:nvSpPr>
          <p:spPr bwMode="auto">
            <a:xfrm>
              <a:off x="4427538" y="2193926"/>
              <a:ext cx="431800" cy="266700"/>
            </a:xfrm>
            <a:custGeom>
              <a:avLst/>
              <a:gdLst>
                <a:gd name="T0" fmla="*/ 26 w 115"/>
                <a:gd name="T1" fmla="*/ 58 h 71"/>
                <a:gd name="T2" fmla="*/ 20 w 115"/>
                <a:gd name="T3" fmla="*/ 56 h 71"/>
                <a:gd name="T4" fmla="*/ 1 w 115"/>
                <a:gd name="T5" fmla="*/ 25 h 71"/>
                <a:gd name="T6" fmla="*/ 13 w 115"/>
                <a:gd name="T7" fmla="*/ 5 h 71"/>
                <a:gd name="T8" fmla="*/ 13 w 115"/>
                <a:gd name="T9" fmla="*/ 6 h 71"/>
                <a:gd name="T10" fmla="*/ 2 w 115"/>
                <a:gd name="T11" fmla="*/ 26 h 71"/>
                <a:gd name="T12" fmla="*/ 21 w 115"/>
                <a:gd name="T13" fmla="*/ 56 h 71"/>
                <a:gd name="T14" fmla="*/ 24 w 115"/>
                <a:gd name="T15" fmla="*/ 57 h 71"/>
                <a:gd name="T16" fmla="*/ 58 w 115"/>
                <a:gd name="T17" fmla="*/ 64 h 71"/>
                <a:gd name="T18" fmla="*/ 80 w 115"/>
                <a:gd name="T19" fmla="*/ 70 h 71"/>
                <a:gd name="T20" fmla="*/ 97 w 115"/>
                <a:gd name="T21" fmla="*/ 70 h 71"/>
                <a:gd name="T22" fmla="*/ 96 w 115"/>
                <a:gd name="T23" fmla="*/ 68 h 71"/>
                <a:gd name="T24" fmla="*/ 81 w 115"/>
                <a:gd name="T25" fmla="*/ 68 h 71"/>
                <a:gd name="T26" fmla="*/ 23 w 115"/>
                <a:gd name="T27" fmla="*/ 55 h 71"/>
                <a:gd name="T28" fmla="*/ 19 w 115"/>
                <a:gd name="T29" fmla="*/ 54 h 71"/>
                <a:gd name="T30" fmla="*/ 4 w 115"/>
                <a:gd name="T31" fmla="*/ 31 h 71"/>
                <a:gd name="T32" fmla="*/ 21 w 115"/>
                <a:gd name="T33" fmla="*/ 54 h 71"/>
                <a:gd name="T34" fmla="*/ 32 w 115"/>
                <a:gd name="T35" fmla="*/ 57 h 71"/>
                <a:gd name="T36" fmla="*/ 80 w 115"/>
                <a:gd name="T37" fmla="*/ 68 h 71"/>
                <a:gd name="T38" fmla="*/ 109 w 115"/>
                <a:gd name="T39" fmla="*/ 57 h 71"/>
                <a:gd name="T40" fmla="*/ 111 w 115"/>
                <a:gd name="T41" fmla="*/ 44 h 71"/>
                <a:gd name="T42" fmla="*/ 105 w 115"/>
                <a:gd name="T43" fmla="*/ 53 h 71"/>
                <a:gd name="T44" fmla="*/ 94 w 115"/>
                <a:gd name="T45" fmla="*/ 60 h 71"/>
                <a:gd name="T46" fmla="*/ 80 w 115"/>
                <a:gd name="T47" fmla="*/ 59 h 71"/>
                <a:gd name="T48" fmla="*/ 37 w 115"/>
                <a:gd name="T49" fmla="*/ 50 h 71"/>
                <a:gd name="T50" fmla="*/ 25 w 115"/>
                <a:gd name="T51" fmla="*/ 47 h 71"/>
                <a:gd name="T52" fmla="*/ 24 w 115"/>
                <a:gd name="T53" fmla="*/ 46 h 71"/>
                <a:gd name="T54" fmla="*/ 74 w 115"/>
                <a:gd name="T55" fmla="*/ 58 h 71"/>
                <a:gd name="T56" fmla="*/ 85 w 115"/>
                <a:gd name="T57" fmla="*/ 60 h 71"/>
                <a:gd name="T58" fmla="*/ 99 w 115"/>
                <a:gd name="T59" fmla="*/ 54 h 71"/>
                <a:gd name="T60" fmla="*/ 76 w 115"/>
                <a:gd name="T61" fmla="*/ 56 h 71"/>
                <a:gd name="T62" fmla="*/ 26 w 115"/>
                <a:gd name="T63" fmla="*/ 45 h 71"/>
                <a:gd name="T64" fmla="*/ 24 w 115"/>
                <a:gd name="T65" fmla="*/ 44 h 71"/>
                <a:gd name="T66" fmla="*/ 15 w 115"/>
                <a:gd name="T67" fmla="*/ 27 h 71"/>
                <a:gd name="T68" fmla="*/ 21 w 115"/>
                <a:gd name="T69" fmla="*/ 16 h 71"/>
                <a:gd name="T70" fmla="*/ 33 w 115"/>
                <a:gd name="T71" fmla="*/ 14 h 71"/>
                <a:gd name="T72" fmla="*/ 42 w 115"/>
                <a:gd name="T73" fmla="*/ 16 h 71"/>
                <a:gd name="T74" fmla="*/ 93 w 115"/>
                <a:gd name="T75" fmla="*/ 27 h 71"/>
                <a:gd name="T76" fmla="*/ 104 w 115"/>
                <a:gd name="T77" fmla="*/ 42 h 71"/>
                <a:gd name="T78" fmla="*/ 106 w 115"/>
                <a:gd name="T79" fmla="*/ 44 h 71"/>
                <a:gd name="T80" fmla="*/ 107 w 115"/>
                <a:gd name="T81" fmla="*/ 27 h 71"/>
                <a:gd name="T82" fmla="*/ 112 w 115"/>
                <a:gd name="T83" fmla="*/ 39 h 71"/>
                <a:gd name="T84" fmla="*/ 109 w 115"/>
                <a:gd name="T85" fmla="*/ 22 h 71"/>
                <a:gd name="T86" fmla="*/ 96 w 115"/>
                <a:gd name="T87" fmla="*/ 14 h 71"/>
                <a:gd name="T88" fmla="*/ 47 w 115"/>
                <a:gd name="T89" fmla="*/ 3 h 71"/>
                <a:gd name="T90" fmla="*/ 34 w 115"/>
                <a:gd name="T91" fmla="*/ 0 h 71"/>
                <a:gd name="T92" fmla="*/ 14 w 115"/>
                <a:gd name="T93" fmla="*/ 4 h 71"/>
                <a:gd name="T94" fmla="*/ 1 w 115"/>
                <a:gd name="T95" fmla="*/ 25 h 71"/>
                <a:gd name="T96" fmla="*/ 17 w 115"/>
                <a:gd name="T97" fmla="*/ 56 h 71"/>
                <a:gd name="T98" fmla="*/ 23 w 115"/>
                <a:gd name="T99" fmla="*/ 58 h 71"/>
                <a:gd name="T100" fmla="*/ 56 w 115"/>
                <a:gd name="T101"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5" h="71">
                  <a:moveTo>
                    <a:pt x="56" y="65"/>
                  </a:moveTo>
                  <a:cubicBezTo>
                    <a:pt x="32" y="59"/>
                    <a:pt x="32" y="59"/>
                    <a:pt x="32" y="59"/>
                  </a:cubicBezTo>
                  <a:cubicBezTo>
                    <a:pt x="26" y="58"/>
                    <a:pt x="26" y="58"/>
                    <a:pt x="26" y="58"/>
                  </a:cubicBezTo>
                  <a:cubicBezTo>
                    <a:pt x="23" y="57"/>
                    <a:pt x="23" y="57"/>
                    <a:pt x="23" y="57"/>
                  </a:cubicBezTo>
                  <a:cubicBezTo>
                    <a:pt x="22" y="57"/>
                    <a:pt x="22" y="57"/>
                    <a:pt x="22" y="57"/>
                  </a:cubicBezTo>
                  <a:cubicBezTo>
                    <a:pt x="21" y="57"/>
                    <a:pt x="20" y="57"/>
                    <a:pt x="20" y="56"/>
                  </a:cubicBezTo>
                  <a:cubicBezTo>
                    <a:pt x="14" y="55"/>
                    <a:pt x="10" y="51"/>
                    <a:pt x="7" y="47"/>
                  </a:cubicBezTo>
                  <a:cubicBezTo>
                    <a:pt x="4" y="43"/>
                    <a:pt x="2" y="38"/>
                    <a:pt x="1" y="33"/>
                  </a:cubicBezTo>
                  <a:cubicBezTo>
                    <a:pt x="1" y="30"/>
                    <a:pt x="1" y="28"/>
                    <a:pt x="1" y="25"/>
                  </a:cubicBezTo>
                  <a:cubicBezTo>
                    <a:pt x="1" y="24"/>
                    <a:pt x="1" y="23"/>
                    <a:pt x="2" y="22"/>
                  </a:cubicBezTo>
                  <a:cubicBezTo>
                    <a:pt x="2" y="20"/>
                    <a:pt x="2" y="19"/>
                    <a:pt x="3" y="18"/>
                  </a:cubicBezTo>
                  <a:cubicBezTo>
                    <a:pt x="5" y="13"/>
                    <a:pt x="9" y="8"/>
                    <a:pt x="13" y="5"/>
                  </a:cubicBezTo>
                  <a:cubicBezTo>
                    <a:pt x="17" y="2"/>
                    <a:pt x="22" y="1"/>
                    <a:pt x="28" y="0"/>
                  </a:cubicBezTo>
                  <a:cubicBezTo>
                    <a:pt x="27" y="0"/>
                    <a:pt x="26" y="1"/>
                    <a:pt x="28" y="1"/>
                  </a:cubicBezTo>
                  <a:cubicBezTo>
                    <a:pt x="23" y="1"/>
                    <a:pt x="18" y="3"/>
                    <a:pt x="13" y="6"/>
                  </a:cubicBezTo>
                  <a:cubicBezTo>
                    <a:pt x="9" y="9"/>
                    <a:pt x="6" y="13"/>
                    <a:pt x="4" y="18"/>
                  </a:cubicBezTo>
                  <a:cubicBezTo>
                    <a:pt x="3" y="19"/>
                    <a:pt x="3" y="21"/>
                    <a:pt x="3" y="22"/>
                  </a:cubicBezTo>
                  <a:cubicBezTo>
                    <a:pt x="2" y="23"/>
                    <a:pt x="2" y="24"/>
                    <a:pt x="2" y="26"/>
                  </a:cubicBezTo>
                  <a:cubicBezTo>
                    <a:pt x="2" y="28"/>
                    <a:pt x="2" y="31"/>
                    <a:pt x="2" y="33"/>
                  </a:cubicBezTo>
                  <a:cubicBezTo>
                    <a:pt x="3" y="38"/>
                    <a:pt x="5" y="43"/>
                    <a:pt x="8" y="47"/>
                  </a:cubicBezTo>
                  <a:cubicBezTo>
                    <a:pt x="11" y="51"/>
                    <a:pt x="15" y="55"/>
                    <a:pt x="21" y="56"/>
                  </a:cubicBezTo>
                  <a:cubicBezTo>
                    <a:pt x="22" y="56"/>
                    <a:pt x="22" y="56"/>
                    <a:pt x="22" y="56"/>
                  </a:cubicBezTo>
                  <a:cubicBezTo>
                    <a:pt x="23" y="57"/>
                    <a:pt x="23" y="57"/>
                    <a:pt x="23" y="57"/>
                  </a:cubicBezTo>
                  <a:cubicBezTo>
                    <a:pt x="24" y="57"/>
                    <a:pt x="24" y="57"/>
                    <a:pt x="24" y="57"/>
                  </a:cubicBezTo>
                  <a:cubicBezTo>
                    <a:pt x="27" y="58"/>
                    <a:pt x="27" y="58"/>
                    <a:pt x="27" y="58"/>
                  </a:cubicBezTo>
                  <a:cubicBezTo>
                    <a:pt x="33" y="59"/>
                    <a:pt x="33" y="59"/>
                    <a:pt x="33" y="59"/>
                  </a:cubicBezTo>
                  <a:cubicBezTo>
                    <a:pt x="41" y="61"/>
                    <a:pt x="49" y="62"/>
                    <a:pt x="58" y="64"/>
                  </a:cubicBezTo>
                  <a:cubicBezTo>
                    <a:pt x="58" y="65"/>
                    <a:pt x="58" y="65"/>
                    <a:pt x="58" y="65"/>
                  </a:cubicBezTo>
                  <a:cubicBezTo>
                    <a:pt x="75" y="69"/>
                    <a:pt x="75" y="69"/>
                    <a:pt x="75" y="69"/>
                  </a:cubicBezTo>
                  <a:cubicBezTo>
                    <a:pt x="80" y="70"/>
                    <a:pt x="80" y="70"/>
                    <a:pt x="80" y="70"/>
                  </a:cubicBezTo>
                  <a:cubicBezTo>
                    <a:pt x="80" y="70"/>
                    <a:pt x="81" y="71"/>
                    <a:pt x="82" y="71"/>
                  </a:cubicBezTo>
                  <a:cubicBezTo>
                    <a:pt x="83" y="71"/>
                    <a:pt x="84" y="71"/>
                    <a:pt x="85" y="71"/>
                  </a:cubicBezTo>
                  <a:cubicBezTo>
                    <a:pt x="89" y="71"/>
                    <a:pt x="93" y="71"/>
                    <a:pt x="97" y="70"/>
                  </a:cubicBezTo>
                  <a:cubicBezTo>
                    <a:pt x="101" y="68"/>
                    <a:pt x="103" y="66"/>
                    <a:pt x="105" y="64"/>
                  </a:cubicBezTo>
                  <a:cubicBezTo>
                    <a:pt x="107" y="62"/>
                    <a:pt x="109" y="60"/>
                    <a:pt x="110" y="58"/>
                  </a:cubicBezTo>
                  <a:cubicBezTo>
                    <a:pt x="106" y="63"/>
                    <a:pt x="102" y="66"/>
                    <a:pt x="96" y="68"/>
                  </a:cubicBezTo>
                  <a:cubicBezTo>
                    <a:pt x="93" y="69"/>
                    <a:pt x="90" y="69"/>
                    <a:pt x="87" y="69"/>
                  </a:cubicBezTo>
                  <a:cubicBezTo>
                    <a:pt x="86" y="69"/>
                    <a:pt x="84" y="69"/>
                    <a:pt x="83" y="69"/>
                  </a:cubicBezTo>
                  <a:cubicBezTo>
                    <a:pt x="82" y="69"/>
                    <a:pt x="82" y="68"/>
                    <a:pt x="81" y="68"/>
                  </a:cubicBezTo>
                  <a:cubicBezTo>
                    <a:pt x="79" y="68"/>
                    <a:pt x="79" y="68"/>
                    <a:pt x="79" y="68"/>
                  </a:cubicBezTo>
                  <a:cubicBezTo>
                    <a:pt x="70" y="66"/>
                    <a:pt x="61" y="63"/>
                    <a:pt x="51" y="61"/>
                  </a:cubicBezTo>
                  <a:cubicBezTo>
                    <a:pt x="23" y="55"/>
                    <a:pt x="23" y="55"/>
                    <a:pt x="23" y="55"/>
                  </a:cubicBezTo>
                  <a:cubicBezTo>
                    <a:pt x="23" y="55"/>
                    <a:pt x="23" y="55"/>
                    <a:pt x="23" y="55"/>
                  </a:cubicBezTo>
                  <a:cubicBezTo>
                    <a:pt x="22" y="55"/>
                    <a:pt x="22" y="55"/>
                    <a:pt x="22" y="55"/>
                  </a:cubicBezTo>
                  <a:cubicBezTo>
                    <a:pt x="21" y="54"/>
                    <a:pt x="20" y="54"/>
                    <a:pt x="19" y="54"/>
                  </a:cubicBezTo>
                  <a:cubicBezTo>
                    <a:pt x="18" y="53"/>
                    <a:pt x="17" y="53"/>
                    <a:pt x="16" y="52"/>
                  </a:cubicBezTo>
                  <a:cubicBezTo>
                    <a:pt x="13" y="50"/>
                    <a:pt x="11" y="48"/>
                    <a:pt x="9" y="46"/>
                  </a:cubicBezTo>
                  <a:cubicBezTo>
                    <a:pt x="6" y="42"/>
                    <a:pt x="4" y="36"/>
                    <a:pt x="4" y="31"/>
                  </a:cubicBezTo>
                  <a:cubicBezTo>
                    <a:pt x="4" y="35"/>
                    <a:pt x="5" y="40"/>
                    <a:pt x="8" y="44"/>
                  </a:cubicBezTo>
                  <a:cubicBezTo>
                    <a:pt x="11" y="48"/>
                    <a:pt x="15" y="52"/>
                    <a:pt x="20" y="54"/>
                  </a:cubicBezTo>
                  <a:cubicBezTo>
                    <a:pt x="20" y="54"/>
                    <a:pt x="21" y="54"/>
                    <a:pt x="21" y="54"/>
                  </a:cubicBezTo>
                  <a:cubicBezTo>
                    <a:pt x="22" y="54"/>
                    <a:pt x="23" y="54"/>
                    <a:pt x="23" y="55"/>
                  </a:cubicBezTo>
                  <a:cubicBezTo>
                    <a:pt x="26" y="55"/>
                    <a:pt x="26" y="55"/>
                    <a:pt x="26" y="55"/>
                  </a:cubicBezTo>
                  <a:cubicBezTo>
                    <a:pt x="32" y="57"/>
                    <a:pt x="32" y="57"/>
                    <a:pt x="32" y="57"/>
                  </a:cubicBezTo>
                  <a:cubicBezTo>
                    <a:pt x="37" y="58"/>
                    <a:pt x="41" y="58"/>
                    <a:pt x="44" y="59"/>
                  </a:cubicBezTo>
                  <a:cubicBezTo>
                    <a:pt x="55" y="62"/>
                    <a:pt x="66" y="64"/>
                    <a:pt x="76" y="67"/>
                  </a:cubicBezTo>
                  <a:cubicBezTo>
                    <a:pt x="80" y="68"/>
                    <a:pt x="80" y="68"/>
                    <a:pt x="80" y="68"/>
                  </a:cubicBezTo>
                  <a:cubicBezTo>
                    <a:pt x="81" y="68"/>
                    <a:pt x="83" y="68"/>
                    <a:pt x="84" y="68"/>
                  </a:cubicBezTo>
                  <a:cubicBezTo>
                    <a:pt x="87" y="69"/>
                    <a:pt x="91" y="69"/>
                    <a:pt x="94" y="68"/>
                  </a:cubicBezTo>
                  <a:cubicBezTo>
                    <a:pt x="100" y="66"/>
                    <a:pt x="105" y="62"/>
                    <a:pt x="109" y="57"/>
                  </a:cubicBezTo>
                  <a:cubicBezTo>
                    <a:pt x="110" y="56"/>
                    <a:pt x="111" y="55"/>
                    <a:pt x="111" y="54"/>
                  </a:cubicBezTo>
                  <a:cubicBezTo>
                    <a:pt x="112" y="52"/>
                    <a:pt x="112" y="51"/>
                    <a:pt x="112" y="49"/>
                  </a:cubicBezTo>
                  <a:cubicBezTo>
                    <a:pt x="112" y="47"/>
                    <a:pt x="112" y="45"/>
                    <a:pt x="111" y="44"/>
                  </a:cubicBezTo>
                  <a:cubicBezTo>
                    <a:pt x="110" y="44"/>
                    <a:pt x="110" y="45"/>
                    <a:pt x="109" y="46"/>
                  </a:cubicBezTo>
                  <a:cubicBezTo>
                    <a:pt x="109" y="46"/>
                    <a:pt x="108" y="48"/>
                    <a:pt x="107" y="50"/>
                  </a:cubicBezTo>
                  <a:cubicBezTo>
                    <a:pt x="106" y="51"/>
                    <a:pt x="105" y="52"/>
                    <a:pt x="105" y="53"/>
                  </a:cubicBezTo>
                  <a:cubicBezTo>
                    <a:pt x="104" y="55"/>
                    <a:pt x="103" y="55"/>
                    <a:pt x="103" y="55"/>
                  </a:cubicBezTo>
                  <a:cubicBezTo>
                    <a:pt x="102" y="56"/>
                    <a:pt x="102" y="55"/>
                    <a:pt x="102" y="54"/>
                  </a:cubicBezTo>
                  <a:cubicBezTo>
                    <a:pt x="100" y="57"/>
                    <a:pt x="97" y="58"/>
                    <a:pt x="94" y="60"/>
                  </a:cubicBezTo>
                  <a:cubicBezTo>
                    <a:pt x="91" y="61"/>
                    <a:pt x="88" y="61"/>
                    <a:pt x="85" y="60"/>
                  </a:cubicBezTo>
                  <a:cubicBezTo>
                    <a:pt x="84" y="60"/>
                    <a:pt x="83" y="60"/>
                    <a:pt x="82" y="60"/>
                  </a:cubicBezTo>
                  <a:cubicBezTo>
                    <a:pt x="80" y="59"/>
                    <a:pt x="80" y="59"/>
                    <a:pt x="80" y="59"/>
                  </a:cubicBezTo>
                  <a:cubicBezTo>
                    <a:pt x="74" y="58"/>
                    <a:pt x="74" y="58"/>
                    <a:pt x="74" y="58"/>
                  </a:cubicBezTo>
                  <a:cubicBezTo>
                    <a:pt x="63" y="56"/>
                    <a:pt x="63" y="56"/>
                    <a:pt x="63" y="56"/>
                  </a:cubicBezTo>
                  <a:cubicBezTo>
                    <a:pt x="54" y="54"/>
                    <a:pt x="46" y="52"/>
                    <a:pt x="37" y="50"/>
                  </a:cubicBezTo>
                  <a:cubicBezTo>
                    <a:pt x="30" y="48"/>
                    <a:pt x="30" y="48"/>
                    <a:pt x="30" y="48"/>
                  </a:cubicBezTo>
                  <a:cubicBezTo>
                    <a:pt x="27" y="47"/>
                    <a:pt x="27" y="47"/>
                    <a:pt x="27" y="47"/>
                  </a:cubicBezTo>
                  <a:cubicBezTo>
                    <a:pt x="25" y="47"/>
                    <a:pt x="25" y="47"/>
                    <a:pt x="25" y="47"/>
                  </a:cubicBezTo>
                  <a:cubicBezTo>
                    <a:pt x="25" y="47"/>
                    <a:pt x="24" y="47"/>
                    <a:pt x="24" y="46"/>
                  </a:cubicBezTo>
                  <a:cubicBezTo>
                    <a:pt x="20" y="45"/>
                    <a:pt x="18" y="43"/>
                    <a:pt x="16" y="40"/>
                  </a:cubicBezTo>
                  <a:cubicBezTo>
                    <a:pt x="18" y="43"/>
                    <a:pt x="21" y="45"/>
                    <a:pt x="24" y="46"/>
                  </a:cubicBezTo>
                  <a:cubicBezTo>
                    <a:pt x="37" y="49"/>
                    <a:pt x="37" y="49"/>
                    <a:pt x="37" y="49"/>
                  </a:cubicBezTo>
                  <a:cubicBezTo>
                    <a:pt x="63" y="56"/>
                    <a:pt x="63" y="56"/>
                    <a:pt x="63" y="56"/>
                  </a:cubicBezTo>
                  <a:cubicBezTo>
                    <a:pt x="74" y="58"/>
                    <a:pt x="74" y="58"/>
                    <a:pt x="74" y="58"/>
                  </a:cubicBezTo>
                  <a:cubicBezTo>
                    <a:pt x="80" y="59"/>
                    <a:pt x="80" y="59"/>
                    <a:pt x="80" y="59"/>
                  </a:cubicBezTo>
                  <a:cubicBezTo>
                    <a:pt x="82" y="60"/>
                    <a:pt x="82" y="60"/>
                    <a:pt x="82" y="60"/>
                  </a:cubicBezTo>
                  <a:cubicBezTo>
                    <a:pt x="83" y="60"/>
                    <a:pt x="84" y="60"/>
                    <a:pt x="85" y="60"/>
                  </a:cubicBezTo>
                  <a:cubicBezTo>
                    <a:pt x="88" y="61"/>
                    <a:pt x="91" y="60"/>
                    <a:pt x="94" y="59"/>
                  </a:cubicBezTo>
                  <a:cubicBezTo>
                    <a:pt x="97" y="58"/>
                    <a:pt x="99" y="56"/>
                    <a:pt x="101" y="53"/>
                  </a:cubicBezTo>
                  <a:cubicBezTo>
                    <a:pt x="101" y="53"/>
                    <a:pt x="101" y="52"/>
                    <a:pt x="99" y="54"/>
                  </a:cubicBezTo>
                  <a:cubicBezTo>
                    <a:pt x="97" y="55"/>
                    <a:pt x="94" y="57"/>
                    <a:pt x="90" y="58"/>
                  </a:cubicBezTo>
                  <a:cubicBezTo>
                    <a:pt x="88" y="58"/>
                    <a:pt x="85" y="58"/>
                    <a:pt x="83" y="58"/>
                  </a:cubicBezTo>
                  <a:cubicBezTo>
                    <a:pt x="81" y="57"/>
                    <a:pt x="78" y="57"/>
                    <a:pt x="76" y="56"/>
                  </a:cubicBezTo>
                  <a:cubicBezTo>
                    <a:pt x="64" y="53"/>
                    <a:pt x="51" y="50"/>
                    <a:pt x="38" y="47"/>
                  </a:cubicBezTo>
                  <a:cubicBezTo>
                    <a:pt x="29" y="45"/>
                    <a:pt x="29" y="45"/>
                    <a:pt x="29" y="45"/>
                  </a:cubicBezTo>
                  <a:cubicBezTo>
                    <a:pt x="26" y="45"/>
                    <a:pt x="26" y="45"/>
                    <a:pt x="26" y="45"/>
                  </a:cubicBezTo>
                  <a:cubicBezTo>
                    <a:pt x="25" y="44"/>
                    <a:pt x="25" y="44"/>
                    <a:pt x="25" y="44"/>
                  </a:cubicBezTo>
                  <a:cubicBezTo>
                    <a:pt x="25" y="44"/>
                    <a:pt x="25" y="44"/>
                    <a:pt x="25" y="44"/>
                  </a:cubicBezTo>
                  <a:cubicBezTo>
                    <a:pt x="24" y="44"/>
                    <a:pt x="24" y="44"/>
                    <a:pt x="24" y="44"/>
                  </a:cubicBezTo>
                  <a:cubicBezTo>
                    <a:pt x="23" y="44"/>
                    <a:pt x="22" y="43"/>
                    <a:pt x="21" y="43"/>
                  </a:cubicBezTo>
                  <a:cubicBezTo>
                    <a:pt x="18" y="41"/>
                    <a:pt x="16" y="37"/>
                    <a:pt x="15" y="32"/>
                  </a:cubicBezTo>
                  <a:cubicBezTo>
                    <a:pt x="15" y="30"/>
                    <a:pt x="15" y="29"/>
                    <a:pt x="15" y="27"/>
                  </a:cubicBezTo>
                  <a:cubicBezTo>
                    <a:pt x="15" y="26"/>
                    <a:pt x="15" y="25"/>
                    <a:pt x="15" y="25"/>
                  </a:cubicBezTo>
                  <a:cubicBezTo>
                    <a:pt x="15" y="24"/>
                    <a:pt x="16" y="23"/>
                    <a:pt x="16" y="23"/>
                  </a:cubicBezTo>
                  <a:cubicBezTo>
                    <a:pt x="17" y="20"/>
                    <a:pt x="19" y="18"/>
                    <a:pt x="21" y="16"/>
                  </a:cubicBezTo>
                  <a:cubicBezTo>
                    <a:pt x="24" y="15"/>
                    <a:pt x="27" y="14"/>
                    <a:pt x="30" y="14"/>
                  </a:cubicBezTo>
                  <a:cubicBezTo>
                    <a:pt x="31" y="14"/>
                    <a:pt x="32" y="14"/>
                    <a:pt x="33" y="14"/>
                  </a:cubicBezTo>
                  <a:cubicBezTo>
                    <a:pt x="33" y="14"/>
                    <a:pt x="33" y="14"/>
                    <a:pt x="33" y="14"/>
                  </a:cubicBezTo>
                  <a:cubicBezTo>
                    <a:pt x="34" y="14"/>
                    <a:pt x="34" y="14"/>
                    <a:pt x="34" y="14"/>
                  </a:cubicBezTo>
                  <a:cubicBezTo>
                    <a:pt x="36" y="15"/>
                    <a:pt x="36" y="15"/>
                    <a:pt x="36" y="15"/>
                  </a:cubicBezTo>
                  <a:cubicBezTo>
                    <a:pt x="42" y="16"/>
                    <a:pt x="42" y="16"/>
                    <a:pt x="42" y="16"/>
                  </a:cubicBezTo>
                  <a:cubicBezTo>
                    <a:pt x="55" y="19"/>
                    <a:pt x="67" y="22"/>
                    <a:pt x="79" y="24"/>
                  </a:cubicBezTo>
                  <a:cubicBezTo>
                    <a:pt x="89" y="26"/>
                    <a:pt x="89" y="26"/>
                    <a:pt x="89" y="26"/>
                  </a:cubicBezTo>
                  <a:cubicBezTo>
                    <a:pt x="93" y="27"/>
                    <a:pt x="93" y="27"/>
                    <a:pt x="93" y="27"/>
                  </a:cubicBezTo>
                  <a:cubicBezTo>
                    <a:pt x="94" y="28"/>
                    <a:pt x="95" y="28"/>
                    <a:pt x="96" y="28"/>
                  </a:cubicBezTo>
                  <a:cubicBezTo>
                    <a:pt x="99" y="30"/>
                    <a:pt x="101" y="32"/>
                    <a:pt x="102" y="36"/>
                  </a:cubicBezTo>
                  <a:cubicBezTo>
                    <a:pt x="103" y="39"/>
                    <a:pt x="104" y="41"/>
                    <a:pt x="104" y="42"/>
                  </a:cubicBezTo>
                  <a:cubicBezTo>
                    <a:pt x="104" y="43"/>
                    <a:pt x="104" y="43"/>
                    <a:pt x="104" y="43"/>
                  </a:cubicBezTo>
                  <a:cubicBezTo>
                    <a:pt x="105" y="43"/>
                    <a:pt x="105" y="44"/>
                    <a:pt x="105" y="44"/>
                  </a:cubicBezTo>
                  <a:cubicBezTo>
                    <a:pt x="105" y="44"/>
                    <a:pt x="105" y="44"/>
                    <a:pt x="106" y="44"/>
                  </a:cubicBezTo>
                  <a:cubicBezTo>
                    <a:pt x="107" y="43"/>
                    <a:pt x="108" y="41"/>
                    <a:pt x="108" y="38"/>
                  </a:cubicBezTo>
                  <a:cubicBezTo>
                    <a:pt x="109" y="36"/>
                    <a:pt x="109" y="32"/>
                    <a:pt x="106" y="28"/>
                  </a:cubicBezTo>
                  <a:cubicBezTo>
                    <a:pt x="107" y="27"/>
                    <a:pt x="107" y="27"/>
                    <a:pt x="107" y="27"/>
                  </a:cubicBezTo>
                  <a:cubicBezTo>
                    <a:pt x="109" y="29"/>
                    <a:pt x="110" y="31"/>
                    <a:pt x="110" y="32"/>
                  </a:cubicBezTo>
                  <a:cubicBezTo>
                    <a:pt x="111" y="34"/>
                    <a:pt x="111" y="35"/>
                    <a:pt x="111" y="36"/>
                  </a:cubicBezTo>
                  <a:cubicBezTo>
                    <a:pt x="112" y="38"/>
                    <a:pt x="112" y="39"/>
                    <a:pt x="112" y="39"/>
                  </a:cubicBezTo>
                  <a:cubicBezTo>
                    <a:pt x="113" y="39"/>
                    <a:pt x="114" y="37"/>
                    <a:pt x="115" y="38"/>
                  </a:cubicBezTo>
                  <a:cubicBezTo>
                    <a:pt x="115" y="35"/>
                    <a:pt x="115" y="33"/>
                    <a:pt x="114" y="30"/>
                  </a:cubicBezTo>
                  <a:cubicBezTo>
                    <a:pt x="113" y="27"/>
                    <a:pt x="111" y="24"/>
                    <a:pt x="109" y="22"/>
                  </a:cubicBezTo>
                  <a:cubicBezTo>
                    <a:pt x="107" y="20"/>
                    <a:pt x="105" y="18"/>
                    <a:pt x="102" y="16"/>
                  </a:cubicBezTo>
                  <a:cubicBezTo>
                    <a:pt x="101" y="16"/>
                    <a:pt x="99" y="15"/>
                    <a:pt x="98" y="14"/>
                  </a:cubicBezTo>
                  <a:cubicBezTo>
                    <a:pt x="97" y="14"/>
                    <a:pt x="97" y="14"/>
                    <a:pt x="96" y="14"/>
                  </a:cubicBezTo>
                  <a:cubicBezTo>
                    <a:pt x="94" y="13"/>
                    <a:pt x="94" y="13"/>
                    <a:pt x="94" y="13"/>
                  </a:cubicBezTo>
                  <a:cubicBezTo>
                    <a:pt x="85" y="11"/>
                    <a:pt x="85" y="11"/>
                    <a:pt x="85" y="11"/>
                  </a:cubicBezTo>
                  <a:cubicBezTo>
                    <a:pt x="47" y="3"/>
                    <a:pt x="47" y="3"/>
                    <a:pt x="47" y="3"/>
                  </a:cubicBezTo>
                  <a:cubicBezTo>
                    <a:pt x="37" y="0"/>
                    <a:pt x="37" y="0"/>
                    <a:pt x="37" y="0"/>
                  </a:cubicBezTo>
                  <a:cubicBezTo>
                    <a:pt x="36" y="0"/>
                    <a:pt x="36" y="0"/>
                    <a:pt x="36" y="0"/>
                  </a:cubicBezTo>
                  <a:cubicBezTo>
                    <a:pt x="36" y="0"/>
                    <a:pt x="35" y="0"/>
                    <a:pt x="34" y="0"/>
                  </a:cubicBezTo>
                  <a:cubicBezTo>
                    <a:pt x="33" y="0"/>
                    <a:pt x="32" y="0"/>
                    <a:pt x="31" y="0"/>
                  </a:cubicBezTo>
                  <a:cubicBezTo>
                    <a:pt x="29" y="0"/>
                    <a:pt x="27" y="0"/>
                    <a:pt x="25" y="0"/>
                  </a:cubicBezTo>
                  <a:cubicBezTo>
                    <a:pt x="21" y="1"/>
                    <a:pt x="17" y="2"/>
                    <a:pt x="14" y="4"/>
                  </a:cubicBezTo>
                  <a:cubicBezTo>
                    <a:pt x="10" y="6"/>
                    <a:pt x="7" y="9"/>
                    <a:pt x="5" y="13"/>
                  </a:cubicBezTo>
                  <a:cubicBezTo>
                    <a:pt x="4" y="15"/>
                    <a:pt x="3" y="17"/>
                    <a:pt x="2" y="19"/>
                  </a:cubicBezTo>
                  <a:cubicBezTo>
                    <a:pt x="1" y="21"/>
                    <a:pt x="1" y="23"/>
                    <a:pt x="1" y="25"/>
                  </a:cubicBezTo>
                  <a:cubicBezTo>
                    <a:pt x="0" y="29"/>
                    <a:pt x="1" y="33"/>
                    <a:pt x="2" y="37"/>
                  </a:cubicBezTo>
                  <a:cubicBezTo>
                    <a:pt x="3" y="41"/>
                    <a:pt x="4" y="45"/>
                    <a:pt x="7" y="48"/>
                  </a:cubicBezTo>
                  <a:cubicBezTo>
                    <a:pt x="10" y="51"/>
                    <a:pt x="13" y="54"/>
                    <a:pt x="17" y="56"/>
                  </a:cubicBezTo>
                  <a:cubicBezTo>
                    <a:pt x="18" y="56"/>
                    <a:pt x="19" y="57"/>
                    <a:pt x="20" y="57"/>
                  </a:cubicBezTo>
                  <a:cubicBezTo>
                    <a:pt x="21" y="57"/>
                    <a:pt x="21" y="57"/>
                    <a:pt x="22" y="57"/>
                  </a:cubicBezTo>
                  <a:cubicBezTo>
                    <a:pt x="23" y="58"/>
                    <a:pt x="23" y="58"/>
                    <a:pt x="23" y="58"/>
                  </a:cubicBezTo>
                  <a:cubicBezTo>
                    <a:pt x="28" y="59"/>
                    <a:pt x="28" y="59"/>
                    <a:pt x="28" y="59"/>
                  </a:cubicBezTo>
                  <a:cubicBezTo>
                    <a:pt x="37" y="61"/>
                    <a:pt x="37" y="61"/>
                    <a:pt x="37" y="61"/>
                  </a:cubicBezTo>
                  <a:lnTo>
                    <a:pt x="56" y="6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2" name="Freeform 27"/>
            <p:cNvSpPr/>
            <p:nvPr/>
          </p:nvSpPr>
          <p:spPr bwMode="auto">
            <a:xfrm>
              <a:off x="6843713" y="1300163"/>
              <a:ext cx="363538" cy="390525"/>
            </a:xfrm>
            <a:custGeom>
              <a:avLst/>
              <a:gdLst>
                <a:gd name="T0" fmla="*/ 86 w 97"/>
                <a:gd name="T1" fmla="*/ 48 h 104"/>
                <a:gd name="T2" fmla="*/ 56 w 97"/>
                <a:gd name="T3" fmla="*/ 83 h 104"/>
                <a:gd name="T4" fmla="*/ 48 w 97"/>
                <a:gd name="T5" fmla="*/ 93 h 104"/>
                <a:gd name="T6" fmla="*/ 31 w 97"/>
                <a:gd name="T7" fmla="*/ 101 h 104"/>
                <a:gd name="T8" fmla="*/ 43 w 97"/>
                <a:gd name="T9" fmla="*/ 97 h 104"/>
                <a:gd name="T10" fmla="*/ 49 w 97"/>
                <a:gd name="T11" fmla="*/ 92 h 104"/>
                <a:gd name="T12" fmla="*/ 82 w 97"/>
                <a:gd name="T13" fmla="*/ 52 h 104"/>
                <a:gd name="T14" fmla="*/ 86 w 97"/>
                <a:gd name="T15" fmla="*/ 47 h 104"/>
                <a:gd name="T16" fmla="*/ 93 w 97"/>
                <a:gd name="T17" fmla="*/ 20 h 104"/>
                <a:gd name="T18" fmla="*/ 83 w 97"/>
                <a:gd name="T19" fmla="*/ 11 h 104"/>
                <a:gd name="T20" fmla="*/ 87 w 97"/>
                <a:gd name="T21" fmla="*/ 21 h 104"/>
                <a:gd name="T22" fmla="*/ 80 w 97"/>
                <a:gd name="T23" fmla="*/ 42 h 104"/>
                <a:gd name="T24" fmla="*/ 44 w 97"/>
                <a:gd name="T25" fmla="*/ 85 h 104"/>
                <a:gd name="T26" fmla="*/ 40 w 97"/>
                <a:gd name="T27" fmla="*/ 89 h 104"/>
                <a:gd name="T28" fmla="*/ 41 w 97"/>
                <a:gd name="T29" fmla="*/ 88 h 104"/>
                <a:gd name="T30" fmla="*/ 44 w 97"/>
                <a:gd name="T31" fmla="*/ 85 h 104"/>
                <a:gd name="T32" fmla="*/ 80 w 97"/>
                <a:gd name="T33" fmla="*/ 42 h 104"/>
                <a:gd name="T34" fmla="*/ 83 w 97"/>
                <a:gd name="T35" fmla="*/ 30 h 104"/>
                <a:gd name="T36" fmla="*/ 78 w 97"/>
                <a:gd name="T37" fmla="*/ 41 h 104"/>
                <a:gd name="T38" fmla="*/ 47 w 97"/>
                <a:gd name="T39" fmla="*/ 77 h 104"/>
                <a:gd name="T40" fmla="*/ 38 w 97"/>
                <a:gd name="T41" fmla="*/ 87 h 104"/>
                <a:gd name="T42" fmla="*/ 20 w 97"/>
                <a:gd name="T43" fmla="*/ 87 h 104"/>
                <a:gd name="T44" fmla="*/ 19 w 97"/>
                <a:gd name="T45" fmla="*/ 86 h 104"/>
                <a:gd name="T46" fmla="*/ 18 w 97"/>
                <a:gd name="T47" fmla="*/ 85 h 104"/>
                <a:gd name="T48" fmla="*/ 15 w 97"/>
                <a:gd name="T49" fmla="*/ 74 h 104"/>
                <a:gd name="T50" fmla="*/ 20 w 97"/>
                <a:gd name="T51" fmla="*/ 62 h 104"/>
                <a:gd name="T52" fmla="*/ 50 w 97"/>
                <a:gd name="T53" fmla="*/ 24 h 104"/>
                <a:gd name="T54" fmla="*/ 56 w 97"/>
                <a:gd name="T55" fmla="*/ 17 h 104"/>
                <a:gd name="T56" fmla="*/ 60 w 97"/>
                <a:gd name="T57" fmla="*/ 14 h 104"/>
                <a:gd name="T58" fmla="*/ 79 w 97"/>
                <a:gd name="T59" fmla="*/ 16 h 104"/>
                <a:gd name="T60" fmla="*/ 66 w 97"/>
                <a:gd name="T61" fmla="*/ 6 h 104"/>
                <a:gd name="T62" fmla="*/ 79 w 97"/>
                <a:gd name="T63" fmla="*/ 7 h 104"/>
                <a:gd name="T64" fmla="*/ 55 w 97"/>
                <a:gd name="T65" fmla="*/ 1 h 104"/>
                <a:gd name="T66" fmla="*/ 43 w 97"/>
                <a:gd name="T67" fmla="*/ 10 h 104"/>
                <a:gd name="T68" fmla="*/ 10 w 97"/>
                <a:gd name="T69" fmla="*/ 52 h 104"/>
                <a:gd name="T70" fmla="*/ 7 w 97"/>
                <a:gd name="T71" fmla="*/ 56 h 104"/>
                <a:gd name="T72" fmla="*/ 2 w 97"/>
                <a:gd name="T73" fmla="*/ 85 h 104"/>
                <a:gd name="T74" fmla="*/ 11 w 97"/>
                <a:gd name="T75" fmla="*/ 98 h 104"/>
                <a:gd name="T76" fmla="*/ 31 w 97"/>
                <a:gd name="T77" fmla="*/ 103 h 104"/>
                <a:gd name="T78" fmla="*/ 50 w 97"/>
                <a:gd name="T79" fmla="*/ 95 h 104"/>
                <a:gd name="T80" fmla="*/ 58 w 97"/>
                <a:gd name="T81" fmla="*/ 84 h 104"/>
                <a:gd name="T82" fmla="*/ 51 w 97"/>
                <a:gd name="T83" fmla="*/ 93 h 104"/>
                <a:gd name="T84" fmla="*/ 49 w 97"/>
                <a:gd name="T85" fmla="*/ 96 h 104"/>
                <a:gd name="T86" fmla="*/ 16 w 97"/>
                <a:gd name="T87" fmla="*/ 100 h 104"/>
                <a:gd name="T88" fmla="*/ 10 w 97"/>
                <a:gd name="T89" fmla="*/ 97 h 104"/>
                <a:gd name="T90" fmla="*/ 4 w 97"/>
                <a:gd name="T91" fmla="*/ 89 h 104"/>
                <a:gd name="T92" fmla="*/ 6 w 97"/>
                <a:gd name="T93" fmla="*/ 59 h 104"/>
                <a:gd name="T94" fmla="*/ 7 w 97"/>
                <a:gd name="T95" fmla="*/ 92 h 104"/>
                <a:gd name="T96" fmla="*/ 10 w 97"/>
                <a:gd name="T97" fmla="*/ 95 h 104"/>
                <a:gd name="T98" fmla="*/ 13 w 97"/>
                <a:gd name="T99" fmla="*/ 97 h 104"/>
                <a:gd name="T100" fmla="*/ 46 w 97"/>
                <a:gd name="T101" fmla="*/ 97 h 104"/>
                <a:gd name="T102" fmla="*/ 55 w 97"/>
                <a:gd name="T103" fmla="*/ 87 h 104"/>
                <a:gd name="T104" fmla="*/ 83 w 97"/>
                <a:gd name="T105" fmla="*/ 55 h 104"/>
                <a:gd name="T106" fmla="*/ 88 w 97"/>
                <a:gd name="T107" fmla="*/ 48 h 104"/>
                <a:gd name="T108" fmla="*/ 94 w 97"/>
                <a:gd name="T109"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 h="104">
                  <a:moveTo>
                    <a:pt x="92" y="37"/>
                  </a:moveTo>
                  <a:cubicBezTo>
                    <a:pt x="91" y="40"/>
                    <a:pt x="90" y="42"/>
                    <a:pt x="89" y="44"/>
                  </a:cubicBezTo>
                  <a:cubicBezTo>
                    <a:pt x="88" y="45"/>
                    <a:pt x="87" y="47"/>
                    <a:pt x="86" y="48"/>
                  </a:cubicBezTo>
                  <a:cubicBezTo>
                    <a:pt x="84" y="50"/>
                    <a:pt x="84" y="50"/>
                    <a:pt x="84" y="50"/>
                  </a:cubicBezTo>
                  <a:cubicBezTo>
                    <a:pt x="78" y="57"/>
                    <a:pt x="72" y="65"/>
                    <a:pt x="65" y="72"/>
                  </a:cubicBezTo>
                  <a:cubicBezTo>
                    <a:pt x="56" y="83"/>
                    <a:pt x="56" y="83"/>
                    <a:pt x="56" y="83"/>
                  </a:cubicBezTo>
                  <a:cubicBezTo>
                    <a:pt x="52" y="89"/>
                    <a:pt x="52" y="89"/>
                    <a:pt x="52" y="89"/>
                  </a:cubicBezTo>
                  <a:cubicBezTo>
                    <a:pt x="49" y="91"/>
                    <a:pt x="49" y="91"/>
                    <a:pt x="49" y="91"/>
                  </a:cubicBezTo>
                  <a:cubicBezTo>
                    <a:pt x="48" y="93"/>
                    <a:pt x="48" y="93"/>
                    <a:pt x="48" y="93"/>
                  </a:cubicBezTo>
                  <a:cubicBezTo>
                    <a:pt x="48" y="93"/>
                    <a:pt x="47" y="94"/>
                    <a:pt x="47" y="94"/>
                  </a:cubicBezTo>
                  <a:cubicBezTo>
                    <a:pt x="45" y="96"/>
                    <a:pt x="42" y="98"/>
                    <a:pt x="39" y="99"/>
                  </a:cubicBezTo>
                  <a:cubicBezTo>
                    <a:pt x="37" y="100"/>
                    <a:pt x="34" y="101"/>
                    <a:pt x="31" y="101"/>
                  </a:cubicBezTo>
                  <a:cubicBezTo>
                    <a:pt x="26" y="101"/>
                    <a:pt x="20" y="99"/>
                    <a:pt x="16" y="97"/>
                  </a:cubicBezTo>
                  <a:cubicBezTo>
                    <a:pt x="20" y="99"/>
                    <a:pt x="24" y="100"/>
                    <a:pt x="29" y="100"/>
                  </a:cubicBezTo>
                  <a:cubicBezTo>
                    <a:pt x="34" y="101"/>
                    <a:pt x="39" y="100"/>
                    <a:pt x="43" y="97"/>
                  </a:cubicBezTo>
                  <a:cubicBezTo>
                    <a:pt x="44" y="96"/>
                    <a:pt x="45" y="95"/>
                    <a:pt x="46" y="94"/>
                  </a:cubicBezTo>
                  <a:cubicBezTo>
                    <a:pt x="47" y="94"/>
                    <a:pt x="47" y="93"/>
                    <a:pt x="48" y="93"/>
                  </a:cubicBezTo>
                  <a:cubicBezTo>
                    <a:pt x="49" y="92"/>
                    <a:pt x="49" y="92"/>
                    <a:pt x="49" y="92"/>
                  </a:cubicBezTo>
                  <a:cubicBezTo>
                    <a:pt x="53" y="87"/>
                    <a:pt x="53" y="87"/>
                    <a:pt x="53" y="87"/>
                  </a:cubicBezTo>
                  <a:cubicBezTo>
                    <a:pt x="55" y="84"/>
                    <a:pt x="58" y="80"/>
                    <a:pt x="61" y="77"/>
                  </a:cubicBezTo>
                  <a:cubicBezTo>
                    <a:pt x="68" y="69"/>
                    <a:pt x="75" y="61"/>
                    <a:pt x="82" y="52"/>
                  </a:cubicBezTo>
                  <a:cubicBezTo>
                    <a:pt x="84" y="49"/>
                    <a:pt x="84" y="49"/>
                    <a:pt x="84" y="49"/>
                  </a:cubicBezTo>
                  <a:cubicBezTo>
                    <a:pt x="85" y="48"/>
                    <a:pt x="85" y="48"/>
                    <a:pt x="85" y="48"/>
                  </a:cubicBezTo>
                  <a:cubicBezTo>
                    <a:pt x="86" y="47"/>
                    <a:pt x="86" y="47"/>
                    <a:pt x="86" y="47"/>
                  </a:cubicBezTo>
                  <a:cubicBezTo>
                    <a:pt x="87" y="46"/>
                    <a:pt x="87" y="46"/>
                    <a:pt x="87" y="46"/>
                  </a:cubicBezTo>
                  <a:cubicBezTo>
                    <a:pt x="88" y="44"/>
                    <a:pt x="90" y="41"/>
                    <a:pt x="91" y="38"/>
                  </a:cubicBezTo>
                  <a:cubicBezTo>
                    <a:pt x="93" y="33"/>
                    <a:pt x="94" y="27"/>
                    <a:pt x="93" y="20"/>
                  </a:cubicBezTo>
                  <a:cubicBezTo>
                    <a:pt x="93" y="19"/>
                    <a:pt x="92" y="18"/>
                    <a:pt x="92" y="16"/>
                  </a:cubicBezTo>
                  <a:cubicBezTo>
                    <a:pt x="91" y="15"/>
                    <a:pt x="89" y="13"/>
                    <a:pt x="88" y="12"/>
                  </a:cubicBezTo>
                  <a:cubicBezTo>
                    <a:pt x="86" y="11"/>
                    <a:pt x="84" y="10"/>
                    <a:pt x="83" y="11"/>
                  </a:cubicBezTo>
                  <a:cubicBezTo>
                    <a:pt x="83" y="11"/>
                    <a:pt x="83" y="12"/>
                    <a:pt x="83" y="13"/>
                  </a:cubicBezTo>
                  <a:cubicBezTo>
                    <a:pt x="84" y="14"/>
                    <a:pt x="84" y="15"/>
                    <a:pt x="85" y="18"/>
                  </a:cubicBezTo>
                  <a:cubicBezTo>
                    <a:pt x="86" y="18"/>
                    <a:pt x="87" y="20"/>
                    <a:pt x="87" y="21"/>
                  </a:cubicBezTo>
                  <a:cubicBezTo>
                    <a:pt x="87" y="23"/>
                    <a:pt x="87" y="24"/>
                    <a:pt x="87" y="24"/>
                  </a:cubicBezTo>
                  <a:cubicBezTo>
                    <a:pt x="87" y="25"/>
                    <a:pt x="86" y="24"/>
                    <a:pt x="86" y="24"/>
                  </a:cubicBezTo>
                  <a:cubicBezTo>
                    <a:pt x="86" y="30"/>
                    <a:pt x="84" y="37"/>
                    <a:pt x="80" y="42"/>
                  </a:cubicBezTo>
                  <a:cubicBezTo>
                    <a:pt x="66" y="59"/>
                    <a:pt x="66" y="59"/>
                    <a:pt x="66" y="59"/>
                  </a:cubicBezTo>
                  <a:cubicBezTo>
                    <a:pt x="60" y="66"/>
                    <a:pt x="54" y="73"/>
                    <a:pt x="48" y="80"/>
                  </a:cubicBezTo>
                  <a:cubicBezTo>
                    <a:pt x="44" y="85"/>
                    <a:pt x="44" y="85"/>
                    <a:pt x="44" y="85"/>
                  </a:cubicBezTo>
                  <a:cubicBezTo>
                    <a:pt x="42" y="87"/>
                    <a:pt x="42" y="87"/>
                    <a:pt x="42" y="87"/>
                  </a:cubicBezTo>
                  <a:cubicBezTo>
                    <a:pt x="41" y="88"/>
                    <a:pt x="41" y="88"/>
                    <a:pt x="41" y="88"/>
                  </a:cubicBezTo>
                  <a:cubicBezTo>
                    <a:pt x="41" y="89"/>
                    <a:pt x="40" y="89"/>
                    <a:pt x="40" y="89"/>
                  </a:cubicBezTo>
                  <a:cubicBezTo>
                    <a:pt x="37" y="91"/>
                    <a:pt x="34" y="92"/>
                    <a:pt x="30" y="92"/>
                  </a:cubicBezTo>
                  <a:cubicBezTo>
                    <a:pt x="34" y="92"/>
                    <a:pt x="37" y="91"/>
                    <a:pt x="40" y="89"/>
                  </a:cubicBezTo>
                  <a:cubicBezTo>
                    <a:pt x="40" y="89"/>
                    <a:pt x="41" y="88"/>
                    <a:pt x="41" y="88"/>
                  </a:cubicBezTo>
                  <a:cubicBezTo>
                    <a:pt x="41" y="88"/>
                    <a:pt x="41" y="88"/>
                    <a:pt x="41" y="88"/>
                  </a:cubicBezTo>
                  <a:cubicBezTo>
                    <a:pt x="42" y="87"/>
                    <a:pt x="42" y="87"/>
                    <a:pt x="42" y="87"/>
                  </a:cubicBezTo>
                  <a:cubicBezTo>
                    <a:pt x="44" y="85"/>
                    <a:pt x="44" y="85"/>
                    <a:pt x="44" y="85"/>
                  </a:cubicBezTo>
                  <a:cubicBezTo>
                    <a:pt x="48" y="79"/>
                    <a:pt x="48" y="79"/>
                    <a:pt x="48" y="79"/>
                  </a:cubicBezTo>
                  <a:cubicBezTo>
                    <a:pt x="66" y="59"/>
                    <a:pt x="66" y="59"/>
                    <a:pt x="66" y="59"/>
                  </a:cubicBezTo>
                  <a:cubicBezTo>
                    <a:pt x="80" y="42"/>
                    <a:pt x="80" y="42"/>
                    <a:pt x="80" y="42"/>
                  </a:cubicBezTo>
                  <a:cubicBezTo>
                    <a:pt x="84" y="37"/>
                    <a:pt x="86" y="30"/>
                    <a:pt x="85" y="23"/>
                  </a:cubicBezTo>
                  <a:cubicBezTo>
                    <a:pt x="84" y="23"/>
                    <a:pt x="84" y="24"/>
                    <a:pt x="83" y="26"/>
                  </a:cubicBezTo>
                  <a:cubicBezTo>
                    <a:pt x="83" y="27"/>
                    <a:pt x="83" y="28"/>
                    <a:pt x="83" y="30"/>
                  </a:cubicBezTo>
                  <a:cubicBezTo>
                    <a:pt x="82" y="32"/>
                    <a:pt x="82" y="34"/>
                    <a:pt x="81" y="36"/>
                  </a:cubicBezTo>
                  <a:cubicBezTo>
                    <a:pt x="80" y="37"/>
                    <a:pt x="80" y="38"/>
                    <a:pt x="79" y="39"/>
                  </a:cubicBezTo>
                  <a:cubicBezTo>
                    <a:pt x="79" y="40"/>
                    <a:pt x="79" y="40"/>
                    <a:pt x="78" y="41"/>
                  </a:cubicBezTo>
                  <a:cubicBezTo>
                    <a:pt x="77" y="42"/>
                    <a:pt x="77" y="42"/>
                    <a:pt x="77" y="42"/>
                  </a:cubicBezTo>
                  <a:cubicBezTo>
                    <a:pt x="75" y="44"/>
                    <a:pt x="73" y="46"/>
                    <a:pt x="72" y="48"/>
                  </a:cubicBezTo>
                  <a:cubicBezTo>
                    <a:pt x="64" y="57"/>
                    <a:pt x="55" y="67"/>
                    <a:pt x="47" y="77"/>
                  </a:cubicBezTo>
                  <a:cubicBezTo>
                    <a:pt x="41" y="85"/>
                    <a:pt x="41" y="85"/>
                    <a:pt x="41" y="85"/>
                  </a:cubicBezTo>
                  <a:cubicBezTo>
                    <a:pt x="40" y="86"/>
                    <a:pt x="40" y="86"/>
                    <a:pt x="39" y="87"/>
                  </a:cubicBezTo>
                  <a:cubicBezTo>
                    <a:pt x="39" y="87"/>
                    <a:pt x="39" y="87"/>
                    <a:pt x="38" y="87"/>
                  </a:cubicBezTo>
                  <a:cubicBezTo>
                    <a:pt x="38" y="88"/>
                    <a:pt x="37" y="88"/>
                    <a:pt x="36" y="89"/>
                  </a:cubicBezTo>
                  <a:cubicBezTo>
                    <a:pt x="32" y="90"/>
                    <a:pt x="27" y="90"/>
                    <a:pt x="22" y="88"/>
                  </a:cubicBezTo>
                  <a:cubicBezTo>
                    <a:pt x="22" y="88"/>
                    <a:pt x="21" y="87"/>
                    <a:pt x="20" y="87"/>
                  </a:cubicBezTo>
                  <a:cubicBezTo>
                    <a:pt x="20" y="87"/>
                    <a:pt x="20" y="86"/>
                    <a:pt x="19" y="86"/>
                  </a:cubicBezTo>
                  <a:cubicBezTo>
                    <a:pt x="19" y="86"/>
                    <a:pt x="19" y="86"/>
                    <a:pt x="19" y="86"/>
                  </a:cubicBezTo>
                  <a:cubicBezTo>
                    <a:pt x="19" y="86"/>
                    <a:pt x="19" y="86"/>
                    <a:pt x="19" y="86"/>
                  </a:cubicBezTo>
                  <a:cubicBezTo>
                    <a:pt x="19" y="86"/>
                    <a:pt x="19" y="86"/>
                    <a:pt x="19" y="86"/>
                  </a:cubicBezTo>
                  <a:cubicBezTo>
                    <a:pt x="19" y="85"/>
                    <a:pt x="19" y="85"/>
                    <a:pt x="19" y="85"/>
                  </a:cubicBezTo>
                  <a:cubicBezTo>
                    <a:pt x="18" y="85"/>
                    <a:pt x="18" y="85"/>
                    <a:pt x="18" y="85"/>
                  </a:cubicBezTo>
                  <a:cubicBezTo>
                    <a:pt x="18" y="85"/>
                    <a:pt x="18" y="84"/>
                    <a:pt x="18" y="84"/>
                  </a:cubicBezTo>
                  <a:cubicBezTo>
                    <a:pt x="17" y="84"/>
                    <a:pt x="17" y="83"/>
                    <a:pt x="16" y="82"/>
                  </a:cubicBezTo>
                  <a:cubicBezTo>
                    <a:pt x="15" y="80"/>
                    <a:pt x="14" y="77"/>
                    <a:pt x="15" y="74"/>
                  </a:cubicBezTo>
                  <a:cubicBezTo>
                    <a:pt x="15" y="70"/>
                    <a:pt x="16" y="67"/>
                    <a:pt x="18" y="65"/>
                  </a:cubicBezTo>
                  <a:cubicBezTo>
                    <a:pt x="18" y="64"/>
                    <a:pt x="19" y="64"/>
                    <a:pt x="19" y="64"/>
                  </a:cubicBezTo>
                  <a:cubicBezTo>
                    <a:pt x="20" y="62"/>
                    <a:pt x="20" y="62"/>
                    <a:pt x="20" y="62"/>
                  </a:cubicBezTo>
                  <a:cubicBezTo>
                    <a:pt x="22" y="59"/>
                    <a:pt x="22" y="59"/>
                    <a:pt x="22" y="59"/>
                  </a:cubicBezTo>
                  <a:cubicBezTo>
                    <a:pt x="26" y="54"/>
                    <a:pt x="26" y="54"/>
                    <a:pt x="26" y="54"/>
                  </a:cubicBezTo>
                  <a:cubicBezTo>
                    <a:pt x="34" y="44"/>
                    <a:pt x="42" y="34"/>
                    <a:pt x="50" y="24"/>
                  </a:cubicBezTo>
                  <a:cubicBezTo>
                    <a:pt x="56" y="17"/>
                    <a:pt x="56" y="17"/>
                    <a:pt x="56" y="17"/>
                  </a:cubicBezTo>
                  <a:cubicBezTo>
                    <a:pt x="56" y="17"/>
                    <a:pt x="56" y="17"/>
                    <a:pt x="56" y="17"/>
                  </a:cubicBezTo>
                  <a:cubicBezTo>
                    <a:pt x="56" y="17"/>
                    <a:pt x="56" y="17"/>
                    <a:pt x="56" y="17"/>
                  </a:cubicBezTo>
                  <a:cubicBezTo>
                    <a:pt x="56" y="16"/>
                    <a:pt x="56" y="16"/>
                    <a:pt x="57" y="16"/>
                  </a:cubicBezTo>
                  <a:cubicBezTo>
                    <a:pt x="57" y="16"/>
                    <a:pt x="57" y="15"/>
                    <a:pt x="57" y="15"/>
                  </a:cubicBezTo>
                  <a:cubicBezTo>
                    <a:pt x="58" y="15"/>
                    <a:pt x="59" y="14"/>
                    <a:pt x="60" y="14"/>
                  </a:cubicBezTo>
                  <a:cubicBezTo>
                    <a:pt x="63" y="13"/>
                    <a:pt x="67" y="13"/>
                    <a:pt x="71" y="14"/>
                  </a:cubicBezTo>
                  <a:cubicBezTo>
                    <a:pt x="74" y="15"/>
                    <a:pt x="76" y="16"/>
                    <a:pt x="78" y="16"/>
                  </a:cubicBezTo>
                  <a:cubicBezTo>
                    <a:pt x="79" y="16"/>
                    <a:pt x="79" y="16"/>
                    <a:pt x="79" y="16"/>
                  </a:cubicBezTo>
                  <a:cubicBezTo>
                    <a:pt x="80" y="16"/>
                    <a:pt x="80" y="16"/>
                    <a:pt x="80" y="15"/>
                  </a:cubicBezTo>
                  <a:cubicBezTo>
                    <a:pt x="80" y="14"/>
                    <a:pt x="79" y="12"/>
                    <a:pt x="77" y="10"/>
                  </a:cubicBezTo>
                  <a:cubicBezTo>
                    <a:pt x="74" y="8"/>
                    <a:pt x="71" y="6"/>
                    <a:pt x="66" y="6"/>
                  </a:cubicBezTo>
                  <a:cubicBezTo>
                    <a:pt x="67" y="4"/>
                    <a:pt x="67" y="4"/>
                    <a:pt x="67" y="4"/>
                  </a:cubicBezTo>
                  <a:cubicBezTo>
                    <a:pt x="71" y="5"/>
                    <a:pt x="74" y="6"/>
                    <a:pt x="76" y="7"/>
                  </a:cubicBezTo>
                  <a:cubicBezTo>
                    <a:pt x="78" y="7"/>
                    <a:pt x="78" y="7"/>
                    <a:pt x="79" y="7"/>
                  </a:cubicBezTo>
                  <a:cubicBezTo>
                    <a:pt x="79" y="6"/>
                    <a:pt x="78" y="4"/>
                    <a:pt x="80" y="4"/>
                  </a:cubicBezTo>
                  <a:cubicBezTo>
                    <a:pt x="75" y="2"/>
                    <a:pt x="70" y="0"/>
                    <a:pt x="64" y="0"/>
                  </a:cubicBezTo>
                  <a:cubicBezTo>
                    <a:pt x="61" y="0"/>
                    <a:pt x="58" y="0"/>
                    <a:pt x="55" y="1"/>
                  </a:cubicBezTo>
                  <a:cubicBezTo>
                    <a:pt x="52" y="2"/>
                    <a:pt x="49" y="4"/>
                    <a:pt x="47" y="6"/>
                  </a:cubicBezTo>
                  <a:cubicBezTo>
                    <a:pt x="46" y="6"/>
                    <a:pt x="46" y="7"/>
                    <a:pt x="45" y="8"/>
                  </a:cubicBezTo>
                  <a:cubicBezTo>
                    <a:pt x="43" y="10"/>
                    <a:pt x="43" y="10"/>
                    <a:pt x="43" y="10"/>
                  </a:cubicBezTo>
                  <a:cubicBezTo>
                    <a:pt x="40" y="13"/>
                    <a:pt x="40" y="13"/>
                    <a:pt x="40" y="13"/>
                  </a:cubicBezTo>
                  <a:cubicBezTo>
                    <a:pt x="16" y="44"/>
                    <a:pt x="16" y="44"/>
                    <a:pt x="16" y="44"/>
                  </a:cubicBezTo>
                  <a:cubicBezTo>
                    <a:pt x="10" y="52"/>
                    <a:pt x="10" y="52"/>
                    <a:pt x="10" y="52"/>
                  </a:cubicBezTo>
                  <a:cubicBezTo>
                    <a:pt x="8" y="54"/>
                    <a:pt x="8" y="54"/>
                    <a:pt x="8" y="54"/>
                  </a:cubicBezTo>
                  <a:cubicBezTo>
                    <a:pt x="8" y="55"/>
                    <a:pt x="8" y="55"/>
                    <a:pt x="8" y="55"/>
                  </a:cubicBezTo>
                  <a:cubicBezTo>
                    <a:pt x="7" y="56"/>
                    <a:pt x="7" y="56"/>
                    <a:pt x="7" y="56"/>
                  </a:cubicBezTo>
                  <a:cubicBezTo>
                    <a:pt x="6" y="57"/>
                    <a:pt x="5" y="59"/>
                    <a:pt x="4" y="61"/>
                  </a:cubicBezTo>
                  <a:cubicBezTo>
                    <a:pt x="2" y="64"/>
                    <a:pt x="1" y="68"/>
                    <a:pt x="0" y="73"/>
                  </a:cubicBezTo>
                  <a:cubicBezTo>
                    <a:pt x="0" y="77"/>
                    <a:pt x="0" y="81"/>
                    <a:pt x="2" y="85"/>
                  </a:cubicBezTo>
                  <a:cubicBezTo>
                    <a:pt x="3" y="89"/>
                    <a:pt x="6" y="92"/>
                    <a:pt x="8" y="95"/>
                  </a:cubicBezTo>
                  <a:cubicBezTo>
                    <a:pt x="9" y="96"/>
                    <a:pt x="9" y="96"/>
                    <a:pt x="10" y="97"/>
                  </a:cubicBezTo>
                  <a:cubicBezTo>
                    <a:pt x="11" y="97"/>
                    <a:pt x="11" y="98"/>
                    <a:pt x="11" y="98"/>
                  </a:cubicBezTo>
                  <a:cubicBezTo>
                    <a:pt x="12" y="98"/>
                    <a:pt x="13" y="99"/>
                    <a:pt x="14" y="99"/>
                  </a:cubicBezTo>
                  <a:cubicBezTo>
                    <a:pt x="16" y="100"/>
                    <a:pt x="18" y="101"/>
                    <a:pt x="20" y="102"/>
                  </a:cubicBezTo>
                  <a:cubicBezTo>
                    <a:pt x="23" y="103"/>
                    <a:pt x="27" y="104"/>
                    <a:pt x="31" y="103"/>
                  </a:cubicBezTo>
                  <a:cubicBezTo>
                    <a:pt x="35" y="103"/>
                    <a:pt x="40" y="102"/>
                    <a:pt x="44" y="100"/>
                  </a:cubicBezTo>
                  <a:cubicBezTo>
                    <a:pt x="46" y="99"/>
                    <a:pt x="47" y="98"/>
                    <a:pt x="49" y="96"/>
                  </a:cubicBezTo>
                  <a:cubicBezTo>
                    <a:pt x="49" y="95"/>
                    <a:pt x="50" y="95"/>
                    <a:pt x="50" y="95"/>
                  </a:cubicBezTo>
                  <a:cubicBezTo>
                    <a:pt x="51" y="94"/>
                    <a:pt x="51" y="94"/>
                    <a:pt x="51" y="94"/>
                  </a:cubicBezTo>
                  <a:cubicBezTo>
                    <a:pt x="52" y="92"/>
                    <a:pt x="52" y="92"/>
                    <a:pt x="52" y="92"/>
                  </a:cubicBezTo>
                  <a:cubicBezTo>
                    <a:pt x="58" y="84"/>
                    <a:pt x="58" y="84"/>
                    <a:pt x="58" y="84"/>
                  </a:cubicBezTo>
                  <a:cubicBezTo>
                    <a:pt x="71" y="69"/>
                    <a:pt x="71" y="69"/>
                    <a:pt x="71" y="69"/>
                  </a:cubicBezTo>
                  <a:cubicBezTo>
                    <a:pt x="55" y="88"/>
                    <a:pt x="55" y="88"/>
                    <a:pt x="55" y="88"/>
                  </a:cubicBezTo>
                  <a:cubicBezTo>
                    <a:pt x="51" y="93"/>
                    <a:pt x="51" y="93"/>
                    <a:pt x="51" y="93"/>
                  </a:cubicBezTo>
                  <a:cubicBezTo>
                    <a:pt x="50" y="94"/>
                    <a:pt x="50" y="94"/>
                    <a:pt x="50" y="94"/>
                  </a:cubicBezTo>
                  <a:cubicBezTo>
                    <a:pt x="49" y="95"/>
                    <a:pt x="49" y="95"/>
                    <a:pt x="49" y="95"/>
                  </a:cubicBezTo>
                  <a:cubicBezTo>
                    <a:pt x="49" y="95"/>
                    <a:pt x="49" y="95"/>
                    <a:pt x="49" y="96"/>
                  </a:cubicBezTo>
                  <a:cubicBezTo>
                    <a:pt x="48" y="97"/>
                    <a:pt x="47" y="98"/>
                    <a:pt x="45" y="99"/>
                  </a:cubicBezTo>
                  <a:cubicBezTo>
                    <a:pt x="41" y="102"/>
                    <a:pt x="35" y="103"/>
                    <a:pt x="30" y="103"/>
                  </a:cubicBezTo>
                  <a:cubicBezTo>
                    <a:pt x="25" y="103"/>
                    <a:pt x="20" y="102"/>
                    <a:pt x="16" y="100"/>
                  </a:cubicBezTo>
                  <a:cubicBezTo>
                    <a:pt x="15" y="99"/>
                    <a:pt x="14" y="99"/>
                    <a:pt x="12" y="98"/>
                  </a:cubicBezTo>
                  <a:cubicBezTo>
                    <a:pt x="12" y="98"/>
                    <a:pt x="11" y="97"/>
                    <a:pt x="11" y="97"/>
                  </a:cubicBezTo>
                  <a:cubicBezTo>
                    <a:pt x="10" y="97"/>
                    <a:pt x="10" y="97"/>
                    <a:pt x="10" y="97"/>
                  </a:cubicBezTo>
                  <a:cubicBezTo>
                    <a:pt x="10" y="96"/>
                    <a:pt x="10" y="96"/>
                    <a:pt x="10" y="96"/>
                  </a:cubicBezTo>
                  <a:cubicBezTo>
                    <a:pt x="10" y="96"/>
                    <a:pt x="9" y="96"/>
                    <a:pt x="9" y="95"/>
                  </a:cubicBezTo>
                  <a:cubicBezTo>
                    <a:pt x="7" y="93"/>
                    <a:pt x="6" y="91"/>
                    <a:pt x="4" y="89"/>
                  </a:cubicBezTo>
                  <a:cubicBezTo>
                    <a:pt x="2" y="84"/>
                    <a:pt x="1" y="79"/>
                    <a:pt x="1" y="74"/>
                  </a:cubicBezTo>
                  <a:cubicBezTo>
                    <a:pt x="1" y="69"/>
                    <a:pt x="3" y="64"/>
                    <a:pt x="5" y="59"/>
                  </a:cubicBezTo>
                  <a:cubicBezTo>
                    <a:pt x="5" y="59"/>
                    <a:pt x="5" y="60"/>
                    <a:pt x="6" y="59"/>
                  </a:cubicBezTo>
                  <a:cubicBezTo>
                    <a:pt x="3" y="64"/>
                    <a:pt x="2" y="69"/>
                    <a:pt x="2" y="74"/>
                  </a:cubicBezTo>
                  <a:cubicBezTo>
                    <a:pt x="2" y="79"/>
                    <a:pt x="3" y="84"/>
                    <a:pt x="5" y="89"/>
                  </a:cubicBezTo>
                  <a:cubicBezTo>
                    <a:pt x="6" y="90"/>
                    <a:pt x="7" y="91"/>
                    <a:pt x="7" y="92"/>
                  </a:cubicBezTo>
                  <a:cubicBezTo>
                    <a:pt x="8" y="92"/>
                    <a:pt x="8" y="93"/>
                    <a:pt x="9" y="93"/>
                  </a:cubicBezTo>
                  <a:cubicBezTo>
                    <a:pt x="9" y="94"/>
                    <a:pt x="9" y="94"/>
                    <a:pt x="9" y="94"/>
                  </a:cubicBezTo>
                  <a:cubicBezTo>
                    <a:pt x="9" y="94"/>
                    <a:pt x="10" y="94"/>
                    <a:pt x="10" y="95"/>
                  </a:cubicBezTo>
                  <a:cubicBezTo>
                    <a:pt x="10" y="95"/>
                    <a:pt x="11" y="95"/>
                    <a:pt x="11" y="96"/>
                  </a:cubicBezTo>
                  <a:cubicBezTo>
                    <a:pt x="12" y="96"/>
                    <a:pt x="12" y="96"/>
                    <a:pt x="12" y="96"/>
                  </a:cubicBezTo>
                  <a:cubicBezTo>
                    <a:pt x="12" y="97"/>
                    <a:pt x="13" y="97"/>
                    <a:pt x="13" y="97"/>
                  </a:cubicBezTo>
                  <a:cubicBezTo>
                    <a:pt x="14" y="98"/>
                    <a:pt x="16" y="99"/>
                    <a:pt x="17" y="99"/>
                  </a:cubicBezTo>
                  <a:cubicBezTo>
                    <a:pt x="21" y="101"/>
                    <a:pt x="26" y="102"/>
                    <a:pt x="31" y="102"/>
                  </a:cubicBezTo>
                  <a:cubicBezTo>
                    <a:pt x="36" y="102"/>
                    <a:pt x="41" y="101"/>
                    <a:pt x="46" y="97"/>
                  </a:cubicBezTo>
                  <a:cubicBezTo>
                    <a:pt x="47" y="96"/>
                    <a:pt x="48" y="96"/>
                    <a:pt x="49" y="94"/>
                  </a:cubicBezTo>
                  <a:cubicBezTo>
                    <a:pt x="51" y="92"/>
                    <a:pt x="51" y="92"/>
                    <a:pt x="51" y="92"/>
                  </a:cubicBezTo>
                  <a:cubicBezTo>
                    <a:pt x="55" y="87"/>
                    <a:pt x="55" y="87"/>
                    <a:pt x="55" y="87"/>
                  </a:cubicBezTo>
                  <a:cubicBezTo>
                    <a:pt x="60" y="81"/>
                    <a:pt x="66" y="74"/>
                    <a:pt x="71" y="68"/>
                  </a:cubicBezTo>
                  <a:cubicBezTo>
                    <a:pt x="72" y="68"/>
                    <a:pt x="72" y="68"/>
                    <a:pt x="72" y="68"/>
                  </a:cubicBezTo>
                  <a:cubicBezTo>
                    <a:pt x="83" y="55"/>
                    <a:pt x="83" y="55"/>
                    <a:pt x="83" y="55"/>
                  </a:cubicBezTo>
                  <a:cubicBezTo>
                    <a:pt x="86" y="51"/>
                    <a:pt x="86" y="51"/>
                    <a:pt x="86" y="51"/>
                  </a:cubicBezTo>
                  <a:cubicBezTo>
                    <a:pt x="88" y="49"/>
                    <a:pt x="88" y="49"/>
                    <a:pt x="88" y="49"/>
                  </a:cubicBezTo>
                  <a:cubicBezTo>
                    <a:pt x="88" y="48"/>
                    <a:pt x="88" y="48"/>
                    <a:pt x="88" y="48"/>
                  </a:cubicBezTo>
                  <a:cubicBezTo>
                    <a:pt x="89" y="48"/>
                    <a:pt x="89" y="48"/>
                    <a:pt x="89" y="47"/>
                  </a:cubicBezTo>
                  <a:cubicBezTo>
                    <a:pt x="92" y="44"/>
                    <a:pt x="93" y="41"/>
                    <a:pt x="95" y="37"/>
                  </a:cubicBezTo>
                  <a:cubicBezTo>
                    <a:pt x="97" y="31"/>
                    <a:pt x="96" y="25"/>
                    <a:pt x="94" y="20"/>
                  </a:cubicBezTo>
                  <a:cubicBezTo>
                    <a:pt x="95" y="26"/>
                    <a:pt x="94" y="32"/>
                    <a:pt x="92" y="3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3" name="Freeform 28"/>
            <p:cNvSpPr/>
            <p:nvPr/>
          </p:nvSpPr>
          <p:spPr bwMode="auto">
            <a:xfrm>
              <a:off x="5175251" y="1671638"/>
              <a:ext cx="4763"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4" name="Freeform 29"/>
            <p:cNvSpPr/>
            <p:nvPr/>
          </p:nvSpPr>
          <p:spPr bwMode="auto">
            <a:xfrm>
              <a:off x="5160963" y="1660526"/>
              <a:ext cx="3175" cy="3175"/>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0"/>
                    <a:pt x="0" y="0"/>
                    <a:pt x="0" y="0"/>
                  </a:cubicBezTo>
                  <a:cubicBezTo>
                    <a:pt x="1" y="0"/>
                    <a:pt x="1" y="1"/>
                    <a:pt x="1" y="1"/>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5" name="Freeform 30"/>
            <p:cNvSpPr/>
            <p:nvPr/>
          </p:nvSpPr>
          <p:spPr bwMode="auto">
            <a:xfrm>
              <a:off x="5180013" y="1674813"/>
              <a:ext cx="11113" cy="4763"/>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1"/>
                    <a:pt x="3" y="1"/>
                  </a:cubicBezTo>
                  <a:cubicBezTo>
                    <a:pt x="2" y="1"/>
                    <a:pt x="1"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6" name="Freeform 31"/>
            <p:cNvSpPr/>
            <p:nvPr/>
          </p:nvSpPr>
          <p:spPr bwMode="auto">
            <a:xfrm>
              <a:off x="5164138" y="1663701"/>
              <a:ext cx="7938" cy="4763"/>
            </a:xfrm>
            <a:custGeom>
              <a:avLst/>
              <a:gdLst>
                <a:gd name="T0" fmla="*/ 2 w 2"/>
                <a:gd name="T1" fmla="*/ 1 h 1"/>
                <a:gd name="T2" fmla="*/ 0 w 2"/>
                <a:gd name="T3" fmla="*/ 0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0" y="0"/>
                    <a:pt x="0" y="0"/>
                  </a:cubicBezTo>
                  <a:cubicBezTo>
                    <a:pt x="0" y="0"/>
                    <a:pt x="0" y="0"/>
                    <a:pt x="1" y="1"/>
                  </a:cubicBezTo>
                  <a:cubicBezTo>
                    <a:pt x="1" y="1"/>
                    <a:pt x="1" y="1"/>
                    <a:pt x="2" y="1"/>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7" name="Freeform 32"/>
            <p:cNvSpPr/>
            <p:nvPr/>
          </p:nvSpPr>
          <p:spPr bwMode="auto">
            <a:xfrm>
              <a:off x="5172076" y="166846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0" name="Freeform 33"/>
            <p:cNvSpPr/>
            <p:nvPr/>
          </p:nvSpPr>
          <p:spPr bwMode="auto">
            <a:xfrm>
              <a:off x="4987926" y="1292226"/>
              <a:ext cx="360363" cy="398463"/>
            </a:xfrm>
            <a:custGeom>
              <a:avLst/>
              <a:gdLst>
                <a:gd name="T0" fmla="*/ 38 w 96"/>
                <a:gd name="T1" fmla="*/ 88 h 106"/>
                <a:gd name="T2" fmla="*/ 46 w 96"/>
                <a:gd name="T3" fmla="*/ 98 h 106"/>
                <a:gd name="T4" fmla="*/ 42 w 96"/>
                <a:gd name="T5" fmla="*/ 93 h 106"/>
                <a:gd name="T6" fmla="*/ 12 w 96"/>
                <a:gd name="T7" fmla="*/ 55 h 106"/>
                <a:gd name="T8" fmla="*/ 0 w 96"/>
                <a:gd name="T9" fmla="*/ 29 h 106"/>
                <a:gd name="T10" fmla="*/ 6 w 96"/>
                <a:gd name="T11" fmla="*/ 14 h 106"/>
                <a:gd name="T12" fmla="*/ 5 w 96"/>
                <a:gd name="T13" fmla="*/ 43 h 106"/>
                <a:gd name="T14" fmla="*/ 20 w 96"/>
                <a:gd name="T15" fmla="*/ 64 h 106"/>
                <a:gd name="T16" fmla="*/ 45 w 96"/>
                <a:gd name="T17" fmla="*/ 96 h 106"/>
                <a:gd name="T18" fmla="*/ 48 w 96"/>
                <a:gd name="T19" fmla="*/ 99 h 106"/>
                <a:gd name="T20" fmla="*/ 67 w 96"/>
                <a:gd name="T21" fmla="*/ 106 h 106"/>
                <a:gd name="T22" fmla="*/ 86 w 96"/>
                <a:gd name="T23" fmla="*/ 98 h 106"/>
                <a:gd name="T24" fmla="*/ 95 w 96"/>
                <a:gd name="T25" fmla="*/ 86 h 106"/>
                <a:gd name="T26" fmla="*/ 92 w 96"/>
                <a:gd name="T27" fmla="*/ 86 h 106"/>
                <a:gd name="T28" fmla="*/ 81 w 96"/>
                <a:gd name="T29" fmla="*/ 99 h 106"/>
                <a:gd name="T30" fmla="*/ 49 w 96"/>
                <a:gd name="T31" fmla="*/ 97 h 106"/>
                <a:gd name="T32" fmla="*/ 40 w 96"/>
                <a:gd name="T33" fmla="*/ 86 h 106"/>
                <a:gd name="T34" fmla="*/ 44 w 96"/>
                <a:gd name="T35" fmla="*/ 91 h 106"/>
                <a:gd name="T36" fmla="*/ 50 w 96"/>
                <a:gd name="T37" fmla="*/ 98 h 106"/>
                <a:gd name="T38" fmla="*/ 78 w 96"/>
                <a:gd name="T39" fmla="*/ 101 h 106"/>
                <a:gd name="T40" fmla="*/ 92 w 96"/>
                <a:gd name="T41" fmla="*/ 69 h 106"/>
                <a:gd name="T42" fmla="*/ 83 w 96"/>
                <a:gd name="T43" fmla="*/ 59 h 106"/>
                <a:gd name="T44" fmla="*/ 86 w 96"/>
                <a:gd name="T45" fmla="*/ 70 h 106"/>
                <a:gd name="T46" fmla="*/ 85 w 96"/>
                <a:gd name="T47" fmla="*/ 82 h 106"/>
                <a:gd name="T48" fmla="*/ 57 w 96"/>
                <a:gd name="T49" fmla="*/ 93 h 106"/>
                <a:gd name="T50" fmla="*/ 53 w 96"/>
                <a:gd name="T51" fmla="*/ 90 h 106"/>
                <a:gd name="T52" fmla="*/ 28 w 96"/>
                <a:gd name="T53" fmla="*/ 57 h 106"/>
                <a:gd name="T54" fmla="*/ 54 w 96"/>
                <a:gd name="T55" fmla="*/ 91 h 106"/>
                <a:gd name="T56" fmla="*/ 62 w 96"/>
                <a:gd name="T57" fmla="*/ 95 h 106"/>
                <a:gd name="T58" fmla="*/ 84 w 96"/>
                <a:gd name="T59" fmla="*/ 72 h 106"/>
                <a:gd name="T60" fmla="*/ 79 w 96"/>
                <a:gd name="T61" fmla="*/ 87 h 106"/>
                <a:gd name="T62" fmla="*/ 72 w 96"/>
                <a:gd name="T63" fmla="*/ 92 h 106"/>
                <a:gd name="T64" fmla="*/ 56 w 96"/>
                <a:gd name="T65" fmla="*/ 89 h 106"/>
                <a:gd name="T66" fmla="*/ 23 w 96"/>
                <a:gd name="T67" fmla="*/ 47 h 106"/>
                <a:gd name="T68" fmla="*/ 18 w 96"/>
                <a:gd name="T69" fmla="*/ 40 h 106"/>
                <a:gd name="T70" fmla="*/ 17 w 96"/>
                <a:gd name="T71" fmla="*/ 21 h 106"/>
                <a:gd name="T72" fmla="*/ 21 w 96"/>
                <a:gd name="T73" fmla="*/ 18 h 106"/>
                <a:gd name="T74" fmla="*/ 37 w 96"/>
                <a:gd name="T75" fmla="*/ 17 h 106"/>
                <a:gd name="T76" fmla="*/ 39 w 96"/>
                <a:gd name="T77" fmla="*/ 19 h 106"/>
                <a:gd name="T78" fmla="*/ 70 w 96"/>
                <a:gd name="T79" fmla="*/ 57 h 106"/>
                <a:gd name="T80" fmla="*/ 83 w 96"/>
                <a:gd name="T81" fmla="*/ 53 h 106"/>
                <a:gd name="T82" fmla="*/ 55 w 96"/>
                <a:gd name="T83" fmla="*/ 16 h 106"/>
                <a:gd name="T84" fmla="*/ 48 w 96"/>
                <a:gd name="T85" fmla="*/ 7 h 106"/>
                <a:gd name="T86" fmla="*/ 12 w 96"/>
                <a:gd name="T87" fmla="*/ 6 h 106"/>
                <a:gd name="T88" fmla="*/ 7 w 96"/>
                <a:gd name="T89" fmla="*/ 10 h 106"/>
                <a:gd name="T90" fmla="*/ 2 w 96"/>
                <a:gd name="T91"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106">
                  <a:moveTo>
                    <a:pt x="14" y="58"/>
                  </a:moveTo>
                  <a:cubicBezTo>
                    <a:pt x="26" y="73"/>
                    <a:pt x="26" y="73"/>
                    <a:pt x="26" y="73"/>
                  </a:cubicBezTo>
                  <a:cubicBezTo>
                    <a:pt x="38" y="88"/>
                    <a:pt x="38" y="88"/>
                    <a:pt x="38" y="88"/>
                  </a:cubicBezTo>
                  <a:cubicBezTo>
                    <a:pt x="44" y="95"/>
                    <a:pt x="44" y="95"/>
                    <a:pt x="44" y="95"/>
                  </a:cubicBezTo>
                  <a:cubicBezTo>
                    <a:pt x="45" y="97"/>
                    <a:pt x="45" y="97"/>
                    <a:pt x="45" y="97"/>
                  </a:cubicBezTo>
                  <a:cubicBezTo>
                    <a:pt x="46" y="97"/>
                    <a:pt x="46" y="98"/>
                    <a:pt x="46" y="98"/>
                  </a:cubicBezTo>
                  <a:cubicBezTo>
                    <a:pt x="46" y="98"/>
                    <a:pt x="45" y="97"/>
                    <a:pt x="45" y="97"/>
                  </a:cubicBezTo>
                  <a:cubicBezTo>
                    <a:pt x="44" y="95"/>
                    <a:pt x="44" y="95"/>
                    <a:pt x="44" y="95"/>
                  </a:cubicBezTo>
                  <a:cubicBezTo>
                    <a:pt x="42" y="93"/>
                    <a:pt x="42" y="93"/>
                    <a:pt x="42" y="93"/>
                  </a:cubicBezTo>
                  <a:cubicBezTo>
                    <a:pt x="35" y="83"/>
                    <a:pt x="35" y="83"/>
                    <a:pt x="35" y="83"/>
                  </a:cubicBezTo>
                  <a:cubicBezTo>
                    <a:pt x="19" y="64"/>
                    <a:pt x="19" y="64"/>
                    <a:pt x="19" y="64"/>
                  </a:cubicBezTo>
                  <a:cubicBezTo>
                    <a:pt x="12" y="55"/>
                    <a:pt x="12" y="55"/>
                    <a:pt x="12" y="55"/>
                  </a:cubicBezTo>
                  <a:cubicBezTo>
                    <a:pt x="8" y="50"/>
                    <a:pt x="8" y="50"/>
                    <a:pt x="8" y="50"/>
                  </a:cubicBezTo>
                  <a:cubicBezTo>
                    <a:pt x="6" y="48"/>
                    <a:pt x="5" y="46"/>
                    <a:pt x="4" y="44"/>
                  </a:cubicBezTo>
                  <a:cubicBezTo>
                    <a:pt x="2" y="39"/>
                    <a:pt x="0" y="34"/>
                    <a:pt x="0" y="29"/>
                  </a:cubicBezTo>
                  <a:cubicBezTo>
                    <a:pt x="0" y="27"/>
                    <a:pt x="0" y="24"/>
                    <a:pt x="1" y="21"/>
                  </a:cubicBezTo>
                  <a:cubicBezTo>
                    <a:pt x="2" y="18"/>
                    <a:pt x="3" y="16"/>
                    <a:pt x="5" y="13"/>
                  </a:cubicBezTo>
                  <a:cubicBezTo>
                    <a:pt x="5" y="14"/>
                    <a:pt x="4" y="15"/>
                    <a:pt x="6" y="14"/>
                  </a:cubicBezTo>
                  <a:cubicBezTo>
                    <a:pt x="4" y="16"/>
                    <a:pt x="3" y="18"/>
                    <a:pt x="2" y="21"/>
                  </a:cubicBezTo>
                  <a:cubicBezTo>
                    <a:pt x="1" y="24"/>
                    <a:pt x="1" y="27"/>
                    <a:pt x="1" y="29"/>
                  </a:cubicBezTo>
                  <a:cubicBezTo>
                    <a:pt x="1" y="34"/>
                    <a:pt x="3" y="39"/>
                    <a:pt x="5" y="43"/>
                  </a:cubicBezTo>
                  <a:cubicBezTo>
                    <a:pt x="6" y="46"/>
                    <a:pt x="7" y="48"/>
                    <a:pt x="9" y="50"/>
                  </a:cubicBezTo>
                  <a:cubicBezTo>
                    <a:pt x="13" y="54"/>
                    <a:pt x="13" y="54"/>
                    <a:pt x="13" y="54"/>
                  </a:cubicBezTo>
                  <a:cubicBezTo>
                    <a:pt x="20" y="64"/>
                    <a:pt x="20" y="64"/>
                    <a:pt x="20" y="64"/>
                  </a:cubicBezTo>
                  <a:cubicBezTo>
                    <a:pt x="25" y="71"/>
                    <a:pt x="30" y="77"/>
                    <a:pt x="36" y="84"/>
                  </a:cubicBezTo>
                  <a:cubicBezTo>
                    <a:pt x="38" y="87"/>
                    <a:pt x="41" y="90"/>
                    <a:pt x="43" y="93"/>
                  </a:cubicBezTo>
                  <a:cubicBezTo>
                    <a:pt x="45" y="96"/>
                    <a:pt x="45" y="96"/>
                    <a:pt x="45" y="96"/>
                  </a:cubicBezTo>
                  <a:cubicBezTo>
                    <a:pt x="46" y="96"/>
                    <a:pt x="46" y="96"/>
                    <a:pt x="46" y="96"/>
                  </a:cubicBezTo>
                  <a:cubicBezTo>
                    <a:pt x="46" y="97"/>
                    <a:pt x="47" y="97"/>
                    <a:pt x="47" y="97"/>
                  </a:cubicBezTo>
                  <a:cubicBezTo>
                    <a:pt x="47" y="98"/>
                    <a:pt x="48" y="98"/>
                    <a:pt x="48" y="99"/>
                  </a:cubicBezTo>
                  <a:cubicBezTo>
                    <a:pt x="51" y="101"/>
                    <a:pt x="53" y="102"/>
                    <a:pt x="56" y="103"/>
                  </a:cubicBezTo>
                  <a:cubicBezTo>
                    <a:pt x="55" y="104"/>
                    <a:pt x="55" y="104"/>
                    <a:pt x="55" y="104"/>
                  </a:cubicBezTo>
                  <a:cubicBezTo>
                    <a:pt x="59" y="106"/>
                    <a:pt x="63" y="106"/>
                    <a:pt x="67" y="106"/>
                  </a:cubicBezTo>
                  <a:cubicBezTo>
                    <a:pt x="71" y="106"/>
                    <a:pt x="75" y="105"/>
                    <a:pt x="78" y="103"/>
                  </a:cubicBezTo>
                  <a:cubicBezTo>
                    <a:pt x="80" y="102"/>
                    <a:pt x="82" y="101"/>
                    <a:pt x="84" y="100"/>
                  </a:cubicBezTo>
                  <a:cubicBezTo>
                    <a:pt x="84" y="100"/>
                    <a:pt x="85" y="99"/>
                    <a:pt x="86" y="98"/>
                  </a:cubicBezTo>
                  <a:cubicBezTo>
                    <a:pt x="86" y="98"/>
                    <a:pt x="87" y="98"/>
                    <a:pt x="87" y="97"/>
                  </a:cubicBezTo>
                  <a:cubicBezTo>
                    <a:pt x="88" y="97"/>
                    <a:pt x="88" y="97"/>
                    <a:pt x="88" y="96"/>
                  </a:cubicBezTo>
                  <a:cubicBezTo>
                    <a:pt x="91" y="93"/>
                    <a:pt x="93" y="90"/>
                    <a:pt x="95" y="86"/>
                  </a:cubicBezTo>
                  <a:cubicBezTo>
                    <a:pt x="96" y="82"/>
                    <a:pt x="96" y="79"/>
                    <a:pt x="95" y="76"/>
                  </a:cubicBezTo>
                  <a:cubicBezTo>
                    <a:pt x="95" y="73"/>
                    <a:pt x="94" y="71"/>
                    <a:pt x="93" y="69"/>
                  </a:cubicBezTo>
                  <a:cubicBezTo>
                    <a:pt x="95" y="74"/>
                    <a:pt x="95" y="80"/>
                    <a:pt x="92" y="86"/>
                  </a:cubicBezTo>
                  <a:cubicBezTo>
                    <a:pt x="91" y="89"/>
                    <a:pt x="90" y="91"/>
                    <a:pt x="88" y="93"/>
                  </a:cubicBezTo>
                  <a:cubicBezTo>
                    <a:pt x="87" y="94"/>
                    <a:pt x="86" y="95"/>
                    <a:pt x="85" y="96"/>
                  </a:cubicBezTo>
                  <a:cubicBezTo>
                    <a:pt x="84" y="97"/>
                    <a:pt x="83" y="98"/>
                    <a:pt x="81" y="99"/>
                  </a:cubicBezTo>
                  <a:cubicBezTo>
                    <a:pt x="76" y="102"/>
                    <a:pt x="71" y="103"/>
                    <a:pt x="65" y="103"/>
                  </a:cubicBezTo>
                  <a:cubicBezTo>
                    <a:pt x="62" y="103"/>
                    <a:pt x="60" y="103"/>
                    <a:pt x="57" y="102"/>
                  </a:cubicBezTo>
                  <a:cubicBezTo>
                    <a:pt x="54" y="101"/>
                    <a:pt x="51" y="100"/>
                    <a:pt x="49" y="97"/>
                  </a:cubicBezTo>
                  <a:cubicBezTo>
                    <a:pt x="48" y="96"/>
                    <a:pt x="47" y="95"/>
                    <a:pt x="46" y="94"/>
                  </a:cubicBezTo>
                  <a:cubicBezTo>
                    <a:pt x="44" y="91"/>
                    <a:pt x="44" y="91"/>
                    <a:pt x="44" y="91"/>
                  </a:cubicBezTo>
                  <a:cubicBezTo>
                    <a:pt x="40" y="86"/>
                    <a:pt x="40" y="86"/>
                    <a:pt x="40" y="86"/>
                  </a:cubicBezTo>
                  <a:cubicBezTo>
                    <a:pt x="31" y="74"/>
                    <a:pt x="31" y="74"/>
                    <a:pt x="31" y="74"/>
                  </a:cubicBezTo>
                  <a:cubicBezTo>
                    <a:pt x="13" y="52"/>
                    <a:pt x="13" y="52"/>
                    <a:pt x="13" y="52"/>
                  </a:cubicBezTo>
                  <a:cubicBezTo>
                    <a:pt x="23" y="64"/>
                    <a:pt x="35" y="78"/>
                    <a:pt x="44" y="91"/>
                  </a:cubicBezTo>
                  <a:cubicBezTo>
                    <a:pt x="47" y="94"/>
                    <a:pt x="47" y="94"/>
                    <a:pt x="47" y="94"/>
                  </a:cubicBezTo>
                  <a:cubicBezTo>
                    <a:pt x="47" y="95"/>
                    <a:pt x="48" y="96"/>
                    <a:pt x="48" y="96"/>
                  </a:cubicBezTo>
                  <a:cubicBezTo>
                    <a:pt x="49" y="97"/>
                    <a:pt x="49" y="98"/>
                    <a:pt x="50" y="98"/>
                  </a:cubicBezTo>
                  <a:cubicBezTo>
                    <a:pt x="53" y="100"/>
                    <a:pt x="56" y="102"/>
                    <a:pt x="59" y="103"/>
                  </a:cubicBezTo>
                  <a:cubicBezTo>
                    <a:pt x="63" y="103"/>
                    <a:pt x="66" y="103"/>
                    <a:pt x="69" y="103"/>
                  </a:cubicBezTo>
                  <a:cubicBezTo>
                    <a:pt x="72" y="103"/>
                    <a:pt x="75" y="102"/>
                    <a:pt x="78" y="101"/>
                  </a:cubicBezTo>
                  <a:cubicBezTo>
                    <a:pt x="81" y="99"/>
                    <a:pt x="83" y="97"/>
                    <a:pt x="86" y="95"/>
                  </a:cubicBezTo>
                  <a:cubicBezTo>
                    <a:pt x="88" y="93"/>
                    <a:pt x="90" y="90"/>
                    <a:pt x="91" y="87"/>
                  </a:cubicBezTo>
                  <a:cubicBezTo>
                    <a:pt x="94" y="81"/>
                    <a:pt x="94" y="75"/>
                    <a:pt x="92" y="69"/>
                  </a:cubicBezTo>
                  <a:cubicBezTo>
                    <a:pt x="92" y="68"/>
                    <a:pt x="91" y="66"/>
                    <a:pt x="91" y="65"/>
                  </a:cubicBezTo>
                  <a:cubicBezTo>
                    <a:pt x="90" y="64"/>
                    <a:pt x="89" y="62"/>
                    <a:pt x="88" y="61"/>
                  </a:cubicBezTo>
                  <a:cubicBezTo>
                    <a:pt x="86" y="60"/>
                    <a:pt x="84" y="59"/>
                    <a:pt x="83" y="59"/>
                  </a:cubicBezTo>
                  <a:cubicBezTo>
                    <a:pt x="83" y="60"/>
                    <a:pt x="83" y="60"/>
                    <a:pt x="83" y="61"/>
                  </a:cubicBezTo>
                  <a:cubicBezTo>
                    <a:pt x="83" y="62"/>
                    <a:pt x="84" y="64"/>
                    <a:pt x="84" y="66"/>
                  </a:cubicBezTo>
                  <a:cubicBezTo>
                    <a:pt x="85" y="67"/>
                    <a:pt x="86" y="69"/>
                    <a:pt x="86" y="70"/>
                  </a:cubicBezTo>
                  <a:cubicBezTo>
                    <a:pt x="87" y="71"/>
                    <a:pt x="87" y="72"/>
                    <a:pt x="87" y="72"/>
                  </a:cubicBezTo>
                  <a:cubicBezTo>
                    <a:pt x="86" y="73"/>
                    <a:pt x="86" y="73"/>
                    <a:pt x="85" y="73"/>
                  </a:cubicBezTo>
                  <a:cubicBezTo>
                    <a:pt x="86" y="76"/>
                    <a:pt x="86" y="79"/>
                    <a:pt x="85" y="82"/>
                  </a:cubicBezTo>
                  <a:cubicBezTo>
                    <a:pt x="84" y="85"/>
                    <a:pt x="82" y="88"/>
                    <a:pt x="80" y="90"/>
                  </a:cubicBezTo>
                  <a:cubicBezTo>
                    <a:pt x="75" y="94"/>
                    <a:pt x="68" y="96"/>
                    <a:pt x="62" y="95"/>
                  </a:cubicBezTo>
                  <a:cubicBezTo>
                    <a:pt x="60" y="95"/>
                    <a:pt x="58" y="94"/>
                    <a:pt x="57" y="93"/>
                  </a:cubicBezTo>
                  <a:cubicBezTo>
                    <a:pt x="56" y="93"/>
                    <a:pt x="55" y="92"/>
                    <a:pt x="55" y="92"/>
                  </a:cubicBezTo>
                  <a:cubicBezTo>
                    <a:pt x="54" y="91"/>
                    <a:pt x="54" y="91"/>
                    <a:pt x="54" y="91"/>
                  </a:cubicBezTo>
                  <a:cubicBezTo>
                    <a:pt x="54" y="90"/>
                    <a:pt x="53" y="90"/>
                    <a:pt x="53" y="90"/>
                  </a:cubicBezTo>
                  <a:cubicBezTo>
                    <a:pt x="53" y="89"/>
                    <a:pt x="53" y="89"/>
                    <a:pt x="53" y="89"/>
                  </a:cubicBezTo>
                  <a:cubicBezTo>
                    <a:pt x="44" y="79"/>
                    <a:pt x="44" y="79"/>
                    <a:pt x="44" y="79"/>
                  </a:cubicBezTo>
                  <a:cubicBezTo>
                    <a:pt x="39" y="71"/>
                    <a:pt x="33" y="64"/>
                    <a:pt x="28" y="57"/>
                  </a:cubicBezTo>
                  <a:cubicBezTo>
                    <a:pt x="34" y="64"/>
                    <a:pt x="39" y="72"/>
                    <a:pt x="45" y="79"/>
                  </a:cubicBezTo>
                  <a:cubicBezTo>
                    <a:pt x="53" y="89"/>
                    <a:pt x="53" y="89"/>
                    <a:pt x="53" y="89"/>
                  </a:cubicBezTo>
                  <a:cubicBezTo>
                    <a:pt x="53" y="90"/>
                    <a:pt x="54" y="90"/>
                    <a:pt x="54" y="91"/>
                  </a:cubicBezTo>
                  <a:cubicBezTo>
                    <a:pt x="54" y="91"/>
                    <a:pt x="54" y="91"/>
                    <a:pt x="55" y="92"/>
                  </a:cubicBezTo>
                  <a:cubicBezTo>
                    <a:pt x="55" y="92"/>
                    <a:pt x="56" y="93"/>
                    <a:pt x="57" y="93"/>
                  </a:cubicBezTo>
                  <a:cubicBezTo>
                    <a:pt x="58" y="94"/>
                    <a:pt x="60" y="95"/>
                    <a:pt x="62" y="95"/>
                  </a:cubicBezTo>
                  <a:cubicBezTo>
                    <a:pt x="68" y="96"/>
                    <a:pt x="75" y="94"/>
                    <a:pt x="79" y="90"/>
                  </a:cubicBezTo>
                  <a:cubicBezTo>
                    <a:pt x="82" y="87"/>
                    <a:pt x="83" y="85"/>
                    <a:pt x="84" y="82"/>
                  </a:cubicBezTo>
                  <a:cubicBezTo>
                    <a:pt x="85" y="79"/>
                    <a:pt x="85" y="76"/>
                    <a:pt x="84" y="72"/>
                  </a:cubicBezTo>
                  <a:cubicBezTo>
                    <a:pt x="83" y="72"/>
                    <a:pt x="83" y="72"/>
                    <a:pt x="83" y="75"/>
                  </a:cubicBezTo>
                  <a:cubicBezTo>
                    <a:pt x="83" y="77"/>
                    <a:pt x="83" y="81"/>
                    <a:pt x="81" y="84"/>
                  </a:cubicBezTo>
                  <a:cubicBezTo>
                    <a:pt x="80" y="85"/>
                    <a:pt x="80" y="86"/>
                    <a:pt x="79" y="87"/>
                  </a:cubicBezTo>
                  <a:cubicBezTo>
                    <a:pt x="79" y="88"/>
                    <a:pt x="78" y="88"/>
                    <a:pt x="78" y="88"/>
                  </a:cubicBezTo>
                  <a:cubicBezTo>
                    <a:pt x="78" y="89"/>
                    <a:pt x="77" y="89"/>
                    <a:pt x="77" y="89"/>
                  </a:cubicBezTo>
                  <a:cubicBezTo>
                    <a:pt x="75" y="91"/>
                    <a:pt x="73" y="92"/>
                    <a:pt x="72" y="92"/>
                  </a:cubicBezTo>
                  <a:cubicBezTo>
                    <a:pt x="69" y="93"/>
                    <a:pt x="67" y="93"/>
                    <a:pt x="64" y="93"/>
                  </a:cubicBezTo>
                  <a:cubicBezTo>
                    <a:pt x="62" y="93"/>
                    <a:pt x="60" y="92"/>
                    <a:pt x="58" y="91"/>
                  </a:cubicBezTo>
                  <a:cubicBezTo>
                    <a:pt x="57" y="90"/>
                    <a:pt x="56" y="90"/>
                    <a:pt x="56" y="89"/>
                  </a:cubicBezTo>
                  <a:cubicBezTo>
                    <a:pt x="53" y="85"/>
                    <a:pt x="53" y="85"/>
                    <a:pt x="53" y="85"/>
                  </a:cubicBezTo>
                  <a:cubicBezTo>
                    <a:pt x="47" y="78"/>
                    <a:pt x="47" y="78"/>
                    <a:pt x="47" y="78"/>
                  </a:cubicBezTo>
                  <a:cubicBezTo>
                    <a:pt x="39" y="67"/>
                    <a:pt x="31" y="57"/>
                    <a:pt x="23" y="47"/>
                  </a:cubicBezTo>
                  <a:cubicBezTo>
                    <a:pt x="19" y="42"/>
                    <a:pt x="19" y="42"/>
                    <a:pt x="19" y="42"/>
                  </a:cubicBezTo>
                  <a:cubicBezTo>
                    <a:pt x="19" y="41"/>
                    <a:pt x="18" y="41"/>
                    <a:pt x="18" y="41"/>
                  </a:cubicBezTo>
                  <a:cubicBezTo>
                    <a:pt x="18" y="40"/>
                    <a:pt x="18" y="40"/>
                    <a:pt x="18" y="40"/>
                  </a:cubicBezTo>
                  <a:cubicBezTo>
                    <a:pt x="17" y="39"/>
                    <a:pt x="17" y="38"/>
                    <a:pt x="16" y="37"/>
                  </a:cubicBezTo>
                  <a:cubicBezTo>
                    <a:pt x="15" y="34"/>
                    <a:pt x="14" y="31"/>
                    <a:pt x="14" y="28"/>
                  </a:cubicBezTo>
                  <a:cubicBezTo>
                    <a:pt x="14" y="25"/>
                    <a:pt x="15" y="23"/>
                    <a:pt x="17" y="21"/>
                  </a:cubicBezTo>
                  <a:cubicBezTo>
                    <a:pt x="17" y="21"/>
                    <a:pt x="17" y="20"/>
                    <a:pt x="18" y="20"/>
                  </a:cubicBezTo>
                  <a:cubicBezTo>
                    <a:pt x="18" y="20"/>
                    <a:pt x="18" y="20"/>
                    <a:pt x="19" y="19"/>
                  </a:cubicBezTo>
                  <a:cubicBezTo>
                    <a:pt x="19" y="19"/>
                    <a:pt x="20" y="18"/>
                    <a:pt x="21" y="18"/>
                  </a:cubicBezTo>
                  <a:cubicBezTo>
                    <a:pt x="22" y="17"/>
                    <a:pt x="24" y="16"/>
                    <a:pt x="26" y="16"/>
                  </a:cubicBezTo>
                  <a:cubicBezTo>
                    <a:pt x="28" y="15"/>
                    <a:pt x="30" y="15"/>
                    <a:pt x="32" y="15"/>
                  </a:cubicBezTo>
                  <a:cubicBezTo>
                    <a:pt x="34" y="15"/>
                    <a:pt x="36" y="16"/>
                    <a:pt x="37" y="17"/>
                  </a:cubicBezTo>
                  <a:cubicBezTo>
                    <a:pt x="38" y="17"/>
                    <a:pt x="38" y="17"/>
                    <a:pt x="38" y="18"/>
                  </a:cubicBezTo>
                  <a:cubicBezTo>
                    <a:pt x="39" y="18"/>
                    <a:pt x="39" y="18"/>
                    <a:pt x="39" y="18"/>
                  </a:cubicBezTo>
                  <a:cubicBezTo>
                    <a:pt x="39" y="19"/>
                    <a:pt x="39" y="19"/>
                    <a:pt x="39" y="19"/>
                  </a:cubicBezTo>
                  <a:cubicBezTo>
                    <a:pt x="42" y="22"/>
                    <a:pt x="42" y="22"/>
                    <a:pt x="42" y="22"/>
                  </a:cubicBezTo>
                  <a:cubicBezTo>
                    <a:pt x="48" y="30"/>
                    <a:pt x="48" y="30"/>
                    <a:pt x="48" y="30"/>
                  </a:cubicBezTo>
                  <a:cubicBezTo>
                    <a:pt x="56" y="40"/>
                    <a:pt x="63" y="49"/>
                    <a:pt x="70" y="57"/>
                  </a:cubicBezTo>
                  <a:cubicBezTo>
                    <a:pt x="82" y="70"/>
                    <a:pt x="82" y="62"/>
                    <a:pt x="72" y="47"/>
                  </a:cubicBezTo>
                  <a:cubicBezTo>
                    <a:pt x="72" y="46"/>
                    <a:pt x="72" y="46"/>
                    <a:pt x="72" y="46"/>
                  </a:cubicBezTo>
                  <a:cubicBezTo>
                    <a:pt x="83" y="61"/>
                    <a:pt x="80" y="52"/>
                    <a:pt x="83" y="53"/>
                  </a:cubicBezTo>
                  <a:cubicBezTo>
                    <a:pt x="77" y="45"/>
                    <a:pt x="72" y="38"/>
                    <a:pt x="67" y="30"/>
                  </a:cubicBezTo>
                  <a:cubicBezTo>
                    <a:pt x="61" y="23"/>
                    <a:pt x="61" y="23"/>
                    <a:pt x="61" y="23"/>
                  </a:cubicBezTo>
                  <a:cubicBezTo>
                    <a:pt x="55" y="16"/>
                    <a:pt x="55" y="16"/>
                    <a:pt x="55" y="16"/>
                  </a:cubicBezTo>
                  <a:cubicBezTo>
                    <a:pt x="52" y="12"/>
                    <a:pt x="52" y="12"/>
                    <a:pt x="52" y="12"/>
                  </a:cubicBezTo>
                  <a:cubicBezTo>
                    <a:pt x="50" y="10"/>
                    <a:pt x="50" y="10"/>
                    <a:pt x="50" y="10"/>
                  </a:cubicBezTo>
                  <a:cubicBezTo>
                    <a:pt x="50" y="9"/>
                    <a:pt x="49" y="8"/>
                    <a:pt x="48" y="7"/>
                  </a:cubicBezTo>
                  <a:cubicBezTo>
                    <a:pt x="45" y="4"/>
                    <a:pt x="40" y="2"/>
                    <a:pt x="36" y="1"/>
                  </a:cubicBezTo>
                  <a:cubicBezTo>
                    <a:pt x="31" y="0"/>
                    <a:pt x="27" y="1"/>
                    <a:pt x="23" y="2"/>
                  </a:cubicBezTo>
                  <a:cubicBezTo>
                    <a:pt x="19" y="3"/>
                    <a:pt x="16" y="4"/>
                    <a:pt x="12" y="6"/>
                  </a:cubicBezTo>
                  <a:cubicBezTo>
                    <a:pt x="11" y="7"/>
                    <a:pt x="11" y="7"/>
                    <a:pt x="10" y="8"/>
                  </a:cubicBezTo>
                  <a:cubicBezTo>
                    <a:pt x="9" y="8"/>
                    <a:pt x="9" y="9"/>
                    <a:pt x="9" y="9"/>
                  </a:cubicBezTo>
                  <a:cubicBezTo>
                    <a:pt x="8" y="9"/>
                    <a:pt x="8" y="10"/>
                    <a:pt x="7" y="10"/>
                  </a:cubicBezTo>
                  <a:cubicBezTo>
                    <a:pt x="6" y="12"/>
                    <a:pt x="4" y="13"/>
                    <a:pt x="3" y="15"/>
                  </a:cubicBezTo>
                  <a:cubicBezTo>
                    <a:pt x="1" y="19"/>
                    <a:pt x="0" y="24"/>
                    <a:pt x="0" y="28"/>
                  </a:cubicBezTo>
                  <a:cubicBezTo>
                    <a:pt x="0" y="32"/>
                    <a:pt x="0" y="36"/>
                    <a:pt x="2" y="40"/>
                  </a:cubicBezTo>
                  <a:cubicBezTo>
                    <a:pt x="3" y="43"/>
                    <a:pt x="5" y="47"/>
                    <a:pt x="7" y="50"/>
                  </a:cubicBezTo>
                  <a:lnTo>
                    <a:pt x="14" y="5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1" name="Freeform 34"/>
            <p:cNvSpPr/>
            <p:nvPr/>
          </p:nvSpPr>
          <p:spPr bwMode="auto">
            <a:xfrm>
              <a:off x="5984876" y="954088"/>
              <a:ext cx="222250" cy="431800"/>
            </a:xfrm>
            <a:custGeom>
              <a:avLst/>
              <a:gdLst>
                <a:gd name="T0" fmla="*/ 0 w 59"/>
                <a:gd name="T1" fmla="*/ 87 h 115"/>
                <a:gd name="T2" fmla="*/ 17 w 59"/>
                <a:gd name="T3" fmla="*/ 113 h 115"/>
                <a:gd name="T4" fmla="*/ 47 w 59"/>
                <a:gd name="T5" fmla="*/ 110 h 115"/>
                <a:gd name="T6" fmla="*/ 48 w 59"/>
                <a:gd name="T7" fmla="*/ 108 h 115"/>
                <a:gd name="T8" fmla="*/ 51 w 59"/>
                <a:gd name="T9" fmla="*/ 106 h 115"/>
                <a:gd name="T10" fmla="*/ 58 w 59"/>
                <a:gd name="T11" fmla="*/ 87 h 115"/>
                <a:gd name="T12" fmla="*/ 58 w 59"/>
                <a:gd name="T13" fmla="*/ 73 h 115"/>
                <a:gd name="T14" fmla="*/ 58 w 59"/>
                <a:gd name="T15" fmla="*/ 85 h 115"/>
                <a:gd name="T16" fmla="*/ 57 w 59"/>
                <a:gd name="T17" fmla="*/ 92 h 115"/>
                <a:gd name="T18" fmla="*/ 48 w 59"/>
                <a:gd name="T19" fmla="*/ 108 h 115"/>
                <a:gd name="T20" fmla="*/ 47 w 59"/>
                <a:gd name="T21" fmla="*/ 108 h 115"/>
                <a:gd name="T22" fmla="*/ 29 w 59"/>
                <a:gd name="T23" fmla="*/ 115 h 115"/>
                <a:gd name="T24" fmla="*/ 1 w 59"/>
                <a:gd name="T25" fmla="*/ 92 h 115"/>
                <a:gd name="T26" fmla="*/ 37 w 59"/>
                <a:gd name="T27" fmla="*/ 113 h 115"/>
                <a:gd name="T28" fmla="*/ 48 w 59"/>
                <a:gd name="T29" fmla="*/ 106 h 115"/>
                <a:gd name="T30" fmla="*/ 57 w 59"/>
                <a:gd name="T31" fmla="*/ 87 h 115"/>
                <a:gd name="T32" fmla="*/ 57 w 59"/>
                <a:gd name="T33" fmla="*/ 53 h 115"/>
                <a:gd name="T34" fmla="*/ 59 w 59"/>
                <a:gd name="T35" fmla="*/ 30 h 115"/>
                <a:gd name="T36" fmla="*/ 43 w 59"/>
                <a:gd name="T37" fmla="*/ 2 h 115"/>
                <a:gd name="T38" fmla="*/ 57 w 59"/>
                <a:gd name="T39" fmla="*/ 25 h 115"/>
                <a:gd name="T40" fmla="*/ 57 w 59"/>
                <a:gd name="T41" fmla="*/ 31 h 115"/>
                <a:gd name="T42" fmla="*/ 56 w 59"/>
                <a:gd name="T43" fmla="*/ 81 h 115"/>
                <a:gd name="T44" fmla="*/ 56 w 59"/>
                <a:gd name="T45" fmla="*/ 88 h 115"/>
                <a:gd name="T46" fmla="*/ 47 w 59"/>
                <a:gd name="T47" fmla="*/ 105 h 115"/>
                <a:gd name="T48" fmla="*/ 46 w 59"/>
                <a:gd name="T49" fmla="*/ 107 h 115"/>
                <a:gd name="T50" fmla="*/ 41 w 59"/>
                <a:gd name="T51" fmla="*/ 110 h 115"/>
                <a:gd name="T52" fmla="*/ 46 w 59"/>
                <a:gd name="T53" fmla="*/ 106 h 115"/>
                <a:gd name="T54" fmla="*/ 55 w 59"/>
                <a:gd name="T55" fmla="*/ 93 h 115"/>
                <a:gd name="T56" fmla="*/ 55 w 59"/>
                <a:gd name="T57" fmla="*/ 79 h 115"/>
                <a:gd name="T58" fmla="*/ 56 w 59"/>
                <a:gd name="T59" fmla="*/ 26 h 115"/>
                <a:gd name="T60" fmla="*/ 39 w 59"/>
                <a:gd name="T61" fmla="*/ 1 h 115"/>
                <a:gd name="T62" fmla="*/ 31 w 59"/>
                <a:gd name="T63" fmla="*/ 4 h 115"/>
                <a:gd name="T64" fmla="*/ 41 w 59"/>
                <a:gd name="T65" fmla="*/ 9 h 115"/>
                <a:gd name="T66" fmla="*/ 48 w 59"/>
                <a:gd name="T67" fmla="*/ 49 h 115"/>
                <a:gd name="T68" fmla="*/ 47 w 59"/>
                <a:gd name="T69" fmla="*/ 86 h 115"/>
                <a:gd name="T70" fmla="*/ 47 w 59"/>
                <a:gd name="T71" fmla="*/ 89 h 115"/>
                <a:gd name="T72" fmla="*/ 47 w 59"/>
                <a:gd name="T73" fmla="*/ 76 h 115"/>
                <a:gd name="T74" fmla="*/ 39 w 59"/>
                <a:gd name="T75" fmla="*/ 11 h 115"/>
                <a:gd name="T76" fmla="*/ 46 w 59"/>
                <a:gd name="T77" fmla="*/ 25 h 115"/>
                <a:gd name="T78" fmla="*/ 46 w 59"/>
                <a:gd name="T79" fmla="*/ 37 h 115"/>
                <a:gd name="T80" fmla="*/ 45 w 59"/>
                <a:gd name="T81" fmla="*/ 86 h 115"/>
                <a:gd name="T82" fmla="*/ 44 w 59"/>
                <a:gd name="T83" fmla="*/ 92 h 115"/>
                <a:gd name="T84" fmla="*/ 39 w 59"/>
                <a:gd name="T85" fmla="*/ 98 h 115"/>
                <a:gd name="T86" fmla="*/ 34 w 59"/>
                <a:gd name="T87" fmla="*/ 101 h 115"/>
                <a:gd name="T88" fmla="*/ 18 w 59"/>
                <a:gd name="T89" fmla="*/ 96 h 115"/>
                <a:gd name="T90" fmla="*/ 14 w 59"/>
                <a:gd name="T91" fmla="*/ 85 h 115"/>
                <a:gd name="T92" fmla="*/ 14 w 59"/>
                <a:gd name="T93" fmla="*/ 36 h 115"/>
                <a:gd name="T94" fmla="*/ 14 w 59"/>
                <a:gd name="T95" fmla="*/ 26 h 115"/>
                <a:gd name="T96" fmla="*/ 22 w 59"/>
                <a:gd name="T97" fmla="*/ 13 h 115"/>
                <a:gd name="T98" fmla="*/ 30 w 59"/>
                <a:gd name="T99" fmla="*/ 9 h 115"/>
                <a:gd name="T100" fmla="*/ 13 w 59"/>
                <a:gd name="T101" fmla="*/ 10 h 115"/>
                <a:gd name="T102" fmla="*/ 23 w 59"/>
                <a:gd name="T103" fmla="*/ 2 h 115"/>
                <a:gd name="T104" fmla="*/ 0 w 59"/>
                <a:gd name="T105" fmla="*/ 24 h 115"/>
                <a:gd name="T106" fmla="*/ 0 w 59"/>
                <a:gd name="T107" fmla="*/ 3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 h="115">
                  <a:moveTo>
                    <a:pt x="0" y="83"/>
                  </a:moveTo>
                  <a:cubicBezTo>
                    <a:pt x="0" y="85"/>
                    <a:pt x="0" y="85"/>
                    <a:pt x="0" y="85"/>
                  </a:cubicBezTo>
                  <a:cubicBezTo>
                    <a:pt x="0" y="87"/>
                    <a:pt x="0" y="87"/>
                    <a:pt x="0" y="87"/>
                  </a:cubicBezTo>
                  <a:cubicBezTo>
                    <a:pt x="0" y="87"/>
                    <a:pt x="0" y="88"/>
                    <a:pt x="0" y="88"/>
                  </a:cubicBezTo>
                  <a:cubicBezTo>
                    <a:pt x="0" y="90"/>
                    <a:pt x="0" y="92"/>
                    <a:pt x="1" y="94"/>
                  </a:cubicBezTo>
                  <a:cubicBezTo>
                    <a:pt x="3" y="103"/>
                    <a:pt x="9" y="109"/>
                    <a:pt x="17" y="113"/>
                  </a:cubicBezTo>
                  <a:cubicBezTo>
                    <a:pt x="21" y="115"/>
                    <a:pt x="25" y="115"/>
                    <a:pt x="29" y="115"/>
                  </a:cubicBezTo>
                  <a:cubicBezTo>
                    <a:pt x="33" y="115"/>
                    <a:pt x="37" y="115"/>
                    <a:pt x="41" y="113"/>
                  </a:cubicBezTo>
                  <a:cubicBezTo>
                    <a:pt x="43" y="112"/>
                    <a:pt x="45" y="111"/>
                    <a:pt x="47" y="110"/>
                  </a:cubicBezTo>
                  <a:cubicBezTo>
                    <a:pt x="47" y="109"/>
                    <a:pt x="48" y="109"/>
                    <a:pt x="48" y="109"/>
                  </a:cubicBezTo>
                  <a:cubicBezTo>
                    <a:pt x="48" y="108"/>
                    <a:pt x="48" y="108"/>
                    <a:pt x="48" y="108"/>
                  </a:cubicBezTo>
                  <a:cubicBezTo>
                    <a:pt x="48" y="108"/>
                    <a:pt x="48" y="108"/>
                    <a:pt x="48" y="108"/>
                  </a:cubicBezTo>
                  <a:cubicBezTo>
                    <a:pt x="48" y="108"/>
                    <a:pt x="48" y="108"/>
                    <a:pt x="48" y="108"/>
                  </a:cubicBezTo>
                  <a:cubicBezTo>
                    <a:pt x="49" y="108"/>
                    <a:pt x="49" y="108"/>
                    <a:pt x="49" y="108"/>
                  </a:cubicBezTo>
                  <a:cubicBezTo>
                    <a:pt x="50" y="107"/>
                    <a:pt x="50" y="106"/>
                    <a:pt x="51" y="106"/>
                  </a:cubicBezTo>
                  <a:cubicBezTo>
                    <a:pt x="54" y="103"/>
                    <a:pt x="56" y="99"/>
                    <a:pt x="57" y="94"/>
                  </a:cubicBezTo>
                  <a:cubicBezTo>
                    <a:pt x="58" y="92"/>
                    <a:pt x="58" y="90"/>
                    <a:pt x="58" y="88"/>
                  </a:cubicBezTo>
                  <a:cubicBezTo>
                    <a:pt x="58" y="88"/>
                    <a:pt x="58" y="87"/>
                    <a:pt x="58" y="87"/>
                  </a:cubicBezTo>
                  <a:cubicBezTo>
                    <a:pt x="58" y="86"/>
                    <a:pt x="58" y="86"/>
                    <a:pt x="58" y="86"/>
                  </a:cubicBezTo>
                  <a:cubicBezTo>
                    <a:pt x="58" y="83"/>
                    <a:pt x="58" y="83"/>
                    <a:pt x="58" y="83"/>
                  </a:cubicBezTo>
                  <a:cubicBezTo>
                    <a:pt x="58" y="73"/>
                    <a:pt x="58" y="73"/>
                    <a:pt x="58" y="73"/>
                  </a:cubicBezTo>
                  <a:cubicBezTo>
                    <a:pt x="59" y="54"/>
                    <a:pt x="59" y="54"/>
                    <a:pt x="59" y="54"/>
                  </a:cubicBezTo>
                  <a:cubicBezTo>
                    <a:pt x="58" y="79"/>
                    <a:pt x="58" y="79"/>
                    <a:pt x="58" y="79"/>
                  </a:cubicBezTo>
                  <a:cubicBezTo>
                    <a:pt x="58" y="85"/>
                    <a:pt x="58" y="85"/>
                    <a:pt x="58" y="85"/>
                  </a:cubicBezTo>
                  <a:cubicBezTo>
                    <a:pt x="58" y="86"/>
                    <a:pt x="58" y="86"/>
                    <a:pt x="58" y="86"/>
                  </a:cubicBezTo>
                  <a:cubicBezTo>
                    <a:pt x="58" y="87"/>
                    <a:pt x="58" y="88"/>
                    <a:pt x="58" y="88"/>
                  </a:cubicBezTo>
                  <a:cubicBezTo>
                    <a:pt x="58" y="90"/>
                    <a:pt x="58" y="91"/>
                    <a:pt x="57" y="92"/>
                  </a:cubicBezTo>
                  <a:cubicBezTo>
                    <a:pt x="57" y="97"/>
                    <a:pt x="54" y="102"/>
                    <a:pt x="50" y="106"/>
                  </a:cubicBezTo>
                  <a:cubicBezTo>
                    <a:pt x="50" y="107"/>
                    <a:pt x="49" y="107"/>
                    <a:pt x="49" y="108"/>
                  </a:cubicBezTo>
                  <a:cubicBezTo>
                    <a:pt x="48" y="108"/>
                    <a:pt x="48" y="108"/>
                    <a:pt x="48" y="108"/>
                  </a:cubicBezTo>
                  <a:cubicBezTo>
                    <a:pt x="48" y="108"/>
                    <a:pt x="48" y="108"/>
                    <a:pt x="48" y="108"/>
                  </a:cubicBezTo>
                  <a:cubicBezTo>
                    <a:pt x="48" y="108"/>
                    <a:pt x="48" y="108"/>
                    <a:pt x="48" y="108"/>
                  </a:cubicBezTo>
                  <a:cubicBezTo>
                    <a:pt x="47" y="108"/>
                    <a:pt x="47" y="108"/>
                    <a:pt x="47" y="108"/>
                  </a:cubicBezTo>
                  <a:cubicBezTo>
                    <a:pt x="46" y="109"/>
                    <a:pt x="45" y="110"/>
                    <a:pt x="44" y="111"/>
                  </a:cubicBezTo>
                  <a:cubicBezTo>
                    <a:pt x="42" y="112"/>
                    <a:pt x="39" y="113"/>
                    <a:pt x="37" y="114"/>
                  </a:cubicBezTo>
                  <a:cubicBezTo>
                    <a:pt x="34" y="115"/>
                    <a:pt x="32" y="115"/>
                    <a:pt x="29" y="115"/>
                  </a:cubicBezTo>
                  <a:cubicBezTo>
                    <a:pt x="27" y="115"/>
                    <a:pt x="24" y="115"/>
                    <a:pt x="21" y="114"/>
                  </a:cubicBezTo>
                  <a:cubicBezTo>
                    <a:pt x="11" y="111"/>
                    <a:pt x="3" y="103"/>
                    <a:pt x="1" y="92"/>
                  </a:cubicBezTo>
                  <a:cubicBezTo>
                    <a:pt x="1" y="92"/>
                    <a:pt x="1" y="93"/>
                    <a:pt x="1" y="92"/>
                  </a:cubicBezTo>
                  <a:cubicBezTo>
                    <a:pt x="4" y="102"/>
                    <a:pt x="12" y="110"/>
                    <a:pt x="22" y="113"/>
                  </a:cubicBezTo>
                  <a:cubicBezTo>
                    <a:pt x="24" y="114"/>
                    <a:pt x="27" y="114"/>
                    <a:pt x="30" y="114"/>
                  </a:cubicBezTo>
                  <a:cubicBezTo>
                    <a:pt x="32" y="114"/>
                    <a:pt x="35" y="114"/>
                    <a:pt x="37" y="113"/>
                  </a:cubicBezTo>
                  <a:cubicBezTo>
                    <a:pt x="40" y="112"/>
                    <a:pt x="42" y="111"/>
                    <a:pt x="44" y="110"/>
                  </a:cubicBezTo>
                  <a:cubicBezTo>
                    <a:pt x="45" y="109"/>
                    <a:pt x="46" y="108"/>
                    <a:pt x="47" y="107"/>
                  </a:cubicBezTo>
                  <a:cubicBezTo>
                    <a:pt x="47" y="107"/>
                    <a:pt x="48" y="107"/>
                    <a:pt x="48" y="106"/>
                  </a:cubicBezTo>
                  <a:cubicBezTo>
                    <a:pt x="49" y="106"/>
                    <a:pt x="49" y="106"/>
                    <a:pt x="50" y="105"/>
                  </a:cubicBezTo>
                  <a:cubicBezTo>
                    <a:pt x="54" y="101"/>
                    <a:pt x="56" y="96"/>
                    <a:pt x="57" y="91"/>
                  </a:cubicBezTo>
                  <a:cubicBezTo>
                    <a:pt x="57" y="90"/>
                    <a:pt x="57" y="89"/>
                    <a:pt x="57" y="87"/>
                  </a:cubicBezTo>
                  <a:cubicBezTo>
                    <a:pt x="57" y="84"/>
                    <a:pt x="57" y="84"/>
                    <a:pt x="57" y="84"/>
                  </a:cubicBezTo>
                  <a:cubicBezTo>
                    <a:pt x="57" y="78"/>
                    <a:pt x="57" y="78"/>
                    <a:pt x="57" y="78"/>
                  </a:cubicBezTo>
                  <a:cubicBezTo>
                    <a:pt x="58" y="70"/>
                    <a:pt x="58" y="61"/>
                    <a:pt x="57" y="53"/>
                  </a:cubicBezTo>
                  <a:cubicBezTo>
                    <a:pt x="59" y="53"/>
                    <a:pt x="59" y="53"/>
                    <a:pt x="59" y="53"/>
                  </a:cubicBezTo>
                  <a:cubicBezTo>
                    <a:pt x="59" y="35"/>
                    <a:pt x="59" y="35"/>
                    <a:pt x="59" y="35"/>
                  </a:cubicBezTo>
                  <a:cubicBezTo>
                    <a:pt x="59" y="30"/>
                    <a:pt x="59" y="30"/>
                    <a:pt x="59" y="30"/>
                  </a:cubicBezTo>
                  <a:cubicBezTo>
                    <a:pt x="59" y="28"/>
                    <a:pt x="59" y="27"/>
                    <a:pt x="59" y="25"/>
                  </a:cubicBezTo>
                  <a:cubicBezTo>
                    <a:pt x="59" y="21"/>
                    <a:pt x="58" y="17"/>
                    <a:pt x="56" y="13"/>
                  </a:cubicBezTo>
                  <a:cubicBezTo>
                    <a:pt x="53" y="7"/>
                    <a:pt x="48" y="4"/>
                    <a:pt x="43" y="2"/>
                  </a:cubicBezTo>
                  <a:cubicBezTo>
                    <a:pt x="48" y="5"/>
                    <a:pt x="52" y="10"/>
                    <a:pt x="54" y="15"/>
                  </a:cubicBezTo>
                  <a:cubicBezTo>
                    <a:pt x="55" y="17"/>
                    <a:pt x="56" y="20"/>
                    <a:pt x="57" y="23"/>
                  </a:cubicBezTo>
                  <a:cubicBezTo>
                    <a:pt x="57" y="24"/>
                    <a:pt x="57" y="25"/>
                    <a:pt x="57" y="25"/>
                  </a:cubicBezTo>
                  <a:cubicBezTo>
                    <a:pt x="57" y="26"/>
                    <a:pt x="57" y="26"/>
                    <a:pt x="57" y="26"/>
                  </a:cubicBezTo>
                  <a:cubicBezTo>
                    <a:pt x="57" y="27"/>
                    <a:pt x="57" y="27"/>
                    <a:pt x="57" y="27"/>
                  </a:cubicBezTo>
                  <a:cubicBezTo>
                    <a:pt x="57" y="31"/>
                    <a:pt x="57" y="31"/>
                    <a:pt x="57" y="31"/>
                  </a:cubicBezTo>
                  <a:cubicBezTo>
                    <a:pt x="56" y="40"/>
                    <a:pt x="56" y="50"/>
                    <a:pt x="56" y="59"/>
                  </a:cubicBezTo>
                  <a:cubicBezTo>
                    <a:pt x="56" y="74"/>
                    <a:pt x="56" y="74"/>
                    <a:pt x="56" y="74"/>
                  </a:cubicBezTo>
                  <a:cubicBezTo>
                    <a:pt x="56" y="81"/>
                    <a:pt x="56" y="81"/>
                    <a:pt x="56" y="81"/>
                  </a:cubicBezTo>
                  <a:cubicBezTo>
                    <a:pt x="56" y="85"/>
                    <a:pt x="56" y="85"/>
                    <a:pt x="56" y="85"/>
                  </a:cubicBezTo>
                  <a:cubicBezTo>
                    <a:pt x="56" y="86"/>
                    <a:pt x="56" y="86"/>
                    <a:pt x="56" y="86"/>
                  </a:cubicBezTo>
                  <a:cubicBezTo>
                    <a:pt x="56" y="87"/>
                    <a:pt x="56" y="88"/>
                    <a:pt x="56" y="88"/>
                  </a:cubicBezTo>
                  <a:cubicBezTo>
                    <a:pt x="55" y="91"/>
                    <a:pt x="55" y="94"/>
                    <a:pt x="54" y="97"/>
                  </a:cubicBezTo>
                  <a:cubicBezTo>
                    <a:pt x="53" y="99"/>
                    <a:pt x="51" y="102"/>
                    <a:pt x="49" y="104"/>
                  </a:cubicBezTo>
                  <a:cubicBezTo>
                    <a:pt x="48" y="104"/>
                    <a:pt x="48" y="105"/>
                    <a:pt x="47" y="105"/>
                  </a:cubicBezTo>
                  <a:cubicBezTo>
                    <a:pt x="47" y="106"/>
                    <a:pt x="47" y="106"/>
                    <a:pt x="47" y="106"/>
                  </a:cubicBezTo>
                  <a:cubicBezTo>
                    <a:pt x="46" y="106"/>
                    <a:pt x="46" y="106"/>
                    <a:pt x="46" y="106"/>
                  </a:cubicBezTo>
                  <a:cubicBezTo>
                    <a:pt x="46" y="107"/>
                    <a:pt x="46" y="107"/>
                    <a:pt x="46" y="107"/>
                  </a:cubicBezTo>
                  <a:cubicBezTo>
                    <a:pt x="45" y="107"/>
                    <a:pt x="44" y="108"/>
                    <a:pt x="43" y="109"/>
                  </a:cubicBezTo>
                  <a:cubicBezTo>
                    <a:pt x="40" y="110"/>
                    <a:pt x="37" y="111"/>
                    <a:pt x="35" y="112"/>
                  </a:cubicBezTo>
                  <a:cubicBezTo>
                    <a:pt x="37" y="111"/>
                    <a:pt x="39" y="111"/>
                    <a:pt x="41" y="110"/>
                  </a:cubicBezTo>
                  <a:cubicBezTo>
                    <a:pt x="42" y="109"/>
                    <a:pt x="44" y="108"/>
                    <a:pt x="45" y="108"/>
                  </a:cubicBezTo>
                  <a:cubicBezTo>
                    <a:pt x="45" y="107"/>
                    <a:pt x="46" y="107"/>
                    <a:pt x="46" y="106"/>
                  </a:cubicBezTo>
                  <a:cubicBezTo>
                    <a:pt x="46" y="106"/>
                    <a:pt x="46" y="106"/>
                    <a:pt x="46" y="106"/>
                  </a:cubicBezTo>
                  <a:cubicBezTo>
                    <a:pt x="46" y="106"/>
                    <a:pt x="46" y="106"/>
                    <a:pt x="46" y="106"/>
                  </a:cubicBezTo>
                  <a:cubicBezTo>
                    <a:pt x="47" y="105"/>
                    <a:pt x="47" y="105"/>
                    <a:pt x="47" y="105"/>
                  </a:cubicBezTo>
                  <a:cubicBezTo>
                    <a:pt x="51" y="102"/>
                    <a:pt x="54" y="97"/>
                    <a:pt x="55" y="93"/>
                  </a:cubicBezTo>
                  <a:cubicBezTo>
                    <a:pt x="55" y="91"/>
                    <a:pt x="55" y="90"/>
                    <a:pt x="55" y="89"/>
                  </a:cubicBezTo>
                  <a:cubicBezTo>
                    <a:pt x="55" y="88"/>
                    <a:pt x="55" y="86"/>
                    <a:pt x="55" y="85"/>
                  </a:cubicBezTo>
                  <a:cubicBezTo>
                    <a:pt x="55" y="79"/>
                    <a:pt x="55" y="79"/>
                    <a:pt x="55" y="79"/>
                  </a:cubicBezTo>
                  <a:cubicBezTo>
                    <a:pt x="55" y="75"/>
                    <a:pt x="55" y="71"/>
                    <a:pt x="56" y="67"/>
                  </a:cubicBezTo>
                  <a:cubicBezTo>
                    <a:pt x="56" y="55"/>
                    <a:pt x="56" y="45"/>
                    <a:pt x="56" y="34"/>
                  </a:cubicBezTo>
                  <a:cubicBezTo>
                    <a:pt x="56" y="26"/>
                    <a:pt x="56" y="26"/>
                    <a:pt x="56" y="26"/>
                  </a:cubicBezTo>
                  <a:cubicBezTo>
                    <a:pt x="56" y="23"/>
                    <a:pt x="56" y="20"/>
                    <a:pt x="54" y="17"/>
                  </a:cubicBezTo>
                  <a:cubicBezTo>
                    <a:pt x="52" y="11"/>
                    <a:pt x="48" y="6"/>
                    <a:pt x="43" y="3"/>
                  </a:cubicBezTo>
                  <a:cubicBezTo>
                    <a:pt x="41" y="2"/>
                    <a:pt x="40" y="1"/>
                    <a:pt x="39" y="1"/>
                  </a:cubicBezTo>
                  <a:cubicBezTo>
                    <a:pt x="37" y="0"/>
                    <a:pt x="35" y="0"/>
                    <a:pt x="34" y="0"/>
                  </a:cubicBezTo>
                  <a:cubicBezTo>
                    <a:pt x="31" y="1"/>
                    <a:pt x="29" y="2"/>
                    <a:pt x="29" y="3"/>
                  </a:cubicBezTo>
                  <a:cubicBezTo>
                    <a:pt x="29" y="3"/>
                    <a:pt x="30" y="4"/>
                    <a:pt x="31" y="4"/>
                  </a:cubicBezTo>
                  <a:cubicBezTo>
                    <a:pt x="32" y="5"/>
                    <a:pt x="33" y="5"/>
                    <a:pt x="35" y="6"/>
                  </a:cubicBezTo>
                  <a:cubicBezTo>
                    <a:pt x="36" y="6"/>
                    <a:pt x="38" y="7"/>
                    <a:pt x="39" y="8"/>
                  </a:cubicBezTo>
                  <a:cubicBezTo>
                    <a:pt x="40" y="8"/>
                    <a:pt x="41" y="9"/>
                    <a:pt x="41" y="9"/>
                  </a:cubicBezTo>
                  <a:cubicBezTo>
                    <a:pt x="41" y="10"/>
                    <a:pt x="41" y="10"/>
                    <a:pt x="40" y="10"/>
                  </a:cubicBezTo>
                  <a:cubicBezTo>
                    <a:pt x="45" y="14"/>
                    <a:pt x="49" y="21"/>
                    <a:pt x="48" y="27"/>
                  </a:cubicBezTo>
                  <a:cubicBezTo>
                    <a:pt x="48" y="49"/>
                    <a:pt x="48" y="49"/>
                    <a:pt x="48" y="49"/>
                  </a:cubicBezTo>
                  <a:cubicBezTo>
                    <a:pt x="48" y="58"/>
                    <a:pt x="48" y="67"/>
                    <a:pt x="48" y="76"/>
                  </a:cubicBezTo>
                  <a:cubicBezTo>
                    <a:pt x="47" y="83"/>
                    <a:pt x="47" y="83"/>
                    <a:pt x="47" y="83"/>
                  </a:cubicBezTo>
                  <a:cubicBezTo>
                    <a:pt x="47" y="86"/>
                    <a:pt x="47" y="86"/>
                    <a:pt x="47" y="86"/>
                  </a:cubicBezTo>
                  <a:cubicBezTo>
                    <a:pt x="47" y="87"/>
                    <a:pt x="47" y="88"/>
                    <a:pt x="47" y="89"/>
                  </a:cubicBezTo>
                  <a:cubicBezTo>
                    <a:pt x="46" y="93"/>
                    <a:pt x="45" y="96"/>
                    <a:pt x="42" y="98"/>
                  </a:cubicBezTo>
                  <a:cubicBezTo>
                    <a:pt x="45" y="96"/>
                    <a:pt x="46" y="93"/>
                    <a:pt x="47" y="89"/>
                  </a:cubicBezTo>
                  <a:cubicBezTo>
                    <a:pt x="47" y="88"/>
                    <a:pt x="47" y="87"/>
                    <a:pt x="47" y="86"/>
                  </a:cubicBezTo>
                  <a:cubicBezTo>
                    <a:pt x="47" y="83"/>
                    <a:pt x="47" y="83"/>
                    <a:pt x="47" y="83"/>
                  </a:cubicBezTo>
                  <a:cubicBezTo>
                    <a:pt x="47" y="76"/>
                    <a:pt x="47" y="76"/>
                    <a:pt x="47" y="76"/>
                  </a:cubicBezTo>
                  <a:cubicBezTo>
                    <a:pt x="48" y="49"/>
                    <a:pt x="48" y="49"/>
                    <a:pt x="48" y="49"/>
                  </a:cubicBezTo>
                  <a:cubicBezTo>
                    <a:pt x="48" y="27"/>
                    <a:pt x="48" y="27"/>
                    <a:pt x="48" y="27"/>
                  </a:cubicBezTo>
                  <a:cubicBezTo>
                    <a:pt x="48" y="20"/>
                    <a:pt x="45" y="14"/>
                    <a:pt x="39" y="11"/>
                  </a:cubicBezTo>
                  <a:cubicBezTo>
                    <a:pt x="38" y="11"/>
                    <a:pt x="38" y="12"/>
                    <a:pt x="40" y="14"/>
                  </a:cubicBezTo>
                  <a:cubicBezTo>
                    <a:pt x="41" y="15"/>
                    <a:pt x="44" y="18"/>
                    <a:pt x="45" y="22"/>
                  </a:cubicBezTo>
                  <a:cubicBezTo>
                    <a:pt x="46" y="23"/>
                    <a:pt x="46" y="24"/>
                    <a:pt x="46" y="25"/>
                  </a:cubicBezTo>
                  <a:cubicBezTo>
                    <a:pt x="46" y="26"/>
                    <a:pt x="46" y="26"/>
                    <a:pt x="46" y="27"/>
                  </a:cubicBezTo>
                  <a:cubicBezTo>
                    <a:pt x="46" y="29"/>
                    <a:pt x="46" y="29"/>
                    <a:pt x="46" y="29"/>
                  </a:cubicBezTo>
                  <a:cubicBezTo>
                    <a:pt x="46" y="32"/>
                    <a:pt x="46" y="35"/>
                    <a:pt x="46" y="37"/>
                  </a:cubicBezTo>
                  <a:cubicBezTo>
                    <a:pt x="45" y="49"/>
                    <a:pt x="45" y="62"/>
                    <a:pt x="45" y="75"/>
                  </a:cubicBezTo>
                  <a:cubicBezTo>
                    <a:pt x="45" y="85"/>
                    <a:pt x="45" y="85"/>
                    <a:pt x="45" y="85"/>
                  </a:cubicBezTo>
                  <a:cubicBezTo>
                    <a:pt x="45" y="86"/>
                    <a:pt x="45" y="86"/>
                    <a:pt x="45" y="86"/>
                  </a:cubicBezTo>
                  <a:cubicBezTo>
                    <a:pt x="45" y="87"/>
                    <a:pt x="45" y="87"/>
                    <a:pt x="45" y="87"/>
                  </a:cubicBezTo>
                  <a:cubicBezTo>
                    <a:pt x="45" y="88"/>
                    <a:pt x="45" y="89"/>
                    <a:pt x="45" y="89"/>
                  </a:cubicBezTo>
                  <a:cubicBezTo>
                    <a:pt x="44" y="90"/>
                    <a:pt x="44" y="91"/>
                    <a:pt x="44" y="92"/>
                  </a:cubicBezTo>
                  <a:cubicBezTo>
                    <a:pt x="43" y="94"/>
                    <a:pt x="42" y="96"/>
                    <a:pt x="40" y="97"/>
                  </a:cubicBezTo>
                  <a:cubicBezTo>
                    <a:pt x="40" y="97"/>
                    <a:pt x="40" y="97"/>
                    <a:pt x="40" y="97"/>
                  </a:cubicBezTo>
                  <a:cubicBezTo>
                    <a:pt x="40" y="98"/>
                    <a:pt x="39" y="98"/>
                    <a:pt x="39" y="98"/>
                  </a:cubicBezTo>
                  <a:cubicBezTo>
                    <a:pt x="39" y="98"/>
                    <a:pt x="39" y="98"/>
                    <a:pt x="38" y="99"/>
                  </a:cubicBezTo>
                  <a:cubicBezTo>
                    <a:pt x="38" y="99"/>
                    <a:pt x="38" y="99"/>
                    <a:pt x="37" y="99"/>
                  </a:cubicBezTo>
                  <a:cubicBezTo>
                    <a:pt x="36" y="100"/>
                    <a:pt x="35" y="100"/>
                    <a:pt x="34" y="101"/>
                  </a:cubicBezTo>
                  <a:cubicBezTo>
                    <a:pt x="33" y="101"/>
                    <a:pt x="31" y="101"/>
                    <a:pt x="30" y="101"/>
                  </a:cubicBezTo>
                  <a:cubicBezTo>
                    <a:pt x="28" y="101"/>
                    <a:pt x="27" y="101"/>
                    <a:pt x="25" y="101"/>
                  </a:cubicBezTo>
                  <a:cubicBezTo>
                    <a:pt x="22" y="100"/>
                    <a:pt x="20" y="98"/>
                    <a:pt x="18" y="96"/>
                  </a:cubicBezTo>
                  <a:cubicBezTo>
                    <a:pt x="16" y="93"/>
                    <a:pt x="14" y="90"/>
                    <a:pt x="14" y="87"/>
                  </a:cubicBezTo>
                  <a:cubicBezTo>
                    <a:pt x="14" y="87"/>
                    <a:pt x="14" y="87"/>
                    <a:pt x="14" y="86"/>
                  </a:cubicBezTo>
                  <a:cubicBezTo>
                    <a:pt x="14" y="85"/>
                    <a:pt x="14" y="85"/>
                    <a:pt x="14" y="85"/>
                  </a:cubicBezTo>
                  <a:cubicBezTo>
                    <a:pt x="14" y="81"/>
                    <a:pt x="14" y="81"/>
                    <a:pt x="14" y="81"/>
                  </a:cubicBezTo>
                  <a:cubicBezTo>
                    <a:pt x="14" y="75"/>
                    <a:pt x="14" y="75"/>
                    <a:pt x="14" y="75"/>
                  </a:cubicBezTo>
                  <a:cubicBezTo>
                    <a:pt x="14" y="62"/>
                    <a:pt x="14" y="49"/>
                    <a:pt x="14" y="36"/>
                  </a:cubicBezTo>
                  <a:cubicBezTo>
                    <a:pt x="14" y="27"/>
                    <a:pt x="14" y="27"/>
                    <a:pt x="14" y="27"/>
                  </a:cubicBezTo>
                  <a:cubicBezTo>
                    <a:pt x="14" y="26"/>
                    <a:pt x="14" y="26"/>
                    <a:pt x="14" y="26"/>
                  </a:cubicBezTo>
                  <a:cubicBezTo>
                    <a:pt x="14" y="26"/>
                    <a:pt x="14" y="26"/>
                    <a:pt x="14" y="26"/>
                  </a:cubicBezTo>
                  <a:cubicBezTo>
                    <a:pt x="14" y="25"/>
                    <a:pt x="14" y="25"/>
                    <a:pt x="14" y="24"/>
                  </a:cubicBezTo>
                  <a:cubicBezTo>
                    <a:pt x="14" y="23"/>
                    <a:pt x="14" y="22"/>
                    <a:pt x="15" y="21"/>
                  </a:cubicBezTo>
                  <a:cubicBezTo>
                    <a:pt x="16" y="18"/>
                    <a:pt x="19" y="15"/>
                    <a:pt x="22" y="13"/>
                  </a:cubicBezTo>
                  <a:cubicBezTo>
                    <a:pt x="25" y="11"/>
                    <a:pt x="27" y="10"/>
                    <a:pt x="28" y="10"/>
                  </a:cubicBezTo>
                  <a:cubicBezTo>
                    <a:pt x="29" y="10"/>
                    <a:pt x="29" y="9"/>
                    <a:pt x="29" y="9"/>
                  </a:cubicBezTo>
                  <a:cubicBezTo>
                    <a:pt x="29" y="9"/>
                    <a:pt x="30" y="9"/>
                    <a:pt x="30" y="9"/>
                  </a:cubicBezTo>
                  <a:cubicBezTo>
                    <a:pt x="30" y="8"/>
                    <a:pt x="30" y="8"/>
                    <a:pt x="29" y="8"/>
                  </a:cubicBezTo>
                  <a:cubicBezTo>
                    <a:pt x="28" y="7"/>
                    <a:pt x="27" y="6"/>
                    <a:pt x="24" y="6"/>
                  </a:cubicBezTo>
                  <a:cubicBezTo>
                    <a:pt x="21" y="6"/>
                    <a:pt x="17" y="7"/>
                    <a:pt x="13" y="10"/>
                  </a:cubicBezTo>
                  <a:cubicBezTo>
                    <a:pt x="13" y="9"/>
                    <a:pt x="13" y="9"/>
                    <a:pt x="13" y="9"/>
                  </a:cubicBezTo>
                  <a:cubicBezTo>
                    <a:pt x="16" y="6"/>
                    <a:pt x="19" y="5"/>
                    <a:pt x="21" y="4"/>
                  </a:cubicBezTo>
                  <a:cubicBezTo>
                    <a:pt x="22" y="3"/>
                    <a:pt x="23" y="3"/>
                    <a:pt x="23" y="2"/>
                  </a:cubicBezTo>
                  <a:cubicBezTo>
                    <a:pt x="23" y="1"/>
                    <a:pt x="21" y="1"/>
                    <a:pt x="22" y="0"/>
                  </a:cubicBezTo>
                  <a:cubicBezTo>
                    <a:pt x="17" y="1"/>
                    <a:pt x="12" y="4"/>
                    <a:pt x="8" y="8"/>
                  </a:cubicBezTo>
                  <a:cubicBezTo>
                    <a:pt x="4" y="12"/>
                    <a:pt x="1" y="18"/>
                    <a:pt x="0" y="24"/>
                  </a:cubicBezTo>
                  <a:cubicBezTo>
                    <a:pt x="0" y="25"/>
                    <a:pt x="0" y="26"/>
                    <a:pt x="0" y="27"/>
                  </a:cubicBezTo>
                  <a:cubicBezTo>
                    <a:pt x="0" y="29"/>
                    <a:pt x="0" y="29"/>
                    <a:pt x="0" y="29"/>
                  </a:cubicBezTo>
                  <a:cubicBezTo>
                    <a:pt x="0" y="34"/>
                    <a:pt x="0" y="34"/>
                    <a:pt x="0" y="34"/>
                  </a:cubicBezTo>
                  <a:cubicBezTo>
                    <a:pt x="0" y="73"/>
                    <a:pt x="0" y="73"/>
                    <a:pt x="0" y="73"/>
                  </a:cubicBezTo>
                  <a:lnTo>
                    <a:pt x="0" y="8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2" name="Freeform 35"/>
            <p:cNvSpPr/>
            <p:nvPr/>
          </p:nvSpPr>
          <p:spPr bwMode="auto">
            <a:xfrm>
              <a:off x="6292851" y="2822576"/>
              <a:ext cx="49213" cy="33338"/>
            </a:xfrm>
            <a:custGeom>
              <a:avLst/>
              <a:gdLst>
                <a:gd name="T0" fmla="*/ 13 w 13"/>
                <a:gd name="T1" fmla="*/ 0 h 9"/>
                <a:gd name="T2" fmla="*/ 9 w 13"/>
                <a:gd name="T3" fmla="*/ 3 h 9"/>
                <a:gd name="T4" fmla="*/ 0 w 13"/>
                <a:gd name="T5" fmla="*/ 9 h 9"/>
                <a:gd name="T6" fmla="*/ 0 w 13"/>
                <a:gd name="T7" fmla="*/ 9 h 9"/>
                <a:gd name="T8" fmla="*/ 9 w 13"/>
                <a:gd name="T9" fmla="*/ 3 h 9"/>
                <a:gd name="T10" fmla="*/ 13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3" y="0"/>
                  </a:moveTo>
                  <a:cubicBezTo>
                    <a:pt x="12" y="1"/>
                    <a:pt x="10" y="2"/>
                    <a:pt x="9" y="3"/>
                  </a:cubicBezTo>
                  <a:cubicBezTo>
                    <a:pt x="0" y="9"/>
                    <a:pt x="0" y="9"/>
                    <a:pt x="0" y="9"/>
                  </a:cubicBezTo>
                  <a:cubicBezTo>
                    <a:pt x="0" y="9"/>
                    <a:pt x="0" y="9"/>
                    <a:pt x="0" y="9"/>
                  </a:cubicBezTo>
                  <a:cubicBezTo>
                    <a:pt x="9" y="3"/>
                    <a:pt x="9" y="3"/>
                    <a:pt x="9" y="3"/>
                  </a:cubicBezTo>
                  <a:cubicBezTo>
                    <a:pt x="10" y="2"/>
                    <a:pt x="12" y="1"/>
                    <a:pt x="1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3" name="Freeform 36"/>
            <p:cNvSpPr/>
            <p:nvPr/>
          </p:nvSpPr>
          <p:spPr bwMode="auto">
            <a:xfrm>
              <a:off x="6289676" y="2833688"/>
              <a:ext cx="3175" cy="22225"/>
            </a:xfrm>
            <a:custGeom>
              <a:avLst/>
              <a:gdLst>
                <a:gd name="T0" fmla="*/ 2 w 2"/>
                <a:gd name="T1" fmla="*/ 14 h 14"/>
                <a:gd name="T2" fmla="*/ 2 w 2"/>
                <a:gd name="T3" fmla="*/ 14 h 14"/>
                <a:gd name="T4" fmla="*/ 0 w 2"/>
                <a:gd name="T5" fmla="*/ 0 h 14"/>
                <a:gd name="T6" fmla="*/ 2 w 2"/>
                <a:gd name="T7" fmla="*/ 14 h 14"/>
              </a:gdLst>
              <a:ahLst/>
              <a:cxnLst>
                <a:cxn ang="0">
                  <a:pos x="T0" y="T1"/>
                </a:cxn>
                <a:cxn ang="0">
                  <a:pos x="T2" y="T3"/>
                </a:cxn>
                <a:cxn ang="0">
                  <a:pos x="T4" y="T5"/>
                </a:cxn>
                <a:cxn ang="0">
                  <a:pos x="T6" y="T7"/>
                </a:cxn>
              </a:cxnLst>
              <a:rect l="0" t="0" r="r" b="b"/>
              <a:pathLst>
                <a:path w="2" h="14">
                  <a:moveTo>
                    <a:pt x="2" y="14"/>
                  </a:moveTo>
                  <a:lnTo>
                    <a:pt x="2" y="14"/>
                  </a:lnTo>
                  <a:lnTo>
                    <a:pt x="0" y="0"/>
                  </a:lnTo>
                  <a:lnTo>
                    <a:pt x="2" y="1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4" name="Freeform 37"/>
            <p:cNvSpPr>
              <a:spLocks noEditPoints="1"/>
            </p:cNvSpPr>
            <p:nvPr/>
          </p:nvSpPr>
          <p:spPr bwMode="auto">
            <a:xfrm>
              <a:off x="6286501" y="2674938"/>
              <a:ext cx="120650" cy="177800"/>
            </a:xfrm>
            <a:custGeom>
              <a:avLst/>
              <a:gdLst>
                <a:gd name="T0" fmla="*/ 1 w 32"/>
                <a:gd name="T1" fmla="*/ 18 h 47"/>
                <a:gd name="T2" fmla="*/ 3 w 32"/>
                <a:gd name="T3" fmla="*/ 14 h 47"/>
                <a:gd name="T4" fmla="*/ 3 w 32"/>
                <a:gd name="T5" fmla="*/ 13 h 47"/>
                <a:gd name="T6" fmla="*/ 5 w 32"/>
                <a:gd name="T7" fmla="*/ 12 h 47"/>
                <a:gd name="T8" fmla="*/ 2 w 32"/>
                <a:gd name="T9" fmla="*/ 19 h 47"/>
                <a:gd name="T10" fmla="*/ 1 w 32"/>
                <a:gd name="T11" fmla="*/ 38 h 47"/>
                <a:gd name="T12" fmla="*/ 11 w 32"/>
                <a:gd name="T13" fmla="*/ 41 h 47"/>
                <a:gd name="T14" fmla="*/ 15 w 32"/>
                <a:gd name="T15" fmla="*/ 39 h 47"/>
                <a:gd name="T16" fmla="*/ 25 w 32"/>
                <a:gd name="T17" fmla="*/ 27 h 47"/>
                <a:gd name="T18" fmla="*/ 4 w 32"/>
                <a:gd name="T19" fmla="*/ 44 h 47"/>
                <a:gd name="T20" fmla="*/ 10 w 32"/>
                <a:gd name="T21" fmla="*/ 40 h 47"/>
                <a:gd name="T22" fmla="*/ 18 w 32"/>
                <a:gd name="T23" fmla="*/ 34 h 47"/>
                <a:gd name="T24" fmla="*/ 25 w 32"/>
                <a:gd name="T25" fmla="*/ 26 h 47"/>
                <a:gd name="T26" fmla="*/ 20 w 32"/>
                <a:gd name="T27" fmla="*/ 22 h 47"/>
                <a:gd name="T28" fmla="*/ 17 w 32"/>
                <a:gd name="T29" fmla="*/ 23 h 47"/>
                <a:gd name="T30" fmla="*/ 14 w 32"/>
                <a:gd name="T31" fmla="*/ 26 h 47"/>
                <a:gd name="T32" fmla="*/ 15 w 32"/>
                <a:gd name="T33" fmla="*/ 22 h 47"/>
                <a:gd name="T34" fmla="*/ 16 w 32"/>
                <a:gd name="T35" fmla="*/ 20 h 47"/>
                <a:gd name="T36" fmla="*/ 16 w 32"/>
                <a:gd name="T37" fmla="*/ 19 h 47"/>
                <a:gd name="T38" fmla="*/ 17 w 32"/>
                <a:gd name="T39" fmla="*/ 19 h 47"/>
                <a:gd name="T40" fmla="*/ 21 w 32"/>
                <a:gd name="T41" fmla="*/ 20 h 47"/>
                <a:gd name="T42" fmla="*/ 24 w 32"/>
                <a:gd name="T43" fmla="*/ 17 h 47"/>
                <a:gd name="T44" fmla="*/ 27 w 32"/>
                <a:gd name="T45" fmla="*/ 22 h 47"/>
                <a:gd name="T46" fmla="*/ 28 w 32"/>
                <a:gd name="T47" fmla="*/ 8 h 47"/>
                <a:gd name="T48" fmla="*/ 27 w 32"/>
                <a:gd name="T49" fmla="*/ 5 h 47"/>
                <a:gd name="T50" fmla="*/ 26 w 32"/>
                <a:gd name="T51" fmla="*/ 5 h 47"/>
                <a:gd name="T52" fmla="*/ 20 w 32"/>
                <a:gd name="T53" fmla="*/ 1 h 47"/>
                <a:gd name="T54" fmla="*/ 20 w 32"/>
                <a:gd name="T55" fmla="*/ 1 h 47"/>
                <a:gd name="T56" fmla="*/ 15 w 32"/>
                <a:gd name="T57" fmla="*/ 2 h 47"/>
                <a:gd name="T58" fmla="*/ 5 w 32"/>
                <a:gd name="T59" fmla="*/ 10 h 47"/>
                <a:gd name="T60" fmla="*/ 3 w 32"/>
                <a:gd name="T61" fmla="*/ 14 h 47"/>
                <a:gd name="T62" fmla="*/ 2 w 32"/>
                <a:gd name="T63" fmla="*/ 16 h 47"/>
                <a:gd name="T64" fmla="*/ 0 w 32"/>
                <a:gd name="T65" fmla="*/ 38 h 47"/>
                <a:gd name="T66" fmla="*/ 1 w 32"/>
                <a:gd name="T67" fmla="*/ 38 h 47"/>
                <a:gd name="T68" fmla="*/ 11 w 32"/>
                <a:gd name="T69" fmla="*/ 29 h 47"/>
                <a:gd name="T70" fmla="*/ 11 w 32"/>
                <a:gd name="T71" fmla="*/ 29 h 47"/>
                <a:gd name="T72" fmla="*/ 11 w 32"/>
                <a:gd name="T73" fmla="*/ 29 h 47"/>
                <a:gd name="T74" fmla="*/ 3 w 32"/>
                <a:gd name="T75" fmla="*/ 24 h 47"/>
                <a:gd name="T76" fmla="*/ 4 w 32"/>
                <a:gd name="T77" fmla="*/ 42 h 47"/>
                <a:gd name="T78" fmla="*/ 6 w 32"/>
                <a:gd name="T79" fmla="*/ 32 h 47"/>
                <a:gd name="T80" fmla="*/ 5 w 32"/>
                <a:gd name="T81" fmla="*/ 33 h 47"/>
                <a:gd name="T82" fmla="*/ 6 w 32"/>
                <a:gd name="T83" fmla="*/ 32 h 47"/>
                <a:gd name="T84" fmla="*/ 11 w 32"/>
                <a:gd name="T85" fmla="*/ 34 h 47"/>
                <a:gd name="T86" fmla="*/ 11 w 32"/>
                <a:gd name="T87" fmla="*/ 36 h 47"/>
                <a:gd name="T88" fmla="*/ 21 w 32"/>
                <a:gd name="T8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 h="47">
                  <a:moveTo>
                    <a:pt x="0" y="25"/>
                  </a:moveTo>
                  <a:cubicBezTo>
                    <a:pt x="0" y="23"/>
                    <a:pt x="1" y="21"/>
                    <a:pt x="1" y="18"/>
                  </a:cubicBezTo>
                  <a:cubicBezTo>
                    <a:pt x="2" y="17"/>
                    <a:pt x="2" y="16"/>
                    <a:pt x="3" y="15"/>
                  </a:cubicBezTo>
                  <a:cubicBezTo>
                    <a:pt x="3" y="14"/>
                    <a:pt x="3" y="14"/>
                    <a:pt x="3" y="14"/>
                  </a:cubicBezTo>
                  <a:cubicBezTo>
                    <a:pt x="3" y="14"/>
                    <a:pt x="3" y="14"/>
                    <a:pt x="3" y="14"/>
                  </a:cubicBezTo>
                  <a:cubicBezTo>
                    <a:pt x="3" y="13"/>
                    <a:pt x="3" y="13"/>
                    <a:pt x="3" y="13"/>
                  </a:cubicBezTo>
                  <a:cubicBezTo>
                    <a:pt x="4" y="12"/>
                    <a:pt x="4" y="12"/>
                    <a:pt x="5" y="11"/>
                  </a:cubicBezTo>
                  <a:cubicBezTo>
                    <a:pt x="5" y="11"/>
                    <a:pt x="5" y="12"/>
                    <a:pt x="5" y="12"/>
                  </a:cubicBezTo>
                  <a:cubicBezTo>
                    <a:pt x="4" y="13"/>
                    <a:pt x="4" y="14"/>
                    <a:pt x="3" y="15"/>
                  </a:cubicBezTo>
                  <a:cubicBezTo>
                    <a:pt x="3" y="16"/>
                    <a:pt x="3" y="18"/>
                    <a:pt x="2" y="19"/>
                  </a:cubicBezTo>
                  <a:cubicBezTo>
                    <a:pt x="2" y="21"/>
                    <a:pt x="1" y="23"/>
                    <a:pt x="1" y="25"/>
                  </a:cubicBezTo>
                  <a:cubicBezTo>
                    <a:pt x="1" y="29"/>
                    <a:pt x="1" y="34"/>
                    <a:pt x="1" y="38"/>
                  </a:cubicBezTo>
                  <a:cubicBezTo>
                    <a:pt x="3" y="47"/>
                    <a:pt x="3" y="47"/>
                    <a:pt x="3" y="47"/>
                  </a:cubicBezTo>
                  <a:cubicBezTo>
                    <a:pt x="11" y="41"/>
                    <a:pt x="11" y="41"/>
                    <a:pt x="11" y="41"/>
                  </a:cubicBezTo>
                  <a:cubicBezTo>
                    <a:pt x="12" y="40"/>
                    <a:pt x="13" y="39"/>
                    <a:pt x="15" y="38"/>
                  </a:cubicBezTo>
                  <a:cubicBezTo>
                    <a:pt x="15" y="39"/>
                    <a:pt x="15" y="39"/>
                    <a:pt x="15" y="39"/>
                  </a:cubicBezTo>
                  <a:cubicBezTo>
                    <a:pt x="18" y="37"/>
                    <a:pt x="21" y="34"/>
                    <a:pt x="24" y="32"/>
                  </a:cubicBezTo>
                  <a:cubicBezTo>
                    <a:pt x="25" y="30"/>
                    <a:pt x="25" y="29"/>
                    <a:pt x="25" y="27"/>
                  </a:cubicBezTo>
                  <a:cubicBezTo>
                    <a:pt x="20" y="32"/>
                    <a:pt x="15" y="36"/>
                    <a:pt x="10" y="40"/>
                  </a:cubicBezTo>
                  <a:cubicBezTo>
                    <a:pt x="4" y="44"/>
                    <a:pt x="4" y="44"/>
                    <a:pt x="4" y="44"/>
                  </a:cubicBezTo>
                  <a:cubicBezTo>
                    <a:pt x="4" y="43"/>
                    <a:pt x="4" y="43"/>
                    <a:pt x="4" y="43"/>
                  </a:cubicBezTo>
                  <a:cubicBezTo>
                    <a:pt x="10" y="40"/>
                    <a:pt x="10" y="40"/>
                    <a:pt x="10" y="40"/>
                  </a:cubicBezTo>
                  <a:cubicBezTo>
                    <a:pt x="10" y="39"/>
                    <a:pt x="10" y="39"/>
                    <a:pt x="10" y="39"/>
                  </a:cubicBezTo>
                  <a:cubicBezTo>
                    <a:pt x="13" y="38"/>
                    <a:pt x="16" y="36"/>
                    <a:pt x="18" y="34"/>
                  </a:cubicBezTo>
                  <a:cubicBezTo>
                    <a:pt x="20" y="31"/>
                    <a:pt x="22" y="29"/>
                    <a:pt x="24" y="27"/>
                  </a:cubicBezTo>
                  <a:cubicBezTo>
                    <a:pt x="25" y="26"/>
                    <a:pt x="25" y="26"/>
                    <a:pt x="25" y="26"/>
                  </a:cubicBezTo>
                  <a:cubicBezTo>
                    <a:pt x="25" y="25"/>
                    <a:pt x="25" y="25"/>
                    <a:pt x="25" y="24"/>
                  </a:cubicBezTo>
                  <a:cubicBezTo>
                    <a:pt x="24" y="22"/>
                    <a:pt x="22" y="21"/>
                    <a:pt x="20" y="22"/>
                  </a:cubicBezTo>
                  <a:cubicBezTo>
                    <a:pt x="19" y="23"/>
                    <a:pt x="19" y="24"/>
                    <a:pt x="19" y="24"/>
                  </a:cubicBezTo>
                  <a:cubicBezTo>
                    <a:pt x="18" y="24"/>
                    <a:pt x="18" y="23"/>
                    <a:pt x="17" y="23"/>
                  </a:cubicBezTo>
                  <a:cubicBezTo>
                    <a:pt x="16" y="24"/>
                    <a:pt x="15" y="26"/>
                    <a:pt x="14" y="27"/>
                  </a:cubicBezTo>
                  <a:cubicBezTo>
                    <a:pt x="14" y="27"/>
                    <a:pt x="14" y="26"/>
                    <a:pt x="14" y="26"/>
                  </a:cubicBezTo>
                  <a:cubicBezTo>
                    <a:pt x="15" y="25"/>
                    <a:pt x="16" y="24"/>
                    <a:pt x="17" y="22"/>
                  </a:cubicBezTo>
                  <a:cubicBezTo>
                    <a:pt x="16" y="22"/>
                    <a:pt x="16" y="22"/>
                    <a:pt x="15" y="22"/>
                  </a:cubicBezTo>
                  <a:cubicBezTo>
                    <a:pt x="15" y="22"/>
                    <a:pt x="15" y="21"/>
                    <a:pt x="15" y="21"/>
                  </a:cubicBezTo>
                  <a:cubicBezTo>
                    <a:pt x="15" y="20"/>
                    <a:pt x="16" y="20"/>
                    <a:pt x="16" y="20"/>
                  </a:cubicBezTo>
                  <a:cubicBezTo>
                    <a:pt x="16" y="20"/>
                    <a:pt x="16" y="20"/>
                    <a:pt x="16" y="19"/>
                  </a:cubicBezTo>
                  <a:cubicBezTo>
                    <a:pt x="16" y="19"/>
                    <a:pt x="16" y="19"/>
                    <a:pt x="16" y="19"/>
                  </a:cubicBezTo>
                  <a:cubicBezTo>
                    <a:pt x="16" y="19"/>
                    <a:pt x="16" y="19"/>
                    <a:pt x="17" y="19"/>
                  </a:cubicBezTo>
                  <a:cubicBezTo>
                    <a:pt x="17" y="19"/>
                    <a:pt x="17" y="19"/>
                    <a:pt x="17" y="19"/>
                  </a:cubicBezTo>
                  <a:cubicBezTo>
                    <a:pt x="18" y="20"/>
                    <a:pt x="18" y="20"/>
                    <a:pt x="18" y="20"/>
                  </a:cubicBezTo>
                  <a:cubicBezTo>
                    <a:pt x="19" y="20"/>
                    <a:pt x="20" y="20"/>
                    <a:pt x="21" y="20"/>
                  </a:cubicBezTo>
                  <a:cubicBezTo>
                    <a:pt x="21" y="19"/>
                    <a:pt x="22" y="18"/>
                    <a:pt x="23" y="17"/>
                  </a:cubicBezTo>
                  <a:cubicBezTo>
                    <a:pt x="24" y="17"/>
                    <a:pt x="24" y="17"/>
                    <a:pt x="24" y="17"/>
                  </a:cubicBezTo>
                  <a:cubicBezTo>
                    <a:pt x="23" y="20"/>
                    <a:pt x="24" y="20"/>
                    <a:pt x="25" y="21"/>
                  </a:cubicBezTo>
                  <a:cubicBezTo>
                    <a:pt x="25" y="21"/>
                    <a:pt x="27" y="21"/>
                    <a:pt x="27" y="22"/>
                  </a:cubicBezTo>
                  <a:cubicBezTo>
                    <a:pt x="28" y="18"/>
                    <a:pt x="28" y="15"/>
                    <a:pt x="29" y="11"/>
                  </a:cubicBezTo>
                  <a:cubicBezTo>
                    <a:pt x="29" y="11"/>
                    <a:pt x="28" y="9"/>
                    <a:pt x="28" y="8"/>
                  </a:cubicBezTo>
                  <a:cubicBezTo>
                    <a:pt x="28" y="8"/>
                    <a:pt x="28" y="7"/>
                    <a:pt x="27" y="6"/>
                  </a:cubicBezTo>
                  <a:cubicBezTo>
                    <a:pt x="27" y="6"/>
                    <a:pt x="27" y="6"/>
                    <a:pt x="27" y="5"/>
                  </a:cubicBezTo>
                  <a:cubicBezTo>
                    <a:pt x="27" y="5"/>
                    <a:pt x="27" y="5"/>
                    <a:pt x="27" y="5"/>
                  </a:cubicBezTo>
                  <a:cubicBezTo>
                    <a:pt x="26" y="5"/>
                    <a:pt x="26" y="5"/>
                    <a:pt x="26" y="5"/>
                  </a:cubicBezTo>
                  <a:cubicBezTo>
                    <a:pt x="26" y="5"/>
                    <a:pt x="26" y="5"/>
                    <a:pt x="26" y="5"/>
                  </a:cubicBezTo>
                  <a:cubicBezTo>
                    <a:pt x="32" y="8"/>
                    <a:pt x="19" y="0"/>
                    <a:pt x="20" y="1"/>
                  </a:cubicBezTo>
                  <a:cubicBezTo>
                    <a:pt x="20" y="1"/>
                    <a:pt x="20" y="1"/>
                    <a:pt x="20" y="1"/>
                  </a:cubicBezTo>
                  <a:cubicBezTo>
                    <a:pt x="20" y="1"/>
                    <a:pt x="20" y="1"/>
                    <a:pt x="20" y="1"/>
                  </a:cubicBezTo>
                  <a:cubicBezTo>
                    <a:pt x="20" y="1"/>
                    <a:pt x="20" y="1"/>
                    <a:pt x="20" y="1"/>
                  </a:cubicBezTo>
                  <a:cubicBezTo>
                    <a:pt x="18" y="1"/>
                    <a:pt x="17" y="2"/>
                    <a:pt x="15" y="2"/>
                  </a:cubicBezTo>
                  <a:cubicBezTo>
                    <a:pt x="13" y="3"/>
                    <a:pt x="11" y="4"/>
                    <a:pt x="10" y="5"/>
                  </a:cubicBezTo>
                  <a:cubicBezTo>
                    <a:pt x="8" y="7"/>
                    <a:pt x="7" y="8"/>
                    <a:pt x="5" y="10"/>
                  </a:cubicBezTo>
                  <a:cubicBezTo>
                    <a:pt x="4" y="11"/>
                    <a:pt x="4" y="12"/>
                    <a:pt x="3" y="13"/>
                  </a:cubicBezTo>
                  <a:cubicBezTo>
                    <a:pt x="3" y="13"/>
                    <a:pt x="3" y="13"/>
                    <a:pt x="3" y="14"/>
                  </a:cubicBezTo>
                  <a:cubicBezTo>
                    <a:pt x="2" y="14"/>
                    <a:pt x="2" y="14"/>
                    <a:pt x="2" y="14"/>
                  </a:cubicBezTo>
                  <a:cubicBezTo>
                    <a:pt x="2" y="15"/>
                    <a:pt x="2" y="15"/>
                    <a:pt x="2" y="16"/>
                  </a:cubicBezTo>
                  <a:cubicBezTo>
                    <a:pt x="0" y="20"/>
                    <a:pt x="0" y="23"/>
                    <a:pt x="0" y="27"/>
                  </a:cubicBezTo>
                  <a:cubicBezTo>
                    <a:pt x="0" y="31"/>
                    <a:pt x="0" y="34"/>
                    <a:pt x="0" y="38"/>
                  </a:cubicBezTo>
                  <a:cubicBezTo>
                    <a:pt x="1" y="42"/>
                    <a:pt x="1" y="42"/>
                    <a:pt x="1" y="42"/>
                  </a:cubicBezTo>
                  <a:cubicBezTo>
                    <a:pt x="1" y="38"/>
                    <a:pt x="1" y="38"/>
                    <a:pt x="1" y="38"/>
                  </a:cubicBezTo>
                  <a:cubicBezTo>
                    <a:pt x="0" y="34"/>
                    <a:pt x="0" y="29"/>
                    <a:pt x="0" y="25"/>
                  </a:cubicBezTo>
                  <a:close/>
                  <a:moveTo>
                    <a:pt x="11" y="29"/>
                  </a:moveTo>
                  <a:cubicBezTo>
                    <a:pt x="11" y="29"/>
                    <a:pt x="11" y="29"/>
                    <a:pt x="11" y="29"/>
                  </a:cubicBezTo>
                  <a:cubicBezTo>
                    <a:pt x="11" y="29"/>
                    <a:pt x="11" y="29"/>
                    <a:pt x="11" y="29"/>
                  </a:cubicBezTo>
                  <a:cubicBezTo>
                    <a:pt x="11" y="29"/>
                    <a:pt x="11" y="29"/>
                    <a:pt x="11" y="29"/>
                  </a:cubicBezTo>
                  <a:cubicBezTo>
                    <a:pt x="11" y="29"/>
                    <a:pt x="11" y="29"/>
                    <a:pt x="11" y="29"/>
                  </a:cubicBezTo>
                  <a:close/>
                  <a:moveTo>
                    <a:pt x="3" y="37"/>
                  </a:moveTo>
                  <a:cubicBezTo>
                    <a:pt x="2" y="33"/>
                    <a:pt x="2" y="28"/>
                    <a:pt x="3" y="24"/>
                  </a:cubicBezTo>
                  <a:cubicBezTo>
                    <a:pt x="2" y="28"/>
                    <a:pt x="3" y="33"/>
                    <a:pt x="3" y="37"/>
                  </a:cubicBezTo>
                  <a:cubicBezTo>
                    <a:pt x="4" y="42"/>
                    <a:pt x="4" y="42"/>
                    <a:pt x="4" y="42"/>
                  </a:cubicBezTo>
                  <a:lnTo>
                    <a:pt x="3" y="37"/>
                  </a:lnTo>
                  <a:close/>
                  <a:moveTo>
                    <a:pt x="6" y="32"/>
                  </a:moveTo>
                  <a:cubicBezTo>
                    <a:pt x="6" y="32"/>
                    <a:pt x="6" y="32"/>
                    <a:pt x="6" y="32"/>
                  </a:cubicBezTo>
                  <a:cubicBezTo>
                    <a:pt x="6" y="33"/>
                    <a:pt x="5" y="33"/>
                    <a:pt x="5" y="33"/>
                  </a:cubicBezTo>
                  <a:cubicBezTo>
                    <a:pt x="5" y="33"/>
                    <a:pt x="5" y="33"/>
                    <a:pt x="5" y="33"/>
                  </a:cubicBezTo>
                  <a:cubicBezTo>
                    <a:pt x="5" y="33"/>
                    <a:pt x="6" y="33"/>
                    <a:pt x="6" y="32"/>
                  </a:cubicBezTo>
                  <a:close/>
                  <a:moveTo>
                    <a:pt x="11" y="36"/>
                  </a:moveTo>
                  <a:cubicBezTo>
                    <a:pt x="11" y="35"/>
                    <a:pt x="11" y="35"/>
                    <a:pt x="11" y="34"/>
                  </a:cubicBezTo>
                  <a:cubicBezTo>
                    <a:pt x="11" y="34"/>
                    <a:pt x="11" y="34"/>
                    <a:pt x="11" y="34"/>
                  </a:cubicBezTo>
                  <a:cubicBezTo>
                    <a:pt x="11" y="35"/>
                    <a:pt x="11" y="35"/>
                    <a:pt x="11" y="36"/>
                  </a:cubicBezTo>
                  <a:close/>
                  <a:moveTo>
                    <a:pt x="21" y="15"/>
                  </a:moveTo>
                  <a:cubicBezTo>
                    <a:pt x="21" y="15"/>
                    <a:pt x="21" y="15"/>
                    <a:pt x="21" y="15"/>
                  </a:cubicBezTo>
                  <a:cubicBezTo>
                    <a:pt x="21" y="15"/>
                    <a:pt x="21" y="15"/>
                    <a:pt x="21"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5" name="Freeform 38"/>
            <p:cNvSpPr/>
            <p:nvPr/>
          </p:nvSpPr>
          <p:spPr bwMode="auto">
            <a:xfrm>
              <a:off x="5940426" y="2652713"/>
              <a:ext cx="112713" cy="173038"/>
            </a:xfrm>
            <a:custGeom>
              <a:avLst/>
              <a:gdLst>
                <a:gd name="T0" fmla="*/ 15 w 30"/>
                <a:gd name="T1" fmla="*/ 42 h 46"/>
                <a:gd name="T2" fmla="*/ 16 w 30"/>
                <a:gd name="T3" fmla="*/ 41 h 46"/>
                <a:gd name="T4" fmla="*/ 17 w 30"/>
                <a:gd name="T5" fmla="*/ 36 h 46"/>
                <a:gd name="T6" fmla="*/ 14 w 30"/>
                <a:gd name="T7" fmla="*/ 36 h 46"/>
                <a:gd name="T8" fmla="*/ 10 w 30"/>
                <a:gd name="T9" fmla="*/ 40 h 46"/>
                <a:gd name="T10" fmla="*/ 7 w 30"/>
                <a:gd name="T11" fmla="*/ 43 h 46"/>
                <a:gd name="T12" fmla="*/ 6 w 30"/>
                <a:gd name="T13" fmla="*/ 41 h 46"/>
                <a:gd name="T14" fmla="*/ 5 w 30"/>
                <a:gd name="T15" fmla="*/ 36 h 46"/>
                <a:gd name="T16" fmla="*/ 4 w 30"/>
                <a:gd name="T17" fmla="*/ 37 h 46"/>
                <a:gd name="T18" fmla="*/ 3 w 30"/>
                <a:gd name="T19" fmla="*/ 31 h 46"/>
                <a:gd name="T20" fmla="*/ 4 w 30"/>
                <a:gd name="T21" fmla="*/ 36 h 46"/>
                <a:gd name="T22" fmla="*/ 4 w 30"/>
                <a:gd name="T23" fmla="*/ 36 h 46"/>
                <a:gd name="T24" fmla="*/ 5 w 30"/>
                <a:gd name="T25" fmla="*/ 36 h 46"/>
                <a:gd name="T26" fmla="*/ 5 w 30"/>
                <a:gd name="T27" fmla="*/ 37 h 46"/>
                <a:gd name="T28" fmla="*/ 7 w 30"/>
                <a:gd name="T29" fmla="*/ 43 h 46"/>
                <a:gd name="T30" fmla="*/ 12 w 30"/>
                <a:gd name="T31" fmla="*/ 38 h 46"/>
                <a:gd name="T32" fmla="*/ 14 w 30"/>
                <a:gd name="T33" fmla="*/ 36 h 46"/>
                <a:gd name="T34" fmla="*/ 15 w 30"/>
                <a:gd name="T35" fmla="*/ 38 h 46"/>
                <a:gd name="T36" fmla="*/ 15 w 30"/>
                <a:gd name="T37" fmla="*/ 38 h 46"/>
                <a:gd name="T38" fmla="*/ 25 w 30"/>
                <a:gd name="T39" fmla="*/ 26 h 46"/>
                <a:gd name="T40" fmla="*/ 24 w 30"/>
                <a:gd name="T41" fmla="*/ 20 h 46"/>
                <a:gd name="T42" fmla="*/ 19 w 30"/>
                <a:gd name="T43" fmla="*/ 20 h 46"/>
                <a:gd name="T44" fmla="*/ 12 w 30"/>
                <a:gd name="T45" fmla="*/ 27 h 46"/>
                <a:gd name="T46" fmla="*/ 12 w 30"/>
                <a:gd name="T47" fmla="*/ 27 h 46"/>
                <a:gd name="T48" fmla="*/ 12 w 30"/>
                <a:gd name="T49" fmla="*/ 27 h 46"/>
                <a:gd name="T50" fmla="*/ 13 w 30"/>
                <a:gd name="T51" fmla="*/ 26 h 46"/>
                <a:gd name="T52" fmla="*/ 17 w 30"/>
                <a:gd name="T53" fmla="*/ 18 h 46"/>
                <a:gd name="T54" fmla="*/ 15 w 30"/>
                <a:gd name="T55" fmla="*/ 20 h 46"/>
                <a:gd name="T56" fmla="*/ 14 w 30"/>
                <a:gd name="T57" fmla="*/ 19 h 46"/>
                <a:gd name="T58" fmla="*/ 15 w 30"/>
                <a:gd name="T59" fmla="*/ 16 h 46"/>
                <a:gd name="T60" fmla="*/ 16 w 30"/>
                <a:gd name="T61" fmla="*/ 15 h 46"/>
                <a:gd name="T62" fmla="*/ 18 w 30"/>
                <a:gd name="T63" fmla="*/ 16 h 46"/>
                <a:gd name="T64" fmla="*/ 20 w 30"/>
                <a:gd name="T65" fmla="*/ 17 h 46"/>
                <a:gd name="T66" fmla="*/ 25 w 30"/>
                <a:gd name="T67" fmla="*/ 13 h 46"/>
                <a:gd name="T68" fmla="*/ 29 w 30"/>
                <a:gd name="T69" fmla="*/ 18 h 46"/>
                <a:gd name="T70" fmla="*/ 28 w 30"/>
                <a:gd name="T71" fmla="*/ 2 h 46"/>
                <a:gd name="T72" fmla="*/ 18 w 30"/>
                <a:gd name="T73" fmla="*/ 0 h 46"/>
                <a:gd name="T74" fmla="*/ 0 w 30"/>
                <a:gd name="T75" fmla="*/ 28 h 46"/>
                <a:gd name="T76" fmla="*/ 2 w 30"/>
                <a:gd name="T77" fmla="*/ 40 h 46"/>
                <a:gd name="T78" fmla="*/ 2 w 30"/>
                <a:gd name="T79" fmla="*/ 40 h 46"/>
                <a:gd name="T80" fmla="*/ 3 w 30"/>
                <a:gd name="T81" fmla="*/ 39 h 46"/>
                <a:gd name="T82" fmla="*/ 6 w 30"/>
                <a:gd name="T83" fmla="*/ 44 h 46"/>
                <a:gd name="T84" fmla="*/ 11 w 30"/>
                <a:gd name="T85" fmla="*/ 41 h 46"/>
                <a:gd name="T86" fmla="*/ 6 w 30"/>
                <a:gd name="T87" fmla="*/ 45 h 46"/>
                <a:gd name="T88" fmla="*/ 4 w 30"/>
                <a:gd name="T89" fmla="*/ 40 h 46"/>
                <a:gd name="T90" fmla="*/ 4 w 30"/>
                <a:gd name="T91" fmla="*/ 38 h 46"/>
                <a:gd name="T92" fmla="*/ 2 w 30"/>
                <a:gd name="T93" fmla="*/ 40 h 46"/>
                <a:gd name="T94" fmla="*/ 2 w 30"/>
                <a:gd name="T95" fmla="*/ 38 h 46"/>
                <a:gd name="T96" fmla="*/ 3 w 30"/>
                <a:gd name="T97" fmla="*/ 17 h 46"/>
                <a:gd name="T98" fmla="*/ 4 w 30"/>
                <a:gd name="T99" fmla="*/ 38 h 46"/>
                <a:gd name="T100" fmla="*/ 4 w 30"/>
                <a:gd name="T101" fmla="*/ 38 h 46"/>
                <a:gd name="T102" fmla="*/ 6 w 30"/>
                <a:gd name="T103" fmla="*/ 44 h 46"/>
                <a:gd name="T104" fmla="*/ 7 w 30"/>
                <a:gd name="T105" fmla="*/ 44 h 46"/>
                <a:gd name="T106" fmla="*/ 11 w 30"/>
                <a:gd name="T107" fmla="*/ 41 h 46"/>
                <a:gd name="T108" fmla="*/ 14 w 30"/>
                <a:gd name="T109" fmla="*/ 38 h 46"/>
                <a:gd name="T110" fmla="*/ 15 w 30"/>
                <a:gd name="T111"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 h="46">
                  <a:moveTo>
                    <a:pt x="15" y="42"/>
                  </a:moveTo>
                  <a:cubicBezTo>
                    <a:pt x="15" y="42"/>
                    <a:pt x="15" y="42"/>
                    <a:pt x="15" y="42"/>
                  </a:cubicBezTo>
                  <a:cubicBezTo>
                    <a:pt x="15" y="42"/>
                    <a:pt x="15" y="42"/>
                    <a:pt x="15" y="42"/>
                  </a:cubicBezTo>
                  <a:cubicBezTo>
                    <a:pt x="15" y="42"/>
                    <a:pt x="15" y="42"/>
                    <a:pt x="15" y="42"/>
                  </a:cubicBezTo>
                  <a:cubicBezTo>
                    <a:pt x="15" y="42"/>
                    <a:pt x="15" y="42"/>
                    <a:pt x="15" y="42"/>
                  </a:cubicBezTo>
                  <a:cubicBezTo>
                    <a:pt x="16" y="41"/>
                    <a:pt x="16" y="41"/>
                    <a:pt x="16" y="41"/>
                  </a:cubicBezTo>
                  <a:cubicBezTo>
                    <a:pt x="18" y="39"/>
                    <a:pt x="20" y="36"/>
                    <a:pt x="22" y="34"/>
                  </a:cubicBezTo>
                  <a:cubicBezTo>
                    <a:pt x="24" y="32"/>
                    <a:pt x="25" y="29"/>
                    <a:pt x="25" y="27"/>
                  </a:cubicBezTo>
                  <a:cubicBezTo>
                    <a:pt x="22" y="30"/>
                    <a:pt x="20" y="33"/>
                    <a:pt x="17" y="36"/>
                  </a:cubicBezTo>
                  <a:cubicBezTo>
                    <a:pt x="16" y="37"/>
                    <a:pt x="16" y="38"/>
                    <a:pt x="15" y="38"/>
                  </a:cubicBezTo>
                  <a:cubicBezTo>
                    <a:pt x="15" y="37"/>
                    <a:pt x="15" y="37"/>
                    <a:pt x="15" y="37"/>
                  </a:cubicBezTo>
                  <a:cubicBezTo>
                    <a:pt x="15" y="36"/>
                    <a:pt x="15" y="36"/>
                    <a:pt x="14" y="36"/>
                  </a:cubicBezTo>
                  <a:cubicBezTo>
                    <a:pt x="14" y="36"/>
                    <a:pt x="14" y="36"/>
                    <a:pt x="14" y="36"/>
                  </a:cubicBezTo>
                  <a:cubicBezTo>
                    <a:pt x="13" y="37"/>
                    <a:pt x="13" y="37"/>
                    <a:pt x="13" y="37"/>
                  </a:cubicBezTo>
                  <a:cubicBezTo>
                    <a:pt x="12" y="38"/>
                    <a:pt x="11" y="39"/>
                    <a:pt x="10" y="40"/>
                  </a:cubicBezTo>
                  <a:cubicBezTo>
                    <a:pt x="9" y="41"/>
                    <a:pt x="8" y="42"/>
                    <a:pt x="7" y="43"/>
                  </a:cubicBezTo>
                  <a:cubicBezTo>
                    <a:pt x="7" y="43"/>
                    <a:pt x="7" y="43"/>
                    <a:pt x="7" y="43"/>
                  </a:cubicBezTo>
                  <a:cubicBezTo>
                    <a:pt x="7" y="43"/>
                    <a:pt x="7" y="43"/>
                    <a:pt x="7" y="43"/>
                  </a:cubicBezTo>
                  <a:cubicBezTo>
                    <a:pt x="7" y="43"/>
                    <a:pt x="7" y="43"/>
                    <a:pt x="7" y="43"/>
                  </a:cubicBezTo>
                  <a:cubicBezTo>
                    <a:pt x="7" y="42"/>
                    <a:pt x="7" y="42"/>
                    <a:pt x="7" y="42"/>
                  </a:cubicBezTo>
                  <a:cubicBezTo>
                    <a:pt x="6" y="41"/>
                    <a:pt x="6" y="41"/>
                    <a:pt x="6" y="41"/>
                  </a:cubicBezTo>
                  <a:cubicBezTo>
                    <a:pt x="6" y="40"/>
                    <a:pt x="6" y="40"/>
                    <a:pt x="5" y="39"/>
                  </a:cubicBezTo>
                  <a:cubicBezTo>
                    <a:pt x="5" y="38"/>
                    <a:pt x="5" y="37"/>
                    <a:pt x="5" y="36"/>
                  </a:cubicBezTo>
                  <a:cubicBezTo>
                    <a:pt x="5" y="36"/>
                    <a:pt x="5" y="36"/>
                    <a:pt x="5" y="36"/>
                  </a:cubicBezTo>
                  <a:cubicBezTo>
                    <a:pt x="5" y="36"/>
                    <a:pt x="4" y="36"/>
                    <a:pt x="4" y="36"/>
                  </a:cubicBezTo>
                  <a:cubicBezTo>
                    <a:pt x="4" y="37"/>
                    <a:pt x="4" y="37"/>
                    <a:pt x="4" y="37"/>
                  </a:cubicBezTo>
                  <a:cubicBezTo>
                    <a:pt x="4" y="37"/>
                    <a:pt x="4" y="37"/>
                    <a:pt x="4" y="37"/>
                  </a:cubicBezTo>
                  <a:cubicBezTo>
                    <a:pt x="4" y="37"/>
                    <a:pt x="4" y="37"/>
                    <a:pt x="4" y="37"/>
                  </a:cubicBezTo>
                  <a:cubicBezTo>
                    <a:pt x="4" y="36"/>
                    <a:pt x="3" y="36"/>
                    <a:pt x="3" y="36"/>
                  </a:cubicBezTo>
                  <a:cubicBezTo>
                    <a:pt x="3" y="34"/>
                    <a:pt x="3" y="32"/>
                    <a:pt x="3" y="31"/>
                  </a:cubicBezTo>
                  <a:cubicBezTo>
                    <a:pt x="3" y="32"/>
                    <a:pt x="3" y="33"/>
                    <a:pt x="3" y="35"/>
                  </a:cubicBezTo>
                  <a:cubicBezTo>
                    <a:pt x="4" y="36"/>
                    <a:pt x="4" y="36"/>
                    <a:pt x="4" y="36"/>
                  </a:cubicBezTo>
                  <a:cubicBezTo>
                    <a:pt x="4" y="36"/>
                    <a:pt x="4" y="36"/>
                    <a:pt x="4" y="36"/>
                  </a:cubicBezTo>
                  <a:cubicBezTo>
                    <a:pt x="4" y="36"/>
                    <a:pt x="4" y="36"/>
                    <a:pt x="4" y="36"/>
                  </a:cubicBezTo>
                  <a:cubicBezTo>
                    <a:pt x="4" y="36"/>
                    <a:pt x="4" y="37"/>
                    <a:pt x="4" y="37"/>
                  </a:cubicBezTo>
                  <a:cubicBezTo>
                    <a:pt x="4" y="36"/>
                    <a:pt x="4" y="36"/>
                    <a:pt x="4"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7"/>
                    <a:pt x="5" y="37"/>
                    <a:pt x="5" y="37"/>
                  </a:cubicBezTo>
                  <a:cubicBezTo>
                    <a:pt x="6" y="39"/>
                    <a:pt x="6" y="40"/>
                    <a:pt x="7" y="41"/>
                  </a:cubicBezTo>
                  <a:cubicBezTo>
                    <a:pt x="7" y="42"/>
                    <a:pt x="7" y="42"/>
                    <a:pt x="7" y="42"/>
                  </a:cubicBezTo>
                  <a:cubicBezTo>
                    <a:pt x="7" y="43"/>
                    <a:pt x="7" y="43"/>
                    <a:pt x="7" y="43"/>
                  </a:cubicBezTo>
                  <a:cubicBezTo>
                    <a:pt x="7" y="43"/>
                    <a:pt x="7" y="42"/>
                    <a:pt x="8" y="42"/>
                  </a:cubicBezTo>
                  <a:cubicBezTo>
                    <a:pt x="8" y="42"/>
                    <a:pt x="8" y="42"/>
                    <a:pt x="9" y="41"/>
                  </a:cubicBezTo>
                  <a:cubicBezTo>
                    <a:pt x="12" y="38"/>
                    <a:pt x="12" y="38"/>
                    <a:pt x="12" y="38"/>
                  </a:cubicBezTo>
                  <a:cubicBezTo>
                    <a:pt x="14" y="36"/>
                    <a:pt x="14" y="36"/>
                    <a:pt x="14" y="36"/>
                  </a:cubicBezTo>
                  <a:cubicBezTo>
                    <a:pt x="14" y="36"/>
                    <a:pt x="14" y="36"/>
                    <a:pt x="14" y="36"/>
                  </a:cubicBezTo>
                  <a:cubicBezTo>
                    <a:pt x="14" y="36"/>
                    <a:pt x="14" y="36"/>
                    <a:pt x="14" y="36"/>
                  </a:cubicBezTo>
                  <a:cubicBezTo>
                    <a:pt x="15" y="36"/>
                    <a:pt x="15" y="36"/>
                    <a:pt x="15" y="36"/>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6" y="37"/>
                    <a:pt x="16" y="37"/>
                    <a:pt x="16" y="37"/>
                  </a:cubicBezTo>
                  <a:cubicBezTo>
                    <a:pt x="16" y="37"/>
                    <a:pt x="16" y="37"/>
                    <a:pt x="16" y="37"/>
                  </a:cubicBezTo>
                  <a:cubicBezTo>
                    <a:pt x="19" y="33"/>
                    <a:pt x="22" y="30"/>
                    <a:pt x="25" y="26"/>
                  </a:cubicBezTo>
                  <a:cubicBezTo>
                    <a:pt x="26" y="25"/>
                    <a:pt x="26" y="25"/>
                    <a:pt x="26" y="25"/>
                  </a:cubicBezTo>
                  <a:cubicBezTo>
                    <a:pt x="26" y="24"/>
                    <a:pt x="26" y="23"/>
                    <a:pt x="26" y="22"/>
                  </a:cubicBezTo>
                  <a:cubicBezTo>
                    <a:pt x="26" y="21"/>
                    <a:pt x="25" y="20"/>
                    <a:pt x="24" y="20"/>
                  </a:cubicBezTo>
                  <a:cubicBezTo>
                    <a:pt x="23" y="19"/>
                    <a:pt x="22" y="19"/>
                    <a:pt x="21" y="20"/>
                  </a:cubicBezTo>
                  <a:cubicBezTo>
                    <a:pt x="21" y="20"/>
                    <a:pt x="20" y="22"/>
                    <a:pt x="20" y="22"/>
                  </a:cubicBezTo>
                  <a:cubicBezTo>
                    <a:pt x="20" y="21"/>
                    <a:pt x="19" y="20"/>
                    <a:pt x="19" y="20"/>
                  </a:cubicBezTo>
                  <a:cubicBezTo>
                    <a:pt x="17" y="22"/>
                    <a:pt x="16" y="24"/>
                    <a:pt x="14" y="25"/>
                  </a:cubicBezTo>
                  <a:cubicBezTo>
                    <a:pt x="14" y="25"/>
                    <a:pt x="13" y="26"/>
                    <a:pt x="13" y="26"/>
                  </a:cubicBezTo>
                  <a:cubicBezTo>
                    <a:pt x="13" y="27"/>
                    <a:pt x="13" y="27"/>
                    <a:pt x="12" y="27"/>
                  </a:cubicBezTo>
                  <a:cubicBezTo>
                    <a:pt x="12" y="27"/>
                    <a:pt x="12" y="27"/>
                    <a:pt x="12" y="27"/>
                  </a:cubicBezTo>
                  <a:cubicBezTo>
                    <a:pt x="12" y="27"/>
                    <a:pt x="12" y="27"/>
                    <a:pt x="12" y="27"/>
                  </a:cubicBezTo>
                  <a:cubicBezTo>
                    <a:pt x="12" y="27"/>
                    <a:pt x="12" y="27"/>
                    <a:pt x="12" y="27"/>
                  </a:cubicBezTo>
                  <a:cubicBezTo>
                    <a:pt x="12" y="25"/>
                    <a:pt x="12" y="23"/>
                    <a:pt x="12" y="21"/>
                  </a:cubicBezTo>
                  <a:cubicBezTo>
                    <a:pt x="12" y="23"/>
                    <a:pt x="12" y="24"/>
                    <a:pt x="12" y="26"/>
                  </a:cubicBezTo>
                  <a:cubicBezTo>
                    <a:pt x="12" y="27"/>
                    <a:pt x="12" y="27"/>
                    <a:pt x="12" y="27"/>
                  </a:cubicBezTo>
                  <a:cubicBezTo>
                    <a:pt x="12" y="27"/>
                    <a:pt x="12" y="27"/>
                    <a:pt x="12" y="27"/>
                  </a:cubicBezTo>
                  <a:cubicBezTo>
                    <a:pt x="12" y="26"/>
                    <a:pt x="12" y="26"/>
                    <a:pt x="12" y="26"/>
                  </a:cubicBezTo>
                  <a:cubicBezTo>
                    <a:pt x="13" y="26"/>
                    <a:pt x="13" y="26"/>
                    <a:pt x="13" y="26"/>
                  </a:cubicBezTo>
                  <a:cubicBezTo>
                    <a:pt x="13" y="26"/>
                    <a:pt x="14" y="25"/>
                    <a:pt x="14" y="25"/>
                  </a:cubicBezTo>
                  <a:cubicBezTo>
                    <a:pt x="16" y="23"/>
                    <a:pt x="17" y="21"/>
                    <a:pt x="19" y="19"/>
                  </a:cubicBezTo>
                  <a:cubicBezTo>
                    <a:pt x="18" y="19"/>
                    <a:pt x="18" y="18"/>
                    <a:pt x="17" y="18"/>
                  </a:cubicBezTo>
                  <a:cubicBezTo>
                    <a:pt x="17" y="18"/>
                    <a:pt x="17" y="18"/>
                    <a:pt x="16" y="19"/>
                  </a:cubicBezTo>
                  <a:cubicBezTo>
                    <a:pt x="16" y="19"/>
                    <a:pt x="16" y="20"/>
                    <a:pt x="15" y="20"/>
                  </a:cubicBezTo>
                  <a:cubicBezTo>
                    <a:pt x="15" y="20"/>
                    <a:pt x="15" y="20"/>
                    <a:pt x="15" y="20"/>
                  </a:cubicBezTo>
                  <a:cubicBezTo>
                    <a:pt x="15" y="20"/>
                    <a:pt x="15" y="20"/>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8"/>
                    <a:pt x="14" y="17"/>
                    <a:pt x="15" y="16"/>
                  </a:cubicBezTo>
                  <a:cubicBezTo>
                    <a:pt x="15" y="16"/>
                    <a:pt x="15" y="16"/>
                    <a:pt x="15" y="16"/>
                  </a:cubicBezTo>
                  <a:cubicBezTo>
                    <a:pt x="15" y="16"/>
                    <a:pt x="15" y="15"/>
                    <a:pt x="15" y="15"/>
                  </a:cubicBezTo>
                  <a:cubicBezTo>
                    <a:pt x="15" y="15"/>
                    <a:pt x="16" y="15"/>
                    <a:pt x="16" y="15"/>
                  </a:cubicBezTo>
                  <a:cubicBezTo>
                    <a:pt x="16" y="15"/>
                    <a:pt x="16" y="15"/>
                    <a:pt x="16" y="15"/>
                  </a:cubicBezTo>
                  <a:cubicBezTo>
                    <a:pt x="16" y="15"/>
                    <a:pt x="16" y="15"/>
                    <a:pt x="17" y="16"/>
                  </a:cubicBezTo>
                  <a:cubicBezTo>
                    <a:pt x="17" y="16"/>
                    <a:pt x="17" y="16"/>
                    <a:pt x="18" y="16"/>
                  </a:cubicBezTo>
                  <a:cubicBezTo>
                    <a:pt x="18" y="17"/>
                    <a:pt x="18" y="17"/>
                    <a:pt x="18" y="17"/>
                  </a:cubicBezTo>
                  <a:cubicBezTo>
                    <a:pt x="18" y="17"/>
                    <a:pt x="19" y="17"/>
                    <a:pt x="19" y="17"/>
                  </a:cubicBezTo>
                  <a:cubicBezTo>
                    <a:pt x="19" y="17"/>
                    <a:pt x="19" y="17"/>
                    <a:pt x="20" y="17"/>
                  </a:cubicBezTo>
                  <a:cubicBezTo>
                    <a:pt x="20" y="18"/>
                    <a:pt x="21" y="17"/>
                    <a:pt x="22" y="17"/>
                  </a:cubicBezTo>
                  <a:cubicBezTo>
                    <a:pt x="23" y="16"/>
                    <a:pt x="24" y="15"/>
                    <a:pt x="24" y="14"/>
                  </a:cubicBezTo>
                  <a:cubicBezTo>
                    <a:pt x="25" y="13"/>
                    <a:pt x="25" y="13"/>
                    <a:pt x="25" y="13"/>
                  </a:cubicBezTo>
                  <a:cubicBezTo>
                    <a:pt x="25" y="15"/>
                    <a:pt x="25" y="16"/>
                    <a:pt x="25" y="17"/>
                  </a:cubicBezTo>
                  <a:cubicBezTo>
                    <a:pt x="25" y="17"/>
                    <a:pt x="26" y="18"/>
                    <a:pt x="26" y="18"/>
                  </a:cubicBezTo>
                  <a:cubicBezTo>
                    <a:pt x="27" y="18"/>
                    <a:pt x="28" y="18"/>
                    <a:pt x="29" y="18"/>
                  </a:cubicBezTo>
                  <a:cubicBezTo>
                    <a:pt x="29" y="16"/>
                    <a:pt x="30" y="14"/>
                    <a:pt x="30" y="11"/>
                  </a:cubicBezTo>
                  <a:cubicBezTo>
                    <a:pt x="30" y="9"/>
                    <a:pt x="30" y="6"/>
                    <a:pt x="29" y="4"/>
                  </a:cubicBezTo>
                  <a:cubicBezTo>
                    <a:pt x="29" y="4"/>
                    <a:pt x="29" y="3"/>
                    <a:pt x="28" y="2"/>
                  </a:cubicBezTo>
                  <a:cubicBezTo>
                    <a:pt x="28" y="2"/>
                    <a:pt x="27" y="1"/>
                    <a:pt x="27" y="1"/>
                  </a:cubicBezTo>
                  <a:cubicBezTo>
                    <a:pt x="26" y="0"/>
                    <a:pt x="24" y="0"/>
                    <a:pt x="23" y="0"/>
                  </a:cubicBezTo>
                  <a:cubicBezTo>
                    <a:pt x="21" y="0"/>
                    <a:pt x="20" y="0"/>
                    <a:pt x="18" y="0"/>
                  </a:cubicBezTo>
                  <a:cubicBezTo>
                    <a:pt x="15" y="1"/>
                    <a:pt x="11" y="3"/>
                    <a:pt x="8" y="7"/>
                  </a:cubicBezTo>
                  <a:cubicBezTo>
                    <a:pt x="4" y="10"/>
                    <a:pt x="2" y="15"/>
                    <a:pt x="1" y="18"/>
                  </a:cubicBezTo>
                  <a:cubicBezTo>
                    <a:pt x="0" y="22"/>
                    <a:pt x="0" y="25"/>
                    <a:pt x="0" y="28"/>
                  </a:cubicBezTo>
                  <a:cubicBezTo>
                    <a:pt x="0" y="31"/>
                    <a:pt x="0" y="33"/>
                    <a:pt x="0" y="36"/>
                  </a:cubicBezTo>
                  <a:cubicBezTo>
                    <a:pt x="1" y="37"/>
                    <a:pt x="1" y="38"/>
                    <a:pt x="1" y="39"/>
                  </a:cubicBezTo>
                  <a:cubicBezTo>
                    <a:pt x="2" y="40"/>
                    <a:pt x="2" y="40"/>
                    <a:pt x="2" y="40"/>
                  </a:cubicBezTo>
                  <a:cubicBezTo>
                    <a:pt x="2" y="40"/>
                    <a:pt x="2" y="40"/>
                    <a:pt x="2" y="40"/>
                  </a:cubicBezTo>
                  <a:cubicBezTo>
                    <a:pt x="2" y="40"/>
                    <a:pt x="2" y="40"/>
                    <a:pt x="2" y="40"/>
                  </a:cubicBezTo>
                  <a:cubicBezTo>
                    <a:pt x="2" y="40"/>
                    <a:pt x="2" y="40"/>
                    <a:pt x="2" y="40"/>
                  </a:cubicBezTo>
                  <a:cubicBezTo>
                    <a:pt x="2" y="40"/>
                    <a:pt x="2" y="40"/>
                    <a:pt x="2" y="40"/>
                  </a:cubicBezTo>
                  <a:cubicBezTo>
                    <a:pt x="3" y="39"/>
                    <a:pt x="3" y="39"/>
                    <a:pt x="3" y="39"/>
                  </a:cubicBezTo>
                  <a:cubicBezTo>
                    <a:pt x="3" y="39"/>
                    <a:pt x="3" y="39"/>
                    <a:pt x="3" y="39"/>
                  </a:cubicBezTo>
                  <a:cubicBezTo>
                    <a:pt x="4" y="40"/>
                    <a:pt x="4" y="40"/>
                    <a:pt x="4" y="40"/>
                  </a:cubicBezTo>
                  <a:cubicBezTo>
                    <a:pt x="4" y="41"/>
                    <a:pt x="5" y="42"/>
                    <a:pt x="5" y="43"/>
                  </a:cubicBezTo>
                  <a:cubicBezTo>
                    <a:pt x="5" y="43"/>
                    <a:pt x="5" y="44"/>
                    <a:pt x="6" y="44"/>
                  </a:cubicBezTo>
                  <a:cubicBezTo>
                    <a:pt x="6" y="45"/>
                    <a:pt x="6" y="45"/>
                    <a:pt x="6" y="45"/>
                  </a:cubicBezTo>
                  <a:cubicBezTo>
                    <a:pt x="6" y="45"/>
                    <a:pt x="6" y="46"/>
                    <a:pt x="7" y="45"/>
                  </a:cubicBezTo>
                  <a:cubicBezTo>
                    <a:pt x="8" y="44"/>
                    <a:pt x="9" y="42"/>
                    <a:pt x="11" y="41"/>
                  </a:cubicBezTo>
                  <a:cubicBezTo>
                    <a:pt x="10" y="42"/>
                    <a:pt x="9" y="43"/>
                    <a:pt x="8" y="44"/>
                  </a:cubicBezTo>
                  <a:cubicBezTo>
                    <a:pt x="7" y="45"/>
                    <a:pt x="7" y="45"/>
                    <a:pt x="7" y="45"/>
                  </a:cubicBezTo>
                  <a:cubicBezTo>
                    <a:pt x="6" y="45"/>
                    <a:pt x="6" y="45"/>
                    <a:pt x="6" y="45"/>
                  </a:cubicBezTo>
                  <a:cubicBezTo>
                    <a:pt x="6" y="45"/>
                    <a:pt x="6" y="45"/>
                    <a:pt x="6" y="45"/>
                  </a:cubicBezTo>
                  <a:cubicBezTo>
                    <a:pt x="6" y="44"/>
                    <a:pt x="6" y="44"/>
                    <a:pt x="6" y="44"/>
                  </a:cubicBezTo>
                  <a:cubicBezTo>
                    <a:pt x="5" y="43"/>
                    <a:pt x="5" y="41"/>
                    <a:pt x="4" y="40"/>
                  </a:cubicBezTo>
                  <a:cubicBezTo>
                    <a:pt x="4" y="39"/>
                    <a:pt x="4" y="39"/>
                    <a:pt x="4" y="39"/>
                  </a:cubicBezTo>
                  <a:cubicBezTo>
                    <a:pt x="4" y="38"/>
                    <a:pt x="4" y="38"/>
                    <a:pt x="4" y="38"/>
                  </a:cubicBezTo>
                  <a:cubicBezTo>
                    <a:pt x="4" y="38"/>
                    <a:pt x="4" y="38"/>
                    <a:pt x="4" y="38"/>
                  </a:cubicBezTo>
                  <a:cubicBezTo>
                    <a:pt x="3" y="39"/>
                    <a:pt x="3" y="39"/>
                    <a:pt x="3" y="39"/>
                  </a:cubicBezTo>
                  <a:cubicBezTo>
                    <a:pt x="2" y="39"/>
                    <a:pt x="2" y="39"/>
                    <a:pt x="2" y="39"/>
                  </a:cubicBezTo>
                  <a:cubicBezTo>
                    <a:pt x="2" y="40"/>
                    <a:pt x="2" y="40"/>
                    <a:pt x="2" y="40"/>
                  </a:cubicBezTo>
                  <a:cubicBezTo>
                    <a:pt x="2" y="40"/>
                    <a:pt x="2" y="40"/>
                    <a:pt x="2" y="40"/>
                  </a:cubicBezTo>
                  <a:cubicBezTo>
                    <a:pt x="2" y="39"/>
                    <a:pt x="2" y="39"/>
                    <a:pt x="2" y="39"/>
                  </a:cubicBezTo>
                  <a:cubicBezTo>
                    <a:pt x="2" y="38"/>
                    <a:pt x="2" y="38"/>
                    <a:pt x="2" y="38"/>
                  </a:cubicBezTo>
                  <a:cubicBezTo>
                    <a:pt x="1" y="35"/>
                    <a:pt x="0" y="33"/>
                    <a:pt x="0" y="29"/>
                  </a:cubicBezTo>
                  <a:cubicBezTo>
                    <a:pt x="0" y="26"/>
                    <a:pt x="0" y="22"/>
                    <a:pt x="2" y="17"/>
                  </a:cubicBezTo>
                  <a:cubicBezTo>
                    <a:pt x="2" y="17"/>
                    <a:pt x="2" y="18"/>
                    <a:pt x="3" y="17"/>
                  </a:cubicBezTo>
                  <a:cubicBezTo>
                    <a:pt x="2" y="22"/>
                    <a:pt x="1" y="25"/>
                    <a:pt x="1" y="28"/>
                  </a:cubicBezTo>
                  <a:cubicBezTo>
                    <a:pt x="1" y="32"/>
                    <a:pt x="2" y="35"/>
                    <a:pt x="2" y="37"/>
                  </a:cubicBezTo>
                  <a:cubicBezTo>
                    <a:pt x="2" y="38"/>
                    <a:pt x="2" y="40"/>
                    <a:pt x="4" y="38"/>
                  </a:cubicBezTo>
                  <a:cubicBezTo>
                    <a:pt x="4" y="38"/>
                    <a:pt x="4" y="38"/>
                    <a:pt x="4" y="38"/>
                  </a:cubicBezTo>
                  <a:cubicBezTo>
                    <a:pt x="4" y="38"/>
                    <a:pt x="4" y="38"/>
                    <a:pt x="4" y="38"/>
                  </a:cubicBezTo>
                  <a:cubicBezTo>
                    <a:pt x="4" y="38"/>
                    <a:pt x="4" y="38"/>
                    <a:pt x="4" y="38"/>
                  </a:cubicBezTo>
                  <a:cubicBezTo>
                    <a:pt x="4" y="39"/>
                    <a:pt x="4" y="39"/>
                    <a:pt x="4" y="39"/>
                  </a:cubicBezTo>
                  <a:cubicBezTo>
                    <a:pt x="4" y="40"/>
                    <a:pt x="4" y="40"/>
                    <a:pt x="4" y="40"/>
                  </a:cubicBezTo>
                  <a:cubicBezTo>
                    <a:pt x="5" y="41"/>
                    <a:pt x="5" y="42"/>
                    <a:pt x="6" y="44"/>
                  </a:cubicBezTo>
                  <a:cubicBezTo>
                    <a:pt x="7" y="44"/>
                    <a:pt x="7" y="44"/>
                    <a:pt x="7" y="44"/>
                  </a:cubicBezTo>
                  <a:cubicBezTo>
                    <a:pt x="7" y="45"/>
                    <a:pt x="7" y="44"/>
                    <a:pt x="7" y="44"/>
                  </a:cubicBezTo>
                  <a:cubicBezTo>
                    <a:pt x="7" y="44"/>
                    <a:pt x="7" y="44"/>
                    <a:pt x="7" y="44"/>
                  </a:cubicBezTo>
                  <a:cubicBezTo>
                    <a:pt x="9" y="43"/>
                    <a:pt x="9" y="43"/>
                    <a:pt x="9" y="43"/>
                  </a:cubicBezTo>
                  <a:cubicBezTo>
                    <a:pt x="10" y="42"/>
                    <a:pt x="11" y="41"/>
                    <a:pt x="12" y="40"/>
                  </a:cubicBezTo>
                  <a:cubicBezTo>
                    <a:pt x="11" y="41"/>
                    <a:pt x="11" y="41"/>
                    <a:pt x="11" y="41"/>
                  </a:cubicBezTo>
                  <a:cubicBezTo>
                    <a:pt x="14" y="39"/>
                    <a:pt x="14" y="39"/>
                    <a:pt x="14" y="39"/>
                  </a:cubicBezTo>
                  <a:cubicBezTo>
                    <a:pt x="14" y="38"/>
                    <a:pt x="14" y="38"/>
                    <a:pt x="14" y="38"/>
                  </a:cubicBezTo>
                  <a:cubicBezTo>
                    <a:pt x="14" y="38"/>
                    <a:pt x="14" y="38"/>
                    <a:pt x="14" y="38"/>
                  </a:cubicBezTo>
                  <a:cubicBezTo>
                    <a:pt x="14" y="38"/>
                    <a:pt x="14" y="38"/>
                    <a:pt x="14" y="38"/>
                  </a:cubicBezTo>
                  <a:cubicBezTo>
                    <a:pt x="14" y="39"/>
                    <a:pt x="14" y="39"/>
                    <a:pt x="14" y="39"/>
                  </a:cubicBezTo>
                  <a:cubicBezTo>
                    <a:pt x="15" y="40"/>
                    <a:pt x="15" y="40"/>
                    <a:pt x="15" y="40"/>
                  </a:cubicBezTo>
                  <a:cubicBezTo>
                    <a:pt x="15" y="42"/>
                    <a:pt x="15" y="42"/>
                    <a:pt x="15" y="4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6" name="Freeform 39"/>
            <p:cNvSpPr>
              <a:spLocks noEditPoints="1"/>
            </p:cNvSpPr>
            <p:nvPr/>
          </p:nvSpPr>
          <p:spPr bwMode="auto">
            <a:xfrm>
              <a:off x="5534026" y="2908301"/>
              <a:ext cx="160338" cy="146050"/>
            </a:xfrm>
            <a:custGeom>
              <a:avLst/>
              <a:gdLst>
                <a:gd name="T0" fmla="*/ 42 w 43"/>
                <a:gd name="T1" fmla="*/ 30 h 39"/>
                <a:gd name="T2" fmla="*/ 38 w 43"/>
                <a:gd name="T3" fmla="*/ 23 h 39"/>
                <a:gd name="T4" fmla="*/ 43 w 43"/>
                <a:gd name="T5" fmla="*/ 33 h 39"/>
                <a:gd name="T6" fmla="*/ 42 w 43"/>
                <a:gd name="T7" fmla="*/ 36 h 39"/>
                <a:gd name="T8" fmla="*/ 40 w 43"/>
                <a:gd name="T9" fmla="*/ 37 h 39"/>
                <a:gd name="T10" fmla="*/ 23 w 43"/>
                <a:gd name="T11" fmla="*/ 35 h 39"/>
                <a:gd name="T12" fmla="*/ 39 w 43"/>
                <a:gd name="T13" fmla="*/ 36 h 39"/>
                <a:gd name="T14" fmla="*/ 40 w 43"/>
                <a:gd name="T15" fmla="*/ 36 h 39"/>
                <a:gd name="T16" fmla="*/ 41 w 43"/>
                <a:gd name="T17" fmla="*/ 35 h 39"/>
                <a:gd name="T18" fmla="*/ 42 w 43"/>
                <a:gd name="T19" fmla="*/ 34 h 39"/>
                <a:gd name="T20" fmla="*/ 41 w 43"/>
                <a:gd name="T21" fmla="*/ 32 h 39"/>
                <a:gd name="T22" fmla="*/ 39 w 43"/>
                <a:gd name="T23" fmla="*/ 27 h 39"/>
                <a:gd name="T24" fmla="*/ 34 w 43"/>
                <a:gd name="T25" fmla="*/ 14 h 39"/>
                <a:gd name="T26" fmla="*/ 27 w 43"/>
                <a:gd name="T27" fmla="*/ 7 h 39"/>
                <a:gd name="T28" fmla="*/ 36 w 43"/>
                <a:gd name="T29" fmla="*/ 23 h 39"/>
                <a:gd name="T30" fmla="*/ 38 w 43"/>
                <a:gd name="T31" fmla="*/ 29 h 39"/>
                <a:gd name="T32" fmla="*/ 39 w 43"/>
                <a:gd name="T33" fmla="*/ 32 h 39"/>
                <a:gd name="T34" fmla="*/ 39 w 43"/>
                <a:gd name="T35" fmla="*/ 33 h 39"/>
                <a:gd name="T36" fmla="*/ 38 w 43"/>
                <a:gd name="T37" fmla="*/ 35 h 39"/>
                <a:gd name="T38" fmla="*/ 39 w 43"/>
                <a:gd name="T39" fmla="*/ 33 h 39"/>
                <a:gd name="T40" fmla="*/ 39 w 43"/>
                <a:gd name="T41" fmla="*/ 32 h 39"/>
                <a:gd name="T42" fmla="*/ 38 w 43"/>
                <a:gd name="T43" fmla="*/ 28 h 39"/>
                <a:gd name="T44" fmla="*/ 31 w 43"/>
                <a:gd name="T45" fmla="*/ 14 h 39"/>
                <a:gd name="T46" fmla="*/ 17 w 43"/>
                <a:gd name="T47" fmla="*/ 2 h 39"/>
                <a:gd name="T48" fmla="*/ 18 w 43"/>
                <a:gd name="T49" fmla="*/ 8 h 39"/>
                <a:gd name="T50" fmla="*/ 23 w 43"/>
                <a:gd name="T51" fmla="*/ 19 h 39"/>
                <a:gd name="T52" fmla="*/ 22 w 43"/>
                <a:gd name="T53" fmla="*/ 21 h 39"/>
                <a:gd name="T54" fmla="*/ 22 w 43"/>
                <a:gd name="T55" fmla="*/ 21 h 39"/>
                <a:gd name="T56" fmla="*/ 22 w 43"/>
                <a:gd name="T57" fmla="*/ 20 h 39"/>
                <a:gd name="T58" fmla="*/ 17 w 43"/>
                <a:gd name="T59" fmla="*/ 10 h 39"/>
                <a:gd name="T60" fmla="*/ 17 w 43"/>
                <a:gd name="T61" fmla="*/ 14 h 39"/>
                <a:gd name="T62" fmla="*/ 16 w 43"/>
                <a:gd name="T63" fmla="*/ 16 h 39"/>
                <a:gd name="T64" fmla="*/ 14 w 43"/>
                <a:gd name="T65" fmla="*/ 14 h 39"/>
                <a:gd name="T66" fmla="*/ 13 w 43"/>
                <a:gd name="T67" fmla="*/ 13 h 39"/>
                <a:gd name="T68" fmla="*/ 13 w 43"/>
                <a:gd name="T69" fmla="*/ 13 h 39"/>
                <a:gd name="T70" fmla="*/ 13 w 43"/>
                <a:gd name="T71" fmla="*/ 13 h 39"/>
                <a:gd name="T72" fmla="*/ 13 w 43"/>
                <a:gd name="T73" fmla="*/ 13 h 39"/>
                <a:gd name="T74" fmla="*/ 15 w 43"/>
                <a:gd name="T75" fmla="*/ 9 h 39"/>
                <a:gd name="T76" fmla="*/ 9 w 43"/>
                <a:gd name="T77" fmla="*/ 6 h 39"/>
                <a:gd name="T78" fmla="*/ 12 w 43"/>
                <a:gd name="T79" fmla="*/ 0 h 39"/>
                <a:gd name="T80" fmla="*/ 1 w 43"/>
                <a:gd name="T81" fmla="*/ 9 h 39"/>
                <a:gd name="T82" fmla="*/ 7 w 43"/>
                <a:gd name="T83" fmla="*/ 27 h 39"/>
                <a:gd name="T84" fmla="*/ 35 w 43"/>
                <a:gd name="T85" fmla="*/ 39 h 39"/>
                <a:gd name="T86" fmla="*/ 40 w 43"/>
                <a:gd name="T87" fmla="*/ 37 h 39"/>
                <a:gd name="T88" fmla="*/ 43 w 43"/>
                <a:gd name="T89" fmla="*/ 36 h 39"/>
                <a:gd name="T90" fmla="*/ 43 w 43"/>
                <a:gd name="T91" fmla="*/ 34 h 39"/>
                <a:gd name="T92" fmla="*/ 12 w 43"/>
                <a:gd name="T93"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 h="39">
                  <a:moveTo>
                    <a:pt x="43" y="33"/>
                  </a:moveTo>
                  <a:cubicBezTo>
                    <a:pt x="42" y="31"/>
                    <a:pt x="42" y="31"/>
                    <a:pt x="42" y="31"/>
                  </a:cubicBezTo>
                  <a:cubicBezTo>
                    <a:pt x="42" y="31"/>
                    <a:pt x="42" y="31"/>
                    <a:pt x="42" y="30"/>
                  </a:cubicBezTo>
                  <a:cubicBezTo>
                    <a:pt x="41" y="29"/>
                    <a:pt x="41" y="29"/>
                    <a:pt x="41" y="29"/>
                  </a:cubicBezTo>
                  <a:cubicBezTo>
                    <a:pt x="40" y="27"/>
                    <a:pt x="40" y="27"/>
                    <a:pt x="40" y="27"/>
                  </a:cubicBezTo>
                  <a:cubicBezTo>
                    <a:pt x="38" y="23"/>
                    <a:pt x="38" y="23"/>
                    <a:pt x="38" y="23"/>
                  </a:cubicBezTo>
                  <a:cubicBezTo>
                    <a:pt x="39" y="24"/>
                    <a:pt x="40" y="26"/>
                    <a:pt x="41" y="28"/>
                  </a:cubicBezTo>
                  <a:cubicBezTo>
                    <a:pt x="42" y="31"/>
                    <a:pt x="42" y="31"/>
                    <a:pt x="42" y="31"/>
                  </a:cubicBezTo>
                  <a:cubicBezTo>
                    <a:pt x="43" y="33"/>
                    <a:pt x="43" y="33"/>
                    <a:pt x="43" y="33"/>
                  </a:cubicBezTo>
                  <a:cubicBezTo>
                    <a:pt x="43" y="33"/>
                    <a:pt x="43" y="34"/>
                    <a:pt x="43" y="34"/>
                  </a:cubicBezTo>
                  <a:cubicBezTo>
                    <a:pt x="43" y="35"/>
                    <a:pt x="43" y="35"/>
                    <a:pt x="43" y="35"/>
                  </a:cubicBezTo>
                  <a:cubicBezTo>
                    <a:pt x="42" y="36"/>
                    <a:pt x="42" y="36"/>
                    <a:pt x="42" y="36"/>
                  </a:cubicBezTo>
                  <a:cubicBezTo>
                    <a:pt x="41" y="36"/>
                    <a:pt x="41" y="36"/>
                    <a:pt x="41" y="36"/>
                  </a:cubicBezTo>
                  <a:cubicBezTo>
                    <a:pt x="40" y="36"/>
                    <a:pt x="40" y="36"/>
                    <a:pt x="40" y="36"/>
                  </a:cubicBezTo>
                  <a:cubicBezTo>
                    <a:pt x="40" y="37"/>
                    <a:pt x="40" y="37"/>
                    <a:pt x="40" y="37"/>
                  </a:cubicBezTo>
                  <a:cubicBezTo>
                    <a:pt x="39" y="39"/>
                    <a:pt x="35" y="38"/>
                    <a:pt x="32" y="38"/>
                  </a:cubicBezTo>
                  <a:cubicBezTo>
                    <a:pt x="30" y="38"/>
                    <a:pt x="26" y="37"/>
                    <a:pt x="23" y="36"/>
                  </a:cubicBezTo>
                  <a:cubicBezTo>
                    <a:pt x="23" y="36"/>
                    <a:pt x="23" y="36"/>
                    <a:pt x="23" y="35"/>
                  </a:cubicBezTo>
                  <a:cubicBezTo>
                    <a:pt x="26" y="36"/>
                    <a:pt x="29" y="37"/>
                    <a:pt x="32" y="37"/>
                  </a:cubicBezTo>
                  <a:cubicBezTo>
                    <a:pt x="33" y="37"/>
                    <a:pt x="35" y="37"/>
                    <a:pt x="36" y="37"/>
                  </a:cubicBezTo>
                  <a:cubicBezTo>
                    <a:pt x="37" y="37"/>
                    <a:pt x="39" y="37"/>
                    <a:pt x="39" y="36"/>
                  </a:cubicBezTo>
                  <a:cubicBezTo>
                    <a:pt x="39" y="36"/>
                    <a:pt x="39" y="36"/>
                    <a:pt x="39" y="36"/>
                  </a:cubicBezTo>
                  <a:cubicBezTo>
                    <a:pt x="40" y="36"/>
                    <a:pt x="40" y="36"/>
                    <a:pt x="40" y="36"/>
                  </a:cubicBezTo>
                  <a:cubicBezTo>
                    <a:pt x="40" y="36"/>
                    <a:pt x="40" y="36"/>
                    <a:pt x="40" y="36"/>
                  </a:cubicBezTo>
                  <a:cubicBezTo>
                    <a:pt x="41" y="35"/>
                    <a:pt x="41" y="35"/>
                    <a:pt x="41" y="35"/>
                  </a:cubicBezTo>
                  <a:cubicBezTo>
                    <a:pt x="41" y="35"/>
                    <a:pt x="41" y="35"/>
                    <a:pt x="41" y="35"/>
                  </a:cubicBezTo>
                  <a:cubicBezTo>
                    <a:pt x="41" y="35"/>
                    <a:pt x="41" y="35"/>
                    <a:pt x="41" y="35"/>
                  </a:cubicBezTo>
                  <a:cubicBezTo>
                    <a:pt x="41" y="35"/>
                    <a:pt x="41" y="35"/>
                    <a:pt x="41" y="35"/>
                  </a:cubicBezTo>
                  <a:cubicBezTo>
                    <a:pt x="42" y="34"/>
                    <a:pt x="42" y="34"/>
                    <a:pt x="42" y="34"/>
                  </a:cubicBezTo>
                  <a:cubicBezTo>
                    <a:pt x="42" y="34"/>
                    <a:pt x="42" y="34"/>
                    <a:pt x="42" y="34"/>
                  </a:cubicBezTo>
                  <a:cubicBezTo>
                    <a:pt x="42" y="33"/>
                    <a:pt x="42" y="33"/>
                    <a:pt x="42" y="33"/>
                  </a:cubicBezTo>
                  <a:cubicBezTo>
                    <a:pt x="42" y="33"/>
                    <a:pt x="42" y="33"/>
                    <a:pt x="42" y="33"/>
                  </a:cubicBezTo>
                  <a:cubicBezTo>
                    <a:pt x="41" y="32"/>
                    <a:pt x="41" y="32"/>
                    <a:pt x="41" y="32"/>
                  </a:cubicBezTo>
                  <a:cubicBezTo>
                    <a:pt x="41" y="31"/>
                    <a:pt x="41" y="31"/>
                    <a:pt x="41" y="31"/>
                  </a:cubicBezTo>
                  <a:cubicBezTo>
                    <a:pt x="41" y="31"/>
                    <a:pt x="41" y="30"/>
                    <a:pt x="41" y="30"/>
                  </a:cubicBezTo>
                  <a:cubicBezTo>
                    <a:pt x="39" y="27"/>
                    <a:pt x="39" y="27"/>
                    <a:pt x="39" y="27"/>
                  </a:cubicBezTo>
                  <a:cubicBezTo>
                    <a:pt x="39" y="25"/>
                    <a:pt x="37" y="23"/>
                    <a:pt x="36" y="21"/>
                  </a:cubicBezTo>
                  <a:cubicBezTo>
                    <a:pt x="38" y="22"/>
                    <a:pt x="38" y="22"/>
                    <a:pt x="38" y="22"/>
                  </a:cubicBezTo>
                  <a:cubicBezTo>
                    <a:pt x="37" y="19"/>
                    <a:pt x="36" y="17"/>
                    <a:pt x="34" y="14"/>
                  </a:cubicBezTo>
                  <a:cubicBezTo>
                    <a:pt x="33" y="11"/>
                    <a:pt x="31" y="8"/>
                    <a:pt x="29" y="6"/>
                  </a:cubicBezTo>
                  <a:cubicBezTo>
                    <a:pt x="27" y="3"/>
                    <a:pt x="24" y="2"/>
                    <a:pt x="22" y="2"/>
                  </a:cubicBezTo>
                  <a:cubicBezTo>
                    <a:pt x="24" y="3"/>
                    <a:pt x="26" y="5"/>
                    <a:pt x="27" y="7"/>
                  </a:cubicBezTo>
                  <a:cubicBezTo>
                    <a:pt x="28" y="9"/>
                    <a:pt x="30" y="11"/>
                    <a:pt x="31" y="12"/>
                  </a:cubicBezTo>
                  <a:cubicBezTo>
                    <a:pt x="32" y="14"/>
                    <a:pt x="33" y="16"/>
                    <a:pt x="33" y="18"/>
                  </a:cubicBezTo>
                  <a:cubicBezTo>
                    <a:pt x="36" y="23"/>
                    <a:pt x="36" y="23"/>
                    <a:pt x="36" y="23"/>
                  </a:cubicBezTo>
                  <a:cubicBezTo>
                    <a:pt x="37" y="26"/>
                    <a:pt x="37" y="26"/>
                    <a:pt x="37" y="26"/>
                  </a:cubicBezTo>
                  <a:cubicBezTo>
                    <a:pt x="38" y="28"/>
                    <a:pt x="38" y="28"/>
                    <a:pt x="38" y="28"/>
                  </a:cubicBezTo>
                  <a:cubicBezTo>
                    <a:pt x="38" y="28"/>
                    <a:pt x="38" y="29"/>
                    <a:pt x="38" y="29"/>
                  </a:cubicBezTo>
                  <a:cubicBezTo>
                    <a:pt x="39" y="31"/>
                    <a:pt x="39" y="31"/>
                    <a:pt x="39" y="31"/>
                  </a:cubicBezTo>
                  <a:cubicBezTo>
                    <a:pt x="39" y="31"/>
                    <a:pt x="39" y="32"/>
                    <a:pt x="39" y="32"/>
                  </a:cubicBezTo>
                  <a:cubicBezTo>
                    <a:pt x="39" y="32"/>
                    <a:pt x="39" y="32"/>
                    <a:pt x="39" y="32"/>
                  </a:cubicBezTo>
                  <a:cubicBezTo>
                    <a:pt x="39" y="32"/>
                    <a:pt x="39" y="32"/>
                    <a:pt x="39" y="32"/>
                  </a:cubicBezTo>
                  <a:cubicBezTo>
                    <a:pt x="39" y="33"/>
                    <a:pt x="39" y="33"/>
                    <a:pt x="39" y="33"/>
                  </a:cubicBezTo>
                  <a:cubicBezTo>
                    <a:pt x="39" y="33"/>
                    <a:pt x="39" y="33"/>
                    <a:pt x="39" y="33"/>
                  </a:cubicBezTo>
                  <a:cubicBezTo>
                    <a:pt x="39" y="34"/>
                    <a:pt x="39" y="34"/>
                    <a:pt x="39" y="34"/>
                  </a:cubicBezTo>
                  <a:cubicBezTo>
                    <a:pt x="39" y="34"/>
                    <a:pt x="39" y="34"/>
                    <a:pt x="39" y="34"/>
                  </a:cubicBezTo>
                  <a:cubicBezTo>
                    <a:pt x="39" y="35"/>
                    <a:pt x="39" y="35"/>
                    <a:pt x="38" y="35"/>
                  </a:cubicBezTo>
                  <a:cubicBezTo>
                    <a:pt x="37" y="36"/>
                    <a:pt x="35" y="36"/>
                    <a:pt x="34" y="36"/>
                  </a:cubicBezTo>
                  <a:cubicBezTo>
                    <a:pt x="35" y="36"/>
                    <a:pt x="36" y="36"/>
                    <a:pt x="37" y="35"/>
                  </a:cubicBezTo>
                  <a:cubicBezTo>
                    <a:pt x="38" y="35"/>
                    <a:pt x="38" y="34"/>
                    <a:pt x="39" y="33"/>
                  </a:cubicBezTo>
                  <a:cubicBezTo>
                    <a:pt x="39" y="33"/>
                    <a:pt x="39" y="33"/>
                    <a:pt x="39" y="33"/>
                  </a:cubicBezTo>
                  <a:cubicBezTo>
                    <a:pt x="39" y="33"/>
                    <a:pt x="39" y="33"/>
                    <a:pt x="39" y="33"/>
                  </a:cubicBezTo>
                  <a:cubicBezTo>
                    <a:pt x="39" y="32"/>
                    <a:pt x="39" y="32"/>
                    <a:pt x="39" y="32"/>
                  </a:cubicBezTo>
                  <a:cubicBezTo>
                    <a:pt x="39" y="31"/>
                    <a:pt x="39" y="31"/>
                    <a:pt x="39" y="31"/>
                  </a:cubicBezTo>
                  <a:cubicBezTo>
                    <a:pt x="39" y="31"/>
                    <a:pt x="38" y="31"/>
                    <a:pt x="38" y="30"/>
                  </a:cubicBezTo>
                  <a:cubicBezTo>
                    <a:pt x="38" y="30"/>
                    <a:pt x="38" y="29"/>
                    <a:pt x="38" y="28"/>
                  </a:cubicBezTo>
                  <a:cubicBezTo>
                    <a:pt x="37" y="26"/>
                    <a:pt x="37" y="26"/>
                    <a:pt x="37" y="26"/>
                  </a:cubicBezTo>
                  <a:cubicBezTo>
                    <a:pt x="36" y="24"/>
                    <a:pt x="35" y="22"/>
                    <a:pt x="34" y="20"/>
                  </a:cubicBezTo>
                  <a:cubicBezTo>
                    <a:pt x="33" y="18"/>
                    <a:pt x="32" y="16"/>
                    <a:pt x="31" y="14"/>
                  </a:cubicBezTo>
                  <a:cubicBezTo>
                    <a:pt x="28" y="10"/>
                    <a:pt x="26" y="6"/>
                    <a:pt x="21" y="3"/>
                  </a:cubicBezTo>
                  <a:cubicBezTo>
                    <a:pt x="21" y="2"/>
                    <a:pt x="20" y="2"/>
                    <a:pt x="20" y="2"/>
                  </a:cubicBezTo>
                  <a:cubicBezTo>
                    <a:pt x="19" y="2"/>
                    <a:pt x="18" y="2"/>
                    <a:pt x="17" y="2"/>
                  </a:cubicBezTo>
                  <a:cubicBezTo>
                    <a:pt x="16" y="2"/>
                    <a:pt x="15" y="3"/>
                    <a:pt x="15" y="4"/>
                  </a:cubicBezTo>
                  <a:cubicBezTo>
                    <a:pt x="15" y="5"/>
                    <a:pt x="15" y="6"/>
                    <a:pt x="16" y="7"/>
                  </a:cubicBezTo>
                  <a:cubicBezTo>
                    <a:pt x="17" y="7"/>
                    <a:pt x="18" y="8"/>
                    <a:pt x="18" y="8"/>
                  </a:cubicBezTo>
                  <a:cubicBezTo>
                    <a:pt x="18" y="9"/>
                    <a:pt x="17" y="9"/>
                    <a:pt x="17" y="9"/>
                  </a:cubicBezTo>
                  <a:cubicBezTo>
                    <a:pt x="19" y="11"/>
                    <a:pt x="21" y="14"/>
                    <a:pt x="21" y="16"/>
                  </a:cubicBezTo>
                  <a:cubicBezTo>
                    <a:pt x="22" y="17"/>
                    <a:pt x="23" y="18"/>
                    <a:pt x="23" y="19"/>
                  </a:cubicBezTo>
                  <a:cubicBezTo>
                    <a:pt x="23" y="20"/>
                    <a:pt x="23" y="20"/>
                    <a:pt x="23" y="21"/>
                  </a:cubicBezTo>
                  <a:cubicBezTo>
                    <a:pt x="23" y="21"/>
                    <a:pt x="22" y="21"/>
                    <a:pt x="22" y="21"/>
                  </a:cubicBezTo>
                  <a:cubicBezTo>
                    <a:pt x="22" y="21"/>
                    <a:pt x="22" y="21"/>
                    <a:pt x="22" y="21"/>
                  </a:cubicBezTo>
                  <a:cubicBezTo>
                    <a:pt x="22" y="21"/>
                    <a:pt x="22" y="21"/>
                    <a:pt x="22" y="21"/>
                  </a:cubicBezTo>
                  <a:cubicBezTo>
                    <a:pt x="21" y="21"/>
                    <a:pt x="21" y="21"/>
                    <a:pt x="21" y="21"/>
                  </a:cubicBezTo>
                  <a:cubicBezTo>
                    <a:pt x="22" y="21"/>
                    <a:pt x="22" y="21"/>
                    <a:pt x="22" y="21"/>
                  </a:cubicBezTo>
                  <a:cubicBezTo>
                    <a:pt x="22" y="21"/>
                    <a:pt x="22" y="21"/>
                    <a:pt x="22" y="21"/>
                  </a:cubicBezTo>
                  <a:cubicBezTo>
                    <a:pt x="22" y="21"/>
                    <a:pt x="22" y="21"/>
                    <a:pt x="22" y="21"/>
                  </a:cubicBezTo>
                  <a:cubicBezTo>
                    <a:pt x="22" y="21"/>
                    <a:pt x="22" y="20"/>
                    <a:pt x="22" y="20"/>
                  </a:cubicBezTo>
                  <a:cubicBezTo>
                    <a:pt x="22" y="20"/>
                    <a:pt x="22" y="20"/>
                    <a:pt x="22" y="19"/>
                  </a:cubicBezTo>
                  <a:cubicBezTo>
                    <a:pt x="22" y="18"/>
                    <a:pt x="22" y="17"/>
                    <a:pt x="21" y="16"/>
                  </a:cubicBezTo>
                  <a:cubicBezTo>
                    <a:pt x="20" y="14"/>
                    <a:pt x="19" y="11"/>
                    <a:pt x="17" y="10"/>
                  </a:cubicBezTo>
                  <a:cubicBezTo>
                    <a:pt x="16" y="10"/>
                    <a:pt x="16" y="11"/>
                    <a:pt x="16" y="12"/>
                  </a:cubicBezTo>
                  <a:cubicBezTo>
                    <a:pt x="16" y="12"/>
                    <a:pt x="16" y="12"/>
                    <a:pt x="16" y="13"/>
                  </a:cubicBezTo>
                  <a:cubicBezTo>
                    <a:pt x="17" y="13"/>
                    <a:pt x="17" y="13"/>
                    <a:pt x="17" y="14"/>
                  </a:cubicBezTo>
                  <a:cubicBezTo>
                    <a:pt x="17" y="15"/>
                    <a:pt x="17" y="15"/>
                    <a:pt x="17" y="16"/>
                  </a:cubicBezTo>
                  <a:cubicBezTo>
                    <a:pt x="17" y="16"/>
                    <a:pt x="17" y="16"/>
                    <a:pt x="16" y="16"/>
                  </a:cubicBezTo>
                  <a:cubicBezTo>
                    <a:pt x="16" y="16"/>
                    <a:pt x="16" y="16"/>
                    <a:pt x="16" y="16"/>
                  </a:cubicBezTo>
                  <a:cubicBezTo>
                    <a:pt x="16" y="16"/>
                    <a:pt x="16" y="16"/>
                    <a:pt x="16" y="15"/>
                  </a:cubicBezTo>
                  <a:cubicBezTo>
                    <a:pt x="16" y="15"/>
                    <a:pt x="15" y="15"/>
                    <a:pt x="15" y="15"/>
                  </a:cubicBezTo>
                  <a:cubicBezTo>
                    <a:pt x="14" y="14"/>
                    <a:pt x="14" y="14"/>
                    <a:pt x="14" y="14"/>
                  </a:cubicBezTo>
                  <a:cubicBezTo>
                    <a:pt x="14" y="14"/>
                    <a:pt x="14" y="14"/>
                    <a:pt x="14" y="14"/>
                  </a:cubicBezTo>
                  <a:cubicBezTo>
                    <a:pt x="14" y="15"/>
                    <a:pt x="13" y="14"/>
                    <a:pt x="13" y="14"/>
                  </a:cubicBezTo>
                  <a:cubicBezTo>
                    <a:pt x="13" y="14"/>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4" y="12"/>
                    <a:pt x="14" y="12"/>
                    <a:pt x="15" y="11"/>
                  </a:cubicBezTo>
                  <a:cubicBezTo>
                    <a:pt x="15" y="11"/>
                    <a:pt x="15" y="10"/>
                    <a:pt x="15" y="10"/>
                  </a:cubicBezTo>
                  <a:cubicBezTo>
                    <a:pt x="15" y="10"/>
                    <a:pt x="15" y="9"/>
                    <a:pt x="15" y="9"/>
                  </a:cubicBezTo>
                  <a:cubicBezTo>
                    <a:pt x="15" y="8"/>
                    <a:pt x="14" y="8"/>
                    <a:pt x="13" y="7"/>
                  </a:cubicBezTo>
                  <a:cubicBezTo>
                    <a:pt x="12" y="7"/>
                    <a:pt x="11" y="6"/>
                    <a:pt x="9" y="7"/>
                  </a:cubicBezTo>
                  <a:cubicBezTo>
                    <a:pt x="9" y="6"/>
                    <a:pt x="9" y="6"/>
                    <a:pt x="9" y="6"/>
                  </a:cubicBezTo>
                  <a:cubicBezTo>
                    <a:pt x="10" y="5"/>
                    <a:pt x="11" y="5"/>
                    <a:pt x="12" y="4"/>
                  </a:cubicBezTo>
                  <a:cubicBezTo>
                    <a:pt x="12" y="4"/>
                    <a:pt x="13" y="4"/>
                    <a:pt x="13" y="3"/>
                  </a:cubicBezTo>
                  <a:cubicBezTo>
                    <a:pt x="13" y="2"/>
                    <a:pt x="12" y="1"/>
                    <a:pt x="12" y="0"/>
                  </a:cubicBezTo>
                  <a:cubicBezTo>
                    <a:pt x="11" y="0"/>
                    <a:pt x="10" y="1"/>
                    <a:pt x="9" y="1"/>
                  </a:cubicBezTo>
                  <a:cubicBezTo>
                    <a:pt x="8" y="1"/>
                    <a:pt x="7" y="2"/>
                    <a:pt x="5" y="3"/>
                  </a:cubicBezTo>
                  <a:cubicBezTo>
                    <a:pt x="3" y="4"/>
                    <a:pt x="2" y="6"/>
                    <a:pt x="1" y="9"/>
                  </a:cubicBezTo>
                  <a:cubicBezTo>
                    <a:pt x="1" y="10"/>
                    <a:pt x="0" y="11"/>
                    <a:pt x="0" y="12"/>
                  </a:cubicBezTo>
                  <a:cubicBezTo>
                    <a:pt x="0" y="13"/>
                    <a:pt x="1" y="14"/>
                    <a:pt x="1" y="15"/>
                  </a:cubicBezTo>
                  <a:cubicBezTo>
                    <a:pt x="2" y="20"/>
                    <a:pt x="4" y="24"/>
                    <a:pt x="7" y="27"/>
                  </a:cubicBezTo>
                  <a:cubicBezTo>
                    <a:pt x="10" y="30"/>
                    <a:pt x="13" y="32"/>
                    <a:pt x="16" y="33"/>
                  </a:cubicBezTo>
                  <a:cubicBezTo>
                    <a:pt x="21" y="37"/>
                    <a:pt x="27" y="38"/>
                    <a:pt x="32" y="39"/>
                  </a:cubicBezTo>
                  <a:cubicBezTo>
                    <a:pt x="33" y="39"/>
                    <a:pt x="34" y="39"/>
                    <a:pt x="35" y="39"/>
                  </a:cubicBezTo>
                  <a:cubicBezTo>
                    <a:pt x="36" y="39"/>
                    <a:pt x="37" y="39"/>
                    <a:pt x="38" y="39"/>
                  </a:cubicBezTo>
                  <a:cubicBezTo>
                    <a:pt x="39" y="39"/>
                    <a:pt x="40" y="38"/>
                    <a:pt x="40" y="37"/>
                  </a:cubicBezTo>
                  <a:cubicBezTo>
                    <a:pt x="40" y="37"/>
                    <a:pt x="40" y="37"/>
                    <a:pt x="40" y="37"/>
                  </a:cubicBezTo>
                  <a:cubicBezTo>
                    <a:pt x="41" y="37"/>
                    <a:pt x="41" y="37"/>
                    <a:pt x="41" y="37"/>
                  </a:cubicBezTo>
                  <a:cubicBezTo>
                    <a:pt x="42" y="36"/>
                    <a:pt x="42" y="36"/>
                    <a:pt x="42" y="36"/>
                  </a:cubicBezTo>
                  <a:cubicBezTo>
                    <a:pt x="43" y="36"/>
                    <a:pt x="43" y="36"/>
                    <a:pt x="43" y="36"/>
                  </a:cubicBezTo>
                  <a:cubicBezTo>
                    <a:pt x="43" y="35"/>
                    <a:pt x="43" y="35"/>
                    <a:pt x="43" y="35"/>
                  </a:cubicBezTo>
                  <a:cubicBezTo>
                    <a:pt x="43" y="34"/>
                    <a:pt x="43" y="34"/>
                    <a:pt x="43" y="34"/>
                  </a:cubicBezTo>
                  <a:cubicBezTo>
                    <a:pt x="43" y="34"/>
                    <a:pt x="43" y="34"/>
                    <a:pt x="43" y="34"/>
                  </a:cubicBezTo>
                  <a:lnTo>
                    <a:pt x="43" y="33"/>
                  </a:lnTo>
                  <a:close/>
                  <a:moveTo>
                    <a:pt x="12" y="11"/>
                  </a:moveTo>
                  <a:cubicBezTo>
                    <a:pt x="12" y="11"/>
                    <a:pt x="12" y="11"/>
                    <a:pt x="12" y="11"/>
                  </a:cubicBezTo>
                  <a:cubicBezTo>
                    <a:pt x="12" y="11"/>
                    <a:pt x="12" y="11"/>
                    <a:pt x="12" y="11"/>
                  </a:cubicBezTo>
                  <a:cubicBezTo>
                    <a:pt x="11" y="11"/>
                    <a:pt x="11" y="11"/>
                    <a:pt x="12"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7" name="Freeform 40"/>
            <p:cNvSpPr/>
            <p:nvPr/>
          </p:nvSpPr>
          <p:spPr bwMode="auto">
            <a:xfrm>
              <a:off x="6613526" y="2957513"/>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cubicBezTo>
                    <a:pt x="0" y="0"/>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2" name="Freeform 41"/>
            <p:cNvSpPr/>
            <p:nvPr/>
          </p:nvSpPr>
          <p:spPr bwMode="auto">
            <a:xfrm>
              <a:off x="6613526" y="29606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3" name="Freeform 42"/>
            <p:cNvSpPr/>
            <p:nvPr/>
          </p:nvSpPr>
          <p:spPr bwMode="auto">
            <a:xfrm>
              <a:off x="6616701" y="2960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4" name="Freeform 43"/>
            <p:cNvSpPr>
              <a:spLocks noEditPoints="1"/>
            </p:cNvSpPr>
            <p:nvPr/>
          </p:nvSpPr>
          <p:spPr bwMode="auto">
            <a:xfrm>
              <a:off x="6503988" y="2938463"/>
              <a:ext cx="150813" cy="153988"/>
            </a:xfrm>
            <a:custGeom>
              <a:avLst/>
              <a:gdLst>
                <a:gd name="T0" fmla="*/ 32 w 40"/>
                <a:gd name="T1" fmla="*/ 31 h 41"/>
                <a:gd name="T2" fmla="*/ 32 w 40"/>
                <a:gd name="T3" fmla="*/ 31 h 41"/>
                <a:gd name="T4" fmla="*/ 12 w 40"/>
                <a:gd name="T5" fmla="*/ 39 h 41"/>
                <a:gd name="T6" fmla="*/ 6 w 40"/>
                <a:gd name="T7" fmla="*/ 30 h 41"/>
                <a:gd name="T8" fmla="*/ 9 w 40"/>
                <a:gd name="T9" fmla="*/ 26 h 41"/>
                <a:gd name="T10" fmla="*/ 3 w 40"/>
                <a:gd name="T11" fmla="*/ 39 h 41"/>
                <a:gd name="T12" fmla="*/ 26 w 40"/>
                <a:gd name="T13" fmla="*/ 35 h 41"/>
                <a:gd name="T14" fmla="*/ 36 w 40"/>
                <a:gd name="T15" fmla="*/ 23 h 41"/>
                <a:gd name="T16" fmla="*/ 39 w 40"/>
                <a:gd name="T17" fmla="*/ 10 h 41"/>
                <a:gd name="T18" fmla="*/ 38 w 40"/>
                <a:gd name="T19" fmla="*/ 10 h 41"/>
                <a:gd name="T20" fmla="*/ 37 w 40"/>
                <a:gd name="T21" fmla="*/ 15 h 41"/>
                <a:gd name="T22" fmla="*/ 27 w 40"/>
                <a:gd name="T23" fmla="*/ 32 h 41"/>
                <a:gd name="T24" fmla="*/ 19 w 40"/>
                <a:gd name="T25" fmla="*/ 35 h 41"/>
                <a:gd name="T26" fmla="*/ 37 w 40"/>
                <a:gd name="T27" fmla="*/ 16 h 41"/>
                <a:gd name="T28" fmla="*/ 36 w 40"/>
                <a:gd name="T29" fmla="*/ 5 h 41"/>
                <a:gd name="T30" fmla="*/ 34 w 40"/>
                <a:gd name="T31" fmla="*/ 3 h 41"/>
                <a:gd name="T32" fmla="*/ 30 w 40"/>
                <a:gd name="T33" fmla="*/ 3 h 41"/>
                <a:gd name="T34" fmla="*/ 30 w 40"/>
                <a:gd name="T35" fmla="*/ 6 h 41"/>
                <a:gd name="T36" fmla="*/ 30 w 40"/>
                <a:gd name="T37" fmla="*/ 8 h 41"/>
                <a:gd name="T38" fmla="*/ 30 w 40"/>
                <a:gd name="T39" fmla="*/ 6 h 41"/>
                <a:gd name="T40" fmla="*/ 25 w 40"/>
                <a:gd name="T41" fmla="*/ 7 h 41"/>
                <a:gd name="T42" fmla="*/ 26 w 40"/>
                <a:gd name="T43" fmla="*/ 3 h 41"/>
                <a:gd name="T44" fmla="*/ 20 w 40"/>
                <a:gd name="T45" fmla="*/ 4 h 41"/>
                <a:gd name="T46" fmla="*/ 15 w 40"/>
                <a:gd name="T47" fmla="*/ 10 h 41"/>
                <a:gd name="T48" fmla="*/ 15 w 40"/>
                <a:gd name="T49" fmla="*/ 11 h 41"/>
                <a:gd name="T50" fmla="*/ 14 w 40"/>
                <a:gd name="T51" fmla="*/ 13 h 41"/>
                <a:gd name="T52" fmla="*/ 10 w 40"/>
                <a:gd name="T53" fmla="*/ 20 h 41"/>
                <a:gd name="T54" fmla="*/ 0 w 40"/>
                <a:gd name="T55" fmla="*/ 41 h 41"/>
                <a:gd name="T56" fmla="*/ 26 w 40"/>
                <a:gd name="T57" fmla="*/ 36 h 41"/>
                <a:gd name="T58" fmla="*/ 18 w 40"/>
                <a:gd name="T59" fmla="*/ 36 h 41"/>
                <a:gd name="T60" fmla="*/ 25 w 40"/>
                <a:gd name="T61" fmla="*/ 24 h 41"/>
                <a:gd name="T62" fmla="*/ 24 w 40"/>
                <a:gd name="T63" fmla="*/ 24 h 41"/>
                <a:gd name="T64" fmla="*/ 28 w 40"/>
                <a:gd name="T65" fmla="*/ 19 h 41"/>
                <a:gd name="T66" fmla="*/ 29 w 40"/>
                <a:gd name="T67" fmla="*/ 15 h 41"/>
                <a:gd name="T68" fmla="*/ 25 w 40"/>
                <a:gd name="T69"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41">
                  <a:moveTo>
                    <a:pt x="26" y="36"/>
                  </a:moveTo>
                  <a:cubicBezTo>
                    <a:pt x="28" y="35"/>
                    <a:pt x="30" y="33"/>
                    <a:pt x="32" y="31"/>
                  </a:cubicBezTo>
                  <a:cubicBezTo>
                    <a:pt x="34" y="29"/>
                    <a:pt x="36" y="27"/>
                    <a:pt x="37" y="24"/>
                  </a:cubicBezTo>
                  <a:cubicBezTo>
                    <a:pt x="36" y="27"/>
                    <a:pt x="34" y="29"/>
                    <a:pt x="32" y="31"/>
                  </a:cubicBezTo>
                  <a:cubicBezTo>
                    <a:pt x="30" y="33"/>
                    <a:pt x="28" y="34"/>
                    <a:pt x="26" y="35"/>
                  </a:cubicBezTo>
                  <a:cubicBezTo>
                    <a:pt x="21" y="38"/>
                    <a:pt x="17" y="39"/>
                    <a:pt x="12" y="39"/>
                  </a:cubicBezTo>
                  <a:cubicBezTo>
                    <a:pt x="1" y="40"/>
                    <a:pt x="1" y="40"/>
                    <a:pt x="1" y="40"/>
                  </a:cubicBezTo>
                  <a:cubicBezTo>
                    <a:pt x="6" y="30"/>
                    <a:pt x="6" y="30"/>
                    <a:pt x="6" y="30"/>
                  </a:cubicBezTo>
                  <a:cubicBezTo>
                    <a:pt x="8" y="25"/>
                    <a:pt x="8" y="25"/>
                    <a:pt x="8" y="25"/>
                  </a:cubicBezTo>
                  <a:cubicBezTo>
                    <a:pt x="8" y="25"/>
                    <a:pt x="9" y="26"/>
                    <a:pt x="9" y="26"/>
                  </a:cubicBezTo>
                  <a:cubicBezTo>
                    <a:pt x="8" y="27"/>
                    <a:pt x="8" y="29"/>
                    <a:pt x="7" y="31"/>
                  </a:cubicBezTo>
                  <a:cubicBezTo>
                    <a:pt x="3" y="39"/>
                    <a:pt x="3" y="39"/>
                    <a:pt x="3" y="39"/>
                  </a:cubicBezTo>
                  <a:cubicBezTo>
                    <a:pt x="12" y="38"/>
                    <a:pt x="12" y="38"/>
                    <a:pt x="12" y="38"/>
                  </a:cubicBezTo>
                  <a:cubicBezTo>
                    <a:pt x="17" y="37"/>
                    <a:pt x="21" y="37"/>
                    <a:pt x="26" y="35"/>
                  </a:cubicBezTo>
                  <a:cubicBezTo>
                    <a:pt x="28" y="34"/>
                    <a:pt x="30" y="32"/>
                    <a:pt x="32" y="30"/>
                  </a:cubicBezTo>
                  <a:cubicBezTo>
                    <a:pt x="34" y="28"/>
                    <a:pt x="36" y="26"/>
                    <a:pt x="36" y="23"/>
                  </a:cubicBezTo>
                  <a:cubicBezTo>
                    <a:pt x="38" y="24"/>
                    <a:pt x="38" y="24"/>
                    <a:pt x="38" y="24"/>
                  </a:cubicBezTo>
                  <a:cubicBezTo>
                    <a:pt x="40" y="19"/>
                    <a:pt x="40" y="14"/>
                    <a:pt x="39" y="10"/>
                  </a:cubicBezTo>
                  <a:cubicBezTo>
                    <a:pt x="39" y="8"/>
                    <a:pt x="38" y="6"/>
                    <a:pt x="37" y="5"/>
                  </a:cubicBezTo>
                  <a:cubicBezTo>
                    <a:pt x="37" y="7"/>
                    <a:pt x="37" y="9"/>
                    <a:pt x="38" y="10"/>
                  </a:cubicBezTo>
                  <a:cubicBezTo>
                    <a:pt x="38" y="11"/>
                    <a:pt x="37" y="12"/>
                    <a:pt x="37" y="13"/>
                  </a:cubicBezTo>
                  <a:cubicBezTo>
                    <a:pt x="37" y="13"/>
                    <a:pt x="37" y="14"/>
                    <a:pt x="37" y="15"/>
                  </a:cubicBezTo>
                  <a:cubicBezTo>
                    <a:pt x="37" y="18"/>
                    <a:pt x="36" y="22"/>
                    <a:pt x="34" y="25"/>
                  </a:cubicBezTo>
                  <a:cubicBezTo>
                    <a:pt x="32" y="28"/>
                    <a:pt x="30" y="31"/>
                    <a:pt x="27" y="32"/>
                  </a:cubicBezTo>
                  <a:cubicBezTo>
                    <a:pt x="24" y="34"/>
                    <a:pt x="22" y="35"/>
                    <a:pt x="19" y="35"/>
                  </a:cubicBezTo>
                  <a:cubicBezTo>
                    <a:pt x="19" y="35"/>
                    <a:pt x="19" y="35"/>
                    <a:pt x="19" y="35"/>
                  </a:cubicBezTo>
                  <a:cubicBezTo>
                    <a:pt x="24" y="34"/>
                    <a:pt x="29" y="31"/>
                    <a:pt x="32" y="27"/>
                  </a:cubicBezTo>
                  <a:cubicBezTo>
                    <a:pt x="35" y="24"/>
                    <a:pt x="36" y="20"/>
                    <a:pt x="37" y="16"/>
                  </a:cubicBezTo>
                  <a:cubicBezTo>
                    <a:pt x="37" y="14"/>
                    <a:pt x="37" y="12"/>
                    <a:pt x="37" y="11"/>
                  </a:cubicBezTo>
                  <a:cubicBezTo>
                    <a:pt x="37" y="9"/>
                    <a:pt x="37" y="7"/>
                    <a:pt x="36" y="5"/>
                  </a:cubicBezTo>
                  <a:cubicBezTo>
                    <a:pt x="36" y="5"/>
                    <a:pt x="36" y="4"/>
                    <a:pt x="36" y="4"/>
                  </a:cubicBezTo>
                  <a:cubicBezTo>
                    <a:pt x="35" y="3"/>
                    <a:pt x="35" y="3"/>
                    <a:pt x="34" y="3"/>
                  </a:cubicBezTo>
                  <a:cubicBezTo>
                    <a:pt x="33" y="2"/>
                    <a:pt x="32" y="2"/>
                    <a:pt x="32" y="2"/>
                  </a:cubicBezTo>
                  <a:cubicBezTo>
                    <a:pt x="31" y="2"/>
                    <a:pt x="30" y="2"/>
                    <a:pt x="30" y="3"/>
                  </a:cubicBezTo>
                  <a:cubicBezTo>
                    <a:pt x="30" y="3"/>
                    <a:pt x="30" y="4"/>
                    <a:pt x="30" y="4"/>
                  </a:cubicBezTo>
                  <a:cubicBezTo>
                    <a:pt x="30" y="5"/>
                    <a:pt x="30" y="5"/>
                    <a:pt x="30" y="6"/>
                  </a:cubicBezTo>
                  <a:cubicBezTo>
                    <a:pt x="30" y="7"/>
                    <a:pt x="31" y="8"/>
                    <a:pt x="31" y="8"/>
                  </a:cubicBezTo>
                  <a:cubicBezTo>
                    <a:pt x="30" y="8"/>
                    <a:pt x="30" y="8"/>
                    <a:pt x="30" y="8"/>
                  </a:cubicBezTo>
                  <a:cubicBezTo>
                    <a:pt x="30" y="7"/>
                    <a:pt x="30" y="7"/>
                    <a:pt x="30" y="6"/>
                  </a:cubicBezTo>
                  <a:cubicBezTo>
                    <a:pt x="30" y="6"/>
                    <a:pt x="30" y="6"/>
                    <a:pt x="30" y="6"/>
                  </a:cubicBezTo>
                  <a:cubicBezTo>
                    <a:pt x="29" y="6"/>
                    <a:pt x="29" y="6"/>
                    <a:pt x="29" y="6"/>
                  </a:cubicBezTo>
                  <a:cubicBezTo>
                    <a:pt x="28" y="6"/>
                    <a:pt x="26" y="6"/>
                    <a:pt x="25" y="7"/>
                  </a:cubicBezTo>
                  <a:cubicBezTo>
                    <a:pt x="24" y="6"/>
                    <a:pt x="24" y="6"/>
                    <a:pt x="24" y="6"/>
                  </a:cubicBezTo>
                  <a:cubicBezTo>
                    <a:pt x="26" y="4"/>
                    <a:pt x="27" y="3"/>
                    <a:pt x="26" y="3"/>
                  </a:cubicBezTo>
                  <a:cubicBezTo>
                    <a:pt x="26" y="2"/>
                    <a:pt x="24" y="1"/>
                    <a:pt x="24" y="0"/>
                  </a:cubicBezTo>
                  <a:cubicBezTo>
                    <a:pt x="23" y="2"/>
                    <a:pt x="22" y="3"/>
                    <a:pt x="20" y="4"/>
                  </a:cubicBezTo>
                  <a:cubicBezTo>
                    <a:pt x="19" y="5"/>
                    <a:pt x="18" y="6"/>
                    <a:pt x="17" y="7"/>
                  </a:cubicBezTo>
                  <a:cubicBezTo>
                    <a:pt x="17" y="8"/>
                    <a:pt x="16" y="9"/>
                    <a:pt x="15" y="10"/>
                  </a:cubicBezTo>
                  <a:cubicBezTo>
                    <a:pt x="15" y="10"/>
                    <a:pt x="15" y="10"/>
                    <a:pt x="15" y="10"/>
                  </a:cubicBezTo>
                  <a:cubicBezTo>
                    <a:pt x="15" y="10"/>
                    <a:pt x="15" y="10"/>
                    <a:pt x="15" y="11"/>
                  </a:cubicBezTo>
                  <a:cubicBezTo>
                    <a:pt x="15" y="11"/>
                    <a:pt x="15" y="11"/>
                    <a:pt x="15" y="11"/>
                  </a:cubicBezTo>
                  <a:cubicBezTo>
                    <a:pt x="14" y="13"/>
                    <a:pt x="14" y="13"/>
                    <a:pt x="14" y="13"/>
                  </a:cubicBezTo>
                  <a:cubicBezTo>
                    <a:pt x="13" y="15"/>
                    <a:pt x="13" y="15"/>
                    <a:pt x="13" y="15"/>
                  </a:cubicBezTo>
                  <a:cubicBezTo>
                    <a:pt x="10" y="20"/>
                    <a:pt x="10" y="20"/>
                    <a:pt x="10" y="20"/>
                  </a:cubicBezTo>
                  <a:cubicBezTo>
                    <a:pt x="6" y="30"/>
                    <a:pt x="6" y="30"/>
                    <a:pt x="6" y="30"/>
                  </a:cubicBezTo>
                  <a:cubicBezTo>
                    <a:pt x="0" y="41"/>
                    <a:pt x="0" y="41"/>
                    <a:pt x="0" y="41"/>
                  </a:cubicBezTo>
                  <a:cubicBezTo>
                    <a:pt x="12" y="40"/>
                    <a:pt x="12" y="40"/>
                    <a:pt x="12" y="40"/>
                  </a:cubicBezTo>
                  <a:cubicBezTo>
                    <a:pt x="17" y="39"/>
                    <a:pt x="22" y="38"/>
                    <a:pt x="26" y="36"/>
                  </a:cubicBezTo>
                  <a:close/>
                  <a:moveTo>
                    <a:pt x="18" y="36"/>
                  </a:moveTo>
                  <a:cubicBezTo>
                    <a:pt x="18" y="36"/>
                    <a:pt x="18" y="36"/>
                    <a:pt x="18" y="36"/>
                  </a:cubicBezTo>
                  <a:cubicBezTo>
                    <a:pt x="18" y="36"/>
                    <a:pt x="18" y="36"/>
                    <a:pt x="18" y="36"/>
                  </a:cubicBezTo>
                  <a:close/>
                  <a:moveTo>
                    <a:pt x="25" y="24"/>
                  </a:moveTo>
                  <a:cubicBezTo>
                    <a:pt x="24" y="24"/>
                    <a:pt x="24" y="24"/>
                    <a:pt x="24" y="24"/>
                  </a:cubicBezTo>
                  <a:cubicBezTo>
                    <a:pt x="24" y="24"/>
                    <a:pt x="24" y="24"/>
                    <a:pt x="24" y="24"/>
                  </a:cubicBezTo>
                  <a:cubicBezTo>
                    <a:pt x="24" y="24"/>
                    <a:pt x="24" y="24"/>
                    <a:pt x="24" y="24"/>
                  </a:cubicBezTo>
                  <a:cubicBezTo>
                    <a:pt x="26" y="22"/>
                    <a:pt x="27" y="21"/>
                    <a:pt x="28" y="19"/>
                  </a:cubicBezTo>
                  <a:cubicBezTo>
                    <a:pt x="28" y="18"/>
                    <a:pt x="29" y="17"/>
                    <a:pt x="29" y="15"/>
                  </a:cubicBezTo>
                  <a:cubicBezTo>
                    <a:pt x="29" y="15"/>
                    <a:pt x="29" y="15"/>
                    <a:pt x="29" y="15"/>
                  </a:cubicBezTo>
                  <a:cubicBezTo>
                    <a:pt x="29" y="16"/>
                    <a:pt x="29" y="18"/>
                    <a:pt x="28" y="19"/>
                  </a:cubicBezTo>
                  <a:cubicBezTo>
                    <a:pt x="27" y="21"/>
                    <a:pt x="26" y="23"/>
                    <a:pt x="25" y="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5" name="Freeform 44"/>
            <p:cNvSpPr/>
            <p:nvPr/>
          </p:nvSpPr>
          <p:spPr bwMode="auto">
            <a:xfrm>
              <a:off x="6613526" y="29575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6" name="Freeform 45"/>
            <p:cNvSpPr/>
            <p:nvPr/>
          </p:nvSpPr>
          <p:spPr bwMode="auto">
            <a:xfrm>
              <a:off x="6613526" y="2960688"/>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7" name="Freeform 46"/>
            <p:cNvSpPr>
              <a:spLocks noEditPoints="1"/>
            </p:cNvSpPr>
            <p:nvPr/>
          </p:nvSpPr>
          <p:spPr bwMode="auto">
            <a:xfrm>
              <a:off x="4999038" y="1544638"/>
              <a:ext cx="2201863" cy="3138488"/>
            </a:xfrm>
            <a:custGeom>
              <a:avLst/>
              <a:gdLst>
                <a:gd name="T0" fmla="*/ 329 w 585"/>
                <a:gd name="T1" fmla="*/ 617 h 835"/>
                <a:gd name="T2" fmla="*/ 393 w 585"/>
                <a:gd name="T3" fmla="*/ 406 h 835"/>
                <a:gd name="T4" fmla="*/ 334 w 585"/>
                <a:gd name="T5" fmla="*/ 317 h 835"/>
                <a:gd name="T6" fmla="*/ 383 w 585"/>
                <a:gd name="T7" fmla="*/ 401 h 835"/>
                <a:gd name="T8" fmla="*/ 359 w 585"/>
                <a:gd name="T9" fmla="*/ 523 h 835"/>
                <a:gd name="T10" fmla="*/ 535 w 585"/>
                <a:gd name="T11" fmla="*/ 440 h 835"/>
                <a:gd name="T12" fmla="*/ 406 w 585"/>
                <a:gd name="T13" fmla="*/ 544 h 835"/>
                <a:gd name="T14" fmla="*/ 404 w 585"/>
                <a:gd name="T15" fmla="*/ 430 h 835"/>
                <a:gd name="T16" fmla="*/ 385 w 585"/>
                <a:gd name="T17" fmla="*/ 393 h 835"/>
                <a:gd name="T18" fmla="*/ 408 w 585"/>
                <a:gd name="T19" fmla="*/ 429 h 835"/>
                <a:gd name="T20" fmla="*/ 406 w 585"/>
                <a:gd name="T21" fmla="*/ 570 h 835"/>
                <a:gd name="T22" fmla="*/ 413 w 585"/>
                <a:gd name="T23" fmla="*/ 536 h 835"/>
                <a:gd name="T24" fmla="*/ 407 w 585"/>
                <a:gd name="T25" fmla="*/ 431 h 835"/>
                <a:gd name="T26" fmla="*/ 363 w 585"/>
                <a:gd name="T27" fmla="*/ 361 h 835"/>
                <a:gd name="T28" fmla="*/ 289 w 585"/>
                <a:gd name="T29" fmla="*/ 345 h 835"/>
                <a:gd name="T30" fmla="*/ 217 w 585"/>
                <a:gd name="T31" fmla="*/ 366 h 835"/>
                <a:gd name="T32" fmla="*/ 206 w 585"/>
                <a:gd name="T33" fmla="*/ 480 h 835"/>
                <a:gd name="T34" fmla="*/ 40 w 585"/>
                <a:gd name="T35" fmla="*/ 170 h 835"/>
                <a:gd name="T36" fmla="*/ 157 w 585"/>
                <a:gd name="T37" fmla="*/ 545 h 835"/>
                <a:gd name="T38" fmla="*/ 185 w 585"/>
                <a:gd name="T39" fmla="*/ 719 h 835"/>
                <a:gd name="T40" fmla="*/ 249 w 585"/>
                <a:gd name="T41" fmla="*/ 831 h 835"/>
                <a:gd name="T42" fmla="*/ 245 w 585"/>
                <a:gd name="T43" fmla="*/ 829 h 835"/>
                <a:gd name="T44" fmla="*/ 224 w 585"/>
                <a:gd name="T45" fmla="*/ 805 h 835"/>
                <a:gd name="T46" fmla="*/ 360 w 585"/>
                <a:gd name="T47" fmla="*/ 812 h 835"/>
                <a:gd name="T48" fmla="*/ 382 w 585"/>
                <a:gd name="T49" fmla="*/ 767 h 835"/>
                <a:gd name="T50" fmla="*/ 375 w 585"/>
                <a:gd name="T51" fmla="*/ 779 h 835"/>
                <a:gd name="T52" fmla="*/ 354 w 585"/>
                <a:gd name="T53" fmla="*/ 801 h 835"/>
                <a:gd name="T54" fmla="*/ 358 w 585"/>
                <a:gd name="T55" fmla="*/ 789 h 835"/>
                <a:gd name="T56" fmla="*/ 180 w 585"/>
                <a:gd name="T57" fmla="*/ 750 h 835"/>
                <a:gd name="T58" fmla="*/ 296 w 585"/>
                <a:gd name="T59" fmla="*/ 716 h 835"/>
                <a:gd name="T60" fmla="*/ 397 w 585"/>
                <a:gd name="T61" fmla="*/ 709 h 835"/>
                <a:gd name="T62" fmla="*/ 362 w 585"/>
                <a:gd name="T63" fmla="*/ 675 h 835"/>
                <a:gd name="T64" fmla="*/ 414 w 585"/>
                <a:gd name="T65" fmla="*/ 634 h 835"/>
                <a:gd name="T66" fmla="*/ 397 w 585"/>
                <a:gd name="T67" fmla="*/ 658 h 835"/>
                <a:gd name="T68" fmla="*/ 405 w 585"/>
                <a:gd name="T69" fmla="*/ 620 h 835"/>
                <a:gd name="T70" fmla="*/ 416 w 585"/>
                <a:gd name="T71" fmla="*/ 599 h 835"/>
                <a:gd name="T72" fmla="*/ 256 w 585"/>
                <a:gd name="T73" fmla="*/ 820 h 835"/>
                <a:gd name="T74" fmla="*/ 228 w 585"/>
                <a:gd name="T75" fmla="*/ 811 h 835"/>
                <a:gd name="T76" fmla="*/ 185 w 585"/>
                <a:gd name="T77" fmla="*/ 718 h 835"/>
                <a:gd name="T78" fmla="*/ 225 w 585"/>
                <a:gd name="T79" fmla="*/ 376 h 835"/>
                <a:gd name="T80" fmla="*/ 270 w 585"/>
                <a:gd name="T81" fmla="*/ 353 h 835"/>
                <a:gd name="T82" fmla="*/ 358 w 585"/>
                <a:gd name="T83" fmla="*/ 348 h 835"/>
                <a:gd name="T84" fmla="*/ 446 w 585"/>
                <a:gd name="T85" fmla="*/ 390 h 835"/>
                <a:gd name="T86" fmla="*/ 407 w 585"/>
                <a:gd name="T87" fmla="*/ 418 h 835"/>
                <a:gd name="T88" fmla="*/ 355 w 585"/>
                <a:gd name="T89" fmla="*/ 374 h 835"/>
                <a:gd name="T90" fmla="*/ 332 w 585"/>
                <a:gd name="T91" fmla="*/ 354 h 835"/>
                <a:gd name="T92" fmla="*/ 242 w 585"/>
                <a:gd name="T93" fmla="*/ 333 h 835"/>
                <a:gd name="T94" fmla="*/ 139 w 585"/>
                <a:gd name="T95" fmla="*/ 387 h 835"/>
                <a:gd name="T96" fmla="*/ 182 w 585"/>
                <a:gd name="T97" fmla="*/ 623 h 835"/>
                <a:gd name="T98" fmla="*/ 372 w 585"/>
                <a:gd name="T99" fmla="*/ 434 h 835"/>
                <a:gd name="T100" fmla="*/ 255 w 585"/>
                <a:gd name="T101" fmla="*/ 373 h 835"/>
                <a:gd name="T102" fmla="*/ 374 w 585"/>
                <a:gd name="T103" fmla="*/ 423 h 835"/>
                <a:gd name="T104" fmla="*/ 235 w 585"/>
                <a:gd name="T105" fmla="*/ 391 h 835"/>
                <a:gd name="T106" fmla="*/ 368 w 585"/>
                <a:gd name="T107" fmla="*/ 468 h 835"/>
                <a:gd name="T108" fmla="*/ 263 w 585"/>
                <a:gd name="T109" fmla="*/ 358 h 835"/>
                <a:gd name="T110" fmla="*/ 343 w 585"/>
                <a:gd name="T111" fmla="*/ 372 h 835"/>
                <a:gd name="T112" fmla="*/ 339 w 585"/>
                <a:gd name="T113" fmla="*/ 361 h 835"/>
                <a:gd name="T114" fmla="*/ 240 w 585"/>
                <a:gd name="T115" fmla="*/ 513 h 835"/>
                <a:gd name="T116" fmla="*/ 185 w 585"/>
                <a:gd name="T117" fmla="*/ 382 h 835"/>
                <a:gd name="T118" fmla="*/ 287 w 585"/>
                <a:gd name="T119" fmla="*/ 300 h 835"/>
                <a:gd name="T120" fmla="*/ 336 w 585"/>
                <a:gd name="T121" fmla="*/ 336 h 835"/>
                <a:gd name="T122" fmla="*/ 382 w 585"/>
                <a:gd name="T123" fmla="*/ 404 h 835"/>
                <a:gd name="T124" fmla="*/ 333 w 585"/>
                <a:gd name="T125" fmla="*/ 59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5" h="835">
                  <a:moveTo>
                    <a:pt x="542" y="139"/>
                  </a:moveTo>
                  <a:cubicBezTo>
                    <a:pt x="526" y="111"/>
                    <a:pt x="507" y="89"/>
                    <a:pt x="486" y="71"/>
                  </a:cubicBezTo>
                  <a:cubicBezTo>
                    <a:pt x="466" y="53"/>
                    <a:pt x="445" y="39"/>
                    <a:pt x="425" y="29"/>
                  </a:cubicBezTo>
                  <a:cubicBezTo>
                    <a:pt x="460" y="48"/>
                    <a:pt x="492" y="74"/>
                    <a:pt x="517" y="106"/>
                  </a:cubicBezTo>
                  <a:cubicBezTo>
                    <a:pt x="542" y="138"/>
                    <a:pt x="561" y="175"/>
                    <a:pt x="571" y="215"/>
                  </a:cubicBezTo>
                  <a:cubicBezTo>
                    <a:pt x="581" y="255"/>
                    <a:pt x="583" y="297"/>
                    <a:pt x="575" y="338"/>
                  </a:cubicBezTo>
                  <a:cubicBezTo>
                    <a:pt x="568" y="378"/>
                    <a:pt x="552" y="418"/>
                    <a:pt x="528" y="452"/>
                  </a:cubicBezTo>
                  <a:cubicBezTo>
                    <a:pt x="504" y="486"/>
                    <a:pt x="472" y="515"/>
                    <a:pt x="436" y="536"/>
                  </a:cubicBezTo>
                  <a:cubicBezTo>
                    <a:pt x="432" y="539"/>
                    <a:pt x="427" y="541"/>
                    <a:pt x="422" y="544"/>
                  </a:cubicBezTo>
                  <a:cubicBezTo>
                    <a:pt x="419" y="545"/>
                    <a:pt x="419" y="545"/>
                    <a:pt x="419" y="545"/>
                  </a:cubicBezTo>
                  <a:cubicBezTo>
                    <a:pt x="416" y="547"/>
                    <a:pt x="416" y="547"/>
                    <a:pt x="416" y="547"/>
                  </a:cubicBezTo>
                  <a:cubicBezTo>
                    <a:pt x="414" y="548"/>
                    <a:pt x="414" y="548"/>
                    <a:pt x="414" y="548"/>
                  </a:cubicBezTo>
                  <a:cubicBezTo>
                    <a:pt x="414" y="549"/>
                    <a:pt x="414" y="549"/>
                    <a:pt x="414" y="549"/>
                  </a:cubicBezTo>
                  <a:cubicBezTo>
                    <a:pt x="414" y="580"/>
                    <a:pt x="414" y="580"/>
                    <a:pt x="414" y="580"/>
                  </a:cubicBezTo>
                  <a:cubicBezTo>
                    <a:pt x="414" y="595"/>
                    <a:pt x="414" y="595"/>
                    <a:pt x="414" y="595"/>
                  </a:cubicBezTo>
                  <a:cubicBezTo>
                    <a:pt x="414" y="599"/>
                    <a:pt x="414" y="599"/>
                    <a:pt x="414" y="599"/>
                  </a:cubicBezTo>
                  <a:cubicBezTo>
                    <a:pt x="414" y="600"/>
                    <a:pt x="414" y="600"/>
                    <a:pt x="414" y="600"/>
                  </a:cubicBezTo>
                  <a:cubicBezTo>
                    <a:pt x="414" y="600"/>
                    <a:pt x="414" y="601"/>
                    <a:pt x="414" y="601"/>
                  </a:cubicBezTo>
                  <a:cubicBezTo>
                    <a:pt x="414" y="602"/>
                    <a:pt x="414" y="603"/>
                    <a:pt x="414" y="604"/>
                  </a:cubicBezTo>
                  <a:cubicBezTo>
                    <a:pt x="413" y="607"/>
                    <a:pt x="412" y="610"/>
                    <a:pt x="410" y="613"/>
                  </a:cubicBezTo>
                  <a:cubicBezTo>
                    <a:pt x="406" y="618"/>
                    <a:pt x="400" y="621"/>
                    <a:pt x="393" y="621"/>
                  </a:cubicBezTo>
                  <a:cubicBezTo>
                    <a:pt x="377" y="621"/>
                    <a:pt x="377" y="621"/>
                    <a:pt x="377" y="621"/>
                  </a:cubicBezTo>
                  <a:cubicBezTo>
                    <a:pt x="346" y="621"/>
                    <a:pt x="346" y="621"/>
                    <a:pt x="346" y="621"/>
                  </a:cubicBezTo>
                  <a:cubicBezTo>
                    <a:pt x="336" y="621"/>
                    <a:pt x="336" y="621"/>
                    <a:pt x="336" y="621"/>
                  </a:cubicBezTo>
                  <a:cubicBezTo>
                    <a:pt x="330" y="621"/>
                    <a:pt x="330" y="621"/>
                    <a:pt x="330" y="621"/>
                  </a:cubicBezTo>
                  <a:cubicBezTo>
                    <a:pt x="328" y="621"/>
                    <a:pt x="328" y="621"/>
                    <a:pt x="328" y="621"/>
                  </a:cubicBezTo>
                  <a:cubicBezTo>
                    <a:pt x="328" y="621"/>
                    <a:pt x="328" y="621"/>
                    <a:pt x="328" y="621"/>
                  </a:cubicBezTo>
                  <a:cubicBezTo>
                    <a:pt x="328" y="621"/>
                    <a:pt x="328" y="621"/>
                    <a:pt x="328" y="621"/>
                  </a:cubicBezTo>
                  <a:cubicBezTo>
                    <a:pt x="328" y="620"/>
                    <a:pt x="328" y="620"/>
                    <a:pt x="328" y="620"/>
                  </a:cubicBezTo>
                  <a:cubicBezTo>
                    <a:pt x="329" y="617"/>
                    <a:pt x="329" y="617"/>
                    <a:pt x="329" y="617"/>
                  </a:cubicBezTo>
                  <a:cubicBezTo>
                    <a:pt x="332" y="606"/>
                    <a:pt x="332" y="606"/>
                    <a:pt x="332" y="606"/>
                  </a:cubicBezTo>
                  <a:cubicBezTo>
                    <a:pt x="334" y="598"/>
                    <a:pt x="334" y="598"/>
                    <a:pt x="334" y="598"/>
                  </a:cubicBezTo>
                  <a:cubicBezTo>
                    <a:pt x="340" y="578"/>
                    <a:pt x="346" y="558"/>
                    <a:pt x="353" y="539"/>
                  </a:cubicBezTo>
                  <a:cubicBezTo>
                    <a:pt x="360" y="519"/>
                    <a:pt x="367" y="499"/>
                    <a:pt x="374" y="480"/>
                  </a:cubicBezTo>
                  <a:cubicBezTo>
                    <a:pt x="378" y="470"/>
                    <a:pt x="382" y="460"/>
                    <a:pt x="386" y="451"/>
                  </a:cubicBezTo>
                  <a:cubicBezTo>
                    <a:pt x="388" y="446"/>
                    <a:pt x="390" y="441"/>
                    <a:pt x="392" y="437"/>
                  </a:cubicBezTo>
                  <a:cubicBezTo>
                    <a:pt x="395" y="429"/>
                    <a:pt x="395" y="429"/>
                    <a:pt x="395" y="429"/>
                  </a:cubicBezTo>
                  <a:cubicBezTo>
                    <a:pt x="397" y="425"/>
                    <a:pt x="397" y="425"/>
                    <a:pt x="397" y="425"/>
                  </a:cubicBezTo>
                  <a:cubicBezTo>
                    <a:pt x="398" y="423"/>
                    <a:pt x="399" y="421"/>
                    <a:pt x="400" y="420"/>
                  </a:cubicBezTo>
                  <a:cubicBezTo>
                    <a:pt x="404" y="420"/>
                    <a:pt x="404" y="420"/>
                    <a:pt x="404" y="420"/>
                  </a:cubicBezTo>
                  <a:cubicBezTo>
                    <a:pt x="405" y="420"/>
                    <a:pt x="405" y="420"/>
                    <a:pt x="406" y="420"/>
                  </a:cubicBezTo>
                  <a:cubicBezTo>
                    <a:pt x="407" y="420"/>
                    <a:pt x="407" y="420"/>
                    <a:pt x="407" y="420"/>
                  </a:cubicBezTo>
                  <a:cubicBezTo>
                    <a:pt x="408" y="420"/>
                    <a:pt x="408" y="420"/>
                    <a:pt x="408" y="420"/>
                  </a:cubicBezTo>
                  <a:cubicBezTo>
                    <a:pt x="410" y="420"/>
                    <a:pt x="411" y="420"/>
                    <a:pt x="413" y="420"/>
                  </a:cubicBezTo>
                  <a:cubicBezTo>
                    <a:pt x="417" y="420"/>
                    <a:pt x="420" y="419"/>
                    <a:pt x="423" y="418"/>
                  </a:cubicBezTo>
                  <a:cubicBezTo>
                    <a:pt x="430" y="416"/>
                    <a:pt x="435" y="413"/>
                    <a:pt x="440" y="408"/>
                  </a:cubicBezTo>
                  <a:cubicBezTo>
                    <a:pt x="442" y="406"/>
                    <a:pt x="444" y="403"/>
                    <a:pt x="445" y="400"/>
                  </a:cubicBezTo>
                  <a:cubicBezTo>
                    <a:pt x="446" y="397"/>
                    <a:pt x="447" y="394"/>
                    <a:pt x="448" y="390"/>
                  </a:cubicBezTo>
                  <a:cubicBezTo>
                    <a:pt x="449" y="384"/>
                    <a:pt x="448" y="377"/>
                    <a:pt x="445" y="371"/>
                  </a:cubicBezTo>
                  <a:cubicBezTo>
                    <a:pt x="443" y="365"/>
                    <a:pt x="438" y="360"/>
                    <a:pt x="432" y="359"/>
                  </a:cubicBezTo>
                  <a:cubicBezTo>
                    <a:pt x="431" y="359"/>
                    <a:pt x="430" y="359"/>
                    <a:pt x="428" y="359"/>
                  </a:cubicBezTo>
                  <a:cubicBezTo>
                    <a:pt x="427" y="359"/>
                    <a:pt x="425" y="360"/>
                    <a:pt x="424" y="361"/>
                  </a:cubicBezTo>
                  <a:cubicBezTo>
                    <a:pt x="421" y="362"/>
                    <a:pt x="419" y="364"/>
                    <a:pt x="416" y="366"/>
                  </a:cubicBezTo>
                  <a:cubicBezTo>
                    <a:pt x="414" y="368"/>
                    <a:pt x="411" y="371"/>
                    <a:pt x="409" y="374"/>
                  </a:cubicBezTo>
                  <a:cubicBezTo>
                    <a:pt x="409" y="375"/>
                    <a:pt x="408" y="375"/>
                    <a:pt x="408" y="376"/>
                  </a:cubicBezTo>
                  <a:cubicBezTo>
                    <a:pt x="407" y="377"/>
                    <a:pt x="407" y="377"/>
                    <a:pt x="407" y="377"/>
                  </a:cubicBezTo>
                  <a:cubicBezTo>
                    <a:pt x="407" y="378"/>
                    <a:pt x="407" y="378"/>
                    <a:pt x="407" y="378"/>
                  </a:cubicBezTo>
                  <a:cubicBezTo>
                    <a:pt x="404" y="383"/>
                    <a:pt x="404" y="383"/>
                    <a:pt x="404" y="383"/>
                  </a:cubicBezTo>
                  <a:cubicBezTo>
                    <a:pt x="399" y="393"/>
                    <a:pt x="399" y="393"/>
                    <a:pt x="399" y="393"/>
                  </a:cubicBezTo>
                  <a:cubicBezTo>
                    <a:pt x="393" y="406"/>
                    <a:pt x="393" y="406"/>
                    <a:pt x="393" y="406"/>
                  </a:cubicBezTo>
                  <a:cubicBezTo>
                    <a:pt x="393" y="406"/>
                    <a:pt x="392" y="406"/>
                    <a:pt x="392" y="406"/>
                  </a:cubicBezTo>
                  <a:cubicBezTo>
                    <a:pt x="391" y="405"/>
                    <a:pt x="391" y="405"/>
                    <a:pt x="391" y="405"/>
                  </a:cubicBezTo>
                  <a:cubicBezTo>
                    <a:pt x="388" y="404"/>
                    <a:pt x="388" y="404"/>
                    <a:pt x="388" y="404"/>
                  </a:cubicBezTo>
                  <a:cubicBezTo>
                    <a:pt x="386" y="403"/>
                    <a:pt x="385" y="403"/>
                    <a:pt x="383" y="402"/>
                  </a:cubicBezTo>
                  <a:cubicBezTo>
                    <a:pt x="382" y="401"/>
                    <a:pt x="382" y="401"/>
                    <a:pt x="382" y="401"/>
                  </a:cubicBezTo>
                  <a:cubicBezTo>
                    <a:pt x="381" y="400"/>
                    <a:pt x="381" y="400"/>
                    <a:pt x="381" y="400"/>
                  </a:cubicBezTo>
                  <a:cubicBezTo>
                    <a:pt x="380" y="400"/>
                    <a:pt x="380" y="400"/>
                    <a:pt x="379" y="399"/>
                  </a:cubicBezTo>
                  <a:cubicBezTo>
                    <a:pt x="378" y="398"/>
                    <a:pt x="377" y="398"/>
                    <a:pt x="376" y="397"/>
                  </a:cubicBezTo>
                  <a:cubicBezTo>
                    <a:pt x="372" y="394"/>
                    <a:pt x="368" y="390"/>
                    <a:pt x="365" y="386"/>
                  </a:cubicBezTo>
                  <a:cubicBezTo>
                    <a:pt x="362" y="381"/>
                    <a:pt x="359" y="377"/>
                    <a:pt x="357" y="373"/>
                  </a:cubicBezTo>
                  <a:cubicBezTo>
                    <a:pt x="356" y="370"/>
                    <a:pt x="355" y="368"/>
                    <a:pt x="354" y="366"/>
                  </a:cubicBezTo>
                  <a:cubicBezTo>
                    <a:pt x="353" y="363"/>
                    <a:pt x="353" y="363"/>
                    <a:pt x="353" y="363"/>
                  </a:cubicBezTo>
                  <a:cubicBezTo>
                    <a:pt x="352" y="361"/>
                    <a:pt x="352" y="361"/>
                    <a:pt x="352" y="361"/>
                  </a:cubicBezTo>
                  <a:cubicBezTo>
                    <a:pt x="351" y="359"/>
                    <a:pt x="350" y="357"/>
                    <a:pt x="350" y="356"/>
                  </a:cubicBezTo>
                  <a:cubicBezTo>
                    <a:pt x="352" y="354"/>
                    <a:pt x="354" y="353"/>
                    <a:pt x="356" y="352"/>
                  </a:cubicBezTo>
                  <a:cubicBezTo>
                    <a:pt x="358" y="351"/>
                    <a:pt x="358" y="351"/>
                    <a:pt x="358" y="351"/>
                  </a:cubicBezTo>
                  <a:cubicBezTo>
                    <a:pt x="359" y="350"/>
                    <a:pt x="359" y="350"/>
                    <a:pt x="359" y="350"/>
                  </a:cubicBezTo>
                  <a:cubicBezTo>
                    <a:pt x="359" y="349"/>
                    <a:pt x="360" y="349"/>
                    <a:pt x="360" y="349"/>
                  </a:cubicBezTo>
                  <a:cubicBezTo>
                    <a:pt x="363" y="347"/>
                    <a:pt x="365" y="345"/>
                    <a:pt x="367" y="342"/>
                  </a:cubicBezTo>
                  <a:cubicBezTo>
                    <a:pt x="372" y="338"/>
                    <a:pt x="376" y="333"/>
                    <a:pt x="378" y="328"/>
                  </a:cubicBezTo>
                  <a:cubicBezTo>
                    <a:pt x="380" y="322"/>
                    <a:pt x="382" y="317"/>
                    <a:pt x="380" y="311"/>
                  </a:cubicBezTo>
                  <a:cubicBezTo>
                    <a:pt x="380" y="308"/>
                    <a:pt x="379" y="306"/>
                    <a:pt x="377" y="303"/>
                  </a:cubicBezTo>
                  <a:cubicBezTo>
                    <a:pt x="377" y="302"/>
                    <a:pt x="376" y="301"/>
                    <a:pt x="375" y="300"/>
                  </a:cubicBezTo>
                  <a:cubicBezTo>
                    <a:pt x="374" y="299"/>
                    <a:pt x="373" y="297"/>
                    <a:pt x="372" y="297"/>
                  </a:cubicBezTo>
                  <a:cubicBezTo>
                    <a:pt x="368" y="293"/>
                    <a:pt x="362" y="292"/>
                    <a:pt x="357" y="293"/>
                  </a:cubicBezTo>
                  <a:cubicBezTo>
                    <a:pt x="354" y="294"/>
                    <a:pt x="352" y="295"/>
                    <a:pt x="349" y="296"/>
                  </a:cubicBezTo>
                  <a:cubicBezTo>
                    <a:pt x="347" y="298"/>
                    <a:pt x="345" y="300"/>
                    <a:pt x="343" y="302"/>
                  </a:cubicBezTo>
                  <a:cubicBezTo>
                    <a:pt x="338" y="306"/>
                    <a:pt x="336" y="311"/>
                    <a:pt x="334" y="317"/>
                  </a:cubicBezTo>
                  <a:cubicBezTo>
                    <a:pt x="332" y="323"/>
                    <a:pt x="332" y="329"/>
                    <a:pt x="333" y="335"/>
                  </a:cubicBezTo>
                  <a:cubicBezTo>
                    <a:pt x="332" y="329"/>
                    <a:pt x="332" y="323"/>
                    <a:pt x="334" y="317"/>
                  </a:cubicBezTo>
                  <a:cubicBezTo>
                    <a:pt x="335" y="312"/>
                    <a:pt x="338" y="307"/>
                    <a:pt x="342" y="302"/>
                  </a:cubicBezTo>
                  <a:cubicBezTo>
                    <a:pt x="343" y="301"/>
                    <a:pt x="344" y="300"/>
                    <a:pt x="345" y="299"/>
                  </a:cubicBezTo>
                  <a:cubicBezTo>
                    <a:pt x="346" y="299"/>
                    <a:pt x="346" y="298"/>
                    <a:pt x="347" y="298"/>
                  </a:cubicBezTo>
                  <a:cubicBezTo>
                    <a:pt x="348" y="297"/>
                    <a:pt x="348" y="297"/>
                    <a:pt x="349" y="297"/>
                  </a:cubicBezTo>
                  <a:cubicBezTo>
                    <a:pt x="351" y="295"/>
                    <a:pt x="354" y="294"/>
                    <a:pt x="356" y="293"/>
                  </a:cubicBezTo>
                  <a:cubicBezTo>
                    <a:pt x="362" y="292"/>
                    <a:pt x="368" y="293"/>
                    <a:pt x="372" y="296"/>
                  </a:cubicBezTo>
                  <a:cubicBezTo>
                    <a:pt x="372" y="297"/>
                    <a:pt x="373" y="297"/>
                    <a:pt x="373" y="297"/>
                  </a:cubicBezTo>
                  <a:cubicBezTo>
                    <a:pt x="374" y="298"/>
                    <a:pt x="374" y="299"/>
                    <a:pt x="375" y="299"/>
                  </a:cubicBezTo>
                  <a:cubicBezTo>
                    <a:pt x="375" y="300"/>
                    <a:pt x="376" y="301"/>
                    <a:pt x="377" y="303"/>
                  </a:cubicBezTo>
                  <a:cubicBezTo>
                    <a:pt x="379" y="305"/>
                    <a:pt x="380" y="308"/>
                    <a:pt x="380" y="310"/>
                  </a:cubicBezTo>
                  <a:cubicBezTo>
                    <a:pt x="382" y="316"/>
                    <a:pt x="381" y="322"/>
                    <a:pt x="378" y="327"/>
                  </a:cubicBezTo>
                  <a:cubicBezTo>
                    <a:pt x="376" y="333"/>
                    <a:pt x="372" y="338"/>
                    <a:pt x="368" y="342"/>
                  </a:cubicBezTo>
                  <a:cubicBezTo>
                    <a:pt x="366" y="345"/>
                    <a:pt x="363" y="347"/>
                    <a:pt x="361" y="349"/>
                  </a:cubicBezTo>
                  <a:cubicBezTo>
                    <a:pt x="360" y="349"/>
                    <a:pt x="359" y="350"/>
                    <a:pt x="359" y="350"/>
                  </a:cubicBezTo>
                  <a:cubicBezTo>
                    <a:pt x="358" y="351"/>
                    <a:pt x="358" y="351"/>
                    <a:pt x="358" y="351"/>
                  </a:cubicBezTo>
                  <a:cubicBezTo>
                    <a:pt x="356" y="352"/>
                    <a:pt x="356" y="352"/>
                    <a:pt x="356" y="352"/>
                  </a:cubicBezTo>
                  <a:cubicBezTo>
                    <a:pt x="354" y="353"/>
                    <a:pt x="352" y="354"/>
                    <a:pt x="350" y="356"/>
                  </a:cubicBezTo>
                  <a:cubicBezTo>
                    <a:pt x="350" y="356"/>
                    <a:pt x="350" y="356"/>
                    <a:pt x="350" y="356"/>
                  </a:cubicBezTo>
                  <a:cubicBezTo>
                    <a:pt x="351" y="357"/>
                    <a:pt x="351" y="357"/>
                    <a:pt x="351" y="357"/>
                  </a:cubicBezTo>
                  <a:cubicBezTo>
                    <a:pt x="351" y="358"/>
                    <a:pt x="351" y="358"/>
                    <a:pt x="351" y="358"/>
                  </a:cubicBezTo>
                  <a:cubicBezTo>
                    <a:pt x="352" y="361"/>
                    <a:pt x="352" y="361"/>
                    <a:pt x="352" y="361"/>
                  </a:cubicBezTo>
                  <a:cubicBezTo>
                    <a:pt x="353" y="363"/>
                    <a:pt x="353" y="363"/>
                    <a:pt x="353" y="363"/>
                  </a:cubicBezTo>
                  <a:cubicBezTo>
                    <a:pt x="354" y="366"/>
                    <a:pt x="354" y="366"/>
                    <a:pt x="354" y="366"/>
                  </a:cubicBezTo>
                  <a:cubicBezTo>
                    <a:pt x="355" y="368"/>
                    <a:pt x="356" y="370"/>
                    <a:pt x="357" y="372"/>
                  </a:cubicBezTo>
                  <a:cubicBezTo>
                    <a:pt x="359" y="377"/>
                    <a:pt x="362" y="381"/>
                    <a:pt x="365" y="385"/>
                  </a:cubicBezTo>
                  <a:cubicBezTo>
                    <a:pt x="368" y="389"/>
                    <a:pt x="372" y="393"/>
                    <a:pt x="376" y="397"/>
                  </a:cubicBezTo>
                  <a:cubicBezTo>
                    <a:pt x="377" y="397"/>
                    <a:pt x="378" y="398"/>
                    <a:pt x="379" y="399"/>
                  </a:cubicBezTo>
                  <a:cubicBezTo>
                    <a:pt x="380" y="399"/>
                    <a:pt x="380" y="400"/>
                    <a:pt x="381" y="400"/>
                  </a:cubicBezTo>
                  <a:cubicBezTo>
                    <a:pt x="382" y="401"/>
                    <a:pt x="382" y="401"/>
                    <a:pt x="382" y="401"/>
                  </a:cubicBezTo>
                  <a:cubicBezTo>
                    <a:pt x="383" y="401"/>
                    <a:pt x="383" y="401"/>
                    <a:pt x="383" y="401"/>
                  </a:cubicBezTo>
                  <a:cubicBezTo>
                    <a:pt x="385" y="402"/>
                    <a:pt x="386" y="403"/>
                    <a:pt x="388" y="404"/>
                  </a:cubicBezTo>
                  <a:cubicBezTo>
                    <a:pt x="390" y="405"/>
                    <a:pt x="390" y="405"/>
                    <a:pt x="390" y="405"/>
                  </a:cubicBezTo>
                  <a:cubicBezTo>
                    <a:pt x="392" y="405"/>
                    <a:pt x="392" y="405"/>
                    <a:pt x="392" y="405"/>
                  </a:cubicBezTo>
                  <a:cubicBezTo>
                    <a:pt x="392" y="405"/>
                    <a:pt x="393" y="406"/>
                    <a:pt x="393" y="406"/>
                  </a:cubicBezTo>
                  <a:cubicBezTo>
                    <a:pt x="399" y="392"/>
                    <a:pt x="399" y="392"/>
                    <a:pt x="399" y="392"/>
                  </a:cubicBezTo>
                  <a:cubicBezTo>
                    <a:pt x="404" y="383"/>
                    <a:pt x="404" y="383"/>
                    <a:pt x="404" y="383"/>
                  </a:cubicBezTo>
                  <a:cubicBezTo>
                    <a:pt x="406" y="378"/>
                    <a:pt x="406" y="378"/>
                    <a:pt x="406" y="378"/>
                  </a:cubicBezTo>
                  <a:cubicBezTo>
                    <a:pt x="407" y="377"/>
                    <a:pt x="407" y="377"/>
                    <a:pt x="407" y="377"/>
                  </a:cubicBezTo>
                  <a:cubicBezTo>
                    <a:pt x="408" y="376"/>
                    <a:pt x="408" y="376"/>
                    <a:pt x="408" y="376"/>
                  </a:cubicBezTo>
                  <a:cubicBezTo>
                    <a:pt x="408" y="375"/>
                    <a:pt x="409" y="374"/>
                    <a:pt x="409" y="374"/>
                  </a:cubicBezTo>
                  <a:cubicBezTo>
                    <a:pt x="411" y="371"/>
                    <a:pt x="414" y="368"/>
                    <a:pt x="416" y="366"/>
                  </a:cubicBezTo>
                  <a:cubicBezTo>
                    <a:pt x="421" y="361"/>
                    <a:pt x="427" y="358"/>
                    <a:pt x="432" y="359"/>
                  </a:cubicBezTo>
                  <a:cubicBezTo>
                    <a:pt x="435" y="360"/>
                    <a:pt x="438" y="361"/>
                    <a:pt x="440" y="363"/>
                  </a:cubicBezTo>
                  <a:cubicBezTo>
                    <a:pt x="443" y="365"/>
                    <a:pt x="444" y="368"/>
                    <a:pt x="446" y="371"/>
                  </a:cubicBezTo>
                  <a:cubicBezTo>
                    <a:pt x="448" y="377"/>
                    <a:pt x="449" y="384"/>
                    <a:pt x="448" y="390"/>
                  </a:cubicBezTo>
                  <a:cubicBezTo>
                    <a:pt x="447" y="394"/>
                    <a:pt x="447" y="397"/>
                    <a:pt x="445" y="400"/>
                  </a:cubicBezTo>
                  <a:cubicBezTo>
                    <a:pt x="444" y="403"/>
                    <a:pt x="442" y="406"/>
                    <a:pt x="440" y="408"/>
                  </a:cubicBezTo>
                  <a:cubicBezTo>
                    <a:pt x="436" y="413"/>
                    <a:pt x="430" y="417"/>
                    <a:pt x="423" y="419"/>
                  </a:cubicBezTo>
                  <a:cubicBezTo>
                    <a:pt x="420" y="420"/>
                    <a:pt x="416" y="420"/>
                    <a:pt x="413" y="420"/>
                  </a:cubicBezTo>
                  <a:cubicBezTo>
                    <a:pt x="411" y="421"/>
                    <a:pt x="410" y="421"/>
                    <a:pt x="408" y="421"/>
                  </a:cubicBezTo>
                  <a:cubicBezTo>
                    <a:pt x="407" y="421"/>
                    <a:pt x="407" y="421"/>
                    <a:pt x="407" y="421"/>
                  </a:cubicBezTo>
                  <a:cubicBezTo>
                    <a:pt x="407" y="421"/>
                    <a:pt x="407" y="421"/>
                    <a:pt x="406" y="421"/>
                  </a:cubicBezTo>
                  <a:cubicBezTo>
                    <a:pt x="405" y="421"/>
                    <a:pt x="405" y="421"/>
                    <a:pt x="404" y="420"/>
                  </a:cubicBezTo>
                  <a:cubicBezTo>
                    <a:pt x="400" y="420"/>
                    <a:pt x="400" y="420"/>
                    <a:pt x="400" y="420"/>
                  </a:cubicBezTo>
                  <a:cubicBezTo>
                    <a:pt x="399" y="422"/>
                    <a:pt x="399" y="423"/>
                    <a:pt x="398" y="425"/>
                  </a:cubicBezTo>
                  <a:cubicBezTo>
                    <a:pt x="396" y="429"/>
                    <a:pt x="396" y="429"/>
                    <a:pt x="396" y="429"/>
                  </a:cubicBezTo>
                  <a:cubicBezTo>
                    <a:pt x="393" y="435"/>
                    <a:pt x="393" y="435"/>
                    <a:pt x="393" y="435"/>
                  </a:cubicBezTo>
                  <a:cubicBezTo>
                    <a:pt x="388" y="447"/>
                    <a:pt x="388" y="447"/>
                    <a:pt x="388" y="447"/>
                  </a:cubicBezTo>
                  <a:cubicBezTo>
                    <a:pt x="384" y="456"/>
                    <a:pt x="381" y="464"/>
                    <a:pt x="378" y="472"/>
                  </a:cubicBezTo>
                  <a:cubicBezTo>
                    <a:pt x="371" y="489"/>
                    <a:pt x="365" y="506"/>
                    <a:pt x="359" y="523"/>
                  </a:cubicBezTo>
                  <a:cubicBezTo>
                    <a:pt x="353" y="539"/>
                    <a:pt x="347" y="556"/>
                    <a:pt x="342" y="573"/>
                  </a:cubicBezTo>
                  <a:cubicBezTo>
                    <a:pt x="340" y="581"/>
                    <a:pt x="337" y="590"/>
                    <a:pt x="335" y="598"/>
                  </a:cubicBezTo>
                  <a:cubicBezTo>
                    <a:pt x="330" y="612"/>
                    <a:pt x="330" y="612"/>
                    <a:pt x="330" y="612"/>
                  </a:cubicBezTo>
                  <a:cubicBezTo>
                    <a:pt x="329" y="617"/>
                    <a:pt x="329" y="617"/>
                    <a:pt x="329" y="617"/>
                  </a:cubicBezTo>
                  <a:cubicBezTo>
                    <a:pt x="328" y="620"/>
                    <a:pt x="328" y="620"/>
                    <a:pt x="328" y="620"/>
                  </a:cubicBezTo>
                  <a:cubicBezTo>
                    <a:pt x="328" y="621"/>
                    <a:pt x="328" y="621"/>
                    <a:pt x="328" y="621"/>
                  </a:cubicBezTo>
                  <a:cubicBezTo>
                    <a:pt x="328" y="621"/>
                    <a:pt x="328" y="621"/>
                    <a:pt x="328" y="621"/>
                  </a:cubicBezTo>
                  <a:cubicBezTo>
                    <a:pt x="329" y="621"/>
                    <a:pt x="329" y="621"/>
                    <a:pt x="329" y="621"/>
                  </a:cubicBezTo>
                  <a:cubicBezTo>
                    <a:pt x="329" y="621"/>
                    <a:pt x="329" y="621"/>
                    <a:pt x="329" y="621"/>
                  </a:cubicBezTo>
                  <a:cubicBezTo>
                    <a:pt x="339" y="621"/>
                    <a:pt x="339" y="621"/>
                    <a:pt x="339" y="621"/>
                  </a:cubicBezTo>
                  <a:cubicBezTo>
                    <a:pt x="392" y="621"/>
                    <a:pt x="392" y="621"/>
                    <a:pt x="392" y="621"/>
                  </a:cubicBezTo>
                  <a:cubicBezTo>
                    <a:pt x="393" y="621"/>
                    <a:pt x="393" y="621"/>
                    <a:pt x="393" y="621"/>
                  </a:cubicBezTo>
                  <a:cubicBezTo>
                    <a:pt x="393" y="621"/>
                    <a:pt x="393" y="621"/>
                    <a:pt x="393" y="621"/>
                  </a:cubicBezTo>
                  <a:cubicBezTo>
                    <a:pt x="394" y="621"/>
                    <a:pt x="395" y="621"/>
                    <a:pt x="395" y="621"/>
                  </a:cubicBezTo>
                  <a:cubicBezTo>
                    <a:pt x="397" y="621"/>
                    <a:pt x="398" y="620"/>
                    <a:pt x="399" y="620"/>
                  </a:cubicBezTo>
                  <a:cubicBezTo>
                    <a:pt x="402" y="619"/>
                    <a:pt x="404" y="618"/>
                    <a:pt x="406" y="616"/>
                  </a:cubicBezTo>
                  <a:cubicBezTo>
                    <a:pt x="410" y="613"/>
                    <a:pt x="413" y="608"/>
                    <a:pt x="414" y="603"/>
                  </a:cubicBezTo>
                  <a:cubicBezTo>
                    <a:pt x="414" y="602"/>
                    <a:pt x="414" y="601"/>
                    <a:pt x="414" y="601"/>
                  </a:cubicBezTo>
                  <a:cubicBezTo>
                    <a:pt x="414" y="600"/>
                    <a:pt x="414" y="600"/>
                    <a:pt x="414" y="600"/>
                  </a:cubicBezTo>
                  <a:cubicBezTo>
                    <a:pt x="414" y="599"/>
                    <a:pt x="414" y="599"/>
                    <a:pt x="414" y="599"/>
                  </a:cubicBezTo>
                  <a:cubicBezTo>
                    <a:pt x="414" y="596"/>
                    <a:pt x="414" y="596"/>
                    <a:pt x="414" y="596"/>
                  </a:cubicBezTo>
                  <a:cubicBezTo>
                    <a:pt x="414" y="590"/>
                    <a:pt x="414" y="590"/>
                    <a:pt x="414" y="590"/>
                  </a:cubicBezTo>
                  <a:cubicBezTo>
                    <a:pt x="414" y="577"/>
                    <a:pt x="414" y="577"/>
                    <a:pt x="414" y="577"/>
                  </a:cubicBezTo>
                  <a:cubicBezTo>
                    <a:pt x="414" y="552"/>
                    <a:pt x="414" y="552"/>
                    <a:pt x="414" y="552"/>
                  </a:cubicBezTo>
                  <a:cubicBezTo>
                    <a:pt x="414" y="548"/>
                    <a:pt x="414" y="548"/>
                    <a:pt x="414" y="548"/>
                  </a:cubicBezTo>
                  <a:cubicBezTo>
                    <a:pt x="414" y="547"/>
                    <a:pt x="415" y="547"/>
                    <a:pt x="415" y="547"/>
                  </a:cubicBezTo>
                  <a:cubicBezTo>
                    <a:pt x="416" y="546"/>
                    <a:pt x="416" y="546"/>
                    <a:pt x="416" y="546"/>
                  </a:cubicBezTo>
                  <a:cubicBezTo>
                    <a:pt x="420" y="545"/>
                    <a:pt x="424" y="543"/>
                    <a:pt x="428" y="541"/>
                  </a:cubicBezTo>
                  <a:cubicBezTo>
                    <a:pt x="442" y="533"/>
                    <a:pt x="456" y="523"/>
                    <a:pt x="470" y="513"/>
                  </a:cubicBezTo>
                  <a:cubicBezTo>
                    <a:pt x="496" y="493"/>
                    <a:pt x="518" y="468"/>
                    <a:pt x="535" y="440"/>
                  </a:cubicBezTo>
                  <a:cubicBezTo>
                    <a:pt x="553" y="412"/>
                    <a:pt x="565" y="382"/>
                    <a:pt x="572" y="350"/>
                  </a:cubicBezTo>
                  <a:cubicBezTo>
                    <a:pt x="580" y="319"/>
                    <a:pt x="581" y="286"/>
                    <a:pt x="578" y="255"/>
                  </a:cubicBezTo>
                  <a:cubicBezTo>
                    <a:pt x="574" y="223"/>
                    <a:pt x="566" y="192"/>
                    <a:pt x="552" y="164"/>
                  </a:cubicBezTo>
                  <a:cubicBezTo>
                    <a:pt x="539" y="135"/>
                    <a:pt x="521" y="109"/>
                    <a:pt x="499" y="86"/>
                  </a:cubicBezTo>
                  <a:cubicBezTo>
                    <a:pt x="477" y="63"/>
                    <a:pt x="451" y="44"/>
                    <a:pt x="424" y="30"/>
                  </a:cubicBezTo>
                  <a:cubicBezTo>
                    <a:pt x="412" y="23"/>
                    <a:pt x="399" y="18"/>
                    <a:pt x="386" y="13"/>
                  </a:cubicBezTo>
                  <a:cubicBezTo>
                    <a:pt x="369" y="8"/>
                    <a:pt x="353" y="4"/>
                    <a:pt x="339" y="2"/>
                  </a:cubicBezTo>
                  <a:cubicBezTo>
                    <a:pt x="325" y="0"/>
                    <a:pt x="313" y="0"/>
                    <a:pt x="305" y="0"/>
                  </a:cubicBezTo>
                  <a:cubicBezTo>
                    <a:pt x="296" y="0"/>
                    <a:pt x="291" y="0"/>
                    <a:pt x="291" y="1"/>
                  </a:cubicBezTo>
                  <a:cubicBezTo>
                    <a:pt x="291" y="1"/>
                    <a:pt x="296" y="2"/>
                    <a:pt x="308" y="3"/>
                  </a:cubicBezTo>
                  <a:cubicBezTo>
                    <a:pt x="314" y="3"/>
                    <a:pt x="322" y="4"/>
                    <a:pt x="331" y="6"/>
                  </a:cubicBezTo>
                  <a:cubicBezTo>
                    <a:pt x="341" y="7"/>
                    <a:pt x="352" y="10"/>
                    <a:pt x="365" y="13"/>
                  </a:cubicBezTo>
                  <a:cubicBezTo>
                    <a:pt x="372" y="15"/>
                    <a:pt x="380" y="18"/>
                    <a:pt x="388" y="21"/>
                  </a:cubicBezTo>
                  <a:cubicBezTo>
                    <a:pt x="397" y="24"/>
                    <a:pt x="405" y="28"/>
                    <a:pt x="413" y="31"/>
                  </a:cubicBezTo>
                  <a:cubicBezTo>
                    <a:pt x="429" y="39"/>
                    <a:pt x="440" y="46"/>
                    <a:pt x="440" y="46"/>
                  </a:cubicBezTo>
                  <a:cubicBezTo>
                    <a:pt x="445" y="49"/>
                    <a:pt x="445" y="50"/>
                    <a:pt x="444" y="50"/>
                  </a:cubicBezTo>
                  <a:cubicBezTo>
                    <a:pt x="443" y="50"/>
                    <a:pt x="440" y="48"/>
                    <a:pt x="437" y="47"/>
                  </a:cubicBezTo>
                  <a:cubicBezTo>
                    <a:pt x="475" y="70"/>
                    <a:pt x="507" y="102"/>
                    <a:pt x="530" y="139"/>
                  </a:cubicBezTo>
                  <a:cubicBezTo>
                    <a:pt x="553" y="176"/>
                    <a:pt x="567" y="219"/>
                    <a:pt x="571" y="263"/>
                  </a:cubicBezTo>
                  <a:cubicBezTo>
                    <a:pt x="572" y="285"/>
                    <a:pt x="572" y="307"/>
                    <a:pt x="568" y="329"/>
                  </a:cubicBezTo>
                  <a:cubicBezTo>
                    <a:pt x="565" y="350"/>
                    <a:pt x="559" y="371"/>
                    <a:pt x="551" y="392"/>
                  </a:cubicBezTo>
                  <a:cubicBezTo>
                    <a:pt x="535" y="432"/>
                    <a:pt x="509" y="469"/>
                    <a:pt x="475" y="498"/>
                  </a:cubicBezTo>
                  <a:cubicBezTo>
                    <a:pt x="462" y="510"/>
                    <a:pt x="448" y="520"/>
                    <a:pt x="432" y="529"/>
                  </a:cubicBezTo>
                  <a:cubicBezTo>
                    <a:pt x="428" y="531"/>
                    <a:pt x="425" y="533"/>
                    <a:pt x="421" y="535"/>
                  </a:cubicBezTo>
                  <a:cubicBezTo>
                    <a:pt x="419" y="536"/>
                    <a:pt x="417" y="537"/>
                    <a:pt x="415" y="538"/>
                  </a:cubicBezTo>
                  <a:cubicBezTo>
                    <a:pt x="413" y="539"/>
                    <a:pt x="410" y="541"/>
                    <a:pt x="407" y="542"/>
                  </a:cubicBezTo>
                  <a:cubicBezTo>
                    <a:pt x="406" y="542"/>
                    <a:pt x="406" y="542"/>
                    <a:pt x="406" y="542"/>
                  </a:cubicBezTo>
                  <a:cubicBezTo>
                    <a:pt x="406" y="542"/>
                    <a:pt x="406" y="542"/>
                    <a:pt x="406" y="542"/>
                  </a:cubicBezTo>
                  <a:cubicBezTo>
                    <a:pt x="406" y="543"/>
                    <a:pt x="406" y="543"/>
                    <a:pt x="406" y="543"/>
                  </a:cubicBezTo>
                  <a:cubicBezTo>
                    <a:pt x="406" y="544"/>
                    <a:pt x="406" y="544"/>
                    <a:pt x="406" y="544"/>
                  </a:cubicBezTo>
                  <a:cubicBezTo>
                    <a:pt x="406" y="547"/>
                    <a:pt x="406" y="547"/>
                    <a:pt x="406" y="547"/>
                  </a:cubicBezTo>
                  <a:cubicBezTo>
                    <a:pt x="406" y="551"/>
                    <a:pt x="406" y="551"/>
                    <a:pt x="406" y="551"/>
                  </a:cubicBezTo>
                  <a:cubicBezTo>
                    <a:pt x="406" y="558"/>
                    <a:pt x="406" y="558"/>
                    <a:pt x="406" y="558"/>
                  </a:cubicBezTo>
                  <a:cubicBezTo>
                    <a:pt x="406" y="571"/>
                    <a:pt x="406" y="571"/>
                    <a:pt x="406" y="571"/>
                  </a:cubicBezTo>
                  <a:cubicBezTo>
                    <a:pt x="406" y="598"/>
                    <a:pt x="406" y="598"/>
                    <a:pt x="406" y="598"/>
                  </a:cubicBezTo>
                  <a:cubicBezTo>
                    <a:pt x="406" y="600"/>
                    <a:pt x="406" y="600"/>
                    <a:pt x="406" y="600"/>
                  </a:cubicBezTo>
                  <a:cubicBezTo>
                    <a:pt x="406" y="600"/>
                    <a:pt x="406" y="600"/>
                    <a:pt x="406" y="600"/>
                  </a:cubicBezTo>
                  <a:cubicBezTo>
                    <a:pt x="406" y="601"/>
                    <a:pt x="406" y="601"/>
                    <a:pt x="406" y="601"/>
                  </a:cubicBezTo>
                  <a:cubicBezTo>
                    <a:pt x="406" y="602"/>
                    <a:pt x="406" y="603"/>
                    <a:pt x="406" y="604"/>
                  </a:cubicBezTo>
                  <a:cubicBezTo>
                    <a:pt x="405" y="605"/>
                    <a:pt x="404" y="607"/>
                    <a:pt x="403" y="608"/>
                  </a:cubicBezTo>
                  <a:cubicBezTo>
                    <a:pt x="401" y="611"/>
                    <a:pt x="398" y="613"/>
                    <a:pt x="394" y="613"/>
                  </a:cubicBezTo>
                  <a:cubicBezTo>
                    <a:pt x="394" y="613"/>
                    <a:pt x="393" y="613"/>
                    <a:pt x="393" y="613"/>
                  </a:cubicBezTo>
                  <a:cubicBezTo>
                    <a:pt x="391" y="613"/>
                    <a:pt x="391" y="613"/>
                    <a:pt x="391" y="613"/>
                  </a:cubicBezTo>
                  <a:cubicBezTo>
                    <a:pt x="388" y="613"/>
                    <a:pt x="388" y="613"/>
                    <a:pt x="388" y="613"/>
                  </a:cubicBezTo>
                  <a:cubicBezTo>
                    <a:pt x="381" y="613"/>
                    <a:pt x="381" y="613"/>
                    <a:pt x="381" y="613"/>
                  </a:cubicBezTo>
                  <a:cubicBezTo>
                    <a:pt x="368" y="613"/>
                    <a:pt x="368" y="613"/>
                    <a:pt x="368" y="613"/>
                  </a:cubicBezTo>
                  <a:cubicBezTo>
                    <a:pt x="342" y="613"/>
                    <a:pt x="342" y="613"/>
                    <a:pt x="342" y="613"/>
                  </a:cubicBezTo>
                  <a:cubicBezTo>
                    <a:pt x="339" y="613"/>
                    <a:pt x="339" y="613"/>
                    <a:pt x="339" y="613"/>
                  </a:cubicBezTo>
                  <a:cubicBezTo>
                    <a:pt x="339" y="613"/>
                    <a:pt x="339" y="613"/>
                    <a:pt x="339" y="613"/>
                  </a:cubicBezTo>
                  <a:cubicBezTo>
                    <a:pt x="338" y="613"/>
                    <a:pt x="339" y="613"/>
                    <a:pt x="339" y="613"/>
                  </a:cubicBezTo>
                  <a:cubicBezTo>
                    <a:pt x="339" y="612"/>
                    <a:pt x="339" y="612"/>
                    <a:pt x="339" y="612"/>
                  </a:cubicBezTo>
                  <a:cubicBezTo>
                    <a:pt x="339" y="610"/>
                    <a:pt x="339" y="610"/>
                    <a:pt x="339" y="610"/>
                  </a:cubicBezTo>
                  <a:cubicBezTo>
                    <a:pt x="342" y="599"/>
                    <a:pt x="342" y="599"/>
                    <a:pt x="342" y="599"/>
                  </a:cubicBezTo>
                  <a:cubicBezTo>
                    <a:pt x="345" y="591"/>
                    <a:pt x="348" y="582"/>
                    <a:pt x="350" y="574"/>
                  </a:cubicBezTo>
                  <a:cubicBezTo>
                    <a:pt x="355" y="557"/>
                    <a:pt x="361" y="540"/>
                    <a:pt x="367" y="524"/>
                  </a:cubicBezTo>
                  <a:cubicBezTo>
                    <a:pt x="373" y="507"/>
                    <a:pt x="379" y="490"/>
                    <a:pt x="385" y="474"/>
                  </a:cubicBezTo>
                  <a:cubicBezTo>
                    <a:pt x="389" y="466"/>
                    <a:pt x="392" y="458"/>
                    <a:pt x="396" y="450"/>
                  </a:cubicBezTo>
                  <a:cubicBezTo>
                    <a:pt x="401" y="438"/>
                    <a:pt x="401" y="438"/>
                    <a:pt x="401" y="438"/>
                  </a:cubicBezTo>
                  <a:cubicBezTo>
                    <a:pt x="403" y="432"/>
                    <a:pt x="403" y="432"/>
                    <a:pt x="403" y="432"/>
                  </a:cubicBezTo>
                  <a:cubicBezTo>
                    <a:pt x="404" y="430"/>
                    <a:pt x="404" y="430"/>
                    <a:pt x="404" y="430"/>
                  </a:cubicBezTo>
                  <a:cubicBezTo>
                    <a:pt x="405" y="429"/>
                    <a:pt x="405" y="429"/>
                    <a:pt x="405" y="428"/>
                  </a:cubicBezTo>
                  <a:cubicBezTo>
                    <a:pt x="405" y="428"/>
                    <a:pt x="406" y="428"/>
                    <a:pt x="406" y="429"/>
                  </a:cubicBezTo>
                  <a:cubicBezTo>
                    <a:pt x="407" y="429"/>
                    <a:pt x="407" y="429"/>
                    <a:pt x="407" y="429"/>
                  </a:cubicBezTo>
                  <a:cubicBezTo>
                    <a:pt x="408" y="429"/>
                    <a:pt x="408" y="429"/>
                    <a:pt x="408" y="429"/>
                  </a:cubicBezTo>
                  <a:cubicBezTo>
                    <a:pt x="410" y="429"/>
                    <a:pt x="412" y="429"/>
                    <a:pt x="414" y="428"/>
                  </a:cubicBezTo>
                  <a:cubicBezTo>
                    <a:pt x="418" y="428"/>
                    <a:pt x="422" y="427"/>
                    <a:pt x="426" y="426"/>
                  </a:cubicBezTo>
                  <a:cubicBezTo>
                    <a:pt x="433" y="424"/>
                    <a:pt x="441" y="420"/>
                    <a:pt x="446" y="413"/>
                  </a:cubicBezTo>
                  <a:cubicBezTo>
                    <a:pt x="449" y="410"/>
                    <a:pt x="451" y="407"/>
                    <a:pt x="453" y="403"/>
                  </a:cubicBezTo>
                  <a:cubicBezTo>
                    <a:pt x="454" y="399"/>
                    <a:pt x="455" y="395"/>
                    <a:pt x="456" y="391"/>
                  </a:cubicBezTo>
                  <a:cubicBezTo>
                    <a:pt x="457" y="383"/>
                    <a:pt x="457" y="375"/>
                    <a:pt x="453" y="367"/>
                  </a:cubicBezTo>
                  <a:cubicBezTo>
                    <a:pt x="451" y="363"/>
                    <a:pt x="449" y="360"/>
                    <a:pt x="446" y="357"/>
                  </a:cubicBezTo>
                  <a:cubicBezTo>
                    <a:pt x="442" y="354"/>
                    <a:pt x="438" y="352"/>
                    <a:pt x="434" y="351"/>
                  </a:cubicBezTo>
                  <a:cubicBezTo>
                    <a:pt x="433" y="351"/>
                    <a:pt x="431" y="351"/>
                    <a:pt x="430" y="351"/>
                  </a:cubicBezTo>
                  <a:cubicBezTo>
                    <a:pt x="429" y="351"/>
                    <a:pt x="428" y="351"/>
                    <a:pt x="427" y="351"/>
                  </a:cubicBezTo>
                  <a:cubicBezTo>
                    <a:pt x="424" y="351"/>
                    <a:pt x="422" y="352"/>
                    <a:pt x="420" y="353"/>
                  </a:cubicBezTo>
                  <a:cubicBezTo>
                    <a:pt x="416" y="355"/>
                    <a:pt x="413" y="357"/>
                    <a:pt x="410" y="360"/>
                  </a:cubicBezTo>
                  <a:cubicBezTo>
                    <a:pt x="407" y="363"/>
                    <a:pt x="405" y="366"/>
                    <a:pt x="402" y="369"/>
                  </a:cubicBezTo>
                  <a:cubicBezTo>
                    <a:pt x="402" y="369"/>
                    <a:pt x="401" y="370"/>
                    <a:pt x="401" y="371"/>
                  </a:cubicBezTo>
                  <a:cubicBezTo>
                    <a:pt x="400" y="372"/>
                    <a:pt x="400" y="372"/>
                    <a:pt x="400" y="372"/>
                  </a:cubicBezTo>
                  <a:cubicBezTo>
                    <a:pt x="400" y="373"/>
                    <a:pt x="400" y="373"/>
                    <a:pt x="400" y="373"/>
                  </a:cubicBezTo>
                  <a:cubicBezTo>
                    <a:pt x="399" y="374"/>
                    <a:pt x="399" y="374"/>
                    <a:pt x="399" y="374"/>
                  </a:cubicBezTo>
                  <a:cubicBezTo>
                    <a:pt x="396" y="379"/>
                    <a:pt x="396" y="379"/>
                    <a:pt x="396" y="379"/>
                  </a:cubicBezTo>
                  <a:cubicBezTo>
                    <a:pt x="392" y="389"/>
                    <a:pt x="392" y="389"/>
                    <a:pt x="392" y="389"/>
                  </a:cubicBezTo>
                  <a:cubicBezTo>
                    <a:pt x="389" y="394"/>
                    <a:pt x="389" y="394"/>
                    <a:pt x="389" y="394"/>
                  </a:cubicBezTo>
                  <a:cubicBezTo>
                    <a:pt x="389" y="395"/>
                    <a:pt x="389" y="395"/>
                    <a:pt x="389" y="394"/>
                  </a:cubicBezTo>
                  <a:cubicBezTo>
                    <a:pt x="388" y="394"/>
                    <a:pt x="388" y="394"/>
                    <a:pt x="388" y="394"/>
                  </a:cubicBezTo>
                  <a:cubicBezTo>
                    <a:pt x="388" y="394"/>
                    <a:pt x="388" y="394"/>
                    <a:pt x="388" y="394"/>
                  </a:cubicBezTo>
                  <a:cubicBezTo>
                    <a:pt x="387" y="394"/>
                    <a:pt x="387" y="394"/>
                    <a:pt x="387" y="394"/>
                  </a:cubicBezTo>
                  <a:cubicBezTo>
                    <a:pt x="386" y="393"/>
                    <a:pt x="386" y="393"/>
                    <a:pt x="386" y="393"/>
                  </a:cubicBezTo>
                  <a:cubicBezTo>
                    <a:pt x="385" y="393"/>
                    <a:pt x="385" y="393"/>
                    <a:pt x="385" y="393"/>
                  </a:cubicBezTo>
                  <a:cubicBezTo>
                    <a:pt x="385" y="392"/>
                    <a:pt x="384" y="392"/>
                    <a:pt x="383" y="391"/>
                  </a:cubicBezTo>
                  <a:cubicBezTo>
                    <a:pt x="380" y="389"/>
                    <a:pt x="377" y="386"/>
                    <a:pt x="375" y="383"/>
                  </a:cubicBezTo>
                  <a:cubicBezTo>
                    <a:pt x="369" y="377"/>
                    <a:pt x="365" y="370"/>
                    <a:pt x="362" y="363"/>
                  </a:cubicBezTo>
                  <a:cubicBezTo>
                    <a:pt x="365" y="370"/>
                    <a:pt x="369" y="377"/>
                    <a:pt x="375" y="383"/>
                  </a:cubicBezTo>
                  <a:cubicBezTo>
                    <a:pt x="377" y="386"/>
                    <a:pt x="380" y="389"/>
                    <a:pt x="383" y="391"/>
                  </a:cubicBezTo>
                  <a:cubicBezTo>
                    <a:pt x="384" y="392"/>
                    <a:pt x="385" y="392"/>
                    <a:pt x="385" y="393"/>
                  </a:cubicBezTo>
                  <a:cubicBezTo>
                    <a:pt x="386" y="393"/>
                    <a:pt x="386" y="393"/>
                    <a:pt x="386" y="393"/>
                  </a:cubicBezTo>
                  <a:cubicBezTo>
                    <a:pt x="387" y="393"/>
                    <a:pt x="387" y="393"/>
                    <a:pt x="387" y="393"/>
                  </a:cubicBezTo>
                  <a:cubicBezTo>
                    <a:pt x="387" y="394"/>
                    <a:pt x="387" y="394"/>
                    <a:pt x="388" y="394"/>
                  </a:cubicBezTo>
                  <a:cubicBezTo>
                    <a:pt x="388" y="394"/>
                    <a:pt x="388" y="394"/>
                    <a:pt x="388" y="394"/>
                  </a:cubicBezTo>
                  <a:cubicBezTo>
                    <a:pt x="389" y="394"/>
                    <a:pt x="389" y="394"/>
                    <a:pt x="389" y="394"/>
                  </a:cubicBezTo>
                  <a:cubicBezTo>
                    <a:pt x="389" y="394"/>
                    <a:pt x="389" y="395"/>
                    <a:pt x="389" y="394"/>
                  </a:cubicBezTo>
                  <a:cubicBezTo>
                    <a:pt x="392" y="389"/>
                    <a:pt x="392" y="389"/>
                    <a:pt x="392" y="389"/>
                  </a:cubicBezTo>
                  <a:cubicBezTo>
                    <a:pt x="396" y="379"/>
                    <a:pt x="396" y="379"/>
                    <a:pt x="396" y="379"/>
                  </a:cubicBezTo>
                  <a:cubicBezTo>
                    <a:pt x="399" y="374"/>
                    <a:pt x="399" y="374"/>
                    <a:pt x="399" y="374"/>
                  </a:cubicBezTo>
                  <a:cubicBezTo>
                    <a:pt x="399" y="373"/>
                    <a:pt x="399" y="373"/>
                    <a:pt x="400" y="372"/>
                  </a:cubicBezTo>
                  <a:cubicBezTo>
                    <a:pt x="401" y="371"/>
                    <a:pt x="401" y="371"/>
                    <a:pt x="401" y="371"/>
                  </a:cubicBezTo>
                  <a:cubicBezTo>
                    <a:pt x="401" y="370"/>
                    <a:pt x="402" y="369"/>
                    <a:pt x="402" y="369"/>
                  </a:cubicBezTo>
                  <a:cubicBezTo>
                    <a:pt x="405" y="365"/>
                    <a:pt x="407" y="362"/>
                    <a:pt x="410" y="360"/>
                  </a:cubicBezTo>
                  <a:cubicBezTo>
                    <a:pt x="413" y="357"/>
                    <a:pt x="417" y="354"/>
                    <a:pt x="421" y="353"/>
                  </a:cubicBezTo>
                  <a:cubicBezTo>
                    <a:pt x="423" y="352"/>
                    <a:pt x="425" y="351"/>
                    <a:pt x="427" y="351"/>
                  </a:cubicBezTo>
                  <a:cubicBezTo>
                    <a:pt x="429" y="350"/>
                    <a:pt x="432" y="350"/>
                    <a:pt x="434" y="351"/>
                  </a:cubicBezTo>
                  <a:cubicBezTo>
                    <a:pt x="439" y="352"/>
                    <a:pt x="443" y="354"/>
                    <a:pt x="446" y="357"/>
                  </a:cubicBezTo>
                  <a:cubicBezTo>
                    <a:pt x="449" y="360"/>
                    <a:pt x="452" y="364"/>
                    <a:pt x="453" y="368"/>
                  </a:cubicBezTo>
                  <a:cubicBezTo>
                    <a:pt x="457" y="375"/>
                    <a:pt x="457" y="384"/>
                    <a:pt x="456" y="392"/>
                  </a:cubicBezTo>
                  <a:cubicBezTo>
                    <a:pt x="455" y="396"/>
                    <a:pt x="454" y="400"/>
                    <a:pt x="453" y="403"/>
                  </a:cubicBezTo>
                  <a:cubicBezTo>
                    <a:pt x="451" y="407"/>
                    <a:pt x="449" y="411"/>
                    <a:pt x="446" y="414"/>
                  </a:cubicBezTo>
                  <a:cubicBezTo>
                    <a:pt x="441" y="420"/>
                    <a:pt x="433" y="424"/>
                    <a:pt x="425" y="426"/>
                  </a:cubicBezTo>
                  <a:cubicBezTo>
                    <a:pt x="422" y="428"/>
                    <a:pt x="418" y="428"/>
                    <a:pt x="414" y="429"/>
                  </a:cubicBezTo>
                  <a:cubicBezTo>
                    <a:pt x="412" y="429"/>
                    <a:pt x="410" y="429"/>
                    <a:pt x="408" y="429"/>
                  </a:cubicBezTo>
                  <a:cubicBezTo>
                    <a:pt x="407" y="429"/>
                    <a:pt x="407" y="429"/>
                    <a:pt x="407" y="429"/>
                  </a:cubicBezTo>
                  <a:cubicBezTo>
                    <a:pt x="407" y="429"/>
                    <a:pt x="407" y="429"/>
                    <a:pt x="407" y="429"/>
                  </a:cubicBezTo>
                  <a:cubicBezTo>
                    <a:pt x="406" y="429"/>
                    <a:pt x="406" y="429"/>
                    <a:pt x="406" y="429"/>
                  </a:cubicBezTo>
                  <a:cubicBezTo>
                    <a:pt x="406" y="429"/>
                    <a:pt x="405" y="429"/>
                    <a:pt x="405" y="429"/>
                  </a:cubicBezTo>
                  <a:cubicBezTo>
                    <a:pt x="405" y="429"/>
                    <a:pt x="405" y="429"/>
                    <a:pt x="404" y="430"/>
                  </a:cubicBezTo>
                  <a:cubicBezTo>
                    <a:pt x="404" y="432"/>
                    <a:pt x="404" y="432"/>
                    <a:pt x="404" y="432"/>
                  </a:cubicBezTo>
                  <a:cubicBezTo>
                    <a:pt x="401" y="438"/>
                    <a:pt x="401" y="438"/>
                    <a:pt x="401" y="438"/>
                  </a:cubicBezTo>
                  <a:cubicBezTo>
                    <a:pt x="396" y="450"/>
                    <a:pt x="396" y="450"/>
                    <a:pt x="396" y="450"/>
                  </a:cubicBezTo>
                  <a:cubicBezTo>
                    <a:pt x="392" y="458"/>
                    <a:pt x="389" y="466"/>
                    <a:pt x="385" y="475"/>
                  </a:cubicBezTo>
                  <a:cubicBezTo>
                    <a:pt x="379" y="491"/>
                    <a:pt x="373" y="508"/>
                    <a:pt x="367" y="525"/>
                  </a:cubicBezTo>
                  <a:cubicBezTo>
                    <a:pt x="361" y="541"/>
                    <a:pt x="355" y="558"/>
                    <a:pt x="350" y="575"/>
                  </a:cubicBezTo>
                  <a:cubicBezTo>
                    <a:pt x="347" y="584"/>
                    <a:pt x="345" y="592"/>
                    <a:pt x="342" y="601"/>
                  </a:cubicBezTo>
                  <a:cubicBezTo>
                    <a:pt x="339" y="611"/>
                    <a:pt x="339" y="611"/>
                    <a:pt x="339" y="611"/>
                  </a:cubicBezTo>
                  <a:cubicBezTo>
                    <a:pt x="339" y="612"/>
                    <a:pt x="339" y="612"/>
                    <a:pt x="339" y="612"/>
                  </a:cubicBezTo>
                  <a:cubicBezTo>
                    <a:pt x="339" y="613"/>
                    <a:pt x="339" y="613"/>
                    <a:pt x="339" y="613"/>
                  </a:cubicBezTo>
                  <a:cubicBezTo>
                    <a:pt x="339" y="613"/>
                    <a:pt x="339" y="613"/>
                    <a:pt x="339" y="613"/>
                  </a:cubicBezTo>
                  <a:cubicBezTo>
                    <a:pt x="339" y="613"/>
                    <a:pt x="339" y="613"/>
                    <a:pt x="339" y="613"/>
                  </a:cubicBezTo>
                  <a:cubicBezTo>
                    <a:pt x="340" y="613"/>
                    <a:pt x="340" y="613"/>
                    <a:pt x="340" y="613"/>
                  </a:cubicBezTo>
                  <a:cubicBezTo>
                    <a:pt x="343" y="613"/>
                    <a:pt x="343" y="613"/>
                    <a:pt x="343" y="613"/>
                  </a:cubicBezTo>
                  <a:cubicBezTo>
                    <a:pt x="369" y="613"/>
                    <a:pt x="369" y="613"/>
                    <a:pt x="369" y="613"/>
                  </a:cubicBezTo>
                  <a:cubicBezTo>
                    <a:pt x="382" y="613"/>
                    <a:pt x="382" y="613"/>
                    <a:pt x="382" y="613"/>
                  </a:cubicBezTo>
                  <a:cubicBezTo>
                    <a:pt x="389" y="613"/>
                    <a:pt x="389" y="613"/>
                    <a:pt x="389" y="613"/>
                  </a:cubicBezTo>
                  <a:cubicBezTo>
                    <a:pt x="392" y="613"/>
                    <a:pt x="392" y="613"/>
                    <a:pt x="392" y="613"/>
                  </a:cubicBezTo>
                  <a:cubicBezTo>
                    <a:pt x="393" y="613"/>
                    <a:pt x="393" y="613"/>
                    <a:pt x="394" y="613"/>
                  </a:cubicBezTo>
                  <a:cubicBezTo>
                    <a:pt x="394" y="613"/>
                    <a:pt x="395" y="613"/>
                    <a:pt x="395" y="613"/>
                  </a:cubicBezTo>
                  <a:cubicBezTo>
                    <a:pt x="398" y="612"/>
                    <a:pt x="402" y="610"/>
                    <a:pt x="404" y="607"/>
                  </a:cubicBezTo>
                  <a:cubicBezTo>
                    <a:pt x="405" y="606"/>
                    <a:pt x="405" y="604"/>
                    <a:pt x="406" y="603"/>
                  </a:cubicBezTo>
                  <a:cubicBezTo>
                    <a:pt x="406" y="602"/>
                    <a:pt x="406" y="601"/>
                    <a:pt x="406" y="600"/>
                  </a:cubicBezTo>
                  <a:cubicBezTo>
                    <a:pt x="406" y="597"/>
                    <a:pt x="406" y="597"/>
                    <a:pt x="406" y="597"/>
                  </a:cubicBezTo>
                  <a:cubicBezTo>
                    <a:pt x="406" y="570"/>
                    <a:pt x="406" y="570"/>
                    <a:pt x="406" y="570"/>
                  </a:cubicBezTo>
                  <a:cubicBezTo>
                    <a:pt x="406" y="557"/>
                    <a:pt x="406" y="557"/>
                    <a:pt x="406" y="557"/>
                  </a:cubicBezTo>
                  <a:cubicBezTo>
                    <a:pt x="406" y="550"/>
                    <a:pt x="406" y="550"/>
                    <a:pt x="406" y="550"/>
                  </a:cubicBezTo>
                  <a:cubicBezTo>
                    <a:pt x="406" y="545"/>
                    <a:pt x="406" y="545"/>
                    <a:pt x="406" y="545"/>
                  </a:cubicBezTo>
                  <a:cubicBezTo>
                    <a:pt x="406" y="543"/>
                    <a:pt x="406" y="543"/>
                    <a:pt x="406" y="543"/>
                  </a:cubicBezTo>
                  <a:cubicBezTo>
                    <a:pt x="406" y="543"/>
                    <a:pt x="406" y="543"/>
                    <a:pt x="406" y="543"/>
                  </a:cubicBezTo>
                  <a:cubicBezTo>
                    <a:pt x="406" y="542"/>
                    <a:pt x="406" y="542"/>
                    <a:pt x="406" y="542"/>
                  </a:cubicBezTo>
                  <a:cubicBezTo>
                    <a:pt x="407" y="542"/>
                    <a:pt x="407" y="542"/>
                    <a:pt x="407" y="542"/>
                  </a:cubicBezTo>
                  <a:cubicBezTo>
                    <a:pt x="408" y="542"/>
                    <a:pt x="408" y="542"/>
                    <a:pt x="408" y="542"/>
                  </a:cubicBezTo>
                  <a:cubicBezTo>
                    <a:pt x="412" y="540"/>
                    <a:pt x="412" y="540"/>
                    <a:pt x="412" y="540"/>
                  </a:cubicBezTo>
                  <a:cubicBezTo>
                    <a:pt x="415" y="538"/>
                    <a:pt x="415" y="538"/>
                    <a:pt x="415" y="538"/>
                  </a:cubicBezTo>
                  <a:cubicBezTo>
                    <a:pt x="417" y="537"/>
                    <a:pt x="419" y="536"/>
                    <a:pt x="421" y="535"/>
                  </a:cubicBezTo>
                  <a:cubicBezTo>
                    <a:pt x="425" y="533"/>
                    <a:pt x="429" y="531"/>
                    <a:pt x="433" y="529"/>
                  </a:cubicBezTo>
                  <a:cubicBezTo>
                    <a:pt x="448" y="520"/>
                    <a:pt x="462" y="509"/>
                    <a:pt x="475" y="498"/>
                  </a:cubicBezTo>
                  <a:cubicBezTo>
                    <a:pt x="509" y="469"/>
                    <a:pt x="535" y="432"/>
                    <a:pt x="551" y="391"/>
                  </a:cubicBezTo>
                  <a:cubicBezTo>
                    <a:pt x="568" y="350"/>
                    <a:pt x="574" y="305"/>
                    <a:pt x="570" y="261"/>
                  </a:cubicBezTo>
                  <a:cubicBezTo>
                    <a:pt x="566" y="217"/>
                    <a:pt x="552" y="174"/>
                    <a:pt x="528" y="136"/>
                  </a:cubicBezTo>
                  <a:cubicBezTo>
                    <a:pt x="504" y="99"/>
                    <a:pt x="471" y="67"/>
                    <a:pt x="432" y="44"/>
                  </a:cubicBezTo>
                  <a:cubicBezTo>
                    <a:pt x="430" y="43"/>
                    <a:pt x="429" y="43"/>
                    <a:pt x="432" y="45"/>
                  </a:cubicBezTo>
                  <a:cubicBezTo>
                    <a:pt x="442" y="52"/>
                    <a:pt x="442" y="52"/>
                    <a:pt x="442" y="52"/>
                  </a:cubicBezTo>
                  <a:cubicBezTo>
                    <a:pt x="446" y="55"/>
                    <a:pt x="452" y="59"/>
                    <a:pt x="460" y="65"/>
                  </a:cubicBezTo>
                  <a:cubicBezTo>
                    <a:pt x="470" y="73"/>
                    <a:pt x="487" y="88"/>
                    <a:pt x="505" y="108"/>
                  </a:cubicBezTo>
                  <a:cubicBezTo>
                    <a:pt x="513" y="119"/>
                    <a:pt x="522" y="131"/>
                    <a:pt x="530" y="144"/>
                  </a:cubicBezTo>
                  <a:cubicBezTo>
                    <a:pt x="538" y="157"/>
                    <a:pt x="545" y="172"/>
                    <a:pt x="551" y="188"/>
                  </a:cubicBezTo>
                  <a:cubicBezTo>
                    <a:pt x="557" y="203"/>
                    <a:pt x="562" y="220"/>
                    <a:pt x="565" y="237"/>
                  </a:cubicBezTo>
                  <a:cubicBezTo>
                    <a:pt x="568" y="254"/>
                    <a:pt x="569" y="271"/>
                    <a:pt x="569" y="288"/>
                  </a:cubicBezTo>
                  <a:cubicBezTo>
                    <a:pt x="569" y="305"/>
                    <a:pt x="568" y="321"/>
                    <a:pt x="565" y="337"/>
                  </a:cubicBezTo>
                  <a:cubicBezTo>
                    <a:pt x="562" y="352"/>
                    <a:pt x="558" y="366"/>
                    <a:pt x="554" y="379"/>
                  </a:cubicBezTo>
                  <a:cubicBezTo>
                    <a:pt x="539" y="422"/>
                    <a:pt x="513" y="461"/>
                    <a:pt x="478" y="492"/>
                  </a:cubicBezTo>
                  <a:cubicBezTo>
                    <a:pt x="461" y="508"/>
                    <a:pt x="442" y="521"/>
                    <a:pt x="421" y="532"/>
                  </a:cubicBezTo>
                  <a:cubicBezTo>
                    <a:pt x="419" y="534"/>
                    <a:pt x="416" y="535"/>
                    <a:pt x="413" y="536"/>
                  </a:cubicBezTo>
                  <a:cubicBezTo>
                    <a:pt x="408" y="539"/>
                    <a:pt x="408" y="539"/>
                    <a:pt x="408" y="539"/>
                  </a:cubicBezTo>
                  <a:cubicBezTo>
                    <a:pt x="404" y="541"/>
                    <a:pt x="404" y="541"/>
                    <a:pt x="404" y="541"/>
                  </a:cubicBezTo>
                  <a:cubicBezTo>
                    <a:pt x="404" y="541"/>
                    <a:pt x="404" y="541"/>
                    <a:pt x="404" y="541"/>
                  </a:cubicBezTo>
                  <a:cubicBezTo>
                    <a:pt x="404" y="541"/>
                    <a:pt x="404" y="541"/>
                    <a:pt x="404" y="541"/>
                  </a:cubicBezTo>
                  <a:cubicBezTo>
                    <a:pt x="404" y="542"/>
                    <a:pt x="404" y="542"/>
                    <a:pt x="404" y="542"/>
                  </a:cubicBezTo>
                  <a:cubicBezTo>
                    <a:pt x="404" y="543"/>
                    <a:pt x="404" y="543"/>
                    <a:pt x="404" y="543"/>
                  </a:cubicBezTo>
                  <a:cubicBezTo>
                    <a:pt x="404" y="545"/>
                    <a:pt x="404" y="545"/>
                    <a:pt x="404" y="545"/>
                  </a:cubicBezTo>
                  <a:cubicBezTo>
                    <a:pt x="404" y="565"/>
                    <a:pt x="404" y="565"/>
                    <a:pt x="404" y="565"/>
                  </a:cubicBezTo>
                  <a:cubicBezTo>
                    <a:pt x="404" y="600"/>
                    <a:pt x="404" y="600"/>
                    <a:pt x="404" y="600"/>
                  </a:cubicBezTo>
                  <a:cubicBezTo>
                    <a:pt x="403" y="602"/>
                    <a:pt x="403" y="604"/>
                    <a:pt x="402" y="606"/>
                  </a:cubicBezTo>
                  <a:cubicBezTo>
                    <a:pt x="401" y="607"/>
                    <a:pt x="399" y="609"/>
                    <a:pt x="397" y="609"/>
                  </a:cubicBezTo>
                  <a:cubicBezTo>
                    <a:pt x="397" y="610"/>
                    <a:pt x="396" y="610"/>
                    <a:pt x="395" y="610"/>
                  </a:cubicBezTo>
                  <a:cubicBezTo>
                    <a:pt x="394" y="610"/>
                    <a:pt x="393" y="610"/>
                    <a:pt x="391" y="610"/>
                  </a:cubicBezTo>
                  <a:cubicBezTo>
                    <a:pt x="382" y="610"/>
                    <a:pt x="382" y="610"/>
                    <a:pt x="382" y="610"/>
                  </a:cubicBezTo>
                  <a:cubicBezTo>
                    <a:pt x="346" y="610"/>
                    <a:pt x="346" y="610"/>
                    <a:pt x="346" y="610"/>
                  </a:cubicBezTo>
                  <a:cubicBezTo>
                    <a:pt x="343" y="610"/>
                    <a:pt x="343" y="610"/>
                    <a:pt x="343" y="610"/>
                  </a:cubicBezTo>
                  <a:cubicBezTo>
                    <a:pt x="342" y="610"/>
                    <a:pt x="342" y="610"/>
                    <a:pt x="342" y="610"/>
                  </a:cubicBezTo>
                  <a:cubicBezTo>
                    <a:pt x="342" y="610"/>
                    <a:pt x="342" y="610"/>
                    <a:pt x="342" y="610"/>
                  </a:cubicBezTo>
                  <a:cubicBezTo>
                    <a:pt x="342" y="610"/>
                    <a:pt x="342" y="610"/>
                    <a:pt x="342" y="610"/>
                  </a:cubicBezTo>
                  <a:cubicBezTo>
                    <a:pt x="342" y="609"/>
                    <a:pt x="342" y="609"/>
                    <a:pt x="342" y="609"/>
                  </a:cubicBezTo>
                  <a:cubicBezTo>
                    <a:pt x="346" y="596"/>
                    <a:pt x="346" y="596"/>
                    <a:pt x="346" y="596"/>
                  </a:cubicBezTo>
                  <a:cubicBezTo>
                    <a:pt x="350" y="584"/>
                    <a:pt x="353" y="573"/>
                    <a:pt x="357" y="561"/>
                  </a:cubicBezTo>
                  <a:cubicBezTo>
                    <a:pt x="364" y="539"/>
                    <a:pt x="372" y="516"/>
                    <a:pt x="381" y="493"/>
                  </a:cubicBezTo>
                  <a:cubicBezTo>
                    <a:pt x="385" y="482"/>
                    <a:pt x="389" y="471"/>
                    <a:pt x="394" y="460"/>
                  </a:cubicBezTo>
                  <a:cubicBezTo>
                    <a:pt x="396" y="454"/>
                    <a:pt x="399" y="449"/>
                    <a:pt x="401" y="443"/>
                  </a:cubicBezTo>
                  <a:cubicBezTo>
                    <a:pt x="405" y="435"/>
                    <a:pt x="405" y="435"/>
                    <a:pt x="405" y="435"/>
                  </a:cubicBezTo>
                  <a:cubicBezTo>
                    <a:pt x="406" y="432"/>
                    <a:pt x="406" y="432"/>
                    <a:pt x="406" y="432"/>
                  </a:cubicBezTo>
                  <a:cubicBezTo>
                    <a:pt x="406" y="431"/>
                    <a:pt x="406" y="431"/>
                    <a:pt x="406" y="431"/>
                  </a:cubicBezTo>
                  <a:cubicBezTo>
                    <a:pt x="407" y="431"/>
                    <a:pt x="407" y="431"/>
                    <a:pt x="407" y="431"/>
                  </a:cubicBezTo>
                  <a:cubicBezTo>
                    <a:pt x="407" y="431"/>
                    <a:pt x="407" y="431"/>
                    <a:pt x="407" y="431"/>
                  </a:cubicBezTo>
                  <a:cubicBezTo>
                    <a:pt x="407" y="431"/>
                    <a:pt x="407" y="431"/>
                    <a:pt x="407" y="431"/>
                  </a:cubicBezTo>
                  <a:cubicBezTo>
                    <a:pt x="408" y="431"/>
                    <a:pt x="408" y="431"/>
                    <a:pt x="408" y="431"/>
                  </a:cubicBezTo>
                  <a:cubicBezTo>
                    <a:pt x="410" y="431"/>
                    <a:pt x="412" y="431"/>
                    <a:pt x="414" y="431"/>
                  </a:cubicBezTo>
                  <a:cubicBezTo>
                    <a:pt x="418" y="430"/>
                    <a:pt x="422" y="430"/>
                    <a:pt x="426" y="429"/>
                  </a:cubicBezTo>
                  <a:cubicBezTo>
                    <a:pt x="434" y="426"/>
                    <a:pt x="442" y="422"/>
                    <a:pt x="448" y="415"/>
                  </a:cubicBezTo>
                  <a:cubicBezTo>
                    <a:pt x="451" y="412"/>
                    <a:pt x="453" y="408"/>
                    <a:pt x="455" y="404"/>
                  </a:cubicBezTo>
                  <a:cubicBezTo>
                    <a:pt x="457" y="400"/>
                    <a:pt x="458" y="396"/>
                    <a:pt x="458" y="392"/>
                  </a:cubicBezTo>
                  <a:cubicBezTo>
                    <a:pt x="460" y="383"/>
                    <a:pt x="459" y="374"/>
                    <a:pt x="455" y="366"/>
                  </a:cubicBezTo>
                  <a:cubicBezTo>
                    <a:pt x="453" y="362"/>
                    <a:pt x="450" y="358"/>
                    <a:pt x="447" y="355"/>
                  </a:cubicBezTo>
                  <a:cubicBezTo>
                    <a:pt x="444" y="352"/>
                    <a:pt x="439" y="350"/>
                    <a:pt x="434" y="349"/>
                  </a:cubicBezTo>
                  <a:cubicBezTo>
                    <a:pt x="433" y="348"/>
                    <a:pt x="432" y="348"/>
                    <a:pt x="430" y="348"/>
                  </a:cubicBezTo>
                  <a:cubicBezTo>
                    <a:pt x="429" y="348"/>
                    <a:pt x="428" y="348"/>
                    <a:pt x="426" y="349"/>
                  </a:cubicBezTo>
                  <a:cubicBezTo>
                    <a:pt x="424" y="349"/>
                    <a:pt x="421" y="350"/>
                    <a:pt x="419" y="351"/>
                  </a:cubicBezTo>
                  <a:cubicBezTo>
                    <a:pt x="415" y="353"/>
                    <a:pt x="412" y="355"/>
                    <a:pt x="409" y="358"/>
                  </a:cubicBezTo>
                  <a:cubicBezTo>
                    <a:pt x="406" y="361"/>
                    <a:pt x="403" y="364"/>
                    <a:pt x="401" y="367"/>
                  </a:cubicBezTo>
                  <a:cubicBezTo>
                    <a:pt x="400" y="368"/>
                    <a:pt x="399" y="369"/>
                    <a:pt x="399" y="370"/>
                  </a:cubicBezTo>
                  <a:cubicBezTo>
                    <a:pt x="398" y="370"/>
                    <a:pt x="398" y="370"/>
                    <a:pt x="398" y="370"/>
                  </a:cubicBezTo>
                  <a:cubicBezTo>
                    <a:pt x="398" y="371"/>
                    <a:pt x="398" y="371"/>
                    <a:pt x="398" y="371"/>
                  </a:cubicBezTo>
                  <a:cubicBezTo>
                    <a:pt x="398" y="371"/>
                    <a:pt x="398" y="371"/>
                    <a:pt x="398" y="371"/>
                  </a:cubicBezTo>
                  <a:cubicBezTo>
                    <a:pt x="397" y="373"/>
                    <a:pt x="397" y="373"/>
                    <a:pt x="397" y="373"/>
                  </a:cubicBezTo>
                  <a:cubicBezTo>
                    <a:pt x="395" y="378"/>
                    <a:pt x="395" y="378"/>
                    <a:pt x="395" y="378"/>
                  </a:cubicBezTo>
                  <a:cubicBezTo>
                    <a:pt x="388" y="392"/>
                    <a:pt x="388" y="392"/>
                    <a:pt x="388" y="392"/>
                  </a:cubicBezTo>
                  <a:cubicBezTo>
                    <a:pt x="388" y="392"/>
                    <a:pt x="387" y="391"/>
                    <a:pt x="387" y="391"/>
                  </a:cubicBezTo>
                  <a:cubicBezTo>
                    <a:pt x="387" y="391"/>
                    <a:pt x="387" y="391"/>
                    <a:pt x="387" y="391"/>
                  </a:cubicBezTo>
                  <a:cubicBezTo>
                    <a:pt x="385" y="390"/>
                    <a:pt x="385" y="390"/>
                    <a:pt x="385" y="390"/>
                  </a:cubicBezTo>
                  <a:cubicBezTo>
                    <a:pt x="384" y="390"/>
                    <a:pt x="384" y="389"/>
                    <a:pt x="383" y="388"/>
                  </a:cubicBezTo>
                  <a:cubicBezTo>
                    <a:pt x="379" y="386"/>
                    <a:pt x="376" y="382"/>
                    <a:pt x="374" y="379"/>
                  </a:cubicBezTo>
                  <a:cubicBezTo>
                    <a:pt x="371" y="375"/>
                    <a:pt x="369" y="372"/>
                    <a:pt x="367" y="367"/>
                  </a:cubicBezTo>
                  <a:cubicBezTo>
                    <a:pt x="366" y="365"/>
                    <a:pt x="365" y="363"/>
                    <a:pt x="364" y="361"/>
                  </a:cubicBezTo>
                  <a:cubicBezTo>
                    <a:pt x="363" y="361"/>
                    <a:pt x="363" y="361"/>
                    <a:pt x="363" y="361"/>
                  </a:cubicBezTo>
                  <a:cubicBezTo>
                    <a:pt x="363" y="360"/>
                    <a:pt x="363" y="360"/>
                    <a:pt x="363" y="360"/>
                  </a:cubicBezTo>
                  <a:cubicBezTo>
                    <a:pt x="363" y="360"/>
                    <a:pt x="363" y="360"/>
                    <a:pt x="363" y="360"/>
                  </a:cubicBezTo>
                  <a:cubicBezTo>
                    <a:pt x="364" y="360"/>
                    <a:pt x="364" y="360"/>
                    <a:pt x="364" y="360"/>
                  </a:cubicBezTo>
                  <a:cubicBezTo>
                    <a:pt x="364" y="360"/>
                    <a:pt x="364" y="360"/>
                    <a:pt x="364" y="360"/>
                  </a:cubicBezTo>
                  <a:cubicBezTo>
                    <a:pt x="365" y="359"/>
                    <a:pt x="365" y="359"/>
                    <a:pt x="365" y="359"/>
                  </a:cubicBezTo>
                  <a:cubicBezTo>
                    <a:pt x="368" y="357"/>
                    <a:pt x="370" y="355"/>
                    <a:pt x="372" y="353"/>
                  </a:cubicBezTo>
                  <a:cubicBezTo>
                    <a:pt x="376" y="349"/>
                    <a:pt x="380" y="345"/>
                    <a:pt x="383" y="340"/>
                  </a:cubicBezTo>
                  <a:cubicBezTo>
                    <a:pt x="387" y="336"/>
                    <a:pt x="390" y="330"/>
                    <a:pt x="391" y="324"/>
                  </a:cubicBezTo>
                  <a:cubicBezTo>
                    <a:pt x="392" y="318"/>
                    <a:pt x="392" y="311"/>
                    <a:pt x="390" y="305"/>
                  </a:cubicBezTo>
                  <a:cubicBezTo>
                    <a:pt x="389" y="302"/>
                    <a:pt x="388" y="299"/>
                    <a:pt x="386" y="296"/>
                  </a:cubicBezTo>
                  <a:cubicBezTo>
                    <a:pt x="385" y="295"/>
                    <a:pt x="384" y="294"/>
                    <a:pt x="383" y="292"/>
                  </a:cubicBezTo>
                  <a:cubicBezTo>
                    <a:pt x="383" y="292"/>
                    <a:pt x="382" y="291"/>
                    <a:pt x="382" y="291"/>
                  </a:cubicBezTo>
                  <a:cubicBezTo>
                    <a:pt x="381" y="290"/>
                    <a:pt x="381" y="290"/>
                    <a:pt x="381" y="290"/>
                  </a:cubicBezTo>
                  <a:cubicBezTo>
                    <a:pt x="380" y="289"/>
                    <a:pt x="380" y="289"/>
                    <a:pt x="380" y="289"/>
                  </a:cubicBezTo>
                  <a:cubicBezTo>
                    <a:pt x="377" y="287"/>
                    <a:pt x="374" y="285"/>
                    <a:pt x="371" y="283"/>
                  </a:cubicBezTo>
                  <a:cubicBezTo>
                    <a:pt x="368" y="282"/>
                    <a:pt x="364" y="282"/>
                    <a:pt x="361" y="282"/>
                  </a:cubicBezTo>
                  <a:cubicBezTo>
                    <a:pt x="354" y="282"/>
                    <a:pt x="348" y="284"/>
                    <a:pt x="343" y="287"/>
                  </a:cubicBezTo>
                  <a:cubicBezTo>
                    <a:pt x="340" y="289"/>
                    <a:pt x="338" y="291"/>
                    <a:pt x="336" y="293"/>
                  </a:cubicBezTo>
                  <a:cubicBezTo>
                    <a:pt x="333" y="295"/>
                    <a:pt x="331" y="298"/>
                    <a:pt x="330" y="300"/>
                  </a:cubicBezTo>
                  <a:cubicBezTo>
                    <a:pt x="327" y="304"/>
                    <a:pt x="325" y="308"/>
                    <a:pt x="324" y="312"/>
                  </a:cubicBezTo>
                  <a:cubicBezTo>
                    <a:pt x="322" y="316"/>
                    <a:pt x="322" y="321"/>
                    <a:pt x="321" y="325"/>
                  </a:cubicBezTo>
                  <a:cubicBezTo>
                    <a:pt x="321" y="329"/>
                    <a:pt x="321" y="333"/>
                    <a:pt x="322" y="337"/>
                  </a:cubicBezTo>
                  <a:cubicBezTo>
                    <a:pt x="322" y="340"/>
                    <a:pt x="322" y="340"/>
                    <a:pt x="322" y="340"/>
                  </a:cubicBezTo>
                  <a:cubicBezTo>
                    <a:pt x="322" y="343"/>
                    <a:pt x="322" y="343"/>
                    <a:pt x="322" y="343"/>
                  </a:cubicBezTo>
                  <a:cubicBezTo>
                    <a:pt x="323" y="343"/>
                    <a:pt x="323" y="343"/>
                    <a:pt x="323" y="343"/>
                  </a:cubicBezTo>
                  <a:cubicBezTo>
                    <a:pt x="322" y="343"/>
                    <a:pt x="322" y="343"/>
                    <a:pt x="322" y="343"/>
                  </a:cubicBezTo>
                  <a:cubicBezTo>
                    <a:pt x="322" y="344"/>
                    <a:pt x="322" y="344"/>
                    <a:pt x="322" y="344"/>
                  </a:cubicBezTo>
                  <a:cubicBezTo>
                    <a:pt x="320" y="344"/>
                    <a:pt x="318" y="345"/>
                    <a:pt x="315" y="345"/>
                  </a:cubicBezTo>
                  <a:cubicBezTo>
                    <a:pt x="311" y="346"/>
                    <a:pt x="307" y="347"/>
                    <a:pt x="302" y="347"/>
                  </a:cubicBezTo>
                  <a:cubicBezTo>
                    <a:pt x="298" y="346"/>
                    <a:pt x="293" y="346"/>
                    <a:pt x="289" y="345"/>
                  </a:cubicBezTo>
                  <a:cubicBezTo>
                    <a:pt x="287" y="345"/>
                    <a:pt x="287" y="345"/>
                    <a:pt x="287" y="345"/>
                  </a:cubicBezTo>
                  <a:cubicBezTo>
                    <a:pt x="286" y="345"/>
                    <a:pt x="286" y="345"/>
                    <a:pt x="286" y="345"/>
                  </a:cubicBezTo>
                  <a:cubicBezTo>
                    <a:pt x="285" y="345"/>
                    <a:pt x="285" y="345"/>
                    <a:pt x="285" y="345"/>
                  </a:cubicBezTo>
                  <a:cubicBezTo>
                    <a:pt x="285" y="345"/>
                    <a:pt x="285" y="345"/>
                    <a:pt x="285" y="345"/>
                  </a:cubicBezTo>
                  <a:cubicBezTo>
                    <a:pt x="285" y="345"/>
                    <a:pt x="285" y="345"/>
                    <a:pt x="285" y="345"/>
                  </a:cubicBezTo>
                  <a:cubicBezTo>
                    <a:pt x="285" y="344"/>
                    <a:pt x="285" y="344"/>
                    <a:pt x="285" y="344"/>
                  </a:cubicBezTo>
                  <a:cubicBezTo>
                    <a:pt x="286" y="343"/>
                    <a:pt x="286" y="343"/>
                    <a:pt x="286" y="343"/>
                  </a:cubicBezTo>
                  <a:cubicBezTo>
                    <a:pt x="290" y="339"/>
                    <a:pt x="293" y="334"/>
                    <a:pt x="295" y="330"/>
                  </a:cubicBezTo>
                  <a:cubicBezTo>
                    <a:pt x="298" y="325"/>
                    <a:pt x="300" y="320"/>
                    <a:pt x="302" y="314"/>
                  </a:cubicBezTo>
                  <a:cubicBezTo>
                    <a:pt x="302" y="311"/>
                    <a:pt x="303" y="308"/>
                    <a:pt x="302" y="305"/>
                  </a:cubicBezTo>
                  <a:cubicBezTo>
                    <a:pt x="302" y="301"/>
                    <a:pt x="302" y="298"/>
                    <a:pt x="300" y="295"/>
                  </a:cubicBezTo>
                  <a:cubicBezTo>
                    <a:pt x="298" y="289"/>
                    <a:pt x="293" y="284"/>
                    <a:pt x="289" y="280"/>
                  </a:cubicBezTo>
                  <a:cubicBezTo>
                    <a:pt x="284" y="277"/>
                    <a:pt x="278" y="274"/>
                    <a:pt x="271" y="274"/>
                  </a:cubicBezTo>
                  <a:cubicBezTo>
                    <a:pt x="268" y="273"/>
                    <a:pt x="264" y="274"/>
                    <a:pt x="261" y="275"/>
                  </a:cubicBezTo>
                  <a:cubicBezTo>
                    <a:pt x="258" y="276"/>
                    <a:pt x="255" y="277"/>
                    <a:pt x="252" y="279"/>
                  </a:cubicBezTo>
                  <a:cubicBezTo>
                    <a:pt x="247" y="282"/>
                    <a:pt x="243" y="287"/>
                    <a:pt x="240" y="291"/>
                  </a:cubicBezTo>
                  <a:cubicBezTo>
                    <a:pt x="237" y="296"/>
                    <a:pt x="234" y="301"/>
                    <a:pt x="232" y="306"/>
                  </a:cubicBezTo>
                  <a:cubicBezTo>
                    <a:pt x="230" y="311"/>
                    <a:pt x="229" y="316"/>
                    <a:pt x="228" y="322"/>
                  </a:cubicBezTo>
                  <a:cubicBezTo>
                    <a:pt x="228" y="325"/>
                    <a:pt x="228" y="328"/>
                    <a:pt x="228" y="331"/>
                  </a:cubicBezTo>
                  <a:cubicBezTo>
                    <a:pt x="228" y="331"/>
                    <a:pt x="228" y="332"/>
                    <a:pt x="228" y="333"/>
                  </a:cubicBezTo>
                  <a:cubicBezTo>
                    <a:pt x="228" y="334"/>
                    <a:pt x="228" y="334"/>
                    <a:pt x="228" y="335"/>
                  </a:cubicBezTo>
                  <a:cubicBezTo>
                    <a:pt x="229" y="337"/>
                    <a:pt x="229" y="338"/>
                    <a:pt x="229" y="339"/>
                  </a:cubicBezTo>
                  <a:cubicBezTo>
                    <a:pt x="230" y="342"/>
                    <a:pt x="231" y="345"/>
                    <a:pt x="232" y="348"/>
                  </a:cubicBezTo>
                  <a:cubicBezTo>
                    <a:pt x="233" y="348"/>
                    <a:pt x="233" y="349"/>
                    <a:pt x="233" y="350"/>
                  </a:cubicBezTo>
                  <a:cubicBezTo>
                    <a:pt x="234" y="350"/>
                    <a:pt x="234" y="350"/>
                    <a:pt x="234" y="350"/>
                  </a:cubicBezTo>
                  <a:cubicBezTo>
                    <a:pt x="234" y="350"/>
                    <a:pt x="234" y="350"/>
                    <a:pt x="234" y="350"/>
                  </a:cubicBezTo>
                  <a:cubicBezTo>
                    <a:pt x="234" y="350"/>
                    <a:pt x="234" y="350"/>
                    <a:pt x="234" y="350"/>
                  </a:cubicBezTo>
                  <a:cubicBezTo>
                    <a:pt x="233" y="351"/>
                    <a:pt x="233" y="351"/>
                    <a:pt x="233" y="351"/>
                  </a:cubicBezTo>
                  <a:cubicBezTo>
                    <a:pt x="231" y="353"/>
                    <a:pt x="229" y="355"/>
                    <a:pt x="228" y="357"/>
                  </a:cubicBezTo>
                  <a:cubicBezTo>
                    <a:pt x="224" y="360"/>
                    <a:pt x="221" y="363"/>
                    <a:pt x="217" y="366"/>
                  </a:cubicBezTo>
                  <a:cubicBezTo>
                    <a:pt x="213" y="369"/>
                    <a:pt x="209" y="372"/>
                    <a:pt x="205" y="375"/>
                  </a:cubicBezTo>
                  <a:cubicBezTo>
                    <a:pt x="204" y="376"/>
                    <a:pt x="203" y="376"/>
                    <a:pt x="202" y="377"/>
                  </a:cubicBezTo>
                  <a:cubicBezTo>
                    <a:pt x="200" y="378"/>
                    <a:pt x="200" y="378"/>
                    <a:pt x="200" y="378"/>
                  </a:cubicBezTo>
                  <a:cubicBezTo>
                    <a:pt x="200" y="378"/>
                    <a:pt x="200" y="378"/>
                    <a:pt x="200" y="378"/>
                  </a:cubicBezTo>
                  <a:cubicBezTo>
                    <a:pt x="200" y="378"/>
                    <a:pt x="200" y="378"/>
                    <a:pt x="200" y="378"/>
                  </a:cubicBezTo>
                  <a:cubicBezTo>
                    <a:pt x="198" y="375"/>
                    <a:pt x="198" y="375"/>
                    <a:pt x="198" y="375"/>
                  </a:cubicBezTo>
                  <a:cubicBezTo>
                    <a:pt x="196" y="370"/>
                    <a:pt x="196" y="370"/>
                    <a:pt x="196" y="370"/>
                  </a:cubicBezTo>
                  <a:cubicBezTo>
                    <a:pt x="195" y="368"/>
                    <a:pt x="194" y="366"/>
                    <a:pt x="192" y="365"/>
                  </a:cubicBezTo>
                  <a:cubicBezTo>
                    <a:pt x="188" y="358"/>
                    <a:pt x="182" y="351"/>
                    <a:pt x="174" y="346"/>
                  </a:cubicBezTo>
                  <a:cubicBezTo>
                    <a:pt x="170" y="344"/>
                    <a:pt x="166" y="342"/>
                    <a:pt x="161" y="342"/>
                  </a:cubicBezTo>
                  <a:cubicBezTo>
                    <a:pt x="157" y="341"/>
                    <a:pt x="152" y="341"/>
                    <a:pt x="147" y="342"/>
                  </a:cubicBezTo>
                  <a:cubicBezTo>
                    <a:pt x="145" y="343"/>
                    <a:pt x="142" y="344"/>
                    <a:pt x="140" y="345"/>
                  </a:cubicBezTo>
                  <a:cubicBezTo>
                    <a:pt x="138" y="346"/>
                    <a:pt x="136" y="347"/>
                    <a:pt x="134" y="348"/>
                  </a:cubicBezTo>
                  <a:cubicBezTo>
                    <a:pt x="131" y="351"/>
                    <a:pt x="127" y="355"/>
                    <a:pt x="125" y="359"/>
                  </a:cubicBezTo>
                  <a:cubicBezTo>
                    <a:pt x="123" y="364"/>
                    <a:pt x="122" y="369"/>
                    <a:pt x="122" y="374"/>
                  </a:cubicBezTo>
                  <a:cubicBezTo>
                    <a:pt x="122" y="379"/>
                    <a:pt x="123" y="383"/>
                    <a:pt x="125" y="387"/>
                  </a:cubicBezTo>
                  <a:cubicBezTo>
                    <a:pt x="126" y="391"/>
                    <a:pt x="128" y="395"/>
                    <a:pt x="131" y="399"/>
                  </a:cubicBezTo>
                  <a:cubicBezTo>
                    <a:pt x="133" y="402"/>
                    <a:pt x="136" y="405"/>
                    <a:pt x="139" y="408"/>
                  </a:cubicBezTo>
                  <a:cubicBezTo>
                    <a:pt x="146" y="414"/>
                    <a:pt x="154" y="418"/>
                    <a:pt x="162" y="421"/>
                  </a:cubicBezTo>
                  <a:cubicBezTo>
                    <a:pt x="166" y="422"/>
                    <a:pt x="171" y="422"/>
                    <a:pt x="175" y="422"/>
                  </a:cubicBezTo>
                  <a:cubicBezTo>
                    <a:pt x="177" y="422"/>
                    <a:pt x="179" y="422"/>
                    <a:pt x="181"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3" y="425"/>
                    <a:pt x="183" y="425"/>
                    <a:pt x="183" y="425"/>
                  </a:cubicBezTo>
                  <a:cubicBezTo>
                    <a:pt x="186" y="432"/>
                    <a:pt x="186" y="432"/>
                    <a:pt x="186" y="432"/>
                  </a:cubicBezTo>
                  <a:cubicBezTo>
                    <a:pt x="189" y="438"/>
                    <a:pt x="191" y="443"/>
                    <a:pt x="193" y="448"/>
                  </a:cubicBezTo>
                  <a:cubicBezTo>
                    <a:pt x="198" y="458"/>
                    <a:pt x="202" y="469"/>
                    <a:pt x="206" y="480"/>
                  </a:cubicBezTo>
                  <a:cubicBezTo>
                    <a:pt x="215" y="501"/>
                    <a:pt x="222" y="522"/>
                    <a:pt x="230" y="544"/>
                  </a:cubicBezTo>
                  <a:cubicBezTo>
                    <a:pt x="236" y="562"/>
                    <a:pt x="241" y="580"/>
                    <a:pt x="247" y="598"/>
                  </a:cubicBezTo>
                  <a:cubicBezTo>
                    <a:pt x="250" y="609"/>
                    <a:pt x="250" y="609"/>
                    <a:pt x="250" y="609"/>
                  </a:cubicBezTo>
                  <a:cubicBezTo>
                    <a:pt x="250" y="610"/>
                    <a:pt x="250" y="610"/>
                    <a:pt x="250" y="610"/>
                  </a:cubicBezTo>
                  <a:cubicBezTo>
                    <a:pt x="250" y="610"/>
                    <a:pt x="250" y="610"/>
                    <a:pt x="250" y="610"/>
                  </a:cubicBezTo>
                  <a:cubicBezTo>
                    <a:pt x="224" y="610"/>
                    <a:pt x="224" y="610"/>
                    <a:pt x="224" y="610"/>
                  </a:cubicBezTo>
                  <a:cubicBezTo>
                    <a:pt x="196" y="610"/>
                    <a:pt x="196" y="610"/>
                    <a:pt x="196" y="610"/>
                  </a:cubicBezTo>
                  <a:cubicBezTo>
                    <a:pt x="188" y="610"/>
                    <a:pt x="188" y="610"/>
                    <a:pt x="188" y="610"/>
                  </a:cubicBezTo>
                  <a:cubicBezTo>
                    <a:pt x="187" y="610"/>
                    <a:pt x="186" y="609"/>
                    <a:pt x="184" y="609"/>
                  </a:cubicBezTo>
                  <a:cubicBezTo>
                    <a:pt x="182" y="608"/>
                    <a:pt x="180" y="605"/>
                    <a:pt x="179" y="603"/>
                  </a:cubicBezTo>
                  <a:cubicBezTo>
                    <a:pt x="179" y="602"/>
                    <a:pt x="179" y="601"/>
                    <a:pt x="179" y="600"/>
                  </a:cubicBezTo>
                  <a:cubicBezTo>
                    <a:pt x="179" y="600"/>
                    <a:pt x="179" y="600"/>
                    <a:pt x="179" y="600"/>
                  </a:cubicBezTo>
                  <a:cubicBezTo>
                    <a:pt x="179" y="599"/>
                    <a:pt x="179" y="599"/>
                    <a:pt x="179" y="599"/>
                  </a:cubicBezTo>
                  <a:cubicBezTo>
                    <a:pt x="179" y="597"/>
                    <a:pt x="179" y="597"/>
                    <a:pt x="179" y="597"/>
                  </a:cubicBezTo>
                  <a:cubicBezTo>
                    <a:pt x="179" y="590"/>
                    <a:pt x="179" y="590"/>
                    <a:pt x="179" y="590"/>
                  </a:cubicBezTo>
                  <a:cubicBezTo>
                    <a:pt x="179" y="576"/>
                    <a:pt x="179" y="576"/>
                    <a:pt x="179" y="576"/>
                  </a:cubicBezTo>
                  <a:cubicBezTo>
                    <a:pt x="179" y="544"/>
                    <a:pt x="179" y="544"/>
                    <a:pt x="179" y="544"/>
                  </a:cubicBezTo>
                  <a:cubicBezTo>
                    <a:pt x="179" y="540"/>
                    <a:pt x="179" y="540"/>
                    <a:pt x="179" y="540"/>
                  </a:cubicBezTo>
                  <a:cubicBezTo>
                    <a:pt x="179" y="540"/>
                    <a:pt x="179" y="540"/>
                    <a:pt x="179" y="540"/>
                  </a:cubicBezTo>
                  <a:cubicBezTo>
                    <a:pt x="178" y="540"/>
                    <a:pt x="178" y="540"/>
                    <a:pt x="178" y="540"/>
                  </a:cubicBezTo>
                  <a:cubicBezTo>
                    <a:pt x="177" y="540"/>
                    <a:pt x="177" y="540"/>
                    <a:pt x="177" y="540"/>
                  </a:cubicBezTo>
                  <a:cubicBezTo>
                    <a:pt x="176" y="539"/>
                    <a:pt x="176" y="539"/>
                    <a:pt x="176" y="539"/>
                  </a:cubicBezTo>
                  <a:cubicBezTo>
                    <a:pt x="170" y="536"/>
                    <a:pt x="170" y="536"/>
                    <a:pt x="170" y="536"/>
                  </a:cubicBezTo>
                  <a:cubicBezTo>
                    <a:pt x="168" y="535"/>
                    <a:pt x="166" y="534"/>
                    <a:pt x="164" y="533"/>
                  </a:cubicBezTo>
                  <a:cubicBezTo>
                    <a:pt x="160" y="531"/>
                    <a:pt x="155" y="528"/>
                    <a:pt x="151" y="526"/>
                  </a:cubicBezTo>
                  <a:cubicBezTo>
                    <a:pt x="143" y="521"/>
                    <a:pt x="135" y="516"/>
                    <a:pt x="128" y="511"/>
                  </a:cubicBezTo>
                  <a:cubicBezTo>
                    <a:pt x="113" y="500"/>
                    <a:pt x="99" y="487"/>
                    <a:pt x="86" y="473"/>
                  </a:cubicBezTo>
                  <a:cubicBezTo>
                    <a:pt x="61" y="446"/>
                    <a:pt x="41" y="413"/>
                    <a:pt x="29" y="378"/>
                  </a:cubicBezTo>
                  <a:cubicBezTo>
                    <a:pt x="17" y="344"/>
                    <a:pt x="12" y="307"/>
                    <a:pt x="14" y="271"/>
                  </a:cubicBezTo>
                  <a:cubicBezTo>
                    <a:pt x="16" y="235"/>
                    <a:pt x="25" y="201"/>
                    <a:pt x="40" y="170"/>
                  </a:cubicBezTo>
                  <a:cubicBezTo>
                    <a:pt x="54" y="139"/>
                    <a:pt x="74" y="111"/>
                    <a:pt x="97" y="89"/>
                  </a:cubicBezTo>
                  <a:cubicBezTo>
                    <a:pt x="120" y="66"/>
                    <a:pt x="147" y="48"/>
                    <a:pt x="174" y="35"/>
                  </a:cubicBezTo>
                  <a:cubicBezTo>
                    <a:pt x="198" y="24"/>
                    <a:pt x="220" y="18"/>
                    <a:pt x="237" y="14"/>
                  </a:cubicBezTo>
                  <a:cubicBezTo>
                    <a:pt x="255" y="10"/>
                    <a:pt x="268" y="9"/>
                    <a:pt x="278" y="8"/>
                  </a:cubicBezTo>
                  <a:cubicBezTo>
                    <a:pt x="283" y="8"/>
                    <a:pt x="287" y="8"/>
                    <a:pt x="290" y="8"/>
                  </a:cubicBezTo>
                  <a:cubicBezTo>
                    <a:pt x="293" y="7"/>
                    <a:pt x="295" y="7"/>
                    <a:pt x="296" y="7"/>
                  </a:cubicBezTo>
                  <a:cubicBezTo>
                    <a:pt x="298" y="7"/>
                    <a:pt x="296" y="6"/>
                    <a:pt x="291" y="6"/>
                  </a:cubicBezTo>
                  <a:cubicBezTo>
                    <a:pt x="286" y="6"/>
                    <a:pt x="277" y="5"/>
                    <a:pt x="266" y="6"/>
                  </a:cubicBezTo>
                  <a:cubicBezTo>
                    <a:pt x="254" y="7"/>
                    <a:pt x="239" y="8"/>
                    <a:pt x="222" y="12"/>
                  </a:cubicBezTo>
                  <a:cubicBezTo>
                    <a:pt x="205" y="16"/>
                    <a:pt x="186" y="22"/>
                    <a:pt x="165" y="32"/>
                  </a:cubicBezTo>
                  <a:cubicBezTo>
                    <a:pt x="145" y="42"/>
                    <a:pt x="123" y="56"/>
                    <a:pt x="102" y="74"/>
                  </a:cubicBezTo>
                  <a:cubicBezTo>
                    <a:pt x="101" y="73"/>
                    <a:pt x="101" y="73"/>
                    <a:pt x="101" y="73"/>
                  </a:cubicBezTo>
                  <a:cubicBezTo>
                    <a:pt x="122" y="55"/>
                    <a:pt x="141" y="43"/>
                    <a:pt x="157" y="34"/>
                  </a:cubicBezTo>
                  <a:cubicBezTo>
                    <a:pt x="173" y="26"/>
                    <a:pt x="186" y="20"/>
                    <a:pt x="196" y="17"/>
                  </a:cubicBezTo>
                  <a:cubicBezTo>
                    <a:pt x="206" y="13"/>
                    <a:pt x="213" y="11"/>
                    <a:pt x="218" y="10"/>
                  </a:cubicBezTo>
                  <a:cubicBezTo>
                    <a:pt x="222" y="8"/>
                    <a:pt x="225" y="8"/>
                    <a:pt x="225" y="7"/>
                  </a:cubicBezTo>
                  <a:cubicBezTo>
                    <a:pt x="227" y="6"/>
                    <a:pt x="223" y="7"/>
                    <a:pt x="220" y="7"/>
                  </a:cubicBezTo>
                  <a:cubicBezTo>
                    <a:pt x="217" y="8"/>
                    <a:pt x="215" y="7"/>
                    <a:pt x="221" y="5"/>
                  </a:cubicBezTo>
                  <a:cubicBezTo>
                    <a:pt x="194" y="12"/>
                    <a:pt x="168" y="23"/>
                    <a:pt x="144" y="37"/>
                  </a:cubicBezTo>
                  <a:cubicBezTo>
                    <a:pt x="120" y="51"/>
                    <a:pt x="98" y="69"/>
                    <a:pt x="78" y="89"/>
                  </a:cubicBezTo>
                  <a:cubicBezTo>
                    <a:pt x="59" y="110"/>
                    <a:pt x="43" y="133"/>
                    <a:pt x="30" y="158"/>
                  </a:cubicBezTo>
                  <a:cubicBezTo>
                    <a:pt x="18" y="183"/>
                    <a:pt x="9" y="210"/>
                    <a:pt x="4" y="237"/>
                  </a:cubicBezTo>
                  <a:cubicBezTo>
                    <a:pt x="3" y="244"/>
                    <a:pt x="1" y="253"/>
                    <a:pt x="1" y="263"/>
                  </a:cubicBezTo>
                  <a:cubicBezTo>
                    <a:pt x="0" y="272"/>
                    <a:pt x="0" y="283"/>
                    <a:pt x="0" y="293"/>
                  </a:cubicBezTo>
                  <a:cubicBezTo>
                    <a:pt x="0" y="304"/>
                    <a:pt x="1" y="314"/>
                    <a:pt x="2" y="324"/>
                  </a:cubicBezTo>
                  <a:cubicBezTo>
                    <a:pt x="3" y="334"/>
                    <a:pt x="5" y="342"/>
                    <a:pt x="6" y="349"/>
                  </a:cubicBezTo>
                  <a:cubicBezTo>
                    <a:pt x="12" y="376"/>
                    <a:pt x="22" y="402"/>
                    <a:pt x="35" y="426"/>
                  </a:cubicBezTo>
                  <a:cubicBezTo>
                    <a:pt x="48" y="450"/>
                    <a:pt x="64" y="472"/>
                    <a:pt x="83" y="491"/>
                  </a:cubicBezTo>
                  <a:cubicBezTo>
                    <a:pt x="102" y="510"/>
                    <a:pt x="124" y="527"/>
                    <a:pt x="148" y="540"/>
                  </a:cubicBezTo>
                  <a:cubicBezTo>
                    <a:pt x="151" y="542"/>
                    <a:pt x="154" y="544"/>
                    <a:pt x="157" y="545"/>
                  </a:cubicBezTo>
                  <a:cubicBezTo>
                    <a:pt x="161" y="547"/>
                    <a:pt x="161" y="547"/>
                    <a:pt x="161" y="547"/>
                  </a:cubicBezTo>
                  <a:cubicBezTo>
                    <a:pt x="164" y="549"/>
                    <a:pt x="164" y="549"/>
                    <a:pt x="164" y="549"/>
                  </a:cubicBezTo>
                  <a:cubicBezTo>
                    <a:pt x="165" y="549"/>
                    <a:pt x="165" y="549"/>
                    <a:pt x="165" y="549"/>
                  </a:cubicBezTo>
                  <a:cubicBezTo>
                    <a:pt x="165" y="549"/>
                    <a:pt x="165" y="549"/>
                    <a:pt x="165" y="549"/>
                  </a:cubicBezTo>
                  <a:cubicBezTo>
                    <a:pt x="165" y="551"/>
                    <a:pt x="165" y="551"/>
                    <a:pt x="165" y="551"/>
                  </a:cubicBezTo>
                  <a:cubicBezTo>
                    <a:pt x="165" y="561"/>
                    <a:pt x="165" y="561"/>
                    <a:pt x="165" y="561"/>
                  </a:cubicBezTo>
                  <a:cubicBezTo>
                    <a:pt x="165" y="601"/>
                    <a:pt x="165" y="601"/>
                    <a:pt x="165" y="601"/>
                  </a:cubicBezTo>
                  <a:cubicBezTo>
                    <a:pt x="165" y="605"/>
                    <a:pt x="167" y="610"/>
                    <a:pt x="169" y="614"/>
                  </a:cubicBezTo>
                  <a:cubicBezTo>
                    <a:pt x="172" y="618"/>
                    <a:pt x="176" y="621"/>
                    <a:pt x="180" y="622"/>
                  </a:cubicBezTo>
                  <a:cubicBezTo>
                    <a:pt x="180" y="622"/>
                    <a:pt x="180" y="622"/>
                    <a:pt x="181" y="622"/>
                  </a:cubicBezTo>
                  <a:cubicBezTo>
                    <a:pt x="176" y="623"/>
                    <a:pt x="172" y="626"/>
                    <a:pt x="169" y="629"/>
                  </a:cubicBezTo>
                  <a:cubicBezTo>
                    <a:pt x="166" y="633"/>
                    <a:pt x="164" y="637"/>
                    <a:pt x="164" y="641"/>
                  </a:cubicBezTo>
                  <a:cubicBezTo>
                    <a:pt x="163" y="646"/>
                    <a:pt x="163" y="650"/>
                    <a:pt x="165" y="654"/>
                  </a:cubicBezTo>
                  <a:cubicBezTo>
                    <a:pt x="166" y="658"/>
                    <a:pt x="169" y="662"/>
                    <a:pt x="172" y="665"/>
                  </a:cubicBezTo>
                  <a:cubicBezTo>
                    <a:pt x="174" y="667"/>
                    <a:pt x="176" y="668"/>
                    <a:pt x="178" y="669"/>
                  </a:cubicBezTo>
                  <a:cubicBezTo>
                    <a:pt x="181" y="670"/>
                    <a:pt x="183" y="670"/>
                    <a:pt x="185" y="670"/>
                  </a:cubicBezTo>
                  <a:cubicBezTo>
                    <a:pt x="205" y="670"/>
                    <a:pt x="205" y="670"/>
                    <a:pt x="205" y="670"/>
                  </a:cubicBezTo>
                  <a:cubicBezTo>
                    <a:pt x="244" y="670"/>
                    <a:pt x="244" y="670"/>
                    <a:pt x="244" y="670"/>
                  </a:cubicBezTo>
                  <a:cubicBezTo>
                    <a:pt x="268" y="670"/>
                    <a:pt x="268" y="670"/>
                    <a:pt x="268" y="670"/>
                  </a:cubicBezTo>
                  <a:cubicBezTo>
                    <a:pt x="232" y="670"/>
                    <a:pt x="232" y="670"/>
                    <a:pt x="232" y="670"/>
                  </a:cubicBezTo>
                  <a:cubicBezTo>
                    <a:pt x="192" y="670"/>
                    <a:pt x="192" y="670"/>
                    <a:pt x="192" y="670"/>
                  </a:cubicBezTo>
                  <a:cubicBezTo>
                    <a:pt x="188" y="670"/>
                    <a:pt x="188" y="670"/>
                    <a:pt x="188" y="670"/>
                  </a:cubicBezTo>
                  <a:cubicBezTo>
                    <a:pt x="185" y="670"/>
                    <a:pt x="185" y="670"/>
                    <a:pt x="185" y="670"/>
                  </a:cubicBezTo>
                  <a:cubicBezTo>
                    <a:pt x="184" y="670"/>
                    <a:pt x="183" y="671"/>
                    <a:pt x="181" y="671"/>
                  </a:cubicBezTo>
                  <a:cubicBezTo>
                    <a:pt x="177" y="672"/>
                    <a:pt x="172" y="674"/>
                    <a:pt x="169" y="678"/>
                  </a:cubicBezTo>
                  <a:cubicBezTo>
                    <a:pt x="166" y="681"/>
                    <a:pt x="164" y="686"/>
                    <a:pt x="164" y="690"/>
                  </a:cubicBezTo>
                  <a:cubicBezTo>
                    <a:pt x="163" y="694"/>
                    <a:pt x="163" y="699"/>
                    <a:pt x="165" y="703"/>
                  </a:cubicBezTo>
                  <a:cubicBezTo>
                    <a:pt x="166" y="707"/>
                    <a:pt x="169" y="711"/>
                    <a:pt x="172" y="714"/>
                  </a:cubicBezTo>
                  <a:cubicBezTo>
                    <a:pt x="174" y="715"/>
                    <a:pt x="176" y="717"/>
                    <a:pt x="178" y="717"/>
                  </a:cubicBezTo>
                  <a:cubicBezTo>
                    <a:pt x="181" y="718"/>
                    <a:pt x="183" y="719"/>
                    <a:pt x="185" y="719"/>
                  </a:cubicBezTo>
                  <a:cubicBezTo>
                    <a:pt x="205" y="719"/>
                    <a:pt x="205" y="719"/>
                    <a:pt x="205" y="719"/>
                  </a:cubicBezTo>
                  <a:cubicBezTo>
                    <a:pt x="244" y="719"/>
                    <a:pt x="244" y="719"/>
                    <a:pt x="244" y="719"/>
                  </a:cubicBezTo>
                  <a:cubicBezTo>
                    <a:pt x="265" y="719"/>
                    <a:pt x="265" y="719"/>
                    <a:pt x="265" y="719"/>
                  </a:cubicBezTo>
                  <a:cubicBezTo>
                    <a:pt x="205" y="719"/>
                    <a:pt x="205" y="719"/>
                    <a:pt x="205" y="719"/>
                  </a:cubicBezTo>
                  <a:cubicBezTo>
                    <a:pt x="193" y="719"/>
                    <a:pt x="193" y="719"/>
                    <a:pt x="193" y="719"/>
                  </a:cubicBezTo>
                  <a:cubicBezTo>
                    <a:pt x="187" y="719"/>
                    <a:pt x="187" y="719"/>
                    <a:pt x="187" y="719"/>
                  </a:cubicBezTo>
                  <a:cubicBezTo>
                    <a:pt x="186" y="719"/>
                    <a:pt x="186" y="719"/>
                    <a:pt x="186" y="719"/>
                  </a:cubicBezTo>
                  <a:cubicBezTo>
                    <a:pt x="185" y="719"/>
                    <a:pt x="185" y="719"/>
                    <a:pt x="185" y="719"/>
                  </a:cubicBezTo>
                  <a:cubicBezTo>
                    <a:pt x="184" y="719"/>
                    <a:pt x="184" y="719"/>
                    <a:pt x="184" y="719"/>
                  </a:cubicBezTo>
                  <a:cubicBezTo>
                    <a:pt x="182" y="719"/>
                    <a:pt x="181" y="719"/>
                    <a:pt x="179" y="720"/>
                  </a:cubicBezTo>
                  <a:cubicBezTo>
                    <a:pt x="174" y="722"/>
                    <a:pt x="169" y="726"/>
                    <a:pt x="167" y="730"/>
                  </a:cubicBezTo>
                  <a:cubicBezTo>
                    <a:pt x="164" y="735"/>
                    <a:pt x="163" y="740"/>
                    <a:pt x="163" y="746"/>
                  </a:cubicBezTo>
                  <a:cubicBezTo>
                    <a:pt x="164" y="751"/>
                    <a:pt x="166" y="756"/>
                    <a:pt x="169" y="760"/>
                  </a:cubicBezTo>
                  <a:cubicBezTo>
                    <a:pt x="171" y="762"/>
                    <a:pt x="173" y="764"/>
                    <a:pt x="176" y="765"/>
                  </a:cubicBezTo>
                  <a:cubicBezTo>
                    <a:pt x="179" y="766"/>
                    <a:pt x="181" y="767"/>
                    <a:pt x="184" y="767"/>
                  </a:cubicBezTo>
                  <a:cubicBezTo>
                    <a:pt x="204" y="767"/>
                    <a:pt x="204" y="767"/>
                    <a:pt x="204" y="767"/>
                  </a:cubicBezTo>
                  <a:cubicBezTo>
                    <a:pt x="220" y="801"/>
                    <a:pt x="220" y="801"/>
                    <a:pt x="220" y="801"/>
                  </a:cubicBezTo>
                  <a:cubicBezTo>
                    <a:pt x="222" y="805"/>
                    <a:pt x="222" y="805"/>
                    <a:pt x="222" y="805"/>
                  </a:cubicBezTo>
                  <a:cubicBezTo>
                    <a:pt x="224" y="808"/>
                    <a:pt x="224" y="808"/>
                    <a:pt x="224" y="808"/>
                  </a:cubicBezTo>
                  <a:cubicBezTo>
                    <a:pt x="224" y="809"/>
                    <a:pt x="224" y="809"/>
                    <a:pt x="224" y="809"/>
                  </a:cubicBezTo>
                  <a:cubicBezTo>
                    <a:pt x="225" y="810"/>
                    <a:pt x="225" y="810"/>
                    <a:pt x="225" y="810"/>
                  </a:cubicBezTo>
                  <a:cubicBezTo>
                    <a:pt x="225" y="810"/>
                    <a:pt x="225" y="811"/>
                    <a:pt x="225" y="811"/>
                  </a:cubicBezTo>
                  <a:cubicBezTo>
                    <a:pt x="227" y="813"/>
                    <a:pt x="227" y="813"/>
                    <a:pt x="227" y="813"/>
                  </a:cubicBezTo>
                  <a:cubicBezTo>
                    <a:pt x="229" y="815"/>
                    <a:pt x="229" y="815"/>
                    <a:pt x="229" y="815"/>
                  </a:cubicBezTo>
                  <a:cubicBezTo>
                    <a:pt x="230" y="817"/>
                    <a:pt x="231" y="818"/>
                    <a:pt x="232" y="820"/>
                  </a:cubicBezTo>
                  <a:cubicBezTo>
                    <a:pt x="234" y="821"/>
                    <a:pt x="235" y="822"/>
                    <a:pt x="236" y="824"/>
                  </a:cubicBezTo>
                  <a:cubicBezTo>
                    <a:pt x="238" y="825"/>
                    <a:pt x="239" y="826"/>
                    <a:pt x="241" y="828"/>
                  </a:cubicBezTo>
                  <a:cubicBezTo>
                    <a:pt x="242" y="828"/>
                    <a:pt x="243" y="829"/>
                    <a:pt x="245" y="830"/>
                  </a:cubicBezTo>
                  <a:cubicBezTo>
                    <a:pt x="246" y="830"/>
                    <a:pt x="247" y="830"/>
                    <a:pt x="247" y="830"/>
                  </a:cubicBezTo>
                  <a:cubicBezTo>
                    <a:pt x="249" y="831"/>
                    <a:pt x="249" y="831"/>
                    <a:pt x="249" y="831"/>
                  </a:cubicBezTo>
                  <a:cubicBezTo>
                    <a:pt x="250" y="831"/>
                    <a:pt x="252" y="831"/>
                    <a:pt x="254" y="831"/>
                  </a:cubicBezTo>
                  <a:cubicBezTo>
                    <a:pt x="268" y="833"/>
                    <a:pt x="282" y="834"/>
                    <a:pt x="296" y="834"/>
                  </a:cubicBezTo>
                  <a:cubicBezTo>
                    <a:pt x="303" y="835"/>
                    <a:pt x="310" y="835"/>
                    <a:pt x="318" y="834"/>
                  </a:cubicBezTo>
                  <a:cubicBezTo>
                    <a:pt x="321" y="834"/>
                    <a:pt x="325" y="834"/>
                    <a:pt x="329" y="833"/>
                  </a:cubicBezTo>
                  <a:cubicBezTo>
                    <a:pt x="331" y="833"/>
                    <a:pt x="332" y="832"/>
                    <a:pt x="334" y="832"/>
                  </a:cubicBezTo>
                  <a:cubicBezTo>
                    <a:pt x="335" y="832"/>
                    <a:pt x="336" y="831"/>
                    <a:pt x="337" y="831"/>
                  </a:cubicBezTo>
                  <a:cubicBezTo>
                    <a:pt x="338" y="831"/>
                    <a:pt x="338" y="831"/>
                    <a:pt x="339" y="830"/>
                  </a:cubicBezTo>
                  <a:cubicBezTo>
                    <a:pt x="340" y="830"/>
                    <a:pt x="340" y="830"/>
                    <a:pt x="340" y="830"/>
                  </a:cubicBezTo>
                  <a:cubicBezTo>
                    <a:pt x="340" y="830"/>
                    <a:pt x="340" y="830"/>
                    <a:pt x="340" y="830"/>
                  </a:cubicBezTo>
                  <a:cubicBezTo>
                    <a:pt x="340" y="830"/>
                    <a:pt x="340" y="830"/>
                    <a:pt x="340" y="830"/>
                  </a:cubicBezTo>
                  <a:cubicBezTo>
                    <a:pt x="341" y="830"/>
                    <a:pt x="341" y="830"/>
                    <a:pt x="341" y="830"/>
                  </a:cubicBezTo>
                  <a:cubicBezTo>
                    <a:pt x="341" y="829"/>
                    <a:pt x="341" y="829"/>
                    <a:pt x="341" y="829"/>
                  </a:cubicBezTo>
                  <a:cubicBezTo>
                    <a:pt x="342" y="829"/>
                    <a:pt x="342" y="829"/>
                    <a:pt x="343" y="829"/>
                  </a:cubicBezTo>
                  <a:cubicBezTo>
                    <a:pt x="342" y="829"/>
                    <a:pt x="342" y="829"/>
                    <a:pt x="341" y="829"/>
                  </a:cubicBezTo>
                  <a:cubicBezTo>
                    <a:pt x="341" y="830"/>
                    <a:pt x="341" y="830"/>
                    <a:pt x="341" y="830"/>
                  </a:cubicBezTo>
                  <a:cubicBezTo>
                    <a:pt x="340" y="830"/>
                    <a:pt x="340" y="830"/>
                    <a:pt x="340" y="830"/>
                  </a:cubicBezTo>
                  <a:cubicBezTo>
                    <a:pt x="340" y="830"/>
                    <a:pt x="340" y="830"/>
                    <a:pt x="340" y="830"/>
                  </a:cubicBezTo>
                  <a:cubicBezTo>
                    <a:pt x="340" y="830"/>
                    <a:pt x="340" y="830"/>
                    <a:pt x="340" y="830"/>
                  </a:cubicBezTo>
                  <a:cubicBezTo>
                    <a:pt x="339" y="830"/>
                    <a:pt x="339" y="830"/>
                    <a:pt x="339" y="830"/>
                  </a:cubicBezTo>
                  <a:cubicBezTo>
                    <a:pt x="338" y="831"/>
                    <a:pt x="338" y="831"/>
                    <a:pt x="337" y="831"/>
                  </a:cubicBezTo>
                  <a:cubicBezTo>
                    <a:pt x="336" y="831"/>
                    <a:pt x="335" y="832"/>
                    <a:pt x="334" y="832"/>
                  </a:cubicBezTo>
                  <a:cubicBezTo>
                    <a:pt x="332" y="832"/>
                    <a:pt x="330" y="833"/>
                    <a:pt x="329" y="833"/>
                  </a:cubicBezTo>
                  <a:cubicBezTo>
                    <a:pt x="325" y="834"/>
                    <a:pt x="321" y="834"/>
                    <a:pt x="317" y="834"/>
                  </a:cubicBezTo>
                  <a:cubicBezTo>
                    <a:pt x="310" y="834"/>
                    <a:pt x="303" y="834"/>
                    <a:pt x="296" y="834"/>
                  </a:cubicBezTo>
                  <a:cubicBezTo>
                    <a:pt x="282" y="834"/>
                    <a:pt x="268" y="833"/>
                    <a:pt x="254" y="831"/>
                  </a:cubicBezTo>
                  <a:cubicBezTo>
                    <a:pt x="252" y="831"/>
                    <a:pt x="250" y="830"/>
                    <a:pt x="248" y="830"/>
                  </a:cubicBezTo>
                  <a:cubicBezTo>
                    <a:pt x="247" y="830"/>
                    <a:pt x="247" y="830"/>
                    <a:pt x="247" y="830"/>
                  </a:cubicBezTo>
                  <a:cubicBezTo>
                    <a:pt x="246" y="830"/>
                    <a:pt x="246" y="830"/>
                    <a:pt x="246" y="830"/>
                  </a:cubicBezTo>
                  <a:cubicBezTo>
                    <a:pt x="246" y="830"/>
                    <a:pt x="246" y="830"/>
                    <a:pt x="246" y="830"/>
                  </a:cubicBezTo>
                  <a:cubicBezTo>
                    <a:pt x="245" y="829"/>
                    <a:pt x="245" y="829"/>
                    <a:pt x="245" y="829"/>
                  </a:cubicBezTo>
                  <a:cubicBezTo>
                    <a:pt x="243" y="829"/>
                    <a:pt x="242" y="828"/>
                    <a:pt x="241" y="827"/>
                  </a:cubicBezTo>
                  <a:cubicBezTo>
                    <a:pt x="239" y="826"/>
                    <a:pt x="238" y="825"/>
                    <a:pt x="236" y="823"/>
                  </a:cubicBezTo>
                  <a:cubicBezTo>
                    <a:pt x="235" y="822"/>
                    <a:pt x="234" y="821"/>
                    <a:pt x="232" y="819"/>
                  </a:cubicBezTo>
                  <a:cubicBezTo>
                    <a:pt x="231" y="818"/>
                    <a:pt x="230" y="817"/>
                    <a:pt x="229" y="815"/>
                  </a:cubicBezTo>
                  <a:cubicBezTo>
                    <a:pt x="227" y="813"/>
                    <a:pt x="227" y="813"/>
                    <a:pt x="227" y="813"/>
                  </a:cubicBezTo>
                  <a:cubicBezTo>
                    <a:pt x="225" y="811"/>
                    <a:pt x="225" y="811"/>
                    <a:pt x="225" y="811"/>
                  </a:cubicBezTo>
                  <a:cubicBezTo>
                    <a:pt x="225" y="810"/>
                    <a:pt x="225" y="810"/>
                    <a:pt x="225" y="809"/>
                  </a:cubicBezTo>
                  <a:cubicBezTo>
                    <a:pt x="224" y="809"/>
                    <a:pt x="224" y="809"/>
                    <a:pt x="224" y="809"/>
                  </a:cubicBezTo>
                  <a:cubicBezTo>
                    <a:pt x="224" y="808"/>
                    <a:pt x="224" y="808"/>
                    <a:pt x="224" y="808"/>
                  </a:cubicBezTo>
                  <a:cubicBezTo>
                    <a:pt x="223" y="805"/>
                    <a:pt x="223" y="805"/>
                    <a:pt x="223" y="805"/>
                  </a:cubicBezTo>
                  <a:cubicBezTo>
                    <a:pt x="220" y="801"/>
                    <a:pt x="220" y="801"/>
                    <a:pt x="220" y="801"/>
                  </a:cubicBezTo>
                  <a:cubicBezTo>
                    <a:pt x="204" y="767"/>
                    <a:pt x="204" y="767"/>
                    <a:pt x="204" y="767"/>
                  </a:cubicBezTo>
                  <a:cubicBezTo>
                    <a:pt x="194" y="767"/>
                    <a:pt x="194" y="767"/>
                    <a:pt x="194" y="767"/>
                  </a:cubicBezTo>
                  <a:cubicBezTo>
                    <a:pt x="187" y="767"/>
                    <a:pt x="187" y="767"/>
                    <a:pt x="187" y="767"/>
                  </a:cubicBezTo>
                  <a:cubicBezTo>
                    <a:pt x="186" y="767"/>
                    <a:pt x="184" y="767"/>
                    <a:pt x="182" y="767"/>
                  </a:cubicBezTo>
                  <a:cubicBezTo>
                    <a:pt x="180" y="766"/>
                    <a:pt x="178" y="766"/>
                    <a:pt x="177" y="765"/>
                  </a:cubicBezTo>
                  <a:cubicBezTo>
                    <a:pt x="171" y="762"/>
                    <a:pt x="166" y="756"/>
                    <a:pt x="165" y="750"/>
                  </a:cubicBezTo>
                  <a:cubicBezTo>
                    <a:pt x="163" y="744"/>
                    <a:pt x="164" y="737"/>
                    <a:pt x="167" y="731"/>
                  </a:cubicBezTo>
                  <a:cubicBezTo>
                    <a:pt x="166" y="732"/>
                    <a:pt x="166" y="733"/>
                    <a:pt x="166" y="733"/>
                  </a:cubicBezTo>
                  <a:cubicBezTo>
                    <a:pt x="166" y="733"/>
                    <a:pt x="167" y="733"/>
                    <a:pt x="167" y="731"/>
                  </a:cubicBezTo>
                  <a:cubicBezTo>
                    <a:pt x="164" y="737"/>
                    <a:pt x="164" y="743"/>
                    <a:pt x="165" y="749"/>
                  </a:cubicBezTo>
                  <a:cubicBezTo>
                    <a:pt x="167" y="755"/>
                    <a:pt x="171" y="761"/>
                    <a:pt x="177" y="764"/>
                  </a:cubicBezTo>
                  <a:cubicBezTo>
                    <a:pt x="178" y="765"/>
                    <a:pt x="180" y="765"/>
                    <a:pt x="182" y="766"/>
                  </a:cubicBezTo>
                  <a:cubicBezTo>
                    <a:pt x="183" y="766"/>
                    <a:pt x="183" y="766"/>
                    <a:pt x="184" y="766"/>
                  </a:cubicBezTo>
                  <a:cubicBezTo>
                    <a:pt x="185" y="766"/>
                    <a:pt x="185" y="766"/>
                    <a:pt x="185" y="766"/>
                  </a:cubicBezTo>
                  <a:cubicBezTo>
                    <a:pt x="186" y="766"/>
                    <a:pt x="186" y="766"/>
                    <a:pt x="186" y="766"/>
                  </a:cubicBezTo>
                  <a:cubicBezTo>
                    <a:pt x="194" y="766"/>
                    <a:pt x="194" y="766"/>
                    <a:pt x="194" y="766"/>
                  </a:cubicBezTo>
                  <a:cubicBezTo>
                    <a:pt x="205" y="766"/>
                    <a:pt x="205" y="766"/>
                    <a:pt x="205" y="766"/>
                  </a:cubicBezTo>
                  <a:cubicBezTo>
                    <a:pt x="221" y="800"/>
                    <a:pt x="221" y="800"/>
                    <a:pt x="221" y="800"/>
                  </a:cubicBezTo>
                  <a:cubicBezTo>
                    <a:pt x="224" y="805"/>
                    <a:pt x="224" y="805"/>
                    <a:pt x="224" y="805"/>
                  </a:cubicBezTo>
                  <a:cubicBezTo>
                    <a:pt x="225" y="807"/>
                    <a:pt x="225" y="807"/>
                    <a:pt x="225" y="807"/>
                  </a:cubicBezTo>
                  <a:cubicBezTo>
                    <a:pt x="225" y="808"/>
                    <a:pt x="225" y="808"/>
                    <a:pt x="225" y="808"/>
                  </a:cubicBezTo>
                  <a:cubicBezTo>
                    <a:pt x="226" y="809"/>
                    <a:pt x="226" y="809"/>
                    <a:pt x="226" y="809"/>
                  </a:cubicBezTo>
                  <a:cubicBezTo>
                    <a:pt x="226" y="809"/>
                    <a:pt x="226" y="810"/>
                    <a:pt x="226" y="810"/>
                  </a:cubicBezTo>
                  <a:cubicBezTo>
                    <a:pt x="228" y="812"/>
                    <a:pt x="228" y="812"/>
                    <a:pt x="228" y="812"/>
                  </a:cubicBezTo>
                  <a:cubicBezTo>
                    <a:pt x="230" y="815"/>
                    <a:pt x="230" y="815"/>
                    <a:pt x="230" y="815"/>
                  </a:cubicBezTo>
                  <a:cubicBezTo>
                    <a:pt x="231" y="816"/>
                    <a:pt x="232" y="817"/>
                    <a:pt x="233" y="819"/>
                  </a:cubicBezTo>
                  <a:cubicBezTo>
                    <a:pt x="234" y="820"/>
                    <a:pt x="236" y="821"/>
                    <a:pt x="237" y="823"/>
                  </a:cubicBezTo>
                  <a:cubicBezTo>
                    <a:pt x="238" y="824"/>
                    <a:pt x="240" y="825"/>
                    <a:pt x="242" y="827"/>
                  </a:cubicBezTo>
                  <a:cubicBezTo>
                    <a:pt x="243" y="827"/>
                    <a:pt x="244" y="828"/>
                    <a:pt x="245" y="829"/>
                  </a:cubicBezTo>
                  <a:cubicBezTo>
                    <a:pt x="246" y="829"/>
                    <a:pt x="246" y="829"/>
                    <a:pt x="246" y="829"/>
                  </a:cubicBezTo>
                  <a:cubicBezTo>
                    <a:pt x="246" y="829"/>
                    <a:pt x="246" y="829"/>
                    <a:pt x="246" y="829"/>
                  </a:cubicBezTo>
                  <a:cubicBezTo>
                    <a:pt x="247" y="829"/>
                    <a:pt x="247" y="829"/>
                    <a:pt x="247" y="829"/>
                  </a:cubicBezTo>
                  <a:cubicBezTo>
                    <a:pt x="249" y="829"/>
                    <a:pt x="249" y="829"/>
                    <a:pt x="249" y="829"/>
                  </a:cubicBezTo>
                  <a:cubicBezTo>
                    <a:pt x="250" y="830"/>
                    <a:pt x="252" y="830"/>
                    <a:pt x="254" y="830"/>
                  </a:cubicBezTo>
                  <a:cubicBezTo>
                    <a:pt x="268" y="832"/>
                    <a:pt x="282" y="833"/>
                    <a:pt x="296" y="834"/>
                  </a:cubicBezTo>
                  <a:cubicBezTo>
                    <a:pt x="303" y="834"/>
                    <a:pt x="310" y="834"/>
                    <a:pt x="317" y="833"/>
                  </a:cubicBezTo>
                  <a:cubicBezTo>
                    <a:pt x="321" y="833"/>
                    <a:pt x="325" y="833"/>
                    <a:pt x="328" y="832"/>
                  </a:cubicBezTo>
                  <a:cubicBezTo>
                    <a:pt x="330" y="832"/>
                    <a:pt x="332" y="831"/>
                    <a:pt x="334" y="831"/>
                  </a:cubicBezTo>
                  <a:cubicBezTo>
                    <a:pt x="335" y="831"/>
                    <a:pt x="336" y="830"/>
                    <a:pt x="337" y="830"/>
                  </a:cubicBezTo>
                  <a:cubicBezTo>
                    <a:pt x="337" y="830"/>
                    <a:pt x="338" y="830"/>
                    <a:pt x="338" y="829"/>
                  </a:cubicBezTo>
                  <a:cubicBezTo>
                    <a:pt x="339" y="829"/>
                    <a:pt x="339" y="829"/>
                    <a:pt x="339" y="829"/>
                  </a:cubicBezTo>
                  <a:cubicBezTo>
                    <a:pt x="340" y="829"/>
                    <a:pt x="340" y="829"/>
                    <a:pt x="340" y="829"/>
                  </a:cubicBezTo>
                  <a:cubicBezTo>
                    <a:pt x="340" y="829"/>
                    <a:pt x="340" y="829"/>
                    <a:pt x="340" y="829"/>
                  </a:cubicBezTo>
                  <a:cubicBezTo>
                    <a:pt x="341" y="829"/>
                    <a:pt x="341" y="829"/>
                    <a:pt x="341" y="829"/>
                  </a:cubicBezTo>
                  <a:cubicBezTo>
                    <a:pt x="341" y="828"/>
                    <a:pt x="341" y="828"/>
                    <a:pt x="341" y="828"/>
                  </a:cubicBezTo>
                  <a:cubicBezTo>
                    <a:pt x="342" y="828"/>
                    <a:pt x="342" y="828"/>
                    <a:pt x="343" y="827"/>
                  </a:cubicBezTo>
                  <a:cubicBezTo>
                    <a:pt x="344" y="827"/>
                    <a:pt x="345" y="826"/>
                    <a:pt x="346" y="826"/>
                  </a:cubicBezTo>
                  <a:cubicBezTo>
                    <a:pt x="346" y="827"/>
                    <a:pt x="346" y="827"/>
                    <a:pt x="346" y="827"/>
                  </a:cubicBezTo>
                  <a:cubicBezTo>
                    <a:pt x="352" y="823"/>
                    <a:pt x="357" y="817"/>
                    <a:pt x="360" y="812"/>
                  </a:cubicBezTo>
                  <a:cubicBezTo>
                    <a:pt x="369" y="796"/>
                    <a:pt x="369" y="796"/>
                    <a:pt x="369" y="796"/>
                  </a:cubicBezTo>
                  <a:cubicBezTo>
                    <a:pt x="377" y="780"/>
                    <a:pt x="377" y="780"/>
                    <a:pt x="377" y="780"/>
                  </a:cubicBezTo>
                  <a:cubicBezTo>
                    <a:pt x="382" y="772"/>
                    <a:pt x="382" y="772"/>
                    <a:pt x="382" y="772"/>
                  </a:cubicBezTo>
                  <a:cubicBezTo>
                    <a:pt x="384" y="768"/>
                    <a:pt x="384" y="768"/>
                    <a:pt x="384" y="768"/>
                  </a:cubicBezTo>
                  <a:cubicBezTo>
                    <a:pt x="384" y="768"/>
                    <a:pt x="384" y="768"/>
                    <a:pt x="384" y="768"/>
                  </a:cubicBezTo>
                  <a:cubicBezTo>
                    <a:pt x="384" y="768"/>
                    <a:pt x="384" y="768"/>
                    <a:pt x="384" y="768"/>
                  </a:cubicBezTo>
                  <a:cubicBezTo>
                    <a:pt x="384" y="768"/>
                    <a:pt x="384" y="768"/>
                    <a:pt x="384" y="768"/>
                  </a:cubicBezTo>
                  <a:cubicBezTo>
                    <a:pt x="385" y="768"/>
                    <a:pt x="385" y="768"/>
                    <a:pt x="385" y="768"/>
                  </a:cubicBezTo>
                  <a:cubicBezTo>
                    <a:pt x="391" y="768"/>
                    <a:pt x="391" y="768"/>
                    <a:pt x="391" y="768"/>
                  </a:cubicBezTo>
                  <a:cubicBezTo>
                    <a:pt x="396" y="768"/>
                    <a:pt x="396" y="768"/>
                    <a:pt x="396" y="768"/>
                  </a:cubicBezTo>
                  <a:cubicBezTo>
                    <a:pt x="396" y="768"/>
                    <a:pt x="396" y="768"/>
                    <a:pt x="396" y="768"/>
                  </a:cubicBezTo>
                  <a:cubicBezTo>
                    <a:pt x="397" y="768"/>
                    <a:pt x="397" y="768"/>
                    <a:pt x="397" y="768"/>
                  </a:cubicBezTo>
                  <a:cubicBezTo>
                    <a:pt x="398" y="768"/>
                    <a:pt x="398" y="768"/>
                    <a:pt x="399" y="768"/>
                  </a:cubicBezTo>
                  <a:cubicBezTo>
                    <a:pt x="400" y="768"/>
                    <a:pt x="401" y="768"/>
                    <a:pt x="402" y="767"/>
                  </a:cubicBezTo>
                  <a:cubicBezTo>
                    <a:pt x="406" y="766"/>
                    <a:pt x="409" y="764"/>
                    <a:pt x="412" y="761"/>
                  </a:cubicBezTo>
                  <a:cubicBezTo>
                    <a:pt x="416" y="756"/>
                    <a:pt x="418" y="749"/>
                    <a:pt x="418" y="744"/>
                  </a:cubicBezTo>
                  <a:cubicBezTo>
                    <a:pt x="417" y="748"/>
                    <a:pt x="416" y="753"/>
                    <a:pt x="414" y="757"/>
                  </a:cubicBezTo>
                  <a:cubicBezTo>
                    <a:pt x="411" y="761"/>
                    <a:pt x="407" y="764"/>
                    <a:pt x="402" y="765"/>
                  </a:cubicBezTo>
                  <a:cubicBezTo>
                    <a:pt x="401" y="766"/>
                    <a:pt x="400" y="766"/>
                    <a:pt x="399" y="766"/>
                  </a:cubicBezTo>
                  <a:cubicBezTo>
                    <a:pt x="398" y="766"/>
                    <a:pt x="397" y="766"/>
                    <a:pt x="397" y="766"/>
                  </a:cubicBezTo>
                  <a:cubicBezTo>
                    <a:pt x="396" y="766"/>
                    <a:pt x="396" y="766"/>
                    <a:pt x="396" y="766"/>
                  </a:cubicBezTo>
                  <a:cubicBezTo>
                    <a:pt x="396" y="766"/>
                    <a:pt x="396" y="766"/>
                    <a:pt x="396" y="766"/>
                  </a:cubicBezTo>
                  <a:cubicBezTo>
                    <a:pt x="395" y="766"/>
                    <a:pt x="395" y="766"/>
                    <a:pt x="395" y="766"/>
                  </a:cubicBezTo>
                  <a:cubicBezTo>
                    <a:pt x="390" y="766"/>
                    <a:pt x="390" y="766"/>
                    <a:pt x="390" y="766"/>
                  </a:cubicBezTo>
                  <a:cubicBezTo>
                    <a:pt x="385" y="766"/>
                    <a:pt x="385" y="766"/>
                    <a:pt x="385" y="766"/>
                  </a:cubicBezTo>
                  <a:cubicBezTo>
                    <a:pt x="384" y="766"/>
                    <a:pt x="384" y="766"/>
                    <a:pt x="384" y="766"/>
                  </a:cubicBezTo>
                  <a:cubicBezTo>
                    <a:pt x="384" y="766"/>
                    <a:pt x="384" y="766"/>
                    <a:pt x="384" y="766"/>
                  </a:cubicBezTo>
                  <a:cubicBezTo>
                    <a:pt x="383" y="766"/>
                    <a:pt x="383" y="766"/>
                    <a:pt x="383" y="766"/>
                  </a:cubicBezTo>
                  <a:cubicBezTo>
                    <a:pt x="383" y="766"/>
                    <a:pt x="383" y="766"/>
                    <a:pt x="383" y="766"/>
                  </a:cubicBezTo>
                  <a:cubicBezTo>
                    <a:pt x="382" y="767"/>
                    <a:pt x="382" y="767"/>
                    <a:pt x="382" y="767"/>
                  </a:cubicBezTo>
                  <a:cubicBezTo>
                    <a:pt x="379" y="771"/>
                    <a:pt x="379" y="771"/>
                    <a:pt x="379" y="771"/>
                  </a:cubicBezTo>
                  <a:cubicBezTo>
                    <a:pt x="375" y="780"/>
                    <a:pt x="375" y="780"/>
                    <a:pt x="375" y="780"/>
                  </a:cubicBezTo>
                  <a:cubicBezTo>
                    <a:pt x="366" y="796"/>
                    <a:pt x="366" y="796"/>
                    <a:pt x="366" y="796"/>
                  </a:cubicBezTo>
                  <a:cubicBezTo>
                    <a:pt x="361" y="805"/>
                    <a:pt x="361" y="805"/>
                    <a:pt x="361" y="805"/>
                  </a:cubicBezTo>
                  <a:cubicBezTo>
                    <a:pt x="359" y="809"/>
                    <a:pt x="359" y="809"/>
                    <a:pt x="359" y="809"/>
                  </a:cubicBezTo>
                  <a:cubicBezTo>
                    <a:pt x="358" y="811"/>
                    <a:pt x="357" y="812"/>
                    <a:pt x="356" y="814"/>
                  </a:cubicBezTo>
                  <a:cubicBezTo>
                    <a:pt x="354" y="816"/>
                    <a:pt x="352" y="819"/>
                    <a:pt x="349" y="822"/>
                  </a:cubicBezTo>
                  <a:cubicBezTo>
                    <a:pt x="346" y="824"/>
                    <a:pt x="343" y="826"/>
                    <a:pt x="339" y="828"/>
                  </a:cubicBezTo>
                  <a:cubicBezTo>
                    <a:pt x="339" y="828"/>
                    <a:pt x="339" y="828"/>
                    <a:pt x="339" y="828"/>
                  </a:cubicBezTo>
                  <a:cubicBezTo>
                    <a:pt x="336" y="829"/>
                    <a:pt x="333" y="830"/>
                    <a:pt x="330" y="830"/>
                  </a:cubicBezTo>
                  <a:cubicBezTo>
                    <a:pt x="327" y="831"/>
                    <a:pt x="324" y="831"/>
                    <a:pt x="321" y="831"/>
                  </a:cubicBezTo>
                  <a:cubicBezTo>
                    <a:pt x="315" y="832"/>
                    <a:pt x="309" y="832"/>
                    <a:pt x="303" y="832"/>
                  </a:cubicBezTo>
                  <a:cubicBezTo>
                    <a:pt x="291" y="832"/>
                    <a:pt x="279" y="831"/>
                    <a:pt x="267" y="830"/>
                  </a:cubicBezTo>
                  <a:cubicBezTo>
                    <a:pt x="261" y="829"/>
                    <a:pt x="255" y="829"/>
                    <a:pt x="249" y="828"/>
                  </a:cubicBezTo>
                  <a:cubicBezTo>
                    <a:pt x="248" y="828"/>
                    <a:pt x="247" y="828"/>
                    <a:pt x="246" y="827"/>
                  </a:cubicBezTo>
                  <a:cubicBezTo>
                    <a:pt x="245" y="827"/>
                    <a:pt x="244" y="826"/>
                    <a:pt x="243" y="826"/>
                  </a:cubicBezTo>
                  <a:cubicBezTo>
                    <a:pt x="241" y="825"/>
                    <a:pt x="240" y="824"/>
                    <a:pt x="239" y="823"/>
                  </a:cubicBezTo>
                  <a:cubicBezTo>
                    <a:pt x="238" y="822"/>
                    <a:pt x="237" y="820"/>
                    <a:pt x="236" y="819"/>
                  </a:cubicBezTo>
                  <a:cubicBezTo>
                    <a:pt x="240" y="823"/>
                    <a:pt x="246" y="827"/>
                    <a:pt x="253" y="828"/>
                  </a:cubicBezTo>
                  <a:cubicBezTo>
                    <a:pt x="263" y="829"/>
                    <a:pt x="273" y="830"/>
                    <a:pt x="283" y="831"/>
                  </a:cubicBezTo>
                  <a:cubicBezTo>
                    <a:pt x="292" y="831"/>
                    <a:pt x="302" y="832"/>
                    <a:pt x="311" y="832"/>
                  </a:cubicBezTo>
                  <a:cubicBezTo>
                    <a:pt x="316" y="832"/>
                    <a:pt x="321" y="831"/>
                    <a:pt x="325" y="831"/>
                  </a:cubicBezTo>
                  <a:cubicBezTo>
                    <a:pt x="330" y="830"/>
                    <a:pt x="335" y="829"/>
                    <a:pt x="339" y="827"/>
                  </a:cubicBezTo>
                  <a:cubicBezTo>
                    <a:pt x="339" y="827"/>
                    <a:pt x="339" y="827"/>
                    <a:pt x="339" y="827"/>
                  </a:cubicBezTo>
                  <a:cubicBezTo>
                    <a:pt x="343" y="826"/>
                    <a:pt x="346" y="824"/>
                    <a:pt x="349" y="821"/>
                  </a:cubicBezTo>
                  <a:cubicBezTo>
                    <a:pt x="352" y="819"/>
                    <a:pt x="354" y="816"/>
                    <a:pt x="356" y="813"/>
                  </a:cubicBezTo>
                  <a:cubicBezTo>
                    <a:pt x="357" y="812"/>
                    <a:pt x="358" y="810"/>
                    <a:pt x="359" y="809"/>
                  </a:cubicBezTo>
                  <a:cubicBezTo>
                    <a:pt x="361" y="804"/>
                    <a:pt x="361" y="804"/>
                    <a:pt x="361" y="804"/>
                  </a:cubicBezTo>
                  <a:cubicBezTo>
                    <a:pt x="366" y="796"/>
                    <a:pt x="366" y="796"/>
                    <a:pt x="366" y="796"/>
                  </a:cubicBezTo>
                  <a:cubicBezTo>
                    <a:pt x="375" y="779"/>
                    <a:pt x="375" y="779"/>
                    <a:pt x="375" y="779"/>
                  </a:cubicBezTo>
                  <a:cubicBezTo>
                    <a:pt x="379" y="771"/>
                    <a:pt x="379" y="771"/>
                    <a:pt x="379" y="771"/>
                  </a:cubicBezTo>
                  <a:cubicBezTo>
                    <a:pt x="381" y="767"/>
                    <a:pt x="381" y="767"/>
                    <a:pt x="381" y="767"/>
                  </a:cubicBezTo>
                  <a:cubicBezTo>
                    <a:pt x="382" y="765"/>
                    <a:pt x="382" y="765"/>
                    <a:pt x="382" y="765"/>
                  </a:cubicBezTo>
                  <a:cubicBezTo>
                    <a:pt x="390" y="766"/>
                    <a:pt x="390" y="766"/>
                    <a:pt x="390" y="766"/>
                  </a:cubicBezTo>
                  <a:cubicBezTo>
                    <a:pt x="395" y="766"/>
                    <a:pt x="395" y="766"/>
                    <a:pt x="395" y="766"/>
                  </a:cubicBezTo>
                  <a:cubicBezTo>
                    <a:pt x="396" y="766"/>
                    <a:pt x="396" y="766"/>
                    <a:pt x="396" y="766"/>
                  </a:cubicBezTo>
                  <a:cubicBezTo>
                    <a:pt x="396" y="766"/>
                    <a:pt x="396" y="766"/>
                    <a:pt x="396" y="766"/>
                  </a:cubicBezTo>
                  <a:cubicBezTo>
                    <a:pt x="397" y="766"/>
                    <a:pt x="397" y="766"/>
                    <a:pt x="397" y="766"/>
                  </a:cubicBezTo>
                  <a:cubicBezTo>
                    <a:pt x="397" y="766"/>
                    <a:pt x="398" y="766"/>
                    <a:pt x="398" y="765"/>
                  </a:cubicBezTo>
                  <a:cubicBezTo>
                    <a:pt x="400" y="765"/>
                    <a:pt x="401" y="765"/>
                    <a:pt x="402" y="765"/>
                  </a:cubicBezTo>
                  <a:cubicBezTo>
                    <a:pt x="407" y="763"/>
                    <a:pt x="410" y="760"/>
                    <a:pt x="413" y="756"/>
                  </a:cubicBezTo>
                  <a:cubicBezTo>
                    <a:pt x="415" y="752"/>
                    <a:pt x="417" y="748"/>
                    <a:pt x="417" y="743"/>
                  </a:cubicBezTo>
                  <a:cubicBezTo>
                    <a:pt x="417" y="740"/>
                    <a:pt x="416" y="737"/>
                    <a:pt x="415" y="734"/>
                  </a:cubicBezTo>
                  <a:cubicBezTo>
                    <a:pt x="413" y="730"/>
                    <a:pt x="410" y="727"/>
                    <a:pt x="407" y="725"/>
                  </a:cubicBezTo>
                  <a:cubicBezTo>
                    <a:pt x="405" y="723"/>
                    <a:pt x="402" y="723"/>
                    <a:pt x="399" y="723"/>
                  </a:cubicBezTo>
                  <a:cubicBezTo>
                    <a:pt x="397" y="723"/>
                    <a:pt x="396" y="723"/>
                    <a:pt x="396" y="724"/>
                  </a:cubicBezTo>
                  <a:cubicBezTo>
                    <a:pt x="396" y="724"/>
                    <a:pt x="397" y="725"/>
                    <a:pt x="400" y="726"/>
                  </a:cubicBezTo>
                  <a:cubicBezTo>
                    <a:pt x="402" y="727"/>
                    <a:pt x="405" y="729"/>
                    <a:pt x="408" y="733"/>
                  </a:cubicBezTo>
                  <a:cubicBezTo>
                    <a:pt x="408" y="734"/>
                    <a:pt x="409" y="735"/>
                    <a:pt x="410" y="737"/>
                  </a:cubicBezTo>
                  <a:cubicBezTo>
                    <a:pt x="410" y="739"/>
                    <a:pt x="410" y="740"/>
                    <a:pt x="411" y="742"/>
                  </a:cubicBezTo>
                  <a:cubicBezTo>
                    <a:pt x="411" y="745"/>
                    <a:pt x="410" y="747"/>
                    <a:pt x="410" y="747"/>
                  </a:cubicBezTo>
                  <a:cubicBezTo>
                    <a:pt x="409" y="749"/>
                    <a:pt x="409" y="748"/>
                    <a:pt x="408" y="747"/>
                  </a:cubicBezTo>
                  <a:cubicBezTo>
                    <a:pt x="408" y="749"/>
                    <a:pt x="406" y="752"/>
                    <a:pt x="405" y="754"/>
                  </a:cubicBezTo>
                  <a:cubicBezTo>
                    <a:pt x="403" y="756"/>
                    <a:pt x="401" y="757"/>
                    <a:pt x="398" y="758"/>
                  </a:cubicBezTo>
                  <a:cubicBezTo>
                    <a:pt x="397" y="758"/>
                    <a:pt x="397" y="758"/>
                    <a:pt x="396" y="758"/>
                  </a:cubicBezTo>
                  <a:cubicBezTo>
                    <a:pt x="394" y="758"/>
                    <a:pt x="394" y="758"/>
                    <a:pt x="394" y="758"/>
                  </a:cubicBezTo>
                  <a:cubicBezTo>
                    <a:pt x="389" y="758"/>
                    <a:pt x="389" y="758"/>
                    <a:pt x="389" y="758"/>
                  </a:cubicBezTo>
                  <a:cubicBezTo>
                    <a:pt x="377" y="758"/>
                    <a:pt x="377" y="758"/>
                    <a:pt x="377" y="758"/>
                  </a:cubicBezTo>
                  <a:cubicBezTo>
                    <a:pt x="362" y="787"/>
                    <a:pt x="362" y="787"/>
                    <a:pt x="362" y="787"/>
                  </a:cubicBezTo>
                  <a:cubicBezTo>
                    <a:pt x="354" y="801"/>
                    <a:pt x="354" y="801"/>
                    <a:pt x="354" y="801"/>
                  </a:cubicBezTo>
                  <a:cubicBezTo>
                    <a:pt x="352" y="804"/>
                    <a:pt x="352" y="804"/>
                    <a:pt x="352" y="804"/>
                  </a:cubicBezTo>
                  <a:cubicBezTo>
                    <a:pt x="352" y="805"/>
                    <a:pt x="351" y="806"/>
                    <a:pt x="350" y="807"/>
                  </a:cubicBezTo>
                  <a:cubicBezTo>
                    <a:pt x="349" y="809"/>
                    <a:pt x="348" y="811"/>
                    <a:pt x="346" y="813"/>
                  </a:cubicBezTo>
                  <a:cubicBezTo>
                    <a:pt x="345" y="815"/>
                    <a:pt x="343" y="816"/>
                    <a:pt x="342" y="817"/>
                  </a:cubicBezTo>
                  <a:cubicBezTo>
                    <a:pt x="341" y="817"/>
                    <a:pt x="341" y="818"/>
                    <a:pt x="341" y="818"/>
                  </a:cubicBezTo>
                  <a:cubicBezTo>
                    <a:pt x="341" y="818"/>
                    <a:pt x="341" y="817"/>
                    <a:pt x="342" y="817"/>
                  </a:cubicBezTo>
                  <a:cubicBezTo>
                    <a:pt x="343" y="816"/>
                    <a:pt x="345" y="815"/>
                    <a:pt x="346" y="813"/>
                  </a:cubicBezTo>
                  <a:cubicBezTo>
                    <a:pt x="348" y="811"/>
                    <a:pt x="349" y="809"/>
                    <a:pt x="350" y="807"/>
                  </a:cubicBezTo>
                  <a:cubicBezTo>
                    <a:pt x="351" y="806"/>
                    <a:pt x="352" y="805"/>
                    <a:pt x="352" y="804"/>
                  </a:cubicBezTo>
                  <a:cubicBezTo>
                    <a:pt x="354" y="801"/>
                    <a:pt x="354" y="801"/>
                    <a:pt x="354" y="801"/>
                  </a:cubicBezTo>
                  <a:cubicBezTo>
                    <a:pt x="361" y="787"/>
                    <a:pt x="361" y="787"/>
                    <a:pt x="361" y="787"/>
                  </a:cubicBezTo>
                  <a:cubicBezTo>
                    <a:pt x="377" y="757"/>
                    <a:pt x="377" y="757"/>
                    <a:pt x="377" y="757"/>
                  </a:cubicBezTo>
                  <a:cubicBezTo>
                    <a:pt x="389" y="757"/>
                    <a:pt x="389" y="757"/>
                    <a:pt x="389" y="757"/>
                  </a:cubicBezTo>
                  <a:cubicBezTo>
                    <a:pt x="394" y="757"/>
                    <a:pt x="394" y="757"/>
                    <a:pt x="394" y="757"/>
                  </a:cubicBezTo>
                  <a:cubicBezTo>
                    <a:pt x="396" y="757"/>
                    <a:pt x="396" y="757"/>
                    <a:pt x="396" y="757"/>
                  </a:cubicBezTo>
                  <a:cubicBezTo>
                    <a:pt x="397" y="757"/>
                    <a:pt x="398" y="757"/>
                    <a:pt x="398" y="757"/>
                  </a:cubicBezTo>
                  <a:cubicBezTo>
                    <a:pt x="401" y="757"/>
                    <a:pt x="403" y="755"/>
                    <a:pt x="405" y="753"/>
                  </a:cubicBezTo>
                  <a:cubicBezTo>
                    <a:pt x="406" y="751"/>
                    <a:pt x="407" y="748"/>
                    <a:pt x="408" y="746"/>
                  </a:cubicBezTo>
                  <a:cubicBezTo>
                    <a:pt x="408" y="745"/>
                    <a:pt x="407" y="745"/>
                    <a:pt x="407" y="746"/>
                  </a:cubicBezTo>
                  <a:cubicBezTo>
                    <a:pt x="406" y="746"/>
                    <a:pt x="406" y="748"/>
                    <a:pt x="405" y="750"/>
                  </a:cubicBezTo>
                  <a:cubicBezTo>
                    <a:pt x="404" y="751"/>
                    <a:pt x="403" y="752"/>
                    <a:pt x="402" y="753"/>
                  </a:cubicBezTo>
                  <a:cubicBezTo>
                    <a:pt x="401" y="754"/>
                    <a:pt x="399" y="755"/>
                    <a:pt x="398" y="755"/>
                  </a:cubicBezTo>
                  <a:cubicBezTo>
                    <a:pt x="397" y="755"/>
                    <a:pt x="397" y="755"/>
                    <a:pt x="397" y="755"/>
                  </a:cubicBezTo>
                  <a:cubicBezTo>
                    <a:pt x="396" y="755"/>
                    <a:pt x="396" y="755"/>
                    <a:pt x="396" y="755"/>
                  </a:cubicBezTo>
                  <a:cubicBezTo>
                    <a:pt x="396" y="755"/>
                    <a:pt x="396" y="755"/>
                    <a:pt x="396" y="755"/>
                  </a:cubicBezTo>
                  <a:cubicBezTo>
                    <a:pt x="394" y="755"/>
                    <a:pt x="394" y="755"/>
                    <a:pt x="394" y="755"/>
                  </a:cubicBezTo>
                  <a:cubicBezTo>
                    <a:pt x="390" y="755"/>
                    <a:pt x="390" y="755"/>
                    <a:pt x="390" y="755"/>
                  </a:cubicBezTo>
                  <a:cubicBezTo>
                    <a:pt x="376" y="755"/>
                    <a:pt x="376" y="755"/>
                    <a:pt x="376" y="755"/>
                  </a:cubicBezTo>
                  <a:cubicBezTo>
                    <a:pt x="366" y="774"/>
                    <a:pt x="366" y="774"/>
                    <a:pt x="366" y="774"/>
                  </a:cubicBezTo>
                  <a:cubicBezTo>
                    <a:pt x="363" y="780"/>
                    <a:pt x="360" y="785"/>
                    <a:pt x="358" y="789"/>
                  </a:cubicBezTo>
                  <a:cubicBezTo>
                    <a:pt x="353" y="798"/>
                    <a:pt x="353" y="798"/>
                    <a:pt x="353" y="798"/>
                  </a:cubicBezTo>
                  <a:cubicBezTo>
                    <a:pt x="351" y="802"/>
                    <a:pt x="351" y="802"/>
                    <a:pt x="351" y="802"/>
                  </a:cubicBezTo>
                  <a:cubicBezTo>
                    <a:pt x="350" y="803"/>
                    <a:pt x="350" y="804"/>
                    <a:pt x="349" y="804"/>
                  </a:cubicBezTo>
                  <a:cubicBezTo>
                    <a:pt x="349" y="805"/>
                    <a:pt x="349" y="806"/>
                    <a:pt x="348" y="806"/>
                  </a:cubicBezTo>
                  <a:cubicBezTo>
                    <a:pt x="347" y="809"/>
                    <a:pt x="345" y="811"/>
                    <a:pt x="342" y="813"/>
                  </a:cubicBezTo>
                  <a:cubicBezTo>
                    <a:pt x="340" y="815"/>
                    <a:pt x="338" y="817"/>
                    <a:pt x="336" y="818"/>
                  </a:cubicBezTo>
                  <a:cubicBezTo>
                    <a:pt x="335" y="818"/>
                    <a:pt x="335" y="818"/>
                    <a:pt x="335" y="818"/>
                  </a:cubicBezTo>
                  <a:cubicBezTo>
                    <a:pt x="331" y="819"/>
                    <a:pt x="326" y="820"/>
                    <a:pt x="320" y="821"/>
                  </a:cubicBezTo>
                  <a:cubicBezTo>
                    <a:pt x="315" y="821"/>
                    <a:pt x="310" y="821"/>
                    <a:pt x="304" y="821"/>
                  </a:cubicBezTo>
                  <a:cubicBezTo>
                    <a:pt x="293" y="821"/>
                    <a:pt x="282" y="821"/>
                    <a:pt x="270" y="820"/>
                  </a:cubicBezTo>
                  <a:cubicBezTo>
                    <a:pt x="265" y="819"/>
                    <a:pt x="259" y="818"/>
                    <a:pt x="254" y="818"/>
                  </a:cubicBezTo>
                  <a:cubicBezTo>
                    <a:pt x="252" y="817"/>
                    <a:pt x="251" y="817"/>
                    <a:pt x="250"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6"/>
                  </a:cubicBezTo>
                  <a:cubicBezTo>
                    <a:pt x="247" y="815"/>
                    <a:pt x="245" y="814"/>
                    <a:pt x="244" y="812"/>
                  </a:cubicBezTo>
                  <a:cubicBezTo>
                    <a:pt x="242" y="810"/>
                    <a:pt x="240" y="808"/>
                    <a:pt x="239" y="806"/>
                  </a:cubicBezTo>
                  <a:cubicBezTo>
                    <a:pt x="237" y="804"/>
                    <a:pt x="237" y="804"/>
                    <a:pt x="237" y="804"/>
                  </a:cubicBezTo>
                  <a:cubicBezTo>
                    <a:pt x="237" y="803"/>
                    <a:pt x="237" y="803"/>
                    <a:pt x="237" y="803"/>
                  </a:cubicBezTo>
                  <a:cubicBezTo>
                    <a:pt x="237" y="803"/>
                    <a:pt x="237" y="803"/>
                    <a:pt x="237" y="803"/>
                  </a:cubicBezTo>
                  <a:cubicBezTo>
                    <a:pt x="237" y="803"/>
                    <a:pt x="237" y="803"/>
                    <a:pt x="237" y="803"/>
                  </a:cubicBezTo>
                  <a:cubicBezTo>
                    <a:pt x="235" y="800"/>
                    <a:pt x="235" y="800"/>
                    <a:pt x="235" y="800"/>
                  </a:cubicBezTo>
                  <a:cubicBezTo>
                    <a:pt x="228" y="785"/>
                    <a:pt x="228" y="785"/>
                    <a:pt x="228" y="785"/>
                  </a:cubicBezTo>
                  <a:cubicBezTo>
                    <a:pt x="221" y="771"/>
                    <a:pt x="221" y="771"/>
                    <a:pt x="221" y="771"/>
                  </a:cubicBezTo>
                  <a:cubicBezTo>
                    <a:pt x="213" y="753"/>
                    <a:pt x="213" y="753"/>
                    <a:pt x="213" y="753"/>
                  </a:cubicBezTo>
                  <a:cubicBezTo>
                    <a:pt x="185" y="753"/>
                    <a:pt x="185" y="753"/>
                    <a:pt x="185" y="753"/>
                  </a:cubicBezTo>
                  <a:cubicBezTo>
                    <a:pt x="183" y="753"/>
                    <a:pt x="182" y="752"/>
                    <a:pt x="180" y="750"/>
                  </a:cubicBezTo>
                  <a:cubicBezTo>
                    <a:pt x="179" y="749"/>
                    <a:pt x="178" y="746"/>
                    <a:pt x="178" y="744"/>
                  </a:cubicBezTo>
                  <a:cubicBezTo>
                    <a:pt x="178" y="741"/>
                    <a:pt x="178" y="739"/>
                    <a:pt x="179" y="737"/>
                  </a:cubicBezTo>
                  <a:cubicBezTo>
                    <a:pt x="181" y="735"/>
                    <a:pt x="182" y="734"/>
                    <a:pt x="184" y="733"/>
                  </a:cubicBezTo>
                  <a:cubicBezTo>
                    <a:pt x="184" y="733"/>
                    <a:pt x="185" y="733"/>
                    <a:pt x="185" y="733"/>
                  </a:cubicBezTo>
                  <a:cubicBezTo>
                    <a:pt x="188" y="733"/>
                    <a:pt x="188" y="733"/>
                    <a:pt x="188" y="733"/>
                  </a:cubicBezTo>
                  <a:cubicBezTo>
                    <a:pt x="194" y="733"/>
                    <a:pt x="194" y="733"/>
                    <a:pt x="194" y="733"/>
                  </a:cubicBezTo>
                  <a:cubicBezTo>
                    <a:pt x="206" y="733"/>
                    <a:pt x="206" y="733"/>
                    <a:pt x="206" y="733"/>
                  </a:cubicBezTo>
                  <a:cubicBezTo>
                    <a:pt x="263" y="732"/>
                    <a:pt x="326" y="734"/>
                    <a:pt x="373" y="732"/>
                  </a:cubicBezTo>
                  <a:cubicBezTo>
                    <a:pt x="414" y="731"/>
                    <a:pt x="399" y="727"/>
                    <a:pt x="357" y="725"/>
                  </a:cubicBezTo>
                  <a:cubicBezTo>
                    <a:pt x="357" y="724"/>
                    <a:pt x="357" y="724"/>
                    <a:pt x="357" y="724"/>
                  </a:cubicBezTo>
                  <a:cubicBezTo>
                    <a:pt x="399" y="725"/>
                    <a:pt x="378" y="722"/>
                    <a:pt x="383" y="720"/>
                  </a:cubicBezTo>
                  <a:cubicBezTo>
                    <a:pt x="364" y="720"/>
                    <a:pt x="346" y="720"/>
                    <a:pt x="327" y="719"/>
                  </a:cubicBezTo>
                  <a:cubicBezTo>
                    <a:pt x="361" y="719"/>
                    <a:pt x="361" y="719"/>
                    <a:pt x="361" y="719"/>
                  </a:cubicBezTo>
                  <a:cubicBezTo>
                    <a:pt x="380" y="719"/>
                    <a:pt x="380" y="719"/>
                    <a:pt x="380" y="719"/>
                  </a:cubicBezTo>
                  <a:cubicBezTo>
                    <a:pt x="389" y="720"/>
                    <a:pt x="389" y="720"/>
                    <a:pt x="389" y="720"/>
                  </a:cubicBezTo>
                  <a:cubicBezTo>
                    <a:pt x="393" y="720"/>
                    <a:pt x="393" y="720"/>
                    <a:pt x="393" y="720"/>
                  </a:cubicBezTo>
                  <a:cubicBezTo>
                    <a:pt x="396" y="720"/>
                    <a:pt x="396" y="720"/>
                    <a:pt x="396" y="720"/>
                  </a:cubicBezTo>
                  <a:cubicBezTo>
                    <a:pt x="396" y="720"/>
                    <a:pt x="396" y="720"/>
                    <a:pt x="396" y="720"/>
                  </a:cubicBezTo>
                  <a:cubicBezTo>
                    <a:pt x="397" y="720"/>
                    <a:pt x="397" y="720"/>
                    <a:pt x="397" y="720"/>
                  </a:cubicBezTo>
                  <a:cubicBezTo>
                    <a:pt x="398" y="720"/>
                    <a:pt x="398" y="720"/>
                    <a:pt x="399" y="719"/>
                  </a:cubicBezTo>
                  <a:cubicBezTo>
                    <a:pt x="403" y="719"/>
                    <a:pt x="407" y="717"/>
                    <a:pt x="409" y="715"/>
                  </a:cubicBezTo>
                  <a:cubicBezTo>
                    <a:pt x="412" y="713"/>
                    <a:pt x="414" y="710"/>
                    <a:pt x="416" y="707"/>
                  </a:cubicBezTo>
                  <a:cubicBezTo>
                    <a:pt x="418" y="701"/>
                    <a:pt x="418" y="696"/>
                    <a:pt x="417" y="691"/>
                  </a:cubicBezTo>
                  <a:cubicBezTo>
                    <a:pt x="418" y="697"/>
                    <a:pt x="417" y="703"/>
                    <a:pt x="413" y="708"/>
                  </a:cubicBezTo>
                  <a:cubicBezTo>
                    <a:pt x="412" y="711"/>
                    <a:pt x="409" y="713"/>
                    <a:pt x="406" y="715"/>
                  </a:cubicBezTo>
                  <a:cubicBezTo>
                    <a:pt x="404" y="716"/>
                    <a:pt x="400" y="717"/>
                    <a:pt x="397" y="718"/>
                  </a:cubicBezTo>
                  <a:cubicBezTo>
                    <a:pt x="369" y="717"/>
                    <a:pt x="369" y="717"/>
                    <a:pt x="369" y="717"/>
                  </a:cubicBezTo>
                  <a:cubicBezTo>
                    <a:pt x="350" y="717"/>
                    <a:pt x="330" y="717"/>
                    <a:pt x="311" y="716"/>
                  </a:cubicBezTo>
                  <a:cubicBezTo>
                    <a:pt x="195" y="716"/>
                    <a:pt x="195" y="716"/>
                    <a:pt x="195" y="716"/>
                  </a:cubicBezTo>
                  <a:cubicBezTo>
                    <a:pt x="227" y="716"/>
                    <a:pt x="264" y="715"/>
                    <a:pt x="296" y="716"/>
                  </a:cubicBezTo>
                  <a:cubicBezTo>
                    <a:pt x="319" y="716"/>
                    <a:pt x="341" y="717"/>
                    <a:pt x="362" y="717"/>
                  </a:cubicBezTo>
                  <a:cubicBezTo>
                    <a:pt x="394" y="717"/>
                    <a:pt x="394" y="717"/>
                    <a:pt x="394" y="717"/>
                  </a:cubicBezTo>
                  <a:cubicBezTo>
                    <a:pt x="395" y="717"/>
                    <a:pt x="396" y="717"/>
                    <a:pt x="398" y="717"/>
                  </a:cubicBezTo>
                  <a:cubicBezTo>
                    <a:pt x="400" y="717"/>
                    <a:pt x="402" y="716"/>
                    <a:pt x="403" y="716"/>
                  </a:cubicBezTo>
                  <a:cubicBezTo>
                    <a:pt x="406" y="714"/>
                    <a:pt x="409" y="712"/>
                    <a:pt x="411" y="709"/>
                  </a:cubicBezTo>
                  <a:cubicBezTo>
                    <a:pt x="416" y="704"/>
                    <a:pt x="417" y="697"/>
                    <a:pt x="416" y="691"/>
                  </a:cubicBezTo>
                  <a:cubicBezTo>
                    <a:pt x="416" y="688"/>
                    <a:pt x="415" y="685"/>
                    <a:pt x="414" y="683"/>
                  </a:cubicBezTo>
                  <a:cubicBezTo>
                    <a:pt x="412" y="679"/>
                    <a:pt x="409" y="677"/>
                    <a:pt x="406" y="676"/>
                  </a:cubicBezTo>
                  <a:cubicBezTo>
                    <a:pt x="404" y="674"/>
                    <a:pt x="401" y="674"/>
                    <a:pt x="399" y="674"/>
                  </a:cubicBezTo>
                  <a:cubicBezTo>
                    <a:pt x="397" y="674"/>
                    <a:pt x="396" y="675"/>
                    <a:pt x="396" y="675"/>
                  </a:cubicBezTo>
                  <a:cubicBezTo>
                    <a:pt x="396" y="676"/>
                    <a:pt x="397" y="676"/>
                    <a:pt x="399" y="677"/>
                  </a:cubicBezTo>
                  <a:cubicBezTo>
                    <a:pt x="401" y="678"/>
                    <a:pt x="404" y="679"/>
                    <a:pt x="407" y="683"/>
                  </a:cubicBezTo>
                  <a:cubicBezTo>
                    <a:pt x="408" y="685"/>
                    <a:pt x="410" y="688"/>
                    <a:pt x="410" y="690"/>
                  </a:cubicBezTo>
                  <a:cubicBezTo>
                    <a:pt x="411" y="693"/>
                    <a:pt x="411" y="695"/>
                    <a:pt x="411" y="695"/>
                  </a:cubicBezTo>
                  <a:cubicBezTo>
                    <a:pt x="410" y="697"/>
                    <a:pt x="409" y="696"/>
                    <a:pt x="409" y="695"/>
                  </a:cubicBezTo>
                  <a:cubicBezTo>
                    <a:pt x="409" y="698"/>
                    <a:pt x="408" y="701"/>
                    <a:pt x="406" y="704"/>
                  </a:cubicBezTo>
                  <a:cubicBezTo>
                    <a:pt x="404" y="706"/>
                    <a:pt x="401" y="708"/>
                    <a:pt x="398" y="709"/>
                  </a:cubicBezTo>
                  <a:cubicBezTo>
                    <a:pt x="398" y="709"/>
                    <a:pt x="397" y="709"/>
                    <a:pt x="396" y="709"/>
                  </a:cubicBezTo>
                  <a:cubicBezTo>
                    <a:pt x="393" y="709"/>
                    <a:pt x="393" y="709"/>
                    <a:pt x="393" y="709"/>
                  </a:cubicBezTo>
                  <a:cubicBezTo>
                    <a:pt x="388" y="709"/>
                    <a:pt x="388" y="709"/>
                    <a:pt x="388" y="709"/>
                  </a:cubicBezTo>
                  <a:cubicBezTo>
                    <a:pt x="377" y="709"/>
                    <a:pt x="377" y="709"/>
                    <a:pt x="377" y="709"/>
                  </a:cubicBezTo>
                  <a:cubicBezTo>
                    <a:pt x="332" y="708"/>
                    <a:pt x="332" y="708"/>
                    <a:pt x="332" y="708"/>
                  </a:cubicBezTo>
                  <a:cubicBezTo>
                    <a:pt x="295" y="708"/>
                    <a:pt x="259" y="708"/>
                    <a:pt x="223" y="707"/>
                  </a:cubicBezTo>
                  <a:cubicBezTo>
                    <a:pt x="259" y="708"/>
                    <a:pt x="296" y="708"/>
                    <a:pt x="332" y="708"/>
                  </a:cubicBezTo>
                  <a:cubicBezTo>
                    <a:pt x="377" y="709"/>
                    <a:pt x="377" y="709"/>
                    <a:pt x="377" y="709"/>
                  </a:cubicBezTo>
                  <a:cubicBezTo>
                    <a:pt x="388" y="709"/>
                    <a:pt x="388" y="709"/>
                    <a:pt x="388" y="709"/>
                  </a:cubicBezTo>
                  <a:cubicBezTo>
                    <a:pt x="394" y="709"/>
                    <a:pt x="394" y="709"/>
                    <a:pt x="394" y="709"/>
                  </a:cubicBezTo>
                  <a:cubicBezTo>
                    <a:pt x="395" y="709"/>
                    <a:pt x="395" y="709"/>
                    <a:pt x="395" y="709"/>
                  </a:cubicBezTo>
                  <a:cubicBezTo>
                    <a:pt x="396" y="709"/>
                    <a:pt x="396" y="709"/>
                    <a:pt x="396" y="709"/>
                  </a:cubicBezTo>
                  <a:cubicBezTo>
                    <a:pt x="397" y="709"/>
                    <a:pt x="397" y="709"/>
                    <a:pt x="397" y="709"/>
                  </a:cubicBezTo>
                  <a:cubicBezTo>
                    <a:pt x="397" y="709"/>
                    <a:pt x="398" y="708"/>
                    <a:pt x="399" y="708"/>
                  </a:cubicBezTo>
                  <a:cubicBezTo>
                    <a:pt x="401" y="708"/>
                    <a:pt x="404" y="706"/>
                    <a:pt x="406" y="703"/>
                  </a:cubicBezTo>
                  <a:cubicBezTo>
                    <a:pt x="407" y="701"/>
                    <a:pt x="408" y="697"/>
                    <a:pt x="408" y="694"/>
                  </a:cubicBezTo>
                  <a:cubicBezTo>
                    <a:pt x="408" y="694"/>
                    <a:pt x="407" y="694"/>
                    <a:pt x="407" y="694"/>
                  </a:cubicBezTo>
                  <a:cubicBezTo>
                    <a:pt x="407" y="695"/>
                    <a:pt x="407" y="696"/>
                    <a:pt x="406" y="699"/>
                  </a:cubicBezTo>
                  <a:cubicBezTo>
                    <a:pt x="405" y="700"/>
                    <a:pt x="404" y="703"/>
                    <a:pt x="402" y="704"/>
                  </a:cubicBezTo>
                  <a:cubicBezTo>
                    <a:pt x="400" y="705"/>
                    <a:pt x="399" y="706"/>
                    <a:pt x="397" y="706"/>
                  </a:cubicBezTo>
                  <a:cubicBezTo>
                    <a:pt x="397" y="706"/>
                    <a:pt x="397" y="706"/>
                    <a:pt x="396" y="706"/>
                  </a:cubicBezTo>
                  <a:cubicBezTo>
                    <a:pt x="394" y="706"/>
                    <a:pt x="394" y="706"/>
                    <a:pt x="394" y="706"/>
                  </a:cubicBezTo>
                  <a:cubicBezTo>
                    <a:pt x="390" y="706"/>
                    <a:pt x="390" y="706"/>
                    <a:pt x="390" y="706"/>
                  </a:cubicBezTo>
                  <a:cubicBezTo>
                    <a:pt x="379" y="707"/>
                    <a:pt x="366" y="707"/>
                    <a:pt x="357" y="707"/>
                  </a:cubicBezTo>
                  <a:cubicBezTo>
                    <a:pt x="306" y="705"/>
                    <a:pt x="251" y="706"/>
                    <a:pt x="201" y="705"/>
                  </a:cubicBezTo>
                  <a:cubicBezTo>
                    <a:pt x="187" y="705"/>
                    <a:pt x="187" y="705"/>
                    <a:pt x="187" y="705"/>
                  </a:cubicBezTo>
                  <a:cubicBezTo>
                    <a:pt x="185" y="704"/>
                    <a:pt x="185" y="704"/>
                    <a:pt x="185" y="704"/>
                  </a:cubicBezTo>
                  <a:cubicBezTo>
                    <a:pt x="185" y="704"/>
                    <a:pt x="185" y="704"/>
                    <a:pt x="185" y="704"/>
                  </a:cubicBezTo>
                  <a:cubicBezTo>
                    <a:pt x="184" y="704"/>
                    <a:pt x="184" y="704"/>
                    <a:pt x="183" y="704"/>
                  </a:cubicBezTo>
                  <a:cubicBezTo>
                    <a:pt x="182" y="704"/>
                    <a:pt x="181" y="703"/>
                    <a:pt x="180" y="702"/>
                  </a:cubicBezTo>
                  <a:cubicBezTo>
                    <a:pt x="179" y="700"/>
                    <a:pt x="178" y="697"/>
                    <a:pt x="178" y="694"/>
                  </a:cubicBezTo>
                  <a:cubicBezTo>
                    <a:pt x="178" y="692"/>
                    <a:pt x="179" y="689"/>
                    <a:pt x="181" y="687"/>
                  </a:cubicBezTo>
                  <a:cubicBezTo>
                    <a:pt x="181" y="686"/>
                    <a:pt x="182" y="686"/>
                    <a:pt x="183" y="685"/>
                  </a:cubicBezTo>
                  <a:cubicBezTo>
                    <a:pt x="184" y="685"/>
                    <a:pt x="184" y="685"/>
                    <a:pt x="185" y="685"/>
                  </a:cubicBezTo>
                  <a:cubicBezTo>
                    <a:pt x="185" y="685"/>
                    <a:pt x="185" y="685"/>
                    <a:pt x="185" y="685"/>
                  </a:cubicBezTo>
                  <a:cubicBezTo>
                    <a:pt x="185" y="685"/>
                    <a:pt x="185" y="685"/>
                    <a:pt x="185" y="685"/>
                  </a:cubicBezTo>
                  <a:cubicBezTo>
                    <a:pt x="186" y="685"/>
                    <a:pt x="186" y="685"/>
                    <a:pt x="186" y="685"/>
                  </a:cubicBezTo>
                  <a:cubicBezTo>
                    <a:pt x="187" y="685"/>
                    <a:pt x="187" y="685"/>
                    <a:pt x="187" y="685"/>
                  </a:cubicBezTo>
                  <a:cubicBezTo>
                    <a:pt x="201" y="685"/>
                    <a:pt x="201" y="685"/>
                    <a:pt x="201" y="685"/>
                  </a:cubicBezTo>
                  <a:cubicBezTo>
                    <a:pt x="229" y="685"/>
                    <a:pt x="229" y="685"/>
                    <a:pt x="229" y="685"/>
                  </a:cubicBezTo>
                  <a:cubicBezTo>
                    <a:pt x="279" y="684"/>
                    <a:pt x="334" y="685"/>
                    <a:pt x="376" y="684"/>
                  </a:cubicBezTo>
                  <a:cubicBezTo>
                    <a:pt x="412" y="683"/>
                    <a:pt x="398" y="678"/>
                    <a:pt x="362" y="677"/>
                  </a:cubicBezTo>
                  <a:cubicBezTo>
                    <a:pt x="362" y="675"/>
                    <a:pt x="362" y="675"/>
                    <a:pt x="362" y="675"/>
                  </a:cubicBezTo>
                  <a:cubicBezTo>
                    <a:pt x="398" y="676"/>
                    <a:pt x="380" y="673"/>
                    <a:pt x="385" y="671"/>
                  </a:cubicBezTo>
                  <a:cubicBezTo>
                    <a:pt x="369" y="671"/>
                    <a:pt x="353" y="671"/>
                    <a:pt x="337" y="671"/>
                  </a:cubicBezTo>
                  <a:cubicBezTo>
                    <a:pt x="361" y="671"/>
                    <a:pt x="361" y="671"/>
                    <a:pt x="361" y="671"/>
                  </a:cubicBezTo>
                  <a:cubicBezTo>
                    <a:pt x="380" y="671"/>
                    <a:pt x="380" y="671"/>
                    <a:pt x="380" y="671"/>
                  </a:cubicBezTo>
                  <a:cubicBezTo>
                    <a:pt x="389" y="671"/>
                    <a:pt x="389" y="671"/>
                    <a:pt x="389" y="671"/>
                  </a:cubicBezTo>
                  <a:cubicBezTo>
                    <a:pt x="393" y="671"/>
                    <a:pt x="393" y="671"/>
                    <a:pt x="393" y="671"/>
                  </a:cubicBezTo>
                  <a:cubicBezTo>
                    <a:pt x="396" y="671"/>
                    <a:pt x="396" y="671"/>
                    <a:pt x="396" y="671"/>
                  </a:cubicBezTo>
                  <a:cubicBezTo>
                    <a:pt x="396" y="671"/>
                    <a:pt x="396" y="671"/>
                    <a:pt x="396" y="671"/>
                  </a:cubicBezTo>
                  <a:cubicBezTo>
                    <a:pt x="397" y="671"/>
                    <a:pt x="397" y="671"/>
                    <a:pt x="397" y="671"/>
                  </a:cubicBezTo>
                  <a:cubicBezTo>
                    <a:pt x="398" y="671"/>
                    <a:pt x="399" y="671"/>
                    <a:pt x="399" y="671"/>
                  </a:cubicBezTo>
                  <a:cubicBezTo>
                    <a:pt x="403" y="670"/>
                    <a:pt x="407" y="668"/>
                    <a:pt x="409" y="666"/>
                  </a:cubicBezTo>
                  <a:cubicBezTo>
                    <a:pt x="412" y="664"/>
                    <a:pt x="414" y="661"/>
                    <a:pt x="416" y="658"/>
                  </a:cubicBezTo>
                  <a:cubicBezTo>
                    <a:pt x="418" y="653"/>
                    <a:pt x="418" y="647"/>
                    <a:pt x="417" y="642"/>
                  </a:cubicBezTo>
                  <a:cubicBezTo>
                    <a:pt x="418" y="648"/>
                    <a:pt x="417" y="655"/>
                    <a:pt x="413" y="660"/>
                  </a:cubicBezTo>
                  <a:cubicBezTo>
                    <a:pt x="412" y="662"/>
                    <a:pt x="409" y="665"/>
                    <a:pt x="407" y="666"/>
                  </a:cubicBezTo>
                  <a:cubicBezTo>
                    <a:pt x="404" y="668"/>
                    <a:pt x="400" y="669"/>
                    <a:pt x="397" y="669"/>
                  </a:cubicBezTo>
                  <a:cubicBezTo>
                    <a:pt x="369" y="669"/>
                    <a:pt x="369" y="669"/>
                    <a:pt x="369" y="669"/>
                  </a:cubicBezTo>
                  <a:cubicBezTo>
                    <a:pt x="350" y="668"/>
                    <a:pt x="330" y="668"/>
                    <a:pt x="311" y="668"/>
                  </a:cubicBezTo>
                  <a:cubicBezTo>
                    <a:pt x="195" y="667"/>
                    <a:pt x="195" y="667"/>
                    <a:pt x="195" y="667"/>
                  </a:cubicBezTo>
                  <a:cubicBezTo>
                    <a:pt x="227" y="667"/>
                    <a:pt x="264" y="667"/>
                    <a:pt x="296" y="668"/>
                  </a:cubicBezTo>
                  <a:cubicBezTo>
                    <a:pt x="319" y="668"/>
                    <a:pt x="341" y="668"/>
                    <a:pt x="362" y="668"/>
                  </a:cubicBezTo>
                  <a:cubicBezTo>
                    <a:pt x="394" y="668"/>
                    <a:pt x="394" y="668"/>
                    <a:pt x="394" y="668"/>
                  </a:cubicBezTo>
                  <a:cubicBezTo>
                    <a:pt x="396" y="668"/>
                    <a:pt x="396" y="668"/>
                    <a:pt x="396" y="668"/>
                  </a:cubicBezTo>
                  <a:cubicBezTo>
                    <a:pt x="396" y="668"/>
                    <a:pt x="396" y="668"/>
                    <a:pt x="396" y="668"/>
                  </a:cubicBezTo>
                  <a:cubicBezTo>
                    <a:pt x="397" y="668"/>
                    <a:pt x="397" y="668"/>
                    <a:pt x="397" y="668"/>
                  </a:cubicBezTo>
                  <a:cubicBezTo>
                    <a:pt x="397" y="668"/>
                    <a:pt x="398" y="668"/>
                    <a:pt x="398" y="668"/>
                  </a:cubicBezTo>
                  <a:cubicBezTo>
                    <a:pt x="400" y="668"/>
                    <a:pt x="402" y="668"/>
                    <a:pt x="403" y="667"/>
                  </a:cubicBezTo>
                  <a:cubicBezTo>
                    <a:pt x="407" y="666"/>
                    <a:pt x="409" y="663"/>
                    <a:pt x="411" y="661"/>
                  </a:cubicBezTo>
                  <a:cubicBezTo>
                    <a:pt x="416" y="656"/>
                    <a:pt x="417" y="649"/>
                    <a:pt x="416" y="642"/>
                  </a:cubicBezTo>
                  <a:cubicBezTo>
                    <a:pt x="416" y="639"/>
                    <a:pt x="415" y="637"/>
                    <a:pt x="414" y="634"/>
                  </a:cubicBezTo>
                  <a:cubicBezTo>
                    <a:pt x="412" y="631"/>
                    <a:pt x="409" y="629"/>
                    <a:pt x="406" y="627"/>
                  </a:cubicBezTo>
                  <a:cubicBezTo>
                    <a:pt x="404" y="626"/>
                    <a:pt x="401" y="625"/>
                    <a:pt x="399" y="626"/>
                  </a:cubicBezTo>
                  <a:cubicBezTo>
                    <a:pt x="397" y="626"/>
                    <a:pt x="396" y="626"/>
                    <a:pt x="396" y="627"/>
                  </a:cubicBezTo>
                  <a:cubicBezTo>
                    <a:pt x="396" y="627"/>
                    <a:pt x="397" y="628"/>
                    <a:pt x="399" y="628"/>
                  </a:cubicBezTo>
                  <a:cubicBezTo>
                    <a:pt x="401" y="629"/>
                    <a:pt x="404" y="631"/>
                    <a:pt x="407" y="634"/>
                  </a:cubicBezTo>
                  <a:cubicBezTo>
                    <a:pt x="408" y="636"/>
                    <a:pt x="410" y="639"/>
                    <a:pt x="410" y="642"/>
                  </a:cubicBezTo>
                  <a:cubicBezTo>
                    <a:pt x="411" y="645"/>
                    <a:pt x="411" y="647"/>
                    <a:pt x="411" y="647"/>
                  </a:cubicBezTo>
                  <a:cubicBezTo>
                    <a:pt x="410" y="648"/>
                    <a:pt x="409" y="647"/>
                    <a:pt x="409" y="646"/>
                  </a:cubicBezTo>
                  <a:cubicBezTo>
                    <a:pt x="409" y="650"/>
                    <a:pt x="408" y="653"/>
                    <a:pt x="406" y="655"/>
                  </a:cubicBezTo>
                  <a:cubicBezTo>
                    <a:pt x="404" y="658"/>
                    <a:pt x="401" y="660"/>
                    <a:pt x="398" y="660"/>
                  </a:cubicBezTo>
                  <a:cubicBezTo>
                    <a:pt x="398" y="660"/>
                    <a:pt x="397" y="660"/>
                    <a:pt x="396" y="660"/>
                  </a:cubicBezTo>
                  <a:cubicBezTo>
                    <a:pt x="394" y="660"/>
                    <a:pt x="394" y="660"/>
                    <a:pt x="394" y="660"/>
                  </a:cubicBezTo>
                  <a:cubicBezTo>
                    <a:pt x="388" y="660"/>
                    <a:pt x="388" y="660"/>
                    <a:pt x="388" y="660"/>
                  </a:cubicBezTo>
                  <a:cubicBezTo>
                    <a:pt x="377" y="660"/>
                    <a:pt x="377" y="660"/>
                    <a:pt x="377" y="660"/>
                  </a:cubicBezTo>
                  <a:cubicBezTo>
                    <a:pt x="332" y="660"/>
                    <a:pt x="332" y="660"/>
                    <a:pt x="332" y="660"/>
                  </a:cubicBezTo>
                  <a:cubicBezTo>
                    <a:pt x="295" y="660"/>
                    <a:pt x="259" y="659"/>
                    <a:pt x="223" y="658"/>
                  </a:cubicBezTo>
                  <a:cubicBezTo>
                    <a:pt x="259" y="659"/>
                    <a:pt x="296" y="660"/>
                    <a:pt x="332" y="660"/>
                  </a:cubicBezTo>
                  <a:cubicBezTo>
                    <a:pt x="377" y="660"/>
                    <a:pt x="377" y="660"/>
                    <a:pt x="377" y="660"/>
                  </a:cubicBezTo>
                  <a:cubicBezTo>
                    <a:pt x="388" y="660"/>
                    <a:pt x="388" y="660"/>
                    <a:pt x="388" y="660"/>
                  </a:cubicBezTo>
                  <a:cubicBezTo>
                    <a:pt x="394" y="660"/>
                    <a:pt x="394" y="660"/>
                    <a:pt x="394" y="660"/>
                  </a:cubicBezTo>
                  <a:cubicBezTo>
                    <a:pt x="395" y="660"/>
                    <a:pt x="395" y="660"/>
                    <a:pt x="395" y="660"/>
                  </a:cubicBezTo>
                  <a:cubicBezTo>
                    <a:pt x="396" y="660"/>
                    <a:pt x="396" y="660"/>
                    <a:pt x="396" y="660"/>
                  </a:cubicBezTo>
                  <a:cubicBezTo>
                    <a:pt x="397" y="660"/>
                    <a:pt x="397" y="660"/>
                    <a:pt x="397" y="660"/>
                  </a:cubicBezTo>
                  <a:cubicBezTo>
                    <a:pt x="397" y="660"/>
                    <a:pt x="398" y="660"/>
                    <a:pt x="399" y="660"/>
                  </a:cubicBezTo>
                  <a:cubicBezTo>
                    <a:pt x="402" y="659"/>
                    <a:pt x="404" y="657"/>
                    <a:pt x="406" y="654"/>
                  </a:cubicBezTo>
                  <a:cubicBezTo>
                    <a:pt x="407" y="652"/>
                    <a:pt x="408" y="649"/>
                    <a:pt x="408" y="646"/>
                  </a:cubicBezTo>
                  <a:cubicBezTo>
                    <a:pt x="408" y="645"/>
                    <a:pt x="407" y="645"/>
                    <a:pt x="407" y="646"/>
                  </a:cubicBezTo>
                  <a:cubicBezTo>
                    <a:pt x="407" y="646"/>
                    <a:pt x="407" y="648"/>
                    <a:pt x="406" y="650"/>
                  </a:cubicBezTo>
                  <a:cubicBezTo>
                    <a:pt x="405" y="651"/>
                    <a:pt x="404" y="654"/>
                    <a:pt x="402" y="656"/>
                  </a:cubicBezTo>
                  <a:cubicBezTo>
                    <a:pt x="400" y="657"/>
                    <a:pt x="399" y="658"/>
                    <a:pt x="397" y="658"/>
                  </a:cubicBezTo>
                  <a:cubicBezTo>
                    <a:pt x="397" y="658"/>
                    <a:pt x="397" y="658"/>
                    <a:pt x="396" y="658"/>
                  </a:cubicBezTo>
                  <a:cubicBezTo>
                    <a:pt x="394" y="658"/>
                    <a:pt x="394" y="658"/>
                    <a:pt x="394" y="658"/>
                  </a:cubicBezTo>
                  <a:cubicBezTo>
                    <a:pt x="390" y="658"/>
                    <a:pt x="390" y="658"/>
                    <a:pt x="390" y="658"/>
                  </a:cubicBezTo>
                  <a:cubicBezTo>
                    <a:pt x="379" y="658"/>
                    <a:pt x="366" y="658"/>
                    <a:pt x="357" y="658"/>
                  </a:cubicBezTo>
                  <a:cubicBezTo>
                    <a:pt x="306" y="657"/>
                    <a:pt x="251" y="657"/>
                    <a:pt x="201" y="656"/>
                  </a:cubicBezTo>
                  <a:cubicBezTo>
                    <a:pt x="187" y="656"/>
                    <a:pt x="187" y="656"/>
                    <a:pt x="187" y="656"/>
                  </a:cubicBezTo>
                  <a:cubicBezTo>
                    <a:pt x="185" y="656"/>
                    <a:pt x="185" y="656"/>
                    <a:pt x="185" y="656"/>
                  </a:cubicBezTo>
                  <a:cubicBezTo>
                    <a:pt x="185" y="656"/>
                    <a:pt x="185" y="656"/>
                    <a:pt x="185" y="656"/>
                  </a:cubicBezTo>
                  <a:cubicBezTo>
                    <a:pt x="184" y="656"/>
                    <a:pt x="184" y="656"/>
                    <a:pt x="183" y="655"/>
                  </a:cubicBezTo>
                  <a:cubicBezTo>
                    <a:pt x="182" y="655"/>
                    <a:pt x="181" y="654"/>
                    <a:pt x="180" y="653"/>
                  </a:cubicBezTo>
                  <a:cubicBezTo>
                    <a:pt x="179" y="652"/>
                    <a:pt x="178" y="649"/>
                    <a:pt x="178" y="646"/>
                  </a:cubicBezTo>
                  <a:cubicBezTo>
                    <a:pt x="178" y="643"/>
                    <a:pt x="179" y="640"/>
                    <a:pt x="181" y="638"/>
                  </a:cubicBezTo>
                  <a:cubicBezTo>
                    <a:pt x="181" y="638"/>
                    <a:pt x="182" y="637"/>
                    <a:pt x="183" y="637"/>
                  </a:cubicBezTo>
                  <a:cubicBezTo>
                    <a:pt x="184" y="636"/>
                    <a:pt x="184" y="636"/>
                    <a:pt x="185" y="636"/>
                  </a:cubicBezTo>
                  <a:cubicBezTo>
                    <a:pt x="185" y="636"/>
                    <a:pt x="185" y="636"/>
                    <a:pt x="185" y="636"/>
                  </a:cubicBezTo>
                  <a:cubicBezTo>
                    <a:pt x="185" y="636"/>
                    <a:pt x="185" y="636"/>
                    <a:pt x="185" y="636"/>
                  </a:cubicBezTo>
                  <a:cubicBezTo>
                    <a:pt x="186" y="636"/>
                    <a:pt x="186" y="636"/>
                    <a:pt x="186" y="636"/>
                  </a:cubicBezTo>
                  <a:cubicBezTo>
                    <a:pt x="187" y="636"/>
                    <a:pt x="187" y="636"/>
                    <a:pt x="187" y="636"/>
                  </a:cubicBezTo>
                  <a:cubicBezTo>
                    <a:pt x="201" y="636"/>
                    <a:pt x="201" y="636"/>
                    <a:pt x="201" y="636"/>
                  </a:cubicBezTo>
                  <a:cubicBezTo>
                    <a:pt x="229" y="636"/>
                    <a:pt x="229" y="636"/>
                    <a:pt x="229" y="636"/>
                  </a:cubicBezTo>
                  <a:cubicBezTo>
                    <a:pt x="279" y="635"/>
                    <a:pt x="334" y="636"/>
                    <a:pt x="376" y="635"/>
                  </a:cubicBezTo>
                  <a:cubicBezTo>
                    <a:pt x="412" y="634"/>
                    <a:pt x="398" y="630"/>
                    <a:pt x="362" y="628"/>
                  </a:cubicBezTo>
                  <a:cubicBezTo>
                    <a:pt x="362" y="627"/>
                    <a:pt x="362" y="627"/>
                    <a:pt x="362" y="627"/>
                  </a:cubicBezTo>
                  <a:cubicBezTo>
                    <a:pt x="393" y="627"/>
                    <a:pt x="385" y="625"/>
                    <a:pt x="384" y="624"/>
                  </a:cubicBezTo>
                  <a:cubicBezTo>
                    <a:pt x="391" y="624"/>
                    <a:pt x="391" y="624"/>
                    <a:pt x="391" y="624"/>
                  </a:cubicBezTo>
                  <a:cubicBezTo>
                    <a:pt x="392" y="624"/>
                    <a:pt x="392" y="624"/>
                    <a:pt x="392" y="624"/>
                  </a:cubicBezTo>
                  <a:cubicBezTo>
                    <a:pt x="393" y="624"/>
                    <a:pt x="393" y="624"/>
                    <a:pt x="393" y="624"/>
                  </a:cubicBezTo>
                  <a:cubicBezTo>
                    <a:pt x="394" y="624"/>
                    <a:pt x="394" y="624"/>
                    <a:pt x="394" y="624"/>
                  </a:cubicBezTo>
                  <a:cubicBezTo>
                    <a:pt x="395" y="624"/>
                    <a:pt x="397" y="623"/>
                    <a:pt x="398" y="623"/>
                  </a:cubicBezTo>
                  <a:cubicBezTo>
                    <a:pt x="400" y="623"/>
                    <a:pt x="403" y="622"/>
                    <a:pt x="405" y="620"/>
                  </a:cubicBezTo>
                  <a:cubicBezTo>
                    <a:pt x="410" y="617"/>
                    <a:pt x="414" y="613"/>
                    <a:pt x="415" y="608"/>
                  </a:cubicBezTo>
                  <a:cubicBezTo>
                    <a:pt x="416" y="605"/>
                    <a:pt x="417" y="603"/>
                    <a:pt x="417" y="600"/>
                  </a:cubicBezTo>
                  <a:cubicBezTo>
                    <a:pt x="417" y="594"/>
                    <a:pt x="417" y="594"/>
                    <a:pt x="417" y="594"/>
                  </a:cubicBezTo>
                  <a:cubicBezTo>
                    <a:pt x="417" y="571"/>
                    <a:pt x="417" y="571"/>
                    <a:pt x="417" y="571"/>
                  </a:cubicBezTo>
                  <a:cubicBezTo>
                    <a:pt x="417" y="550"/>
                    <a:pt x="417" y="550"/>
                    <a:pt x="417" y="550"/>
                  </a:cubicBezTo>
                  <a:cubicBezTo>
                    <a:pt x="417" y="549"/>
                    <a:pt x="417" y="549"/>
                    <a:pt x="417" y="549"/>
                  </a:cubicBezTo>
                  <a:cubicBezTo>
                    <a:pt x="420" y="548"/>
                    <a:pt x="420" y="548"/>
                    <a:pt x="420" y="548"/>
                  </a:cubicBezTo>
                  <a:cubicBezTo>
                    <a:pt x="423" y="546"/>
                    <a:pt x="427" y="544"/>
                    <a:pt x="430" y="542"/>
                  </a:cubicBezTo>
                  <a:cubicBezTo>
                    <a:pt x="427" y="544"/>
                    <a:pt x="423" y="546"/>
                    <a:pt x="420" y="548"/>
                  </a:cubicBezTo>
                  <a:cubicBezTo>
                    <a:pt x="417" y="549"/>
                    <a:pt x="417" y="549"/>
                    <a:pt x="417" y="549"/>
                  </a:cubicBezTo>
                  <a:cubicBezTo>
                    <a:pt x="417" y="549"/>
                    <a:pt x="417" y="549"/>
                    <a:pt x="417" y="550"/>
                  </a:cubicBezTo>
                  <a:cubicBezTo>
                    <a:pt x="417" y="572"/>
                    <a:pt x="417" y="572"/>
                    <a:pt x="417" y="572"/>
                  </a:cubicBezTo>
                  <a:cubicBezTo>
                    <a:pt x="417" y="595"/>
                    <a:pt x="417" y="595"/>
                    <a:pt x="417" y="595"/>
                  </a:cubicBezTo>
                  <a:cubicBezTo>
                    <a:pt x="417" y="601"/>
                    <a:pt x="417" y="601"/>
                    <a:pt x="417" y="601"/>
                  </a:cubicBezTo>
                  <a:cubicBezTo>
                    <a:pt x="417" y="603"/>
                    <a:pt x="416" y="606"/>
                    <a:pt x="415" y="609"/>
                  </a:cubicBezTo>
                  <a:cubicBezTo>
                    <a:pt x="413" y="614"/>
                    <a:pt x="409" y="618"/>
                    <a:pt x="405" y="621"/>
                  </a:cubicBezTo>
                  <a:cubicBezTo>
                    <a:pt x="402" y="622"/>
                    <a:pt x="400" y="623"/>
                    <a:pt x="397" y="623"/>
                  </a:cubicBezTo>
                  <a:cubicBezTo>
                    <a:pt x="396" y="623"/>
                    <a:pt x="394" y="624"/>
                    <a:pt x="393" y="624"/>
                  </a:cubicBezTo>
                  <a:cubicBezTo>
                    <a:pt x="390" y="624"/>
                    <a:pt x="390" y="624"/>
                    <a:pt x="390" y="624"/>
                  </a:cubicBezTo>
                  <a:cubicBezTo>
                    <a:pt x="384" y="624"/>
                    <a:pt x="384" y="624"/>
                    <a:pt x="384" y="624"/>
                  </a:cubicBezTo>
                  <a:cubicBezTo>
                    <a:pt x="384" y="623"/>
                    <a:pt x="384" y="623"/>
                    <a:pt x="385" y="623"/>
                  </a:cubicBezTo>
                  <a:cubicBezTo>
                    <a:pt x="379" y="623"/>
                    <a:pt x="374" y="623"/>
                    <a:pt x="369" y="623"/>
                  </a:cubicBezTo>
                  <a:cubicBezTo>
                    <a:pt x="390" y="623"/>
                    <a:pt x="390" y="623"/>
                    <a:pt x="390" y="623"/>
                  </a:cubicBezTo>
                  <a:cubicBezTo>
                    <a:pt x="393" y="623"/>
                    <a:pt x="393" y="623"/>
                    <a:pt x="393" y="623"/>
                  </a:cubicBezTo>
                  <a:cubicBezTo>
                    <a:pt x="394" y="623"/>
                    <a:pt x="395" y="623"/>
                    <a:pt x="397" y="622"/>
                  </a:cubicBezTo>
                  <a:cubicBezTo>
                    <a:pt x="399" y="622"/>
                    <a:pt x="402" y="621"/>
                    <a:pt x="404" y="620"/>
                  </a:cubicBezTo>
                  <a:cubicBezTo>
                    <a:pt x="409" y="617"/>
                    <a:pt x="413" y="612"/>
                    <a:pt x="414" y="607"/>
                  </a:cubicBezTo>
                  <a:cubicBezTo>
                    <a:pt x="415" y="606"/>
                    <a:pt x="415" y="605"/>
                    <a:pt x="415" y="603"/>
                  </a:cubicBezTo>
                  <a:cubicBezTo>
                    <a:pt x="416" y="603"/>
                    <a:pt x="416" y="602"/>
                    <a:pt x="416" y="601"/>
                  </a:cubicBezTo>
                  <a:cubicBezTo>
                    <a:pt x="416" y="601"/>
                    <a:pt x="416" y="600"/>
                    <a:pt x="416" y="599"/>
                  </a:cubicBezTo>
                  <a:cubicBezTo>
                    <a:pt x="416" y="593"/>
                    <a:pt x="416" y="593"/>
                    <a:pt x="416" y="593"/>
                  </a:cubicBezTo>
                  <a:cubicBezTo>
                    <a:pt x="416" y="581"/>
                    <a:pt x="416" y="581"/>
                    <a:pt x="416" y="581"/>
                  </a:cubicBezTo>
                  <a:cubicBezTo>
                    <a:pt x="416" y="557"/>
                    <a:pt x="416" y="557"/>
                    <a:pt x="416" y="557"/>
                  </a:cubicBezTo>
                  <a:cubicBezTo>
                    <a:pt x="416" y="549"/>
                    <a:pt x="416" y="549"/>
                    <a:pt x="416" y="549"/>
                  </a:cubicBezTo>
                  <a:cubicBezTo>
                    <a:pt x="416" y="548"/>
                    <a:pt x="416" y="548"/>
                    <a:pt x="416" y="548"/>
                  </a:cubicBezTo>
                  <a:cubicBezTo>
                    <a:pt x="416" y="548"/>
                    <a:pt x="416" y="548"/>
                    <a:pt x="416" y="548"/>
                  </a:cubicBezTo>
                  <a:cubicBezTo>
                    <a:pt x="417" y="548"/>
                    <a:pt x="417" y="548"/>
                    <a:pt x="417" y="548"/>
                  </a:cubicBezTo>
                  <a:cubicBezTo>
                    <a:pt x="419" y="547"/>
                    <a:pt x="421" y="546"/>
                    <a:pt x="423" y="545"/>
                  </a:cubicBezTo>
                  <a:cubicBezTo>
                    <a:pt x="430" y="541"/>
                    <a:pt x="437" y="537"/>
                    <a:pt x="444" y="533"/>
                  </a:cubicBezTo>
                  <a:cubicBezTo>
                    <a:pt x="445" y="534"/>
                    <a:pt x="445" y="534"/>
                    <a:pt x="445" y="534"/>
                  </a:cubicBezTo>
                  <a:cubicBezTo>
                    <a:pt x="476" y="514"/>
                    <a:pt x="504" y="488"/>
                    <a:pt x="526" y="458"/>
                  </a:cubicBezTo>
                  <a:cubicBezTo>
                    <a:pt x="548" y="428"/>
                    <a:pt x="564" y="394"/>
                    <a:pt x="574" y="357"/>
                  </a:cubicBezTo>
                  <a:cubicBezTo>
                    <a:pt x="583" y="321"/>
                    <a:pt x="585" y="283"/>
                    <a:pt x="579" y="245"/>
                  </a:cubicBezTo>
                  <a:cubicBezTo>
                    <a:pt x="574" y="208"/>
                    <a:pt x="561" y="171"/>
                    <a:pt x="542" y="139"/>
                  </a:cubicBezTo>
                  <a:close/>
                  <a:moveTo>
                    <a:pt x="338" y="819"/>
                  </a:moveTo>
                  <a:cubicBezTo>
                    <a:pt x="339" y="819"/>
                    <a:pt x="340" y="819"/>
                    <a:pt x="340" y="818"/>
                  </a:cubicBezTo>
                  <a:cubicBezTo>
                    <a:pt x="340" y="819"/>
                    <a:pt x="339" y="819"/>
                    <a:pt x="338" y="819"/>
                  </a:cubicBezTo>
                  <a:close/>
                  <a:moveTo>
                    <a:pt x="256" y="820"/>
                  </a:moveTo>
                  <a:cubicBezTo>
                    <a:pt x="265" y="821"/>
                    <a:pt x="274" y="822"/>
                    <a:pt x="283" y="823"/>
                  </a:cubicBezTo>
                  <a:cubicBezTo>
                    <a:pt x="292" y="823"/>
                    <a:pt x="301" y="824"/>
                    <a:pt x="310" y="824"/>
                  </a:cubicBezTo>
                  <a:cubicBezTo>
                    <a:pt x="315" y="824"/>
                    <a:pt x="319" y="823"/>
                    <a:pt x="324" y="823"/>
                  </a:cubicBezTo>
                  <a:cubicBezTo>
                    <a:pt x="328" y="822"/>
                    <a:pt x="333" y="822"/>
                    <a:pt x="336" y="820"/>
                  </a:cubicBezTo>
                  <a:cubicBezTo>
                    <a:pt x="337" y="820"/>
                    <a:pt x="337" y="820"/>
                    <a:pt x="337" y="820"/>
                  </a:cubicBezTo>
                  <a:cubicBezTo>
                    <a:pt x="337" y="820"/>
                    <a:pt x="337" y="820"/>
                    <a:pt x="338" y="819"/>
                  </a:cubicBezTo>
                  <a:cubicBezTo>
                    <a:pt x="337" y="820"/>
                    <a:pt x="337" y="820"/>
                    <a:pt x="337" y="820"/>
                  </a:cubicBezTo>
                  <a:cubicBezTo>
                    <a:pt x="336" y="820"/>
                    <a:pt x="336" y="820"/>
                    <a:pt x="336" y="820"/>
                  </a:cubicBezTo>
                  <a:cubicBezTo>
                    <a:pt x="332" y="822"/>
                    <a:pt x="328" y="822"/>
                    <a:pt x="324" y="823"/>
                  </a:cubicBezTo>
                  <a:cubicBezTo>
                    <a:pt x="319" y="823"/>
                    <a:pt x="315" y="824"/>
                    <a:pt x="310" y="824"/>
                  </a:cubicBezTo>
                  <a:cubicBezTo>
                    <a:pt x="301" y="824"/>
                    <a:pt x="292" y="824"/>
                    <a:pt x="283" y="823"/>
                  </a:cubicBezTo>
                  <a:cubicBezTo>
                    <a:pt x="274" y="822"/>
                    <a:pt x="264" y="821"/>
                    <a:pt x="256" y="820"/>
                  </a:cubicBezTo>
                  <a:cubicBezTo>
                    <a:pt x="253" y="820"/>
                    <a:pt x="251" y="820"/>
                    <a:pt x="249" y="819"/>
                  </a:cubicBezTo>
                  <a:cubicBezTo>
                    <a:pt x="249" y="819"/>
                    <a:pt x="249" y="819"/>
                    <a:pt x="248" y="819"/>
                  </a:cubicBezTo>
                  <a:cubicBezTo>
                    <a:pt x="248" y="819"/>
                    <a:pt x="248" y="819"/>
                    <a:pt x="248" y="819"/>
                  </a:cubicBezTo>
                  <a:cubicBezTo>
                    <a:pt x="249" y="819"/>
                    <a:pt x="249" y="819"/>
                    <a:pt x="249" y="819"/>
                  </a:cubicBezTo>
                  <a:cubicBezTo>
                    <a:pt x="249" y="819"/>
                    <a:pt x="249" y="819"/>
                    <a:pt x="249" y="819"/>
                  </a:cubicBezTo>
                  <a:cubicBezTo>
                    <a:pt x="249" y="819"/>
                    <a:pt x="249" y="819"/>
                    <a:pt x="249" y="819"/>
                  </a:cubicBezTo>
                  <a:cubicBezTo>
                    <a:pt x="251" y="820"/>
                    <a:pt x="254" y="820"/>
                    <a:pt x="256" y="820"/>
                  </a:cubicBezTo>
                  <a:close/>
                  <a:moveTo>
                    <a:pt x="249" y="817"/>
                  </a:moveTo>
                  <a:cubicBezTo>
                    <a:pt x="249" y="817"/>
                    <a:pt x="249" y="817"/>
                    <a:pt x="249" y="817"/>
                  </a:cubicBezTo>
                  <a:cubicBezTo>
                    <a:pt x="249" y="817"/>
                    <a:pt x="249" y="817"/>
                    <a:pt x="249" y="817"/>
                  </a:cubicBezTo>
                  <a:cubicBezTo>
                    <a:pt x="249" y="817"/>
                    <a:pt x="249" y="817"/>
                    <a:pt x="249" y="817"/>
                  </a:cubicBezTo>
                  <a:close/>
                  <a:moveTo>
                    <a:pt x="249" y="819"/>
                  </a:moveTo>
                  <a:cubicBezTo>
                    <a:pt x="249" y="819"/>
                    <a:pt x="249" y="819"/>
                    <a:pt x="249" y="819"/>
                  </a:cubicBezTo>
                  <a:cubicBezTo>
                    <a:pt x="248" y="819"/>
                    <a:pt x="248" y="819"/>
                    <a:pt x="248" y="819"/>
                  </a:cubicBezTo>
                  <a:cubicBezTo>
                    <a:pt x="248" y="819"/>
                    <a:pt x="248" y="819"/>
                    <a:pt x="248" y="819"/>
                  </a:cubicBezTo>
                  <a:cubicBezTo>
                    <a:pt x="249" y="819"/>
                    <a:pt x="249" y="819"/>
                    <a:pt x="249" y="819"/>
                  </a:cubicBezTo>
                  <a:close/>
                  <a:moveTo>
                    <a:pt x="246" y="817"/>
                  </a:moveTo>
                  <a:cubicBezTo>
                    <a:pt x="246" y="818"/>
                    <a:pt x="247" y="818"/>
                    <a:pt x="248" y="818"/>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8"/>
                  </a:cubicBezTo>
                  <a:cubicBezTo>
                    <a:pt x="247" y="818"/>
                    <a:pt x="246" y="817"/>
                    <a:pt x="245" y="817"/>
                  </a:cubicBezTo>
                  <a:cubicBezTo>
                    <a:pt x="243" y="814"/>
                    <a:pt x="240" y="811"/>
                    <a:pt x="237" y="807"/>
                  </a:cubicBezTo>
                  <a:cubicBezTo>
                    <a:pt x="240" y="811"/>
                    <a:pt x="243" y="814"/>
                    <a:pt x="246" y="817"/>
                  </a:cubicBezTo>
                  <a:close/>
                  <a:moveTo>
                    <a:pt x="230" y="813"/>
                  </a:moveTo>
                  <a:cubicBezTo>
                    <a:pt x="230" y="812"/>
                    <a:pt x="230" y="812"/>
                    <a:pt x="230" y="812"/>
                  </a:cubicBezTo>
                  <a:cubicBezTo>
                    <a:pt x="228" y="811"/>
                    <a:pt x="228" y="811"/>
                    <a:pt x="228" y="811"/>
                  </a:cubicBezTo>
                  <a:cubicBezTo>
                    <a:pt x="228" y="810"/>
                    <a:pt x="228" y="810"/>
                    <a:pt x="228" y="810"/>
                  </a:cubicBezTo>
                  <a:cubicBezTo>
                    <a:pt x="227" y="809"/>
                    <a:pt x="227" y="809"/>
                    <a:pt x="227" y="809"/>
                  </a:cubicBezTo>
                  <a:cubicBezTo>
                    <a:pt x="227" y="808"/>
                    <a:pt x="227" y="808"/>
                    <a:pt x="227" y="808"/>
                  </a:cubicBezTo>
                  <a:cubicBezTo>
                    <a:pt x="223" y="800"/>
                    <a:pt x="223" y="800"/>
                    <a:pt x="223" y="800"/>
                  </a:cubicBezTo>
                  <a:cubicBezTo>
                    <a:pt x="215" y="784"/>
                    <a:pt x="215" y="784"/>
                    <a:pt x="215" y="784"/>
                  </a:cubicBezTo>
                  <a:cubicBezTo>
                    <a:pt x="220" y="793"/>
                    <a:pt x="224" y="804"/>
                    <a:pt x="230" y="813"/>
                  </a:cubicBezTo>
                  <a:close/>
                  <a:moveTo>
                    <a:pt x="190" y="672"/>
                  </a:moveTo>
                  <a:cubicBezTo>
                    <a:pt x="187" y="672"/>
                    <a:pt x="187" y="672"/>
                    <a:pt x="187" y="672"/>
                  </a:cubicBezTo>
                  <a:cubicBezTo>
                    <a:pt x="185" y="672"/>
                    <a:pt x="185" y="672"/>
                    <a:pt x="185" y="672"/>
                  </a:cubicBezTo>
                  <a:cubicBezTo>
                    <a:pt x="185" y="672"/>
                    <a:pt x="184" y="672"/>
                    <a:pt x="183" y="672"/>
                  </a:cubicBezTo>
                  <a:cubicBezTo>
                    <a:pt x="180" y="672"/>
                    <a:pt x="177" y="673"/>
                    <a:pt x="175" y="675"/>
                  </a:cubicBezTo>
                  <a:cubicBezTo>
                    <a:pt x="172" y="677"/>
                    <a:pt x="170" y="679"/>
                    <a:pt x="169" y="681"/>
                  </a:cubicBezTo>
                  <a:cubicBezTo>
                    <a:pt x="166" y="686"/>
                    <a:pt x="165" y="691"/>
                    <a:pt x="165" y="696"/>
                  </a:cubicBezTo>
                  <a:cubicBezTo>
                    <a:pt x="165" y="702"/>
                    <a:pt x="167" y="707"/>
                    <a:pt x="171" y="711"/>
                  </a:cubicBezTo>
                  <a:cubicBezTo>
                    <a:pt x="173" y="713"/>
                    <a:pt x="175" y="715"/>
                    <a:pt x="178" y="716"/>
                  </a:cubicBezTo>
                  <a:cubicBezTo>
                    <a:pt x="179" y="716"/>
                    <a:pt x="181" y="717"/>
                    <a:pt x="182" y="717"/>
                  </a:cubicBezTo>
                  <a:cubicBezTo>
                    <a:pt x="183" y="717"/>
                    <a:pt x="184" y="717"/>
                    <a:pt x="184" y="717"/>
                  </a:cubicBezTo>
                  <a:cubicBezTo>
                    <a:pt x="185" y="717"/>
                    <a:pt x="185" y="717"/>
                    <a:pt x="185" y="717"/>
                  </a:cubicBezTo>
                  <a:cubicBezTo>
                    <a:pt x="186" y="717"/>
                    <a:pt x="186" y="717"/>
                    <a:pt x="186" y="717"/>
                  </a:cubicBezTo>
                  <a:cubicBezTo>
                    <a:pt x="199" y="717"/>
                    <a:pt x="199" y="717"/>
                    <a:pt x="199" y="717"/>
                  </a:cubicBezTo>
                  <a:cubicBezTo>
                    <a:pt x="224" y="718"/>
                    <a:pt x="224" y="718"/>
                    <a:pt x="224" y="718"/>
                  </a:cubicBezTo>
                  <a:cubicBezTo>
                    <a:pt x="257" y="718"/>
                    <a:pt x="290" y="718"/>
                    <a:pt x="325" y="718"/>
                  </a:cubicBezTo>
                  <a:cubicBezTo>
                    <a:pt x="325" y="719"/>
                    <a:pt x="325" y="719"/>
                    <a:pt x="325" y="719"/>
                  </a:cubicBezTo>
                  <a:cubicBezTo>
                    <a:pt x="323" y="719"/>
                    <a:pt x="322" y="719"/>
                    <a:pt x="321" y="719"/>
                  </a:cubicBezTo>
                  <a:cubicBezTo>
                    <a:pt x="300" y="719"/>
                    <a:pt x="300" y="719"/>
                    <a:pt x="300" y="719"/>
                  </a:cubicBezTo>
                  <a:cubicBezTo>
                    <a:pt x="297" y="719"/>
                    <a:pt x="297" y="719"/>
                    <a:pt x="297" y="719"/>
                  </a:cubicBezTo>
                  <a:cubicBezTo>
                    <a:pt x="272" y="719"/>
                    <a:pt x="247" y="718"/>
                    <a:pt x="223" y="718"/>
                  </a:cubicBezTo>
                  <a:cubicBezTo>
                    <a:pt x="198" y="718"/>
                    <a:pt x="198" y="718"/>
                    <a:pt x="198" y="718"/>
                  </a:cubicBezTo>
                  <a:cubicBezTo>
                    <a:pt x="186" y="718"/>
                    <a:pt x="186" y="718"/>
                    <a:pt x="186" y="718"/>
                  </a:cubicBezTo>
                  <a:cubicBezTo>
                    <a:pt x="185" y="718"/>
                    <a:pt x="185" y="718"/>
                    <a:pt x="185" y="718"/>
                  </a:cubicBezTo>
                  <a:cubicBezTo>
                    <a:pt x="184" y="718"/>
                    <a:pt x="184" y="718"/>
                    <a:pt x="184" y="718"/>
                  </a:cubicBezTo>
                  <a:cubicBezTo>
                    <a:pt x="183" y="718"/>
                    <a:pt x="182" y="718"/>
                    <a:pt x="181" y="718"/>
                  </a:cubicBezTo>
                  <a:cubicBezTo>
                    <a:pt x="180" y="718"/>
                    <a:pt x="178" y="717"/>
                    <a:pt x="177" y="716"/>
                  </a:cubicBezTo>
                  <a:cubicBezTo>
                    <a:pt x="174" y="715"/>
                    <a:pt x="172" y="713"/>
                    <a:pt x="170" y="711"/>
                  </a:cubicBezTo>
                  <a:cubicBezTo>
                    <a:pt x="166" y="707"/>
                    <a:pt x="164" y="702"/>
                    <a:pt x="164" y="696"/>
                  </a:cubicBezTo>
                  <a:cubicBezTo>
                    <a:pt x="164" y="691"/>
                    <a:pt x="165" y="685"/>
                    <a:pt x="168" y="680"/>
                  </a:cubicBezTo>
                  <a:cubicBezTo>
                    <a:pt x="170" y="678"/>
                    <a:pt x="172" y="676"/>
                    <a:pt x="174" y="674"/>
                  </a:cubicBezTo>
                  <a:cubicBezTo>
                    <a:pt x="177" y="673"/>
                    <a:pt x="180" y="671"/>
                    <a:pt x="183" y="671"/>
                  </a:cubicBezTo>
                  <a:cubicBezTo>
                    <a:pt x="183" y="671"/>
                    <a:pt x="184" y="671"/>
                    <a:pt x="185" y="671"/>
                  </a:cubicBezTo>
                  <a:cubicBezTo>
                    <a:pt x="187" y="671"/>
                    <a:pt x="187" y="671"/>
                    <a:pt x="187" y="671"/>
                  </a:cubicBezTo>
                  <a:cubicBezTo>
                    <a:pt x="190" y="671"/>
                    <a:pt x="190" y="671"/>
                    <a:pt x="190" y="671"/>
                  </a:cubicBezTo>
                  <a:cubicBezTo>
                    <a:pt x="196" y="671"/>
                    <a:pt x="196" y="671"/>
                    <a:pt x="196" y="671"/>
                  </a:cubicBezTo>
                  <a:cubicBezTo>
                    <a:pt x="196" y="671"/>
                    <a:pt x="194" y="671"/>
                    <a:pt x="197" y="671"/>
                  </a:cubicBezTo>
                  <a:lnTo>
                    <a:pt x="190" y="672"/>
                  </a:lnTo>
                  <a:close/>
                  <a:moveTo>
                    <a:pt x="136" y="380"/>
                  </a:moveTo>
                  <a:cubicBezTo>
                    <a:pt x="135" y="376"/>
                    <a:pt x="135" y="371"/>
                    <a:pt x="136" y="368"/>
                  </a:cubicBezTo>
                  <a:cubicBezTo>
                    <a:pt x="137" y="364"/>
                    <a:pt x="139" y="361"/>
                    <a:pt x="143" y="359"/>
                  </a:cubicBezTo>
                  <a:cubicBezTo>
                    <a:pt x="146" y="356"/>
                    <a:pt x="150" y="355"/>
                    <a:pt x="154" y="354"/>
                  </a:cubicBezTo>
                  <a:cubicBezTo>
                    <a:pt x="158" y="354"/>
                    <a:pt x="162" y="355"/>
                    <a:pt x="166" y="357"/>
                  </a:cubicBezTo>
                  <a:cubicBezTo>
                    <a:pt x="170" y="359"/>
                    <a:pt x="174" y="362"/>
                    <a:pt x="177" y="366"/>
                  </a:cubicBezTo>
                  <a:cubicBezTo>
                    <a:pt x="180" y="369"/>
                    <a:pt x="183" y="373"/>
                    <a:pt x="185" y="377"/>
                  </a:cubicBezTo>
                  <a:cubicBezTo>
                    <a:pt x="188" y="384"/>
                    <a:pt x="188" y="384"/>
                    <a:pt x="188" y="384"/>
                  </a:cubicBezTo>
                  <a:cubicBezTo>
                    <a:pt x="194" y="396"/>
                    <a:pt x="194" y="396"/>
                    <a:pt x="194" y="396"/>
                  </a:cubicBezTo>
                  <a:cubicBezTo>
                    <a:pt x="196" y="395"/>
                    <a:pt x="198" y="394"/>
                    <a:pt x="200" y="393"/>
                  </a:cubicBezTo>
                  <a:cubicBezTo>
                    <a:pt x="201" y="393"/>
                    <a:pt x="201" y="392"/>
                    <a:pt x="202" y="392"/>
                  </a:cubicBezTo>
                  <a:cubicBezTo>
                    <a:pt x="203" y="391"/>
                    <a:pt x="204" y="391"/>
                    <a:pt x="205" y="390"/>
                  </a:cubicBezTo>
                  <a:cubicBezTo>
                    <a:pt x="207" y="389"/>
                    <a:pt x="207" y="389"/>
                    <a:pt x="207" y="389"/>
                  </a:cubicBezTo>
                  <a:cubicBezTo>
                    <a:pt x="209" y="388"/>
                    <a:pt x="209" y="388"/>
                    <a:pt x="209" y="388"/>
                  </a:cubicBezTo>
                  <a:cubicBezTo>
                    <a:pt x="210" y="387"/>
                    <a:pt x="211" y="386"/>
                    <a:pt x="213" y="386"/>
                  </a:cubicBezTo>
                  <a:cubicBezTo>
                    <a:pt x="217" y="383"/>
                    <a:pt x="221" y="380"/>
                    <a:pt x="225" y="376"/>
                  </a:cubicBezTo>
                  <a:cubicBezTo>
                    <a:pt x="229" y="373"/>
                    <a:pt x="233" y="369"/>
                    <a:pt x="237" y="366"/>
                  </a:cubicBezTo>
                  <a:cubicBezTo>
                    <a:pt x="239" y="364"/>
                    <a:pt x="240" y="362"/>
                    <a:pt x="242" y="360"/>
                  </a:cubicBezTo>
                  <a:cubicBezTo>
                    <a:pt x="244" y="358"/>
                    <a:pt x="244" y="358"/>
                    <a:pt x="244" y="358"/>
                  </a:cubicBezTo>
                  <a:cubicBezTo>
                    <a:pt x="246" y="356"/>
                    <a:pt x="246" y="356"/>
                    <a:pt x="246" y="356"/>
                  </a:cubicBezTo>
                  <a:cubicBezTo>
                    <a:pt x="247" y="354"/>
                    <a:pt x="249" y="353"/>
                    <a:pt x="250" y="351"/>
                  </a:cubicBezTo>
                  <a:cubicBezTo>
                    <a:pt x="249" y="349"/>
                    <a:pt x="247" y="348"/>
                    <a:pt x="246" y="346"/>
                  </a:cubicBezTo>
                  <a:cubicBezTo>
                    <a:pt x="245" y="345"/>
                    <a:pt x="245" y="345"/>
                    <a:pt x="245" y="345"/>
                  </a:cubicBezTo>
                  <a:cubicBezTo>
                    <a:pt x="245" y="344"/>
                    <a:pt x="245" y="344"/>
                    <a:pt x="245" y="344"/>
                  </a:cubicBezTo>
                  <a:cubicBezTo>
                    <a:pt x="245" y="343"/>
                    <a:pt x="244" y="343"/>
                    <a:pt x="244" y="342"/>
                  </a:cubicBezTo>
                  <a:cubicBezTo>
                    <a:pt x="243" y="340"/>
                    <a:pt x="242" y="338"/>
                    <a:pt x="242" y="336"/>
                  </a:cubicBezTo>
                  <a:cubicBezTo>
                    <a:pt x="242" y="335"/>
                    <a:pt x="241" y="334"/>
                    <a:pt x="241" y="333"/>
                  </a:cubicBezTo>
                  <a:cubicBezTo>
                    <a:pt x="241" y="332"/>
                    <a:pt x="241" y="332"/>
                    <a:pt x="241" y="331"/>
                  </a:cubicBezTo>
                  <a:cubicBezTo>
                    <a:pt x="241" y="331"/>
                    <a:pt x="241" y="330"/>
                    <a:pt x="241" y="330"/>
                  </a:cubicBezTo>
                  <a:cubicBezTo>
                    <a:pt x="241" y="328"/>
                    <a:pt x="241" y="325"/>
                    <a:pt x="241" y="323"/>
                  </a:cubicBezTo>
                  <a:cubicBezTo>
                    <a:pt x="242" y="314"/>
                    <a:pt x="246" y="306"/>
                    <a:pt x="251" y="298"/>
                  </a:cubicBezTo>
                  <a:cubicBezTo>
                    <a:pt x="253" y="295"/>
                    <a:pt x="256" y="291"/>
                    <a:pt x="260" y="289"/>
                  </a:cubicBezTo>
                  <a:cubicBezTo>
                    <a:pt x="263" y="287"/>
                    <a:pt x="267" y="286"/>
                    <a:pt x="271" y="286"/>
                  </a:cubicBezTo>
                  <a:cubicBezTo>
                    <a:pt x="274" y="287"/>
                    <a:pt x="278" y="288"/>
                    <a:pt x="281" y="291"/>
                  </a:cubicBezTo>
                  <a:cubicBezTo>
                    <a:pt x="285" y="293"/>
                    <a:pt x="287" y="297"/>
                    <a:pt x="288" y="300"/>
                  </a:cubicBezTo>
                  <a:cubicBezTo>
                    <a:pt x="291" y="307"/>
                    <a:pt x="288" y="316"/>
                    <a:pt x="284" y="324"/>
                  </a:cubicBezTo>
                  <a:cubicBezTo>
                    <a:pt x="282" y="328"/>
                    <a:pt x="279" y="332"/>
                    <a:pt x="276" y="335"/>
                  </a:cubicBezTo>
                  <a:cubicBezTo>
                    <a:pt x="275" y="337"/>
                    <a:pt x="275" y="337"/>
                    <a:pt x="275" y="337"/>
                  </a:cubicBezTo>
                  <a:cubicBezTo>
                    <a:pt x="273" y="339"/>
                    <a:pt x="273" y="339"/>
                    <a:pt x="273" y="339"/>
                  </a:cubicBezTo>
                  <a:cubicBezTo>
                    <a:pt x="269" y="344"/>
                    <a:pt x="269" y="344"/>
                    <a:pt x="269" y="344"/>
                  </a:cubicBezTo>
                  <a:cubicBezTo>
                    <a:pt x="268" y="346"/>
                    <a:pt x="267" y="347"/>
                    <a:pt x="267" y="349"/>
                  </a:cubicBezTo>
                  <a:cubicBezTo>
                    <a:pt x="267" y="349"/>
                    <a:pt x="267" y="350"/>
                    <a:pt x="267" y="350"/>
                  </a:cubicBezTo>
                  <a:cubicBezTo>
                    <a:pt x="267" y="351"/>
                    <a:pt x="267" y="351"/>
                    <a:pt x="267" y="351"/>
                  </a:cubicBezTo>
                  <a:cubicBezTo>
                    <a:pt x="267" y="351"/>
                    <a:pt x="267" y="351"/>
                    <a:pt x="268" y="351"/>
                  </a:cubicBezTo>
                  <a:cubicBezTo>
                    <a:pt x="268" y="352"/>
                    <a:pt x="268" y="352"/>
                    <a:pt x="268" y="352"/>
                  </a:cubicBezTo>
                  <a:cubicBezTo>
                    <a:pt x="268" y="352"/>
                    <a:pt x="269" y="353"/>
                    <a:pt x="270" y="353"/>
                  </a:cubicBezTo>
                  <a:cubicBezTo>
                    <a:pt x="270" y="354"/>
                    <a:pt x="271" y="354"/>
                    <a:pt x="272" y="354"/>
                  </a:cubicBezTo>
                  <a:cubicBezTo>
                    <a:pt x="274" y="355"/>
                    <a:pt x="276" y="356"/>
                    <a:pt x="277" y="356"/>
                  </a:cubicBezTo>
                  <a:cubicBezTo>
                    <a:pt x="278" y="356"/>
                    <a:pt x="279" y="357"/>
                    <a:pt x="280" y="357"/>
                  </a:cubicBezTo>
                  <a:cubicBezTo>
                    <a:pt x="283" y="357"/>
                    <a:pt x="283" y="357"/>
                    <a:pt x="283" y="357"/>
                  </a:cubicBezTo>
                  <a:cubicBezTo>
                    <a:pt x="285" y="358"/>
                    <a:pt x="286" y="358"/>
                    <a:pt x="287" y="358"/>
                  </a:cubicBezTo>
                  <a:cubicBezTo>
                    <a:pt x="292" y="359"/>
                    <a:pt x="297" y="359"/>
                    <a:pt x="303" y="359"/>
                  </a:cubicBezTo>
                  <a:cubicBezTo>
                    <a:pt x="308" y="359"/>
                    <a:pt x="313" y="359"/>
                    <a:pt x="318" y="358"/>
                  </a:cubicBezTo>
                  <a:cubicBezTo>
                    <a:pt x="321" y="357"/>
                    <a:pt x="323" y="356"/>
                    <a:pt x="326" y="355"/>
                  </a:cubicBezTo>
                  <a:cubicBezTo>
                    <a:pt x="327" y="355"/>
                    <a:pt x="327" y="355"/>
                    <a:pt x="327" y="355"/>
                  </a:cubicBezTo>
                  <a:cubicBezTo>
                    <a:pt x="328" y="355"/>
                    <a:pt x="328" y="355"/>
                    <a:pt x="328" y="355"/>
                  </a:cubicBezTo>
                  <a:cubicBezTo>
                    <a:pt x="331" y="353"/>
                    <a:pt x="331" y="353"/>
                    <a:pt x="331" y="353"/>
                  </a:cubicBezTo>
                  <a:cubicBezTo>
                    <a:pt x="333" y="353"/>
                    <a:pt x="335" y="352"/>
                    <a:pt x="337" y="351"/>
                  </a:cubicBezTo>
                  <a:cubicBezTo>
                    <a:pt x="336" y="348"/>
                    <a:pt x="336" y="345"/>
                    <a:pt x="335" y="342"/>
                  </a:cubicBezTo>
                  <a:cubicBezTo>
                    <a:pt x="335" y="340"/>
                    <a:pt x="335" y="340"/>
                    <a:pt x="335" y="340"/>
                  </a:cubicBezTo>
                  <a:cubicBezTo>
                    <a:pt x="335" y="339"/>
                    <a:pt x="335" y="339"/>
                    <a:pt x="335" y="339"/>
                  </a:cubicBezTo>
                  <a:cubicBezTo>
                    <a:pt x="334" y="337"/>
                    <a:pt x="334" y="337"/>
                    <a:pt x="334" y="337"/>
                  </a:cubicBezTo>
                  <a:cubicBezTo>
                    <a:pt x="334" y="333"/>
                    <a:pt x="334" y="330"/>
                    <a:pt x="334" y="327"/>
                  </a:cubicBezTo>
                  <a:cubicBezTo>
                    <a:pt x="334" y="320"/>
                    <a:pt x="336" y="314"/>
                    <a:pt x="339" y="309"/>
                  </a:cubicBezTo>
                  <a:cubicBezTo>
                    <a:pt x="340" y="307"/>
                    <a:pt x="342" y="304"/>
                    <a:pt x="345" y="302"/>
                  </a:cubicBezTo>
                  <a:cubicBezTo>
                    <a:pt x="346" y="301"/>
                    <a:pt x="347" y="300"/>
                    <a:pt x="348" y="299"/>
                  </a:cubicBezTo>
                  <a:cubicBezTo>
                    <a:pt x="349" y="298"/>
                    <a:pt x="350" y="297"/>
                    <a:pt x="352" y="297"/>
                  </a:cubicBezTo>
                  <a:cubicBezTo>
                    <a:pt x="357" y="294"/>
                    <a:pt x="363" y="294"/>
                    <a:pt x="367" y="296"/>
                  </a:cubicBezTo>
                  <a:cubicBezTo>
                    <a:pt x="369" y="296"/>
                    <a:pt x="370" y="297"/>
                    <a:pt x="371" y="297"/>
                  </a:cubicBezTo>
                  <a:cubicBezTo>
                    <a:pt x="371" y="298"/>
                    <a:pt x="372" y="298"/>
                    <a:pt x="372" y="299"/>
                  </a:cubicBezTo>
                  <a:cubicBezTo>
                    <a:pt x="373" y="299"/>
                    <a:pt x="373" y="300"/>
                    <a:pt x="374" y="300"/>
                  </a:cubicBezTo>
                  <a:cubicBezTo>
                    <a:pt x="375" y="303"/>
                    <a:pt x="377" y="305"/>
                    <a:pt x="378" y="308"/>
                  </a:cubicBezTo>
                  <a:cubicBezTo>
                    <a:pt x="380" y="313"/>
                    <a:pt x="380" y="319"/>
                    <a:pt x="378" y="325"/>
                  </a:cubicBezTo>
                  <a:cubicBezTo>
                    <a:pt x="376" y="330"/>
                    <a:pt x="372" y="336"/>
                    <a:pt x="367" y="340"/>
                  </a:cubicBezTo>
                  <a:cubicBezTo>
                    <a:pt x="365" y="343"/>
                    <a:pt x="363" y="345"/>
                    <a:pt x="360" y="347"/>
                  </a:cubicBezTo>
                  <a:cubicBezTo>
                    <a:pt x="359" y="347"/>
                    <a:pt x="359" y="348"/>
                    <a:pt x="358" y="348"/>
                  </a:cubicBezTo>
                  <a:cubicBezTo>
                    <a:pt x="357" y="349"/>
                    <a:pt x="357" y="349"/>
                    <a:pt x="357" y="349"/>
                  </a:cubicBezTo>
                  <a:cubicBezTo>
                    <a:pt x="356" y="350"/>
                    <a:pt x="356" y="350"/>
                    <a:pt x="356" y="350"/>
                  </a:cubicBezTo>
                  <a:cubicBezTo>
                    <a:pt x="353" y="352"/>
                    <a:pt x="351" y="353"/>
                    <a:pt x="348" y="355"/>
                  </a:cubicBezTo>
                  <a:cubicBezTo>
                    <a:pt x="349" y="357"/>
                    <a:pt x="349" y="359"/>
                    <a:pt x="350" y="361"/>
                  </a:cubicBezTo>
                  <a:cubicBezTo>
                    <a:pt x="350" y="362"/>
                    <a:pt x="351" y="363"/>
                    <a:pt x="351" y="364"/>
                  </a:cubicBezTo>
                  <a:cubicBezTo>
                    <a:pt x="352" y="366"/>
                    <a:pt x="352" y="366"/>
                    <a:pt x="352" y="366"/>
                  </a:cubicBezTo>
                  <a:cubicBezTo>
                    <a:pt x="353" y="369"/>
                    <a:pt x="354" y="371"/>
                    <a:pt x="356" y="373"/>
                  </a:cubicBezTo>
                  <a:cubicBezTo>
                    <a:pt x="358" y="378"/>
                    <a:pt x="361" y="382"/>
                    <a:pt x="364" y="387"/>
                  </a:cubicBezTo>
                  <a:cubicBezTo>
                    <a:pt x="367" y="391"/>
                    <a:pt x="371" y="395"/>
                    <a:pt x="375" y="398"/>
                  </a:cubicBezTo>
                  <a:cubicBezTo>
                    <a:pt x="376" y="399"/>
                    <a:pt x="377" y="400"/>
                    <a:pt x="378" y="400"/>
                  </a:cubicBezTo>
                  <a:cubicBezTo>
                    <a:pt x="379" y="401"/>
                    <a:pt x="379" y="401"/>
                    <a:pt x="380" y="402"/>
                  </a:cubicBezTo>
                  <a:cubicBezTo>
                    <a:pt x="381" y="402"/>
                    <a:pt x="381" y="402"/>
                    <a:pt x="381" y="402"/>
                  </a:cubicBezTo>
                  <a:cubicBezTo>
                    <a:pt x="381" y="402"/>
                    <a:pt x="381" y="402"/>
                    <a:pt x="381" y="402"/>
                  </a:cubicBezTo>
                  <a:cubicBezTo>
                    <a:pt x="383" y="403"/>
                    <a:pt x="383" y="403"/>
                    <a:pt x="383" y="403"/>
                  </a:cubicBezTo>
                  <a:cubicBezTo>
                    <a:pt x="384" y="404"/>
                    <a:pt x="386" y="405"/>
                    <a:pt x="388" y="406"/>
                  </a:cubicBezTo>
                  <a:cubicBezTo>
                    <a:pt x="391" y="407"/>
                    <a:pt x="391" y="407"/>
                    <a:pt x="391" y="407"/>
                  </a:cubicBezTo>
                  <a:cubicBezTo>
                    <a:pt x="392" y="408"/>
                    <a:pt x="392" y="408"/>
                    <a:pt x="392" y="408"/>
                  </a:cubicBezTo>
                  <a:cubicBezTo>
                    <a:pt x="393" y="408"/>
                    <a:pt x="393" y="408"/>
                    <a:pt x="394" y="408"/>
                  </a:cubicBezTo>
                  <a:cubicBezTo>
                    <a:pt x="401" y="393"/>
                    <a:pt x="401" y="393"/>
                    <a:pt x="401" y="393"/>
                  </a:cubicBezTo>
                  <a:cubicBezTo>
                    <a:pt x="406" y="383"/>
                    <a:pt x="406" y="383"/>
                    <a:pt x="406" y="383"/>
                  </a:cubicBezTo>
                  <a:cubicBezTo>
                    <a:pt x="408" y="379"/>
                    <a:pt x="408" y="379"/>
                    <a:pt x="408" y="379"/>
                  </a:cubicBezTo>
                  <a:cubicBezTo>
                    <a:pt x="409" y="378"/>
                    <a:pt x="409" y="378"/>
                    <a:pt x="409" y="378"/>
                  </a:cubicBezTo>
                  <a:cubicBezTo>
                    <a:pt x="409" y="377"/>
                    <a:pt x="409" y="377"/>
                    <a:pt x="409" y="377"/>
                  </a:cubicBezTo>
                  <a:cubicBezTo>
                    <a:pt x="410" y="376"/>
                    <a:pt x="410" y="375"/>
                    <a:pt x="411" y="375"/>
                  </a:cubicBezTo>
                  <a:cubicBezTo>
                    <a:pt x="413" y="372"/>
                    <a:pt x="415" y="370"/>
                    <a:pt x="417" y="367"/>
                  </a:cubicBezTo>
                  <a:cubicBezTo>
                    <a:pt x="420" y="365"/>
                    <a:pt x="422" y="363"/>
                    <a:pt x="425" y="362"/>
                  </a:cubicBezTo>
                  <a:cubicBezTo>
                    <a:pt x="426" y="361"/>
                    <a:pt x="427" y="361"/>
                    <a:pt x="429" y="361"/>
                  </a:cubicBezTo>
                  <a:cubicBezTo>
                    <a:pt x="430" y="361"/>
                    <a:pt x="431" y="361"/>
                    <a:pt x="432" y="361"/>
                  </a:cubicBezTo>
                  <a:cubicBezTo>
                    <a:pt x="437" y="362"/>
                    <a:pt x="441" y="366"/>
                    <a:pt x="444" y="372"/>
                  </a:cubicBezTo>
                  <a:cubicBezTo>
                    <a:pt x="446" y="377"/>
                    <a:pt x="447" y="384"/>
                    <a:pt x="446" y="390"/>
                  </a:cubicBezTo>
                  <a:cubicBezTo>
                    <a:pt x="445" y="393"/>
                    <a:pt x="445" y="396"/>
                    <a:pt x="443" y="399"/>
                  </a:cubicBezTo>
                  <a:cubicBezTo>
                    <a:pt x="442" y="402"/>
                    <a:pt x="440" y="405"/>
                    <a:pt x="438" y="407"/>
                  </a:cubicBezTo>
                  <a:cubicBezTo>
                    <a:pt x="434" y="411"/>
                    <a:pt x="429" y="415"/>
                    <a:pt x="423" y="417"/>
                  </a:cubicBezTo>
                  <a:cubicBezTo>
                    <a:pt x="420" y="418"/>
                    <a:pt x="416" y="418"/>
                    <a:pt x="413" y="418"/>
                  </a:cubicBezTo>
                  <a:cubicBezTo>
                    <a:pt x="411" y="418"/>
                    <a:pt x="410" y="419"/>
                    <a:pt x="408" y="419"/>
                  </a:cubicBezTo>
                  <a:cubicBezTo>
                    <a:pt x="407" y="418"/>
                    <a:pt x="407" y="418"/>
                    <a:pt x="407" y="418"/>
                  </a:cubicBezTo>
                  <a:cubicBezTo>
                    <a:pt x="407" y="418"/>
                    <a:pt x="406" y="418"/>
                    <a:pt x="406" y="418"/>
                  </a:cubicBezTo>
                  <a:cubicBezTo>
                    <a:pt x="405" y="418"/>
                    <a:pt x="404" y="418"/>
                    <a:pt x="404" y="418"/>
                  </a:cubicBezTo>
                  <a:cubicBezTo>
                    <a:pt x="399" y="418"/>
                    <a:pt x="399" y="418"/>
                    <a:pt x="399" y="418"/>
                  </a:cubicBezTo>
                  <a:cubicBezTo>
                    <a:pt x="398" y="419"/>
                    <a:pt x="397" y="421"/>
                    <a:pt x="397" y="423"/>
                  </a:cubicBezTo>
                  <a:cubicBezTo>
                    <a:pt x="395" y="427"/>
                    <a:pt x="395" y="427"/>
                    <a:pt x="395" y="427"/>
                  </a:cubicBezTo>
                  <a:cubicBezTo>
                    <a:pt x="392" y="432"/>
                    <a:pt x="392" y="432"/>
                    <a:pt x="392" y="432"/>
                  </a:cubicBezTo>
                  <a:cubicBezTo>
                    <a:pt x="387" y="443"/>
                    <a:pt x="387" y="443"/>
                    <a:pt x="387" y="443"/>
                  </a:cubicBezTo>
                  <a:cubicBezTo>
                    <a:pt x="384" y="451"/>
                    <a:pt x="381" y="458"/>
                    <a:pt x="378" y="465"/>
                  </a:cubicBezTo>
                  <a:cubicBezTo>
                    <a:pt x="372" y="480"/>
                    <a:pt x="367" y="495"/>
                    <a:pt x="361" y="510"/>
                  </a:cubicBezTo>
                  <a:cubicBezTo>
                    <a:pt x="351" y="539"/>
                    <a:pt x="341" y="570"/>
                    <a:pt x="332" y="600"/>
                  </a:cubicBezTo>
                  <a:cubicBezTo>
                    <a:pt x="327" y="617"/>
                    <a:pt x="327" y="617"/>
                    <a:pt x="327" y="617"/>
                  </a:cubicBezTo>
                  <a:cubicBezTo>
                    <a:pt x="326" y="622"/>
                    <a:pt x="326" y="622"/>
                    <a:pt x="326" y="622"/>
                  </a:cubicBezTo>
                  <a:cubicBezTo>
                    <a:pt x="325" y="622"/>
                    <a:pt x="325" y="622"/>
                    <a:pt x="325" y="622"/>
                  </a:cubicBezTo>
                  <a:cubicBezTo>
                    <a:pt x="330" y="603"/>
                    <a:pt x="330" y="603"/>
                    <a:pt x="330" y="603"/>
                  </a:cubicBezTo>
                  <a:cubicBezTo>
                    <a:pt x="334" y="592"/>
                    <a:pt x="334" y="592"/>
                    <a:pt x="334" y="592"/>
                  </a:cubicBezTo>
                  <a:cubicBezTo>
                    <a:pt x="342" y="563"/>
                    <a:pt x="352" y="534"/>
                    <a:pt x="362" y="506"/>
                  </a:cubicBezTo>
                  <a:cubicBezTo>
                    <a:pt x="367" y="491"/>
                    <a:pt x="373" y="477"/>
                    <a:pt x="378" y="463"/>
                  </a:cubicBezTo>
                  <a:cubicBezTo>
                    <a:pt x="381" y="456"/>
                    <a:pt x="384" y="449"/>
                    <a:pt x="387" y="442"/>
                  </a:cubicBezTo>
                  <a:cubicBezTo>
                    <a:pt x="392" y="432"/>
                    <a:pt x="392" y="432"/>
                    <a:pt x="392" y="432"/>
                  </a:cubicBezTo>
                  <a:cubicBezTo>
                    <a:pt x="394" y="426"/>
                    <a:pt x="394" y="426"/>
                    <a:pt x="394" y="426"/>
                  </a:cubicBezTo>
                  <a:cubicBezTo>
                    <a:pt x="398" y="417"/>
                    <a:pt x="398" y="417"/>
                    <a:pt x="398" y="417"/>
                  </a:cubicBezTo>
                  <a:cubicBezTo>
                    <a:pt x="403" y="418"/>
                    <a:pt x="403" y="418"/>
                    <a:pt x="403" y="418"/>
                  </a:cubicBezTo>
                  <a:cubicBezTo>
                    <a:pt x="404" y="418"/>
                    <a:pt x="405" y="418"/>
                    <a:pt x="406" y="418"/>
                  </a:cubicBezTo>
                  <a:cubicBezTo>
                    <a:pt x="406" y="418"/>
                    <a:pt x="407" y="418"/>
                    <a:pt x="407" y="418"/>
                  </a:cubicBezTo>
                  <a:cubicBezTo>
                    <a:pt x="408" y="418"/>
                    <a:pt x="408" y="418"/>
                    <a:pt x="408" y="418"/>
                  </a:cubicBezTo>
                  <a:cubicBezTo>
                    <a:pt x="410" y="418"/>
                    <a:pt x="411" y="418"/>
                    <a:pt x="413" y="418"/>
                  </a:cubicBezTo>
                  <a:cubicBezTo>
                    <a:pt x="416" y="417"/>
                    <a:pt x="419" y="417"/>
                    <a:pt x="422" y="416"/>
                  </a:cubicBezTo>
                  <a:cubicBezTo>
                    <a:pt x="428" y="414"/>
                    <a:pt x="434" y="411"/>
                    <a:pt x="438" y="406"/>
                  </a:cubicBezTo>
                  <a:cubicBezTo>
                    <a:pt x="440" y="404"/>
                    <a:pt x="442" y="402"/>
                    <a:pt x="443" y="399"/>
                  </a:cubicBezTo>
                  <a:cubicBezTo>
                    <a:pt x="444" y="396"/>
                    <a:pt x="445" y="393"/>
                    <a:pt x="445" y="390"/>
                  </a:cubicBezTo>
                  <a:cubicBezTo>
                    <a:pt x="446" y="384"/>
                    <a:pt x="446" y="377"/>
                    <a:pt x="443" y="372"/>
                  </a:cubicBezTo>
                  <a:cubicBezTo>
                    <a:pt x="441" y="367"/>
                    <a:pt x="436" y="362"/>
                    <a:pt x="432" y="362"/>
                  </a:cubicBezTo>
                  <a:cubicBezTo>
                    <a:pt x="431" y="362"/>
                    <a:pt x="431" y="362"/>
                    <a:pt x="430" y="361"/>
                  </a:cubicBezTo>
                  <a:cubicBezTo>
                    <a:pt x="430" y="361"/>
                    <a:pt x="429" y="362"/>
                    <a:pt x="429" y="362"/>
                  </a:cubicBezTo>
                  <a:cubicBezTo>
                    <a:pt x="428" y="362"/>
                    <a:pt x="426" y="362"/>
                    <a:pt x="425" y="363"/>
                  </a:cubicBezTo>
                  <a:cubicBezTo>
                    <a:pt x="423" y="364"/>
                    <a:pt x="420" y="366"/>
                    <a:pt x="418" y="368"/>
                  </a:cubicBezTo>
                  <a:cubicBezTo>
                    <a:pt x="415" y="370"/>
                    <a:pt x="413" y="373"/>
                    <a:pt x="411" y="375"/>
                  </a:cubicBezTo>
                  <a:cubicBezTo>
                    <a:pt x="411" y="376"/>
                    <a:pt x="410" y="377"/>
                    <a:pt x="410" y="377"/>
                  </a:cubicBezTo>
                  <a:cubicBezTo>
                    <a:pt x="409" y="378"/>
                    <a:pt x="409" y="378"/>
                    <a:pt x="409" y="378"/>
                  </a:cubicBezTo>
                  <a:cubicBezTo>
                    <a:pt x="409" y="379"/>
                    <a:pt x="409" y="379"/>
                    <a:pt x="409" y="379"/>
                  </a:cubicBezTo>
                  <a:cubicBezTo>
                    <a:pt x="406" y="384"/>
                    <a:pt x="406" y="384"/>
                    <a:pt x="406" y="384"/>
                  </a:cubicBezTo>
                  <a:cubicBezTo>
                    <a:pt x="402" y="394"/>
                    <a:pt x="402" y="394"/>
                    <a:pt x="402" y="394"/>
                  </a:cubicBezTo>
                  <a:cubicBezTo>
                    <a:pt x="394" y="409"/>
                    <a:pt x="394" y="409"/>
                    <a:pt x="394" y="409"/>
                  </a:cubicBezTo>
                  <a:cubicBezTo>
                    <a:pt x="394" y="409"/>
                    <a:pt x="393" y="409"/>
                    <a:pt x="393" y="409"/>
                  </a:cubicBezTo>
                  <a:cubicBezTo>
                    <a:pt x="391" y="408"/>
                    <a:pt x="391" y="408"/>
                    <a:pt x="391" y="408"/>
                  </a:cubicBezTo>
                  <a:cubicBezTo>
                    <a:pt x="388" y="407"/>
                    <a:pt x="388" y="407"/>
                    <a:pt x="388" y="407"/>
                  </a:cubicBezTo>
                  <a:cubicBezTo>
                    <a:pt x="386" y="406"/>
                    <a:pt x="384" y="405"/>
                    <a:pt x="382" y="404"/>
                  </a:cubicBezTo>
                  <a:cubicBezTo>
                    <a:pt x="381" y="403"/>
                    <a:pt x="381" y="403"/>
                    <a:pt x="381" y="403"/>
                  </a:cubicBezTo>
                  <a:cubicBezTo>
                    <a:pt x="380" y="403"/>
                    <a:pt x="380" y="403"/>
                    <a:pt x="380" y="403"/>
                  </a:cubicBezTo>
                  <a:cubicBezTo>
                    <a:pt x="380" y="402"/>
                    <a:pt x="380" y="402"/>
                    <a:pt x="380" y="402"/>
                  </a:cubicBezTo>
                  <a:cubicBezTo>
                    <a:pt x="379" y="402"/>
                    <a:pt x="378" y="402"/>
                    <a:pt x="378" y="401"/>
                  </a:cubicBezTo>
                  <a:cubicBezTo>
                    <a:pt x="377" y="400"/>
                    <a:pt x="376" y="400"/>
                    <a:pt x="375" y="399"/>
                  </a:cubicBezTo>
                  <a:cubicBezTo>
                    <a:pt x="370" y="395"/>
                    <a:pt x="367" y="391"/>
                    <a:pt x="363" y="387"/>
                  </a:cubicBezTo>
                  <a:cubicBezTo>
                    <a:pt x="360" y="383"/>
                    <a:pt x="357" y="378"/>
                    <a:pt x="355" y="374"/>
                  </a:cubicBezTo>
                  <a:cubicBezTo>
                    <a:pt x="354" y="371"/>
                    <a:pt x="352" y="369"/>
                    <a:pt x="351" y="367"/>
                  </a:cubicBezTo>
                  <a:cubicBezTo>
                    <a:pt x="351" y="366"/>
                    <a:pt x="351" y="366"/>
                    <a:pt x="351" y="366"/>
                  </a:cubicBezTo>
                  <a:cubicBezTo>
                    <a:pt x="350" y="364"/>
                    <a:pt x="350" y="364"/>
                    <a:pt x="350" y="364"/>
                  </a:cubicBezTo>
                  <a:cubicBezTo>
                    <a:pt x="350" y="363"/>
                    <a:pt x="350" y="362"/>
                    <a:pt x="349" y="361"/>
                  </a:cubicBezTo>
                  <a:cubicBezTo>
                    <a:pt x="348" y="359"/>
                    <a:pt x="348" y="357"/>
                    <a:pt x="347" y="355"/>
                  </a:cubicBezTo>
                  <a:cubicBezTo>
                    <a:pt x="350" y="353"/>
                    <a:pt x="352" y="351"/>
                    <a:pt x="355" y="349"/>
                  </a:cubicBezTo>
                  <a:cubicBezTo>
                    <a:pt x="357" y="348"/>
                    <a:pt x="357" y="348"/>
                    <a:pt x="357" y="348"/>
                  </a:cubicBezTo>
                  <a:cubicBezTo>
                    <a:pt x="358" y="348"/>
                    <a:pt x="358" y="348"/>
                    <a:pt x="358" y="348"/>
                  </a:cubicBezTo>
                  <a:cubicBezTo>
                    <a:pt x="358" y="347"/>
                    <a:pt x="359" y="347"/>
                    <a:pt x="359" y="346"/>
                  </a:cubicBezTo>
                  <a:cubicBezTo>
                    <a:pt x="362" y="344"/>
                    <a:pt x="364" y="342"/>
                    <a:pt x="367" y="340"/>
                  </a:cubicBezTo>
                  <a:cubicBezTo>
                    <a:pt x="371" y="335"/>
                    <a:pt x="375" y="330"/>
                    <a:pt x="377" y="325"/>
                  </a:cubicBezTo>
                  <a:cubicBezTo>
                    <a:pt x="379" y="319"/>
                    <a:pt x="379" y="313"/>
                    <a:pt x="377" y="308"/>
                  </a:cubicBezTo>
                  <a:cubicBezTo>
                    <a:pt x="376" y="306"/>
                    <a:pt x="375" y="303"/>
                    <a:pt x="373" y="301"/>
                  </a:cubicBezTo>
                  <a:cubicBezTo>
                    <a:pt x="372" y="301"/>
                    <a:pt x="372" y="300"/>
                    <a:pt x="371" y="299"/>
                  </a:cubicBezTo>
                  <a:cubicBezTo>
                    <a:pt x="371" y="299"/>
                    <a:pt x="371" y="299"/>
                    <a:pt x="370" y="298"/>
                  </a:cubicBezTo>
                  <a:cubicBezTo>
                    <a:pt x="369" y="297"/>
                    <a:pt x="368" y="297"/>
                    <a:pt x="367" y="296"/>
                  </a:cubicBezTo>
                  <a:cubicBezTo>
                    <a:pt x="363" y="295"/>
                    <a:pt x="357" y="295"/>
                    <a:pt x="352" y="298"/>
                  </a:cubicBezTo>
                  <a:cubicBezTo>
                    <a:pt x="351" y="298"/>
                    <a:pt x="350" y="299"/>
                    <a:pt x="349" y="300"/>
                  </a:cubicBezTo>
                  <a:cubicBezTo>
                    <a:pt x="347" y="301"/>
                    <a:pt x="346" y="302"/>
                    <a:pt x="345" y="303"/>
                  </a:cubicBezTo>
                  <a:cubicBezTo>
                    <a:pt x="343" y="305"/>
                    <a:pt x="341" y="307"/>
                    <a:pt x="340" y="310"/>
                  </a:cubicBezTo>
                  <a:cubicBezTo>
                    <a:pt x="337" y="315"/>
                    <a:pt x="335" y="321"/>
                    <a:pt x="335" y="327"/>
                  </a:cubicBezTo>
                  <a:cubicBezTo>
                    <a:pt x="335" y="330"/>
                    <a:pt x="335" y="333"/>
                    <a:pt x="335" y="337"/>
                  </a:cubicBezTo>
                  <a:cubicBezTo>
                    <a:pt x="336" y="339"/>
                    <a:pt x="336" y="339"/>
                    <a:pt x="336" y="339"/>
                  </a:cubicBezTo>
                  <a:cubicBezTo>
                    <a:pt x="336" y="340"/>
                    <a:pt x="336" y="340"/>
                    <a:pt x="336" y="340"/>
                  </a:cubicBezTo>
                  <a:cubicBezTo>
                    <a:pt x="336" y="342"/>
                    <a:pt x="336" y="342"/>
                    <a:pt x="336" y="342"/>
                  </a:cubicBezTo>
                  <a:cubicBezTo>
                    <a:pt x="336" y="343"/>
                    <a:pt x="336" y="343"/>
                    <a:pt x="336" y="343"/>
                  </a:cubicBezTo>
                  <a:cubicBezTo>
                    <a:pt x="337" y="344"/>
                    <a:pt x="337" y="344"/>
                    <a:pt x="337" y="344"/>
                  </a:cubicBezTo>
                  <a:cubicBezTo>
                    <a:pt x="337" y="347"/>
                    <a:pt x="337" y="347"/>
                    <a:pt x="337" y="347"/>
                  </a:cubicBezTo>
                  <a:cubicBezTo>
                    <a:pt x="338" y="351"/>
                    <a:pt x="338" y="351"/>
                    <a:pt x="338" y="351"/>
                  </a:cubicBezTo>
                  <a:cubicBezTo>
                    <a:pt x="336" y="352"/>
                    <a:pt x="334" y="353"/>
                    <a:pt x="332" y="354"/>
                  </a:cubicBezTo>
                  <a:cubicBezTo>
                    <a:pt x="331" y="355"/>
                    <a:pt x="330" y="355"/>
                    <a:pt x="329" y="355"/>
                  </a:cubicBezTo>
                  <a:cubicBezTo>
                    <a:pt x="328" y="356"/>
                    <a:pt x="328" y="356"/>
                    <a:pt x="328" y="356"/>
                  </a:cubicBezTo>
                  <a:cubicBezTo>
                    <a:pt x="326" y="356"/>
                    <a:pt x="326" y="356"/>
                    <a:pt x="326" y="356"/>
                  </a:cubicBezTo>
                  <a:cubicBezTo>
                    <a:pt x="324" y="357"/>
                    <a:pt x="321" y="358"/>
                    <a:pt x="318" y="359"/>
                  </a:cubicBezTo>
                  <a:cubicBezTo>
                    <a:pt x="313" y="360"/>
                    <a:pt x="308" y="360"/>
                    <a:pt x="303" y="360"/>
                  </a:cubicBezTo>
                  <a:cubicBezTo>
                    <a:pt x="297" y="360"/>
                    <a:pt x="292" y="360"/>
                    <a:pt x="287" y="359"/>
                  </a:cubicBezTo>
                  <a:cubicBezTo>
                    <a:pt x="286" y="359"/>
                    <a:pt x="284" y="359"/>
                    <a:pt x="283" y="358"/>
                  </a:cubicBezTo>
                  <a:cubicBezTo>
                    <a:pt x="282" y="358"/>
                    <a:pt x="281" y="358"/>
                    <a:pt x="280" y="358"/>
                  </a:cubicBezTo>
                  <a:cubicBezTo>
                    <a:pt x="279" y="358"/>
                    <a:pt x="278" y="357"/>
                    <a:pt x="277" y="357"/>
                  </a:cubicBezTo>
                  <a:cubicBezTo>
                    <a:pt x="275" y="357"/>
                    <a:pt x="273" y="356"/>
                    <a:pt x="271" y="355"/>
                  </a:cubicBezTo>
                  <a:cubicBezTo>
                    <a:pt x="270" y="355"/>
                    <a:pt x="269" y="354"/>
                    <a:pt x="268" y="354"/>
                  </a:cubicBezTo>
                  <a:cubicBezTo>
                    <a:pt x="268" y="353"/>
                    <a:pt x="267" y="353"/>
                    <a:pt x="267" y="352"/>
                  </a:cubicBezTo>
                  <a:cubicBezTo>
                    <a:pt x="266" y="352"/>
                    <a:pt x="266" y="351"/>
                    <a:pt x="266" y="351"/>
                  </a:cubicBezTo>
                  <a:cubicBezTo>
                    <a:pt x="266" y="350"/>
                    <a:pt x="266" y="350"/>
                    <a:pt x="266" y="350"/>
                  </a:cubicBezTo>
                  <a:cubicBezTo>
                    <a:pt x="266" y="350"/>
                    <a:pt x="266" y="349"/>
                    <a:pt x="265" y="349"/>
                  </a:cubicBezTo>
                  <a:cubicBezTo>
                    <a:pt x="265" y="348"/>
                    <a:pt x="266" y="346"/>
                    <a:pt x="268" y="344"/>
                  </a:cubicBezTo>
                  <a:cubicBezTo>
                    <a:pt x="272" y="339"/>
                    <a:pt x="272" y="339"/>
                    <a:pt x="272" y="339"/>
                  </a:cubicBezTo>
                  <a:cubicBezTo>
                    <a:pt x="274" y="336"/>
                    <a:pt x="274" y="336"/>
                    <a:pt x="274" y="336"/>
                  </a:cubicBezTo>
                  <a:cubicBezTo>
                    <a:pt x="275" y="335"/>
                    <a:pt x="275" y="335"/>
                    <a:pt x="275" y="335"/>
                  </a:cubicBezTo>
                  <a:cubicBezTo>
                    <a:pt x="278" y="331"/>
                    <a:pt x="281" y="327"/>
                    <a:pt x="283" y="323"/>
                  </a:cubicBezTo>
                  <a:cubicBezTo>
                    <a:pt x="285" y="319"/>
                    <a:pt x="287" y="315"/>
                    <a:pt x="288" y="311"/>
                  </a:cubicBezTo>
                  <a:cubicBezTo>
                    <a:pt x="289" y="307"/>
                    <a:pt x="289" y="304"/>
                    <a:pt x="288" y="300"/>
                  </a:cubicBezTo>
                  <a:cubicBezTo>
                    <a:pt x="286" y="297"/>
                    <a:pt x="284" y="294"/>
                    <a:pt x="281" y="292"/>
                  </a:cubicBezTo>
                  <a:cubicBezTo>
                    <a:pt x="277" y="289"/>
                    <a:pt x="274" y="288"/>
                    <a:pt x="270" y="287"/>
                  </a:cubicBezTo>
                  <a:cubicBezTo>
                    <a:pt x="267" y="287"/>
                    <a:pt x="264" y="288"/>
                    <a:pt x="260" y="290"/>
                  </a:cubicBezTo>
                  <a:cubicBezTo>
                    <a:pt x="257" y="292"/>
                    <a:pt x="254" y="295"/>
                    <a:pt x="252" y="299"/>
                  </a:cubicBezTo>
                  <a:cubicBezTo>
                    <a:pt x="247" y="306"/>
                    <a:pt x="243" y="315"/>
                    <a:pt x="242" y="323"/>
                  </a:cubicBezTo>
                  <a:cubicBezTo>
                    <a:pt x="242" y="326"/>
                    <a:pt x="242" y="328"/>
                    <a:pt x="242" y="330"/>
                  </a:cubicBezTo>
                  <a:cubicBezTo>
                    <a:pt x="242" y="330"/>
                    <a:pt x="242" y="331"/>
                    <a:pt x="242" y="331"/>
                  </a:cubicBezTo>
                  <a:cubicBezTo>
                    <a:pt x="242" y="332"/>
                    <a:pt x="242" y="332"/>
                    <a:pt x="242" y="333"/>
                  </a:cubicBezTo>
                  <a:cubicBezTo>
                    <a:pt x="242" y="334"/>
                    <a:pt x="243" y="335"/>
                    <a:pt x="243" y="336"/>
                  </a:cubicBezTo>
                  <a:cubicBezTo>
                    <a:pt x="243" y="338"/>
                    <a:pt x="244" y="340"/>
                    <a:pt x="245" y="342"/>
                  </a:cubicBezTo>
                  <a:cubicBezTo>
                    <a:pt x="245" y="342"/>
                    <a:pt x="245" y="343"/>
                    <a:pt x="246" y="343"/>
                  </a:cubicBezTo>
                  <a:cubicBezTo>
                    <a:pt x="246" y="343"/>
                    <a:pt x="246" y="343"/>
                    <a:pt x="246" y="344"/>
                  </a:cubicBezTo>
                  <a:cubicBezTo>
                    <a:pt x="247" y="346"/>
                    <a:pt x="247" y="346"/>
                    <a:pt x="247" y="346"/>
                  </a:cubicBezTo>
                  <a:cubicBezTo>
                    <a:pt x="248" y="347"/>
                    <a:pt x="250" y="349"/>
                    <a:pt x="251" y="351"/>
                  </a:cubicBezTo>
                  <a:cubicBezTo>
                    <a:pt x="250" y="353"/>
                    <a:pt x="248" y="355"/>
                    <a:pt x="247" y="356"/>
                  </a:cubicBezTo>
                  <a:cubicBezTo>
                    <a:pt x="246" y="357"/>
                    <a:pt x="245" y="358"/>
                    <a:pt x="244" y="359"/>
                  </a:cubicBezTo>
                  <a:cubicBezTo>
                    <a:pt x="243" y="361"/>
                    <a:pt x="243" y="361"/>
                    <a:pt x="243" y="361"/>
                  </a:cubicBezTo>
                  <a:cubicBezTo>
                    <a:pt x="241" y="363"/>
                    <a:pt x="239" y="365"/>
                    <a:pt x="237" y="366"/>
                  </a:cubicBezTo>
                  <a:cubicBezTo>
                    <a:pt x="234" y="370"/>
                    <a:pt x="230" y="374"/>
                    <a:pt x="226" y="377"/>
                  </a:cubicBezTo>
                  <a:cubicBezTo>
                    <a:pt x="222" y="380"/>
                    <a:pt x="217" y="384"/>
                    <a:pt x="213" y="387"/>
                  </a:cubicBezTo>
                  <a:cubicBezTo>
                    <a:pt x="212" y="387"/>
                    <a:pt x="211" y="388"/>
                    <a:pt x="210" y="389"/>
                  </a:cubicBezTo>
                  <a:cubicBezTo>
                    <a:pt x="208" y="390"/>
                    <a:pt x="208" y="390"/>
                    <a:pt x="208" y="390"/>
                  </a:cubicBezTo>
                  <a:cubicBezTo>
                    <a:pt x="207" y="390"/>
                    <a:pt x="207" y="390"/>
                    <a:pt x="207" y="390"/>
                  </a:cubicBezTo>
                  <a:cubicBezTo>
                    <a:pt x="206" y="391"/>
                    <a:pt x="206" y="391"/>
                    <a:pt x="206" y="391"/>
                  </a:cubicBezTo>
                  <a:cubicBezTo>
                    <a:pt x="205" y="392"/>
                    <a:pt x="204" y="392"/>
                    <a:pt x="203" y="393"/>
                  </a:cubicBezTo>
                  <a:cubicBezTo>
                    <a:pt x="202" y="393"/>
                    <a:pt x="201" y="394"/>
                    <a:pt x="200" y="394"/>
                  </a:cubicBezTo>
                  <a:cubicBezTo>
                    <a:pt x="198" y="395"/>
                    <a:pt x="196" y="396"/>
                    <a:pt x="194" y="397"/>
                  </a:cubicBezTo>
                  <a:cubicBezTo>
                    <a:pt x="187" y="385"/>
                    <a:pt x="187" y="385"/>
                    <a:pt x="187" y="385"/>
                  </a:cubicBezTo>
                  <a:cubicBezTo>
                    <a:pt x="184" y="378"/>
                    <a:pt x="184" y="378"/>
                    <a:pt x="184" y="378"/>
                  </a:cubicBezTo>
                  <a:cubicBezTo>
                    <a:pt x="182" y="374"/>
                    <a:pt x="179" y="370"/>
                    <a:pt x="177" y="367"/>
                  </a:cubicBezTo>
                  <a:cubicBezTo>
                    <a:pt x="174" y="363"/>
                    <a:pt x="170" y="360"/>
                    <a:pt x="167" y="358"/>
                  </a:cubicBezTo>
                  <a:cubicBezTo>
                    <a:pt x="163" y="356"/>
                    <a:pt x="159" y="355"/>
                    <a:pt x="155" y="355"/>
                  </a:cubicBezTo>
                  <a:cubicBezTo>
                    <a:pt x="152" y="355"/>
                    <a:pt x="148" y="356"/>
                    <a:pt x="144" y="358"/>
                  </a:cubicBezTo>
                  <a:cubicBezTo>
                    <a:pt x="141" y="361"/>
                    <a:pt x="138" y="363"/>
                    <a:pt x="137" y="367"/>
                  </a:cubicBezTo>
                  <a:cubicBezTo>
                    <a:pt x="136" y="370"/>
                    <a:pt x="135" y="374"/>
                    <a:pt x="136" y="378"/>
                  </a:cubicBezTo>
                  <a:cubicBezTo>
                    <a:pt x="137" y="382"/>
                    <a:pt x="139" y="386"/>
                    <a:pt x="141" y="389"/>
                  </a:cubicBezTo>
                  <a:cubicBezTo>
                    <a:pt x="141" y="388"/>
                    <a:pt x="139" y="386"/>
                    <a:pt x="139" y="386"/>
                  </a:cubicBezTo>
                  <a:cubicBezTo>
                    <a:pt x="139" y="385"/>
                    <a:pt x="139" y="386"/>
                    <a:pt x="139" y="387"/>
                  </a:cubicBezTo>
                  <a:cubicBezTo>
                    <a:pt x="140" y="388"/>
                    <a:pt x="141" y="389"/>
                    <a:pt x="142" y="392"/>
                  </a:cubicBezTo>
                  <a:cubicBezTo>
                    <a:pt x="140" y="388"/>
                    <a:pt x="137" y="384"/>
                    <a:pt x="136" y="380"/>
                  </a:cubicBezTo>
                  <a:close/>
                  <a:moveTo>
                    <a:pt x="183" y="623"/>
                  </a:moveTo>
                  <a:cubicBezTo>
                    <a:pt x="180" y="624"/>
                    <a:pt x="177" y="625"/>
                    <a:pt x="175" y="626"/>
                  </a:cubicBezTo>
                  <a:cubicBezTo>
                    <a:pt x="172" y="628"/>
                    <a:pt x="170" y="630"/>
                    <a:pt x="169" y="632"/>
                  </a:cubicBezTo>
                  <a:cubicBezTo>
                    <a:pt x="166" y="637"/>
                    <a:pt x="165" y="642"/>
                    <a:pt x="165" y="648"/>
                  </a:cubicBezTo>
                  <a:cubicBezTo>
                    <a:pt x="165" y="653"/>
                    <a:pt x="167" y="658"/>
                    <a:pt x="171" y="662"/>
                  </a:cubicBezTo>
                  <a:cubicBezTo>
                    <a:pt x="173" y="664"/>
                    <a:pt x="175" y="666"/>
                    <a:pt x="178" y="667"/>
                  </a:cubicBezTo>
                  <a:cubicBezTo>
                    <a:pt x="179" y="668"/>
                    <a:pt x="181" y="668"/>
                    <a:pt x="182" y="668"/>
                  </a:cubicBezTo>
                  <a:cubicBezTo>
                    <a:pt x="183" y="669"/>
                    <a:pt x="184" y="669"/>
                    <a:pt x="184" y="669"/>
                  </a:cubicBezTo>
                  <a:cubicBezTo>
                    <a:pt x="185" y="669"/>
                    <a:pt x="185" y="669"/>
                    <a:pt x="185" y="669"/>
                  </a:cubicBezTo>
                  <a:cubicBezTo>
                    <a:pt x="186" y="669"/>
                    <a:pt x="186" y="669"/>
                    <a:pt x="186" y="669"/>
                  </a:cubicBezTo>
                  <a:cubicBezTo>
                    <a:pt x="199" y="669"/>
                    <a:pt x="199" y="669"/>
                    <a:pt x="199" y="669"/>
                  </a:cubicBezTo>
                  <a:cubicBezTo>
                    <a:pt x="224" y="669"/>
                    <a:pt x="224" y="669"/>
                    <a:pt x="224" y="669"/>
                  </a:cubicBezTo>
                  <a:cubicBezTo>
                    <a:pt x="257" y="669"/>
                    <a:pt x="290" y="670"/>
                    <a:pt x="325" y="669"/>
                  </a:cubicBezTo>
                  <a:cubicBezTo>
                    <a:pt x="325" y="670"/>
                    <a:pt x="325" y="670"/>
                    <a:pt x="325" y="670"/>
                  </a:cubicBezTo>
                  <a:cubicBezTo>
                    <a:pt x="311" y="670"/>
                    <a:pt x="311" y="670"/>
                    <a:pt x="311" y="670"/>
                  </a:cubicBezTo>
                  <a:cubicBezTo>
                    <a:pt x="298" y="670"/>
                    <a:pt x="298" y="670"/>
                    <a:pt x="298" y="670"/>
                  </a:cubicBezTo>
                  <a:cubicBezTo>
                    <a:pt x="273" y="670"/>
                    <a:pt x="248" y="670"/>
                    <a:pt x="223" y="670"/>
                  </a:cubicBezTo>
                  <a:cubicBezTo>
                    <a:pt x="198" y="670"/>
                    <a:pt x="198" y="670"/>
                    <a:pt x="198" y="670"/>
                  </a:cubicBezTo>
                  <a:cubicBezTo>
                    <a:pt x="186" y="670"/>
                    <a:pt x="186" y="670"/>
                    <a:pt x="186" y="670"/>
                  </a:cubicBezTo>
                  <a:cubicBezTo>
                    <a:pt x="185" y="670"/>
                    <a:pt x="185" y="670"/>
                    <a:pt x="185" y="670"/>
                  </a:cubicBezTo>
                  <a:cubicBezTo>
                    <a:pt x="184" y="670"/>
                    <a:pt x="184" y="670"/>
                    <a:pt x="184" y="670"/>
                  </a:cubicBezTo>
                  <a:cubicBezTo>
                    <a:pt x="183" y="670"/>
                    <a:pt x="182" y="669"/>
                    <a:pt x="181" y="669"/>
                  </a:cubicBezTo>
                  <a:cubicBezTo>
                    <a:pt x="180" y="669"/>
                    <a:pt x="178" y="669"/>
                    <a:pt x="177" y="668"/>
                  </a:cubicBezTo>
                  <a:cubicBezTo>
                    <a:pt x="174" y="667"/>
                    <a:pt x="172" y="665"/>
                    <a:pt x="170" y="663"/>
                  </a:cubicBezTo>
                  <a:cubicBezTo>
                    <a:pt x="166" y="658"/>
                    <a:pt x="164" y="653"/>
                    <a:pt x="164" y="648"/>
                  </a:cubicBezTo>
                  <a:cubicBezTo>
                    <a:pt x="164" y="642"/>
                    <a:pt x="165" y="637"/>
                    <a:pt x="168" y="632"/>
                  </a:cubicBezTo>
                  <a:cubicBezTo>
                    <a:pt x="170" y="630"/>
                    <a:pt x="172" y="627"/>
                    <a:pt x="174" y="626"/>
                  </a:cubicBezTo>
                  <a:cubicBezTo>
                    <a:pt x="176" y="624"/>
                    <a:pt x="179" y="623"/>
                    <a:pt x="182" y="623"/>
                  </a:cubicBezTo>
                  <a:cubicBezTo>
                    <a:pt x="182" y="623"/>
                    <a:pt x="183" y="623"/>
                    <a:pt x="183" y="623"/>
                  </a:cubicBezTo>
                  <a:cubicBezTo>
                    <a:pt x="183" y="623"/>
                    <a:pt x="183" y="623"/>
                    <a:pt x="183" y="623"/>
                  </a:cubicBezTo>
                  <a:close/>
                  <a:moveTo>
                    <a:pt x="248" y="379"/>
                  </a:moveTo>
                  <a:cubicBezTo>
                    <a:pt x="251" y="377"/>
                    <a:pt x="253" y="375"/>
                    <a:pt x="255" y="372"/>
                  </a:cubicBezTo>
                  <a:cubicBezTo>
                    <a:pt x="259" y="368"/>
                    <a:pt x="259" y="368"/>
                    <a:pt x="259" y="368"/>
                  </a:cubicBezTo>
                  <a:cubicBezTo>
                    <a:pt x="260" y="368"/>
                    <a:pt x="261" y="369"/>
                    <a:pt x="262" y="369"/>
                  </a:cubicBezTo>
                  <a:cubicBezTo>
                    <a:pt x="262" y="369"/>
                    <a:pt x="262" y="369"/>
                    <a:pt x="262" y="369"/>
                  </a:cubicBezTo>
                  <a:cubicBezTo>
                    <a:pt x="263" y="370"/>
                    <a:pt x="263" y="370"/>
                    <a:pt x="263" y="370"/>
                  </a:cubicBezTo>
                  <a:cubicBezTo>
                    <a:pt x="264" y="370"/>
                    <a:pt x="264" y="370"/>
                    <a:pt x="264" y="370"/>
                  </a:cubicBezTo>
                  <a:cubicBezTo>
                    <a:pt x="266" y="371"/>
                    <a:pt x="266" y="371"/>
                    <a:pt x="266" y="371"/>
                  </a:cubicBezTo>
                  <a:cubicBezTo>
                    <a:pt x="270" y="372"/>
                    <a:pt x="273" y="373"/>
                    <a:pt x="276" y="374"/>
                  </a:cubicBezTo>
                  <a:cubicBezTo>
                    <a:pt x="283" y="376"/>
                    <a:pt x="290" y="377"/>
                    <a:pt x="297" y="377"/>
                  </a:cubicBezTo>
                  <a:cubicBezTo>
                    <a:pt x="304" y="377"/>
                    <a:pt x="311" y="377"/>
                    <a:pt x="318" y="376"/>
                  </a:cubicBezTo>
                  <a:cubicBezTo>
                    <a:pt x="321" y="375"/>
                    <a:pt x="324" y="375"/>
                    <a:pt x="328" y="374"/>
                  </a:cubicBezTo>
                  <a:cubicBezTo>
                    <a:pt x="330" y="373"/>
                    <a:pt x="330" y="373"/>
                    <a:pt x="330" y="373"/>
                  </a:cubicBezTo>
                  <a:cubicBezTo>
                    <a:pt x="332" y="372"/>
                    <a:pt x="332" y="372"/>
                    <a:pt x="332" y="372"/>
                  </a:cubicBezTo>
                  <a:cubicBezTo>
                    <a:pt x="333" y="372"/>
                    <a:pt x="334" y="372"/>
                    <a:pt x="334" y="371"/>
                  </a:cubicBezTo>
                  <a:cubicBezTo>
                    <a:pt x="334" y="372"/>
                    <a:pt x="334" y="372"/>
                    <a:pt x="335" y="372"/>
                  </a:cubicBezTo>
                  <a:cubicBezTo>
                    <a:pt x="335" y="373"/>
                    <a:pt x="335" y="373"/>
                    <a:pt x="335" y="374"/>
                  </a:cubicBezTo>
                  <a:cubicBezTo>
                    <a:pt x="336" y="375"/>
                    <a:pt x="336" y="375"/>
                    <a:pt x="336" y="375"/>
                  </a:cubicBezTo>
                  <a:cubicBezTo>
                    <a:pt x="336" y="376"/>
                    <a:pt x="336" y="376"/>
                    <a:pt x="336" y="376"/>
                  </a:cubicBezTo>
                  <a:cubicBezTo>
                    <a:pt x="336" y="376"/>
                    <a:pt x="337" y="377"/>
                    <a:pt x="337" y="378"/>
                  </a:cubicBezTo>
                  <a:cubicBezTo>
                    <a:pt x="338" y="380"/>
                    <a:pt x="340" y="383"/>
                    <a:pt x="341" y="386"/>
                  </a:cubicBezTo>
                  <a:cubicBezTo>
                    <a:pt x="345" y="391"/>
                    <a:pt x="348" y="396"/>
                    <a:pt x="352" y="400"/>
                  </a:cubicBezTo>
                  <a:cubicBezTo>
                    <a:pt x="356" y="405"/>
                    <a:pt x="361" y="409"/>
                    <a:pt x="365" y="413"/>
                  </a:cubicBezTo>
                  <a:cubicBezTo>
                    <a:pt x="368" y="415"/>
                    <a:pt x="370" y="416"/>
                    <a:pt x="373" y="418"/>
                  </a:cubicBezTo>
                  <a:cubicBezTo>
                    <a:pt x="375" y="419"/>
                    <a:pt x="375" y="419"/>
                    <a:pt x="375" y="419"/>
                  </a:cubicBezTo>
                  <a:cubicBezTo>
                    <a:pt x="376" y="420"/>
                    <a:pt x="376" y="420"/>
                    <a:pt x="376" y="420"/>
                  </a:cubicBezTo>
                  <a:cubicBezTo>
                    <a:pt x="376" y="420"/>
                    <a:pt x="377" y="420"/>
                    <a:pt x="378" y="421"/>
                  </a:cubicBezTo>
                  <a:cubicBezTo>
                    <a:pt x="372" y="434"/>
                    <a:pt x="372" y="434"/>
                    <a:pt x="372" y="434"/>
                  </a:cubicBezTo>
                  <a:cubicBezTo>
                    <a:pt x="369" y="440"/>
                    <a:pt x="367" y="445"/>
                    <a:pt x="364" y="451"/>
                  </a:cubicBezTo>
                  <a:cubicBezTo>
                    <a:pt x="359" y="462"/>
                    <a:pt x="355" y="473"/>
                    <a:pt x="350" y="484"/>
                  </a:cubicBezTo>
                  <a:cubicBezTo>
                    <a:pt x="355" y="473"/>
                    <a:pt x="359" y="462"/>
                    <a:pt x="364" y="451"/>
                  </a:cubicBezTo>
                  <a:cubicBezTo>
                    <a:pt x="367" y="445"/>
                    <a:pt x="369" y="439"/>
                    <a:pt x="371" y="434"/>
                  </a:cubicBezTo>
                  <a:cubicBezTo>
                    <a:pt x="377" y="421"/>
                    <a:pt x="377" y="421"/>
                    <a:pt x="377" y="421"/>
                  </a:cubicBezTo>
                  <a:cubicBezTo>
                    <a:pt x="377" y="420"/>
                    <a:pt x="376" y="420"/>
                    <a:pt x="376" y="420"/>
                  </a:cubicBezTo>
                  <a:cubicBezTo>
                    <a:pt x="375" y="419"/>
                    <a:pt x="375" y="419"/>
                    <a:pt x="375" y="419"/>
                  </a:cubicBezTo>
                  <a:cubicBezTo>
                    <a:pt x="373" y="418"/>
                    <a:pt x="373" y="418"/>
                    <a:pt x="373" y="418"/>
                  </a:cubicBezTo>
                  <a:cubicBezTo>
                    <a:pt x="370" y="417"/>
                    <a:pt x="368" y="415"/>
                    <a:pt x="365" y="413"/>
                  </a:cubicBezTo>
                  <a:cubicBezTo>
                    <a:pt x="360" y="409"/>
                    <a:pt x="356" y="405"/>
                    <a:pt x="352" y="400"/>
                  </a:cubicBezTo>
                  <a:cubicBezTo>
                    <a:pt x="348" y="396"/>
                    <a:pt x="344" y="391"/>
                    <a:pt x="341" y="386"/>
                  </a:cubicBezTo>
                  <a:cubicBezTo>
                    <a:pt x="340" y="383"/>
                    <a:pt x="338" y="380"/>
                    <a:pt x="337" y="378"/>
                  </a:cubicBezTo>
                  <a:cubicBezTo>
                    <a:pt x="336" y="376"/>
                    <a:pt x="336" y="376"/>
                    <a:pt x="336" y="376"/>
                  </a:cubicBezTo>
                  <a:cubicBezTo>
                    <a:pt x="336" y="375"/>
                    <a:pt x="336" y="375"/>
                    <a:pt x="336" y="375"/>
                  </a:cubicBezTo>
                  <a:cubicBezTo>
                    <a:pt x="335" y="374"/>
                    <a:pt x="335" y="374"/>
                    <a:pt x="335" y="374"/>
                  </a:cubicBezTo>
                  <a:cubicBezTo>
                    <a:pt x="335" y="373"/>
                    <a:pt x="335" y="373"/>
                    <a:pt x="335" y="372"/>
                  </a:cubicBezTo>
                  <a:cubicBezTo>
                    <a:pt x="334" y="372"/>
                    <a:pt x="334" y="372"/>
                    <a:pt x="334" y="371"/>
                  </a:cubicBezTo>
                  <a:cubicBezTo>
                    <a:pt x="334" y="372"/>
                    <a:pt x="333" y="372"/>
                    <a:pt x="332" y="372"/>
                  </a:cubicBezTo>
                  <a:cubicBezTo>
                    <a:pt x="330" y="373"/>
                    <a:pt x="330" y="373"/>
                    <a:pt x="330" y="373"/>
                  </a:cubicBezTo>
                  <a:cubicBezTo>
                    <a:pt x="328" y="374"/>
                    <a:pt x="328" y="374"/>
                    <a:pt x="328" y="374"/>
                  </a:cubicBezTo>
                  <a:cubicBezTo>
                    <a:pt x="324" y="375"/>
                    <a:pt x="321" y="375"/>
                    <a:pt x="318" y="376"/>
                  </a:cubicBezTo>
                  <a:cubicBezTo>
                    <a:pt x="311" y="377"/>
                    <a:pt x="304" y="378"/>
                    <a:pt x="297" y="377"/>
                  </a:cubicBezTo>
                  <a:cubicBezTo>
                    <a:pt x="290" y="377"/>
                    <a:pt x="283" y="376"/>
                    <a:pt x="276" y="374"/>
                  </a:cubicBezTo>
                  <a:cubicBezTo>
                    <a:pt x="273" y="374"/>
                    <a:pt x="270" y="373"/>
                    <a:pt x="266" y="371"/>
                  </a:cubicBezTo>
                  <a:cubicBezTo>
                    <a:pt x="265" y="371"/>
                    <a:pt x="265" y="371"/>
                    <a:pt x="264" y="370"/>
                  </a:cubicBezTo>
                  <a:cubicBezTo>
                    <a:pt x="263" y="370"/>
                    <a:pt x="263" y="370"/>
                    <a:pt x="263" y="370"/>
                  </a:cubicBezTo>
                  <a:cubicBezTo>
                    <a:pt x="262" y="370"/>
                    <a:pt x="262" y="370"/>
                    <a:pt x="262" y="370"/>
                  </a:cubicBezTo>
                  <a:cubicBezTo>
                    <a:pt x="262" y="369"/>
                    <a:pt x="262" y="369"/>
                    <a:pt x="262" y="369"/>
                  </a:cubicBezTo>
                  <a:cubicBezTo>
                    <a:pt x="261" y="369"/>
                    <a:pt x="260" y="369"/>
                    <a:pt x="259" y="368"/>
                  </a:cubicBezTo>
                  <a:cubicBezTo>
                    <a:pt x="258" y="369"/>
                    <a:pt x="257" y="370"/>
                    <a:pt x="255" y="373"/>
                  </a:cubicBezTo>
                  <a:cubicBezTo>
                    <a:pt x="253" y="375"/>
                    <a:pt x="250" y="377"/>
                    <a:pt x="248" y="379"/>
                  </a:cubicBezTo>
                  <a:cubicBezTo>
                    <a:pt x="244" y="384"/>
                    <a:pt x="239" y="388"/>
                    <a:pt x="235" y="392"/>
                  </a:cubicBezTo>
                  <a:cubicBezTo>
                    <a:pt x="234" y="393"/>
                    <a:pt x="235" y="393"/>
                    <a:pt x="236" y="393"/>
                  </a:cubicBezTo>
                  <a:cubicBezTo>
                    <a:pt x="236" y="392"/>
                    <a:pt x="238" y="391"/>
                    <a:pt x="242" y="388"/>
                  </a:cubicBezTo>
                  <a:cubicBezTo>
                    <a:pt x="244" y="386"/>
                    <a:pt x="247" y="384"/>
                    <a:pt x="251" y="380"/>
                  </a:cubicBezTo>
                  <a:cubicBezTo>
                    <a:pt x="252" y="378"/>
                    <a:pt x="254" y="377"/>
                    <a:pt x="256" y="374"/>
                  </a:cubicBezTo>
                  <a:cubicBezTo>
                    <a:pt x="259" y="372"/>
                    <a:pt x="259" y="372"/>
                    <a:pt x="259" y="372"/>
                  </a:cubicBezTo>
                  <a:cubicBezTo>
                    <a:pt x="259" y="371"/>
                    <a:pt x="259" y="371"/>
                    <a:pt x="260" y="371"/>
                  </a:cubicBezTo>
                  <a:cubicBezTo>
                    <a:pt x="260" y="371"/>
                    <a:pt x="260" y="371"/>
                    <a:pt x="260" y="371"/>
                  </a:cubicBezTo>
                  <a:cubicBezTo>
                    <a:pt x="261" y="371"/>
                    <a:pt x="261" y="371"/>
                    <a:pt x="261" y="371"/>
                  </a:cubicBezTo>
                  <a:cubicBezTo>
                    <a:pt x="262" y="372"/>
                    <a:pt x="262" y="372"/>
                    <a:pt x="262" y="372"/>
                  </a:cubicBezTo>
                  <a:cubicBezTo>
                    <a:pt x="264" y="373"/>
                    <a:pt x="266" y="374"/>
                    <a:pt x="268" y="374"/>
                  </a:cubicBezTo>
                  <a:cubicBezTo>
                    <a:pt x="273" y="376"/>
                    <a:pt x="277" y="377"/>
                    <a:pt x="282" y="378"/>
                  </a:cubicBezTo>
                  <a:cubicBezTo>
                    <a:pt x="291" y="379"/>
                    <a:pt x="299" y="379"/>
                    <a:pt x="307" y="379"/>
                  </a:cubicBezTo>
                  <a:cubicBezTo>
                    <a:pt x="312" y="379"/>
                    <a:pt x="317" y="378"/>
                    <a:pt x="323" y="377"/>
                  </a:cubicBezTo>
                  <a:cubicBezTo>
                    <a:pt x="325" y="377"/>
                    <a:pt x="328" y="376"/>
                    <a:pt x="331" y="375"/>
                  </a:cubicBezTo>
                  <a:cubicBezTo>
                    <a:pt x="332" y="375"/>
                    <a:pt x="332" y="375"/>
                    <a:pt x="332" y="375"/>
                  </a:cubicBezTo>
                  <a:cubicBezTo>
                    <a:pt x="333" y="374"/>
                    <a:pt x="333" y="374"/>
                    <a:pt x="333" y="374"/>
                  </a:cubicBezTo>
                  <a:cubicBezTo>
                    <a:pt x="333" y="375"/>
                    <a:pt x="333" y="375"/>
                    <a:pt x="333" y="375"/>
                  </a:cubicBezTo>
                  <a:cubicBezTo>
                    <a:pt x="334" y="376"/>
                    <a:pt x="334" y="376"/>
                    <a:pt x="334" y="376"/>
                  </a:cubicBezTo>
                  <a:cubicBezTo>
                    <a:pt x="334" y="376"/>
                    <a:pt x="334" y="376"/>
                    <a:pt x="334" y="376"/>
                  </a:cubicBezTo>
                  <a:cubicBezTo>
                    <a:pt x="334" y="377"/>
                    <a:pt x="334" y="377"/>
                    <a:pt x="334" y="377"/>
                  </a:cubicBezTo>
                  <a:cubicBezTo>
                    <a:pt x="334" y="378"/>
                    <a:pt x="334" y="378"/>
                    <a:pt x="334" y="378"/>
                  </a:cubicBezTo>
                  <a:cubicBezTo>
                    <a:pt x="336" y="380"/>
                    <a:pt x="337" y="383"/>
                    <a:pt x="339" y="386"/>
                  </a:cubicBezTo>
                  <a:cubicBezTo>
                    <a:pt x="342" y="391"/>
                    <a:pt x="345" y="397"/>
                    <a:pt x="350" y="401"/>
                  </a:cubicBezTo>
                  <a:cubicBezTo>
                    <a:pt x="354" y="406"/>
                    <a:pt x="358" y="411"/>
                    <a:pt x="363" y="415"/>
                  </a:cubicBezTo>
                  <a:cubicBezTo>
                    <a:pt x="366" y="417"/>
                    <a:pt x="369" y="418"/>
                    <a:pt x="371" y="420"/>
                  </a:cubicBezTo>
                  <a:cubicBezTo>
                    <a:pt x="374" y="421"/>
                    <a:pt x="374" y="421"/>
                    <a:pt x="374" y="421"/>
                  </a:cubicBezTo>
                  <a:cubicBezTo>
                    <a:pt x="374" y="422"/>
                    <a:pt x="374" y="422"/>
                    <a:pt x="374" y="422"/>
                  </a:cubicBezTo>
                  <a:cubicBezTo>
                    <a:pt x="374" y="422"/>
                    <a:pt x="374" y="422"/>
                    <a:pt x="374" y="423"/>
                  </a:cubicBezTo>
                  <a:cubicBezTo>
                    <a:pt x="372" y="428"/>
                    <a:pt x="372" y="428"/>
                    <a:pt x="372" y="428"/>
                  </a:cubicBezTo>
                  <a:cubicBezTo>
                    <a:pt x="366" y="440"/>
                    <a:pt x="366" y="440"/>
                    <a:pt x="366" y="440"/>
                  </a:cubicBezTo>
                  <a:cubicBezTo>
                    <a:pt x="363" y="448"/>
                    <a:pt x="360" y="456"/>
                    <a:pt x="356" y="464"/>
                  </a:cubicBezTo>
                  <a:cubicBezTo>
                    <a:pt x="350" y="480"/>
                    <a:pt x="344" y="495"/>
                    <a:pt x="338" y="511"/>
                  </a:cubicBezTo>
                  <a:cubicBezTo>
                    <a:pt x="330" y="534"/>
                    <a:pt x="322" y="557"/>
                    <a:pt x="315" y="580"/>
                  </a:cubicBezTo>
                  <a:cubicBezTo>
                    <a:pt x="314" y="585"/>
                    <a:pt x="312" y="591"/>
                    <a:pt x="310" y="597"/>
                  </a:cubicBezTo>
                  <a:cubicBezTo>
                    <a:pt x="308" y="606"/>
                    <a:pt x="308" y="606"/>
                    <a:pt x="308" y="606"/>
                  </a:cubicBezTo>
                  <a:cubicBezTo>
                    <a:pt x="307" y="608"/>
                    <a:pt x="307" y="608"/>
                    <a:pt x="307" y="608"/>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6" y="609"/>
                    <a:pt x="306" y="609"/>
                    <a:pt x="306" y="609"/>
                  </a:cubicBezTo>
                  <a:cubicBezTo>
                    <a:pt x="304" y="609"/>
                    <a:pt x="304" y="609"/>
                    <a:pt x="304" y="609"/>
                  </a:cubicBezTo>
                  <a:cubicBezTo>
                    <a:pt x="295" y="609"/>
                    <a:pt x="295" y="609"/>
                    <a:pt x="295" y="609"/>
                  </a:cubicBezTo>
                  <a:cubicBezTo>
                    <a:pt x="286" y="609"/>
                    <a:pt x="286" y="609"/>
                    <a:pt x="286" y="609"/>
                  </a:cubicBezTo>
                  <a:cubicBezTo>
                    <a:pt x="286" y="609"/>
                    <a:pt x="286" y="609"/>
                    <a:pt x="286" y="609"/>
                  </a:cubicBezTo>
                  <a:cubicBezTo>
                    <a:pt x="286" y="609"/>
                    <a:pt x="286" y="609"/>
                    <a:pt x="286" y="609"/>
                  </a:cubicBezTo>
                  <a:cubicBezTo>
                    <a:pt x="280" y="587"/>
                    <a:pt x="280" y="587"/>
                    <a:pt x="280" y="587"/>
                  </a:cubicBezTo>
                  <a:cubicBezTo>
                    <a:pt x="277" y="579"/>
                    <a:pt x="275" y="571"/>
                    <a:pt x="272" y="563"/>
                  </a:cubicBezTo>
                  <a:cubicBezTo>
                    <a:pt x="267" y="547"/>
                    <a:pt x="262" y="531"/>
                    <a:pt x="256" y="515"/>
                  </a:cubicBezTo>
                  <a:cubicBezTo>
                    <a:pt x="246" y="484"/>
                    <a:pt x="234" y="454"/>
                    <a:pt x="222" y="429"/>
                  </a:cubicBezTo>
                  <a:cubicBezTo>
                    <a:pt x="217" y="418"/>
                    <a:pt x="214" y="411"/>
                    <a:pt x="211" y="408"/>
                  </a:cubicBezTo>
                  <a:cubicBezTo>
                    <a:pt x="210" y="406"/>
                    <a:pt x="210" y="405"/>
                    <a:pt x="209" y="405"/>
                  </a:cubicBezTo>
                  <a:cubicBezTo>
                    <a:pt x="212" y="404"/>
                    <a:pt x="215" y="402"/>
                    <a:pt x="220" y="400"/>
                  </a:cubicBezTo>
                  <a:cubicBezTo>
                    <a:pt x="223" y="398"/>
                    <a:pt x="226" y="395"/>
                    <a:pt x="229" y="393"/>
                  </a:cubicBezTo>
                  <a:cubicBezTo>
                    <a:pt x="232" y="391"/>
                    <a:pt x="234" y="389"/>
                    <a:pt x="234" y="389"/>
                  </a:cubicBezTo>
                  <a:cubicBezTo>
                    <a:pt x="237" y="388"/>
                    <a:pt x="236" y="389"/>
                    <a:pt x="235" y="391"/>
                  </a:cubicBezTo>
                  <a:cubicBezTo>
                    <a:pt x="240" y="387"/>
                    <a:pt x="244" y="383"/>
                    <a:pt x="248" y="379"/>
                  </a:cubicBezTo>
                  <a:close/>
                  <a:moveTo>
                    <a:pt x="318" y="622"/>
                  </a:moveTo>
                  <a:cubicBezTo>
                    <a:pt x="319" y="621"/>
                    <a:pt x="319" y="621"/>
                    <a:pt x="319" y="621"/>
                  </a:cubicBezTo>
                  <a:cubicBezTo>
                    <a:pt x="323" y="606"/>
                    <a:pt x="323" y="606"/>
                    <a:pt x="323" y="606"/>
                  </a:cubicBezTo>
                  <a:cubicBezTo>
                    <a:pt x="325" y="599"/>
                    <a:pt x="327" y="592"/>
                    <a:pt x="329" y="585"/>
                  </a:cubicBezTo>
                  <a:cubicBezTo>
                    <a:pt x="337" y="557"/>
                    <a:pt x="346" y="530"/>
                    <a:pt x="356" y="502"/>
                  </a:cubicBezTo>
                  <a:cubicBezTo>
                    <a:pt x="361" y="489"/>
                    <a:pt x="366" y="475"/>
                    <a:pt x="372" y="462"/>
                  </a:cubicBezTo>
                  <a:cubicBezTo>
                    <a:pt x="374" y="455"/>
                    <a:pt x="377" y="448"/>
                    <a:pt x="380" y="442"/>
                  </a:cubicBezTo>
                  <a:cubicBezTo>
                    <a:pt x="385" y="432"/>
                    <a:pt x="385" y="432"/>
                    <a:pt x="385" y="432"/>
                  </a:cubicBezTo>
                  <a:cubicBezTo>
                    <a:pt x="392" y="416"/>
                    <a:pt x="392" y="416"/>
                    <a:pt x="392" y="416"/>
                  </a:cubicBezTo>
                  <a:cubicBezTo>
                    <a:pt x="386" y="413"/>
                    <a:pt x="386" y="413"/>
                    <a:pt x="386" y="413"/>
                  </a:cubicBezTo>
                  <a:cubicBezTo>
                    <a:pt x="385" y="412"/>
                    <a:pt x="384" y="412"/>
                    <a:pt x="383" y="411"/>
                  </a:cubicBezTo>
                  <a:cubicBezTo>
                    <a:pt x="381" y="410"/>
                    <a:pt x="381" y="410"/>
                    <a:pt x="381" y="410"/>
                  </a:cubicBezTo>
                  <a:cubicBezTo>
                    <a:pt x="381" y="410"/>
                    <a:pt x="381" y="410"/>
                    <a:pt x="380" y="410"/>
                  </a:cubicBezTo>
                  <a:cubicBezTo>
                    <a:pt x="380" y="410"/>
                    <a:pt x="380" y="410"/>
                    <a:pt x="380" y="410"/>
                  </a:cubicBezTo>
                  <a:cubicBezTo>
                    <a:pt x="378" y="409"/>
                    <a:pt x="376" y="407"/>
                    <a:pt x="374" y="406"/>
                  </a:cubicBezTo>
                  <a:cubicBezTo>
                    <a:pt x="371" y="404"/>
                    <a:pt x="367" y="401"/>
                    <a:pt x="364" y="398"/>
                  </a:cubicBezTo>
                  <a:cubicBezTo>
                    <a:pt x="358" y="392"/>
                    <a:pt x="353" y="385"/>
                    <a:pt x="349" y="377"/>
                  </a:cubicBezTo>
                  <a:cubicBezTo>
                    <a:pt x="353" y="385"/>
                    <a:pt x="358" y="392"/>
                    <a:pt x="364" y="398"/>
                  </a:cubicBezTo>
                  <a:cubicBezTo>
                    <a:pt x="367" y="401"/>
                    <a:pt x="371" y="404"/>
                    <a:pt x="374" y="406"/>
                  </a:cubicBezTo>
                  <a:cubicBezTo>
                    <a:pt x="376" y="407"/>
                    <a:pt x="378" y="409"/>
                    <a:pt x="380" y="410"/>
                  </a:cubicBezTo>
                  <a:cubicBezTo>
                    <a:pt x="383" y="412"/>
                    <a:pt x="388" y="414"/>
                    <a:pt x="391" y="416"/>
                  </a:cubicBezTo>
                  <a:cubicBezTo>
                    <a:pt x="384" y="433"/>
                    <a:pt x="384" y="433"/>
                    <a:pt x="384" y="433"/>
                  </a:cubicBezTo>
                  <a:cubicBezTo>
                    <a:pt x="379" y="445"/>
                    <a:pt x="379" y="445"/>
                    <a:pt x="379" y="445"/>
                  </a:cubicBezTo>
                  <a:cubicBezTo>
                    <a:pt x="375" y="452"/>
                    <a:pt x="372" y="460"/>
                    <a:pt x="369" y="468"/>
                  </a:cubicBezTo>
                  <a:cubicBezTo>
                    <a:pt x="363" y="483"/>
                    <a:pt x="357" y="499"/>
                    <a:pt x="351" y="515"/>
                  </a:cubicBezTo>
                  <a:cubicBezTo>
                    <a:pt x="340" y="546"/>
                    <a:pt x="330" y="578"/>
                    <a:pt x="321" y="612"/>
                  </a:cubicBezTo>
                  <a:cubicBezTo>
                    <a:pt x="321" y="611"/>
                    <a:pt x="321" y="609"/>
                    <a:pt x="320" y="612"/>
                  </a:cubicBezTo>
                  <a:cubicBezTo>
                    <a:pt x="329" y="579"/>
                    <a:pt x="339" y="546"/>
                    <a:pt x="350" y="515"/>
                  </a:cubicBezTo>
                  <a:cubicBezTo>
                    <a:pt x="356" y="499"/>
                    <a:pt x="362" y="483"/>
                    <a:pt x="368" y="468"/>
                  </a:cubicBezTo>
                  <a:cubicBezTo>
                    <a:pt x="371" y="460"/>
                    <a:pt x="375" y="452"/>
                    <a:pt x="378" y="444"/>
                  </a:cubicBezTo>
                  <a:cubicBezTo>
                    <a:pt x="383" y="433"/>
                    <a:pt x="383" y="433"/>
                    <a:pt x="383" y="433"/>
                  </a:cubicBezTo>
                  <a:cubicBezTo>
                    <a:pt x="391" y="416"/>
                    <a:pt x="391" y="416"/>
                    <a:pt x="391" y="416"/>
                  </a:cubicBezTo>
                  <a:cubicBezTo>
                    <a:pt x="384" y="413"/>
                    <a:pt x="384" y="413"/>
                    <a:pt x="384" y="413"/>
                  </a:cubicBezTo>
                  <a:cubicBezTo>
                    <a:pt x="383" y="413"/>
                    <a:pt x="383" y="412"/>
                    <a:pt x="382" y="412"/>
                  </a:cubicBezTo>
                  <a:cubicBezTo>
                    <a:pt x="380" y="411"/>
                    <a:pt x="380" y="411"/>
                    <a:pt x="380" y="411"/>
                  </a:cubicBezTo>
                  <a:cubicBezTo>
                    <a:pt x="379" y="410"/>
                    <a:pt x="379" y="410"/>
                    <a:pt x="379" y="410"/>
                  </a:cubicBezTo>
                  <a:cubicBezTo>
                    <a:pt x="377" y="409"/>
                    <a:pt x="375" y="408"/>
                    <a:pt x="373" y="406"/>
                  </a:cubicBezTo>
                  <a:cubicBezTo>
                    <a:pt x="369" y="404"/>
                    <a:pt x="366" y="401"/>
                    <a:pt x="363" y="397"/>
                  </a:cubicBezTo>
                  <a:cubicBezTo>
                    <a:pt x="356" y="391"/>
                    <a:pt x="350" y="383"/>
                    <a:pt x="346" y="374"/>
                  </a:cubicBezTo>
                  <a:cubicBezTo>
                    <a:pt x="347" y="374"/>
                    <a:pt x="347" y="374"/>
                    <a:pt x="347" y="374"/>
                  </a:cubicBezTo>
                  <a:cubicBezTo>
                    <a:pt x="347" y="373"/>
                    <a:pt x="346" y="372"/>
                    <a:pt x="346" y="372"/>
                  </a:cubicBezTo>
                  <a:cubicBezTo>
                    <a:pt x="346" y="371"/>
                    <a:pt x="346" y="371"/>
                    <a:pt x="346" y="371"/>
                  </a:cubicBezTo>
                  <a:cubicBezTo>
                    <a:pt x="345" y="371"/>
                    <a:pt x="345" y="371"/>
                    <a:pt x="345" y="371"/>
                  </a:cubicBezTo>
                  <a:cubicBezTo>
                    <a:pt x="345" y="370"/>
                    <a:pt x="345" y="370"/>
                    <a:pt x="345" y="370"/>
                  </a:cubicBezTo>
                  <a:cubicBezTo>
                    <a:pt x="344" y="368"/>
                    <a:pt x="344" y="368"/>
                    <a:pt x="344" y="368"/>
                  </a:cubicBezTo>
                  <a:cubicBezTo>
                    <a:pt x="343" y="364"/>
                    <a:pt x="342" y="361"/>
                    <a:pt x="340" y="358"/>
                  </a:cubicBezTo>
                  <a:cubicBezTo>
                    <a:pt x="337" y="359"/>
                    <a:pt x="334" y="360"/>
                    <a:pt x="331" y="361"/>
                  </a:cubicBezTo>
                  <a:cubicBezTo>
                    <a:pt x="330" y="362"/>
                    <a:pt x="330" y="362"/>
                    <a:pt x="329" y="362"/>
                  </a:cubicBezTo>
                  <a:cubicBezTo>
                    <a:pt x="327" y="363"/>
                    <a:pt x="327" y="363"/>
                    <a:pt x="327" y="363"/>
                  </a:cubicBezTo>
                  <a:cubicBezTo>
                    <a:pt x="325" y="363"/>
                    <a:pt x="325" y="363"/>
                    <a:pt x="325" y="363"/>
                  </a:cubicBezTo>
                  <a:cubicBezTo>
                    <a:pt x="322" y="364"/>
                    <a:pt x="319" y="365"/>
                    <a:pt x="316" y="365"/>
                  </a:cubicBezTo>
                  <a:cubicBezTo>
                    <a:pt x="310" y="366"/>
                    <a:pt x="304" y="367"/>
                    <a:pt x="297" y="367"/>
                  </a:cubicBezTo>
                  <a:cubicBezTo>
                    <a:pt x="291" y="366"/>
                    <a:pt x="285" y="365"/>
                    <a:pt x="279" y="364"/>
                  </a:cubicBezTo>
                  <a:cubicBezTo>
                    <a:pt x="276" y="363"/>
                    <a:pt x="273" y="362"/>
                    <a:pt x="270" y="361"/>
                  </a:cubicBezTo>
                  <a:cubicBezTo>
                    <a:pt x="269" y="361"/>
                    <a:pt x="269" y="361"/>
                    <a:pt x="268" y="360"/>
                  </a:cubicBezTo>
                  <a:cubicBezTo>
                    <a:pt x="267" y="360"/>
                    <a:pt x="267" y="360"/>
                    <a:pt x="267" y="360"/>
                  </a:cubicBezTo>
                  <a:cubicBezTo>
                    <a:pt x="266" y="360"/>
                    <a:pt x="266" y="360"/>
                    <a:pt x="266" y="360"/>
                  </a:cubicBezTo>
                  <a:cubicBezTo>
                    <a:pt x="265" y="359"/>
                    <a:pt x="265" y="359"/>
                    <a:pt x="265" y="359"/>
                  </a:cubicBezTo>
                  <a:cubicBezTo>
                    <a:pt x="263" y="358"/>
                    <a:pt x="263" y="358"/>
                    <a:pt x="263" y="358"/>
                  </a:cubicBezTo>
                  <a:cubicBezTo>
                    <a:pt x="261" y="357"/>
                    <a:pt x="261" y="357"/>
                    <a:pt x="261" y="357"/>
                  </a:cubicBezTo>
                  <a:cubicBezTo>
                    <a:pt x="256" y="354"/>
                    <a:pt x="256" y="354"/>
                    <a:pt x="256" y="354"/>
                  </a:cubicBezTo>
                  <a:cubicBezTo>
                    <a:pt x="251" y="361"/>
                    <a:pt x="251" y="361"/>
                    <a:pt x="251" y="361"/>
                  </a:cubicBezTo>
                  <a:cubicBezTo>
                    <a:pt x="248" y="364"/>
                    <a:pt x="248" y="364"/>
                    <a:pt x="248" y="364"/>
                  </a:cubicBezTo>
                  <a:cubicBezTo>
                    <a:pt x="246" y="366"/>
                    <a:pt x="246" y="366"/>
                    <a:pt x="246" y="366"/>
                  </a:cubicBezTo>
                  <a:cubicBezTo>
                    <a:pt x="243" y="369"/>
                    <a:pt x="243" y="369"/>
                    <a:pt x="243" y="369"/>
                  </a:cubicBezTo>
                  <a:cubicBezTo>
                    <a:pt x="241" y="371"/>
                    <a:pt x="239" y="373"/>
                    <a:pt x="237" y="375"/>
                  </a:cubicBezTo>
                  <a:cubicBezTo>
                    <a:pt x="233" y="379"/>
                    <a:pt x="230" y="383"/>
                    <a:pt x="226" y="386"/>
                  </a:cubicBezTo>
                  <a:cubicBezTo>
                    <a:pt x="231" y="383"/>
                    <a:pt x="236" y="378"/>
                    <a:pt x="241" y="374"/>
                  </a:cubicBezTo>
                  <a:cubicBezTo>
                    <a:pt x="243" y="372"/>
                    <a:pt x="245" y="370"/>
                    <a:pt x="247" y="367"/>
                  </a:cubicBezTo>
                  <a:cubicBezTo>
                    <a:pt x="249" y="366"/>
                    <a:pt x="249" y="366"/>
                    <a:pt x="249" y="366"/>
                  </a:cubicBezTo>
                  <a:cubicBezTo>
                    <a:pt x="250" y="365"/>
                    <a:pt x="250" y="365"/>
                    <a:pt x="250" y="365"/>
                  </a:cubicBezTo>
                  <a:cubicBezTo>
                    <a:pt x="251" y="363"/>
                    <a:pt x="251" y="363"/>
                    <a:pt x="251" y="363"/>
                  </a:cubicBezTo>
                  <a:cubicBezTo>
                    <a:pt x="257" y="357"/>
                    <a:pt x="257" y="357"/>
                    <a:pt x="257" y="357"/>
                  </a:cubicBezTo>
                  <a:cubicBezTo>
                    <a:pt x="261" y="359"/>
                    <a:pt x="261" y="359"/>
                    <a:pt x="261" y="359"/>
                  </a:cubicBezTo>
                  <a:cubicBezTo>
                    <a:pt x="263" y="360"/>
                    <a:pt x="263" y="360"/>
                    <a:pt x="263" y="360"/>
                  </a:cubicBezTo>
                  <a:cubicBezTo>
                    <a:pt x="264" y="361"/>
                    <a:pt x="264" y="361"/>
                    <a:pt x="264" y="361"/>
                  </a:cubicBezTo>
                  <a:cubicBezTo>
                    <a:pt x="266" y="362"/>
                    <a:pt x="266" y="362"/>
                    <a:pt x="267" y="362"/>
                  </a:cubicBezTo>
                  <a:cubicBezTo>
                    <a:pt x="269" y="363"/>
                    <a:pt x="269" y="363"/>
                    <a:pt x="269" y="363"/>
                  </a:cubicBezTo>
                  <a:cubicBezTo>
                    <a:pt x="272" y="364"/>
                    <a:pt x="275" y="365"/>
                    <a:pt x="278" y="366"/>
                  </a:cubicBezTo>
                  <a:cubicBezTo>
                    <a:pt x="284" y="367"/>
                    <a:pt x="291" y="368"/>
                    <a:pt x="297" y="369"/>
                  </a:cubicBezTo>
                  <a:cubicBezTo>
                    <a:pt x="303" y="369"/>
                    <a:pt x="310" y="369"/>
                    <a:pt x="316" y="368"/>
                  </a:cubicBezTo>
                  <a:cubicBezTo>
                    <a:pt x="319" y="367"/>
                    <a:pt x="322" y="367"/>
                    <a:pt x="325" y="366"/>
                  </a:cubicBezTo>
                  <a:cubicBezTo>
                    <a:pt x="328" y="365"/>
                    <a:pt x="328" y="365"/>
                    <a:pt x="328" y="365"/>
                  </a:cubicBezTo>
                  <a:cubicBezTo>
                    <a:pt x="329" y="365"/>
                    <a:pt x="329" y="365"/>
                    <a:pt x="329" y="365"/>
                  </a:cubicBezTo>
                  <a:cubicBezTo>
                    <a:pt x="330" y="364"/>
                    <a:pt x="331" y="364"/>
                    <a:pt x="331" y="364"/>
                  </a:cubicBezTo>
                  <a:cubicBezTo>
                    <a:pt x="334" y="363"/>
                    <a:pt x="336" y="362"/>
                    <a:pt x="339" y="361"/>
                  </a:cubicBezTo>
                  <a:cubicBezTo>
                    <a:pt x="342" y="368"/>
                    <a:pt x="342" y="368"/>
                    <a:pt x="342" y="368"/>
                  </a:cubicBezTo>
                  <a:cubicBezTo>
                    <a:pt x="342" y="369"/>
                    <a:pt x="342" y="370"/>
                    <a:pt x="343" y="371"/>
                  </a:cubicBezTo>
                  <a:cubicBezTo>
                    <a:pt x="343" y="372"/>
                    <a:pt x="343" y="372"/>
                    <a:pt x="343" y="372"/>
                  </a:cubicBezTo>
                  <a:cubicBezTo>
                    <a:pt x="343" y="372"/>
                    <a:pt x="343" y="372"/>
                    <a:pt x="343" y="372"/>
                  </a:cubicBezTo>
                  <a:cubicBezTo>
                    <a:pt x="344" y="373"/>
                    <a:pt x="344" y="373"/>
                    <a:pt x="344" y="373"/>
                  </a:cubicBezTo>
                  <a:cubicBezTo>
                    <a:pt x="345" y="376"/>
                    <a:pt x="346" y="378"/>
                    <a:pt x="348" y="381"/>
                  </a:cubicBezTo>
                  <a:cubicBezTo>
                    <a:pt x="351" y="386"/>
                    <a:pt x="354" y="390"/>
                    <a:pt x="358" y="394"/>
                  </a:cubicBezTo>
                  <a:cubicBezTo>
                    <a:pt x="361" y="399"/>
                    <a:pt x="366" y="403"/>
                    <a:pt x="370" y="406"/>
                  </a:cubicBezTo>
                  <a:cubicBezTo>
                    <a:pt x="372" y="408"/>
                    <a:pt x="375" y="409"/>
                    <a:pt x="377" y="411"/>
                  </a:cubicBezTo>
                  <a:cubicBezTo>
                    <a:pt x="378" y="411"/>
                    <a:pt x="378" y="411"/>
                    <a:pt x="378" y="411"/>
                  </a:cubicBezTo>
                  <a:cubicBezTo>
                    <a:pt x="379" y="412"/>
                    <a:pt x="379" y="412"/>
                    <a:pt x="379" y="412"/>
                  </a:cubicBezTo>
                  <a:cubicBezTo>
                    <a:pt x="380" y="413"/>
                    <a:pt x="381" y="413"/>
                    <a:pt x="382" y="414"/>
                  </a:cubicBezTo>
                  <a:cubicBezTo>
                    <a:pt x="384" y="415"/>
                    <a:pt x="386" y="416"/>
                    <a:pt x="388" y="417"/>
                  </a:cubicBezTo>
                  <a:cubicBezTo>
                    <a:pt x="381" y="433"/>
                    <a:pt x="381" y="433"/>
                    <a:pt x="381" y="433"/>
                  </a:cubicBezTo>
                  <a:cubicBezTo>
                    <a:pt x="376" y="445"/>
                    <a:pt x="376" y="445"/>
                    <a:pt x="376" y="445"/>
                  </a:cubicBezTo>
                  <a:cubicBezTo>
                    <a:pt x="372" y="454"/>
                    <a:pt x="369" y="462"/>
                    <a:pt x="365" y="471"/>
                  </a:cubicBezTo>
                  <a:cubicBezTo>
                    <a:pt x="359" y="488"/>
                    <a:pt x="352" y="504"/>
                    <a:pt x="346" y="521"/>
                  </a:cubicBezTo>
                  <a:cubicBezTo>
                    <a:pt x="352" y="505"/>
                    <a:pt x="358" y="488"/>
                    <a:pt x="365" y="471"/>
                  </a:cubicBezTo>
                  <a:cubicBezTo>
                    <a:pt x="368" y="462"/>
                    <a:pt x="372" y="454"/>
                    <a:pt x="375" y="445"/>
                  </a:cubicBezTo>
                  <a:cubicBezTo>
                    <a:pt x="377" y="441"/>
                    <a:pt x="379" y="437"/>
                    <a:pt x="381" y="433"/>
                  </a:cubicBezTo>
                  <a:cubicBezTo>
                    <a:pt x="388" y="417"/>
                    <a:pt x="388" y="417"/>
                    <a:pt x="388" y="417"/>
                  </a:cubicBezTo>
                  <a:cubicBezTo>
                    <a:pt x="385" y="416"/>
                    <a:pt x="382" y="414"/>
                    <a:pt x="380" y="413"/>
                  </a:cubicBezTo>
                  <a:cubicBezTo>
                    <a:pt x="380" y="413"/>
                    <a:pt x="379" y="413"/>
                    <a:pt x="379" y="412"/>
                  </a:cubicBezTo>
                  <a:cubicBezTo>
                    <a:pt x="378" y="412"/>
                    <a:pt x="378" y="412"/>
                    <a:pt x="378" y="412"/>
                  </a:cubicBezTo>
                  <a:cubicBezTo>
                    <a:pt x="377" y="411"/>
                    <a:pt x="377" y="411"/>
                    <a:pt x="377" y="411"/>
                  </a:cubicBezTo>
                  <a:cubicBezTo>
                    <a:pt x="376" y="411"/>
                    <a:pt x="375" y="410"/>
                    <a:pt x="375" y="410"/>
                  </a:cubicBezTo>
                  <a:cubicBezTo>
                    <a:pt x="372" y="408"/>
                    <a:pt x="369" y="406"/>
                    <a:pt x="366" y="403"/>
                  </a:cubicBezTo>
                  <a:cubicBezTo>
                    <a:pt x="360" y="398"/>
                    <a:pt x="355" y="392"/>
                    <a:pt x="351" y="386"/>
                  </a:cubicBezTo>
                  <a:cubicBezTo>
                    <a:pt x="349" y="382"/>
                    <a:pt x="347" y="379"/>
                    <a:pt x="345" y="376"/>
                  </a:cubicBezTo>
                  <a:cubicBezTo>
                    <a:pt x="345" y="375"/>
                    <a:pt x="344" y="374"/>
                    <a:pt x="344" y="373"/>
                  </a:cubicBezTo>
                  <a:cubicBezTo>
                    <a:pt x="343" y="372"/>
                    <a:pt x="343" y="372"/>
                    <a:pt x="343" y="372"/>
                  </a:cubicBezTo>
                  <a:cubicBezTo>
                    <a:pt x="342" y="370"/>
                    <a:pt x="342" y="370"/>
                    <a:pt x="342" y="370"/>
                  </a:cubicBezTo>
                  <a:cubicBezTo>
                    <a:pt x="341" y="367"/>
                    <a:pt x="340" y="364"/>
                    <a:pt x="339" y="361"/>
                  </a:cubicBezTo>
                  <a:cubicBezTo>
                    <a:pt x="336" y="362"/>
                    <a:pt x="334" y="363"/>
                    <a:pt x="331" y="364"/>
                  </a:cubicBezTo>
                  <a:cubicBezTo>
                    <a:pt x="330" y="364"/>
                    <a:pt x="330" y="365"/>
                    <a:pt x="329" y="365"/>
                  </a:cubicBezTo>
                  <a:cubicBezTo>
                    <a:pt x="328" y="365"/>
                    <a:pt x="328" y="365"/>
                    <a:pt x="328" y="365"/>
                  </a:cubicBezTo>
                  <a:cubicBezTo>
                    <a:pt x="325" y="366"/>
                    <a:pt x="325" y="366"/>
                    <a:pt x="325" y="366"/>
                  </a:cubicBezTo>
                  <a:cubicBezTo>
                    <a:pt x="322" y="367"/>
                    <a:pt x="319" y="368"/>
                    <a:pt x="316" y="368"/>
                  </a:cubicBezTo>
                  <a:cubicBezTo>
                    <a:pt x="309" y="369"/>
                    <a:pt x="303" y="369"/>
                    <a:pt x="297" y="369"/>
                  </a:cubicBezTo>
                  <a:cubicBezTo>
                    <a:pt x="290" y="369"/>
                    <a:pt x="284" y="368"/>
                    <a:pt x="278" y="366"/>
                  </a:cubicBezTo>
                  <a:cubicBezTo>
                    <a:pt x="275" y="366"/>
                    <a:pt x="272" y="365"/>
                    <a:pt x="269" y="364"/>
                  </a:cubicBezTo>
                  <a:cubicBezTo>
                    <a:pt x="268" y="363"/>
                    <a:pt x="267" y="363"/>
                    <a:pt x="267" y="363"/>
                  </a:cubicBezTo>
                  <a:cubicBezTo>
                    <a:pt x="266" y="362"/>
                    <a:pt x="266" y="362"/>
                    <a:pt x="264" y="362"/>
                  </a:cubicBezTo>
                  <a:cubicBezTo>
                    <a:pt x="262" y="361"/>
                    <a:pt x="262" y="361"/>
                    <a:pt x="262" y="361"/>
                  </a:cubicBezTo>
                  <a:cubicBezTo>
                    <a:pt x="261" y="360"/>
                    <a:pt x="261" y="360"/>
                    <a:pt x="261" y="360"/>
                  </a:cubicBezTo>
                  <a:cubicBezTo>
                    <a:pt x="257" y="358"/>
                    <a:pt x="257" y="358"/>
                    <a:pt x="257" y="358"/>
                  </a:cubicBezTo>
                  <a:cubicBezTo>
                    <a:pt x="252" y="364"/>
                    <a:pt x="252" y="364"/>
                    <a:pt x="252" y="364"/>
                  </a:cubicBezTo>
                  <a:cubicBezTo>
                    <a:pt x="250" y="366"/>
                    <a:pt x="250" y="366"/>
                    <a:pt x="250" y="366"/>
                  </a:cubicBezTo>
                  <a:cubicBezTo>
                    <a:pt x="248" y="368"/>
                    <a:pt x="248" y="368"/>
                    <a:pt x="248" y="368"/>
                  </a:cubicBezTo>
                  <a:cubicBezTo>
                    <a:pt x="246" y="370"/>
                    <a:pt x="244" y="372"/>
                    <a:pt x="241" y="375"/>
                  </a:cubicBezTo>
                  <a:cubicBezTo>
                    <a:pt x="237" y="379"/>
                    <a:pt x="232" y="383"/>
                    <a:pt x="227" y="387"/>
                  </a:cubicBezTo>
                  <a:cubicBezTo>
                    <a:pt x="225" y="389"/>
                    <a:pt x="222" y="391"/>
                    <a:pt x="220" y="392"/>
                  </a:cubicBezTo>
                  <a:cubicBezTo>
                    <a:pt x="217" y="395"/>
                    <a:pt x="215" y="397"/>
                    <a:pt x="212" y="398"/>
                  </a:cubicBezTo>
                  <a:cubicBezTo>
                    <a:pt x="208" y="402"/>
                    <a:pt x="204" y="405"/>
                    <a:pt x="204" y="406"/>
                  </a:cubicBezTo>
                  <a:cubicBezTo>
                    <a:pt x="205" y="406"/>
                    <a:pt x="206" y="406"/>
                    <a:pt x="208" y="405"/>
                  </a:cubicBezTo>
                  <a:cubicBezTo>
                    <a:pt x="208" y="405"/>
                    <a:pt x="208" y="406"/>
                    <a:pt x="208" y="406"/>
                  </a:cubicBezTo>
                  <a:cubicBezTo>
                    <a:pt x="209" y="411"/>
                    <a:pt x="214" y="426"/>
                    <a:pt x="223" y="449"/>
                  </a:cubicBezTo>
                  <a:cubicBezTo>
                    <a:pt x="222" y="449"/>
                    <a:pt x="222" y="449"/>
                    <a:pt x="222" y="449"/>
                  </a:cubicBezTo>
                  <a:cubicBezTo>
                    <a:pt x="217" y="438"/>
                    <a:pt x="214" y="431"/>
                    <a:pt x="212" y="427"/>
                  </a:cubicBezTo>
                  <a:cubicBezTo>
                    <a:pt x="210" y="423"/>
                    <a:pt x="209" y="422"/>
                    <a:pt x="209" y="422"/>
                  </a:cubicBezTo>
                  <a:cubicBezTo>
                    <a:pt x="207" y="421"/>
                    <a:pt x="208" y="426"/>
                    <a:pt x="206" y="423"/>
                  </a:cubicBezTo>
                  <a:cubicBezTo>
                    <a:pt x="216" y="445"/>
                    <a:pt x="225" y="467"/>
                    <a:pt x="232" y="490"/>
                  </a:cubicBezTo>
                  <a:cubicBezTo>
                    <a:pt x="234" y="496"/>
                    <a:pt x="238" y="507"/>
                    <a:pt x="240" y="513"/>
                  </a:cubicBezTo>
                  <a:cubicBezTo>
                    <a:pt x="251" y="541"/>
                    <a:pt x="260" y="569"/>
                    <a:pt x="268" y="598"/>
                  </a:cubicBezTo>
                  <a:cubicBezTo>
                    <a:pt x="271" y="608"/>
                    <a:pt x="271" y="608"/>
                    <a:pt x="271" y="608"/>
                  </a:cubicBezTo>
                  <a:cubicBezTo>
                    <a:pt x="273" y="614"/>
                    <a:pt x="273" y="614"/>
                    <a:pt x="273" y="614"/>
                  </a:cubicBezTo>
                  <a:cubicBezTo>
                    <a:pt x="274" y="619"/>
                    <a:pt x="274" y="619"/>
                    <a:pt x="274" y="619"/>
                  </a:cubicBezTo>
                  <a:cubicBezTo>
                    <a:pt x="275" y="622"/>
                    <a:pt x="275" y="622"/>
                    <a:pt x="275" y="622"/>
                  </a:cubicBezTo>
                  <a:cubicBezTo>
                    <a:pt x="268" y="622"/>
                    <a:pt x="268" y="622"/>
                    <a:pt x="268" y="622"/>
                  </a:cubicBezTo>
                  <a:cubicBezTo>
                    <a:pt x="268" y="621"/>
                    <a:pt x="268" y="621"/>
                    <a:pt x="268" y="621"/>
                  </a:cubicBezTo>
                  <a:cubicBezTo>
                    <a:pt x="263" y="604"/>
                    <a:pt x="263" y="604"/>
                    <a:pt x="263" y="604"/>
                  </a:cubicBezTo>
                  <a:cubicBezTo>
                    <a:pt x="261" y="595"/>
                    <a:pt x="261" y="595"/>
                    <a:pt x="261" y="595"/>
                  </a:cubicBezTo>
                  <a:cubicBezTo>
                    <a:pt x="257" y="582"/>
                    <a:pt x="253" y="570"/>
                    <a:pt x="249" y="557"/>
                  </a:cubicBezTo>
                  <a:cubicBezTo>
                    <a:pt x="241" y="532"/>
                    <a:pt x="232" y="507"/>
                    <a:pt x="223" y="483"/>
                  </a:cubicBezTo>
                  <a:cubicBezTo>
                    <a:pt x="218" y="471"/>
                    <a:pt x="213" y="459"/>
                    <a:pt x="208" y="447"/>
                  </a:cubicBezTo>
                  <a:cubicBezTo>
                    <a:pt x="206" y="441"/>
                    <a:pt x="203" y="435"/>
                    <a:pt x="201" y="429"/>
                  </a:cubicBezTo>
                  <a:cubicBezTo>
                    <a:pt x="196" y="420"/>
                    <a:pt x="196" y="420"/>
                    <a:pt x="196" y="420"/>
                  </a:cubicBezTo>
                  <a:cubicBezTo>
                    <a:pt x="190" y="406"/>
                    <a:pt x="190" y="406"/>
                    <a:pt x="190" y="406"/>
                  </a:cubicBezTo>
                  <a:cubicBezTo>
                    <a:pt x="185" y="407"/>
                    <a:pt x="185" y="407"/>
                    <a:pt x="185" y="407"/>
                  </a:cubicBezTo>
                  <a:cubicBezTo>
                    <a:pt x="182" y="407"/>
                    <a:pt x="182" y="407"/>
                    <a:pt x="182" y="407"/>
                  </a:cubicBezTo>
                  <a:cubicBezTo>
                    <a:pt x="182" y="407"/>
                    <a:pt x="181" y="408"/>
                    <a:pt x="181" y="408"/>
                  </a:cubicBezTo>
                  <a:cubicBezTo>
                    <a:pt x="180" y="408"/>
                    <a:pt x="180" y="408"/>
                    <a:pt x="180" y="408"/>
                  </a:cubicBezTo>
                  <a:cubicBezTo>
                    <a:pt x="178" y="408"/>
                    <a:pt x="177" y="408"/>
                    <a:pt x="175" y="408"/>
                  </a:cubicBezTo>
                  <a:cubicBezTo>
                    <a:pt x="172" y="408"/>
                    <a:pt x="169" y="407"/>
                    <a:pt x="166" y="407"/>
                  </a:cubicBezTo>
                  <a:cubicBezTo>
                    <a:pt x="159" y="405"/>
                    <a:pt x="154" y="402"/>
                    <a:pt x="149" y="397"/>
                  </a:cubicBezTo>
                  <a:cubicBezTo>
                    <a:pt x="144" y="393"/>
                    <a:pt x="140" y="388"/>
                    <a:pt x="138" y="382"/>
                  </a:cubicBezTo>
                  <a:cubicBezTo>
                    <a:pt x="136" y="376"/>
                    <a:pt x="136" y="370"/>
                    <a:pt x="138" y="366"/>
                  </a:cubicBezTo>
                  <a:cubicBezTo>
                    <a:pt x="139" y="364"/>
                    <a:pt x="141" y="362"/>
                    <a:pt x="143" y="360"/>
                  </a:cubicBezTo>
                  <a:cubicBezTo>
                    <a:pt x="145" y="358"/>
                    <a:pt x="148" y="357"/>
                    <a:pt x="151" y="356"/>
                  </a:cubicBezTo>
                  <a:cubicBezTo>
                    <a:pt x="156" y="355"/>
                    <a:pt x="162" y="356"/>
                    <a:pt x="167" y="359"/>
                  </a:cubicBezTo>
                  <a:cubicBezTo>
                    <a:pt x="172" y="362"/>
                    <a:pt x="177" y="367"/>
                    <a:pt x="180" y="373"/>
                  </a:cubicBezTo>
                  <a:cubicBezTo>
                    <a:pt x="181" y="374"/>
                    <a:pt x="182" y="375"/>
                    <a:pt x="183" y="377"/>
                  </a:cubicBezTo>
                  <a:cubicBezTo>
                    <a:pt x="185" y="382"/>
                    <a:pt x="185" y="382"/>
                    <a:pt x="185" y="382"/>
                  </a:cubicBezTo>
                  <a:cubicBezTo>
                    <a:pt x="193" y="398"/>
                    <a:pt x="193" y="398"/>
                    <a:pt x="193" y="398"/>
                  </a:cubicBezTo>
                  <a:cubicBezTo>
                    <a:pt x="195" y="397"/>
                    <a:pt x="197" y="396"/>
                    <a:pt x="200" y="395"/>
                  </a:cubicBezTo>
                  <a:cubicBezTo>
                    <a:pt x="201" y="394"/>
                    <a:pt x="202" y="394"/>
                    <a:pt x="203" y="393"/>
                  </a:cubicBezTo>
                  <a:cubicBezTo>
                    <a:pt x="204" y="393"/>
                    <a:pt x="205" y="392"/>
                    <a:pt x="206" y="392"/>
                  </a:cubicBezTo>
                  <a:cubicBezTo>
                    <a:pt x="207" y="391"/>
                    <a:pt x="207" y="391"/>
                    <a:pt x="207" y="391"/>
                  </a:cubicBezTo>
                  <a:cubicBezTo>
                    <a:pt x="208" y="390"/>
                    <a:pt x="208" y="390"/>
                    <a:pt x="208" y="390"/>
                  </a:cubicBezTo>
                  <a:cubicBezTo>
                    <a:pt x="210" y="389"/>
                    <a:pt x="210" y="389"/>
                    <a:pt x="210" y="389"/>
                  </a:cubicBezTo>
                  <a:cubicBezTo>
                    <a:pt x="211" y="388"/>
                    <a:pt x="212" y="388"/>
                    <a:pt x="213" y="387"/>
                  </a:cubicBezTo>
                  <a:cubicBezTo>
                    <a:pt x="218" y="384"/>
                    <a:pt x="222" y="381"/>
                    <a:pt x="226" y="378"/>
                  </a:cubicBezTo>
                  <a:cubicBezTo>
                    <a:pt x="230" y="374"/>
                    <a:pt x="234" y="371"/>
                    <a:pt x="238" y="367"/>
                  </a:cubicBezTo>
                  <a:cubicBezTo>
                    <a:pt x="240" y="365"/>
                    <a:pt x="242" y="363"/>
                    <a:pt x="243" y="361"/>
                  </a:cubicBezTo>
                  <a:cubicBezTo>
                    <a:pt x="244" y="360"/>
                    <a:pt x="244" y="360"/>
                    <a:pt x="244" y="360"/>
                  </a:cubicBezTo>
                  <a:cubicBezTo>
                    <a:pt x="245" y="359"/>
                    <a:pt x="245" y="359"/>
                    <a:pt x="245" y="359"/>
                  </a:cubicBezTo>
                  <a:cubicBezTo>
                    <a:pt x="246" y="358"/>
                    <a:pt x="246" y="358"/>
                    <a:pt x="247" y="357"/>
                  </a:cubicBezTo>
                  <a:cubicBezTo>
                    <a:pt x="249" y="355"/>
                    <a:pt x="250" y="353"/>
                    <a:pt x="252" y="351"/>
                  </a:cubicBezTo>
                  <a:cubicBezTo>
                    <a:pt x="250" y="349"/>
                    <a:pt x="249" y="347"/>
                    <a:pt x="248" y="345"/>
                  </a:cubicBezTo>
                  <a:cubicBezTo>
                    <a:pt x="247" y="344"/>
                    <a:pt x="247" y="344"/>
                    <a:pt x="247" y="344"/>
                  </a:cubicBezTo>
                  <a:cubicBezTo>
                    <a:pt x="247" y="344"/>
                    <a:pt x="246" y="343"/>
                    <a:pt x="246" y="343"/>
                  </a:cubicBezTo>
                  <a:cubicBezTo>
                    <a:pt x="246" y="343"/>
                    <a:pt x="246" y="343"/>
                    <a:pt x="246" y="343"/>
                  </a:cubicBezTo>
                  <a:cubicBezTo>
                    <a:pt x="246" y="342"/>
                    <a:pt x="246" y="342"/>
                    <a:pt x="245" y="341"/>
                  </a:cubicBezTo>
                  <a:cubicBezTo>
                    <a:pt x="245" y="340"/>
                    <a:pt x="244" y="338"/>
                    <a:pt x="243" y="336"/>
                  </a:cubicBezTo>
                  <a:cubicBezTo>
                    <a:pt x="243" y="335"/>
                    <a:pt x="243" y="334"/>
                    <a:pt x="243" y="333"/>
                  </a:cubicBezTo>
                  <a:cubicBezTo>
                    <a:pt x="243" y="332"/>
                    <a:pt x="243" y="332"/>
                    <a:pt x="242" y="331"/>
                  </a:cubicBezTo>
                  <a:cubicBezTo>
                    <a:pt x="242" y="331"/>
                    <a:pt x="242" y="330"/>
                    <a:pt x="242" y="330"/>
                  </a:cubicBezTo>
                  <a:cubicBezTo>
                    <a:pt x="242" y="328"/>
                    <a:pt x="242" y="326"/>
                    <a:pt x="243" y="324"/>
                  </a:cubicBezTo>
                  <a:cubicBezTo>
                    <a:pt x="244" y="315"/>
                    <a:pt x="247" y="306"/>
                    <a:pt x="252" y="299"/>
                  </a:cubicBezTo>
                  <a:cubicBezTo>
                    <a:pt x="254" y="296"/>
                    <a:pt x="257" y="293"/>
                    <a:pt x="260" y="291"/>
                  </a:cubicBezTo>
                  <a:cubicBezTo>
                    <a:pt x="263" y="289"/>
                    <a:pt x="267" y="288"/>
                    <a:pt x="270" y="288"/>
                  </a:cubicBezTo>
                  <a:cubicBezTo>
                    <a:pt x="274" y="288"/>
                    <a:pt x="277" y="290"/>
                    <a:pt x="280" y="292"/>
                  </a:cubicBezTo>
                  <a:cubicBezTo>
                    <a:pt x="283" y="294"/>
                    <a:pt x="286" y="297"/>
                    <a:pt x="287" y="300"/>
                  </a:cubicBezTo>
                  <a:cubicBezTo>
                    <a:pt x="288" y="304"/>
                    <a:pt x="288" y="307"/>
                    <a:pt x="287" y="311"/>
                  </a:cubicBezTo>
                  <a:cubicBezTo>
                    <a:pt x="287" y="315"/>
                    <a:pt x="285" y="319"/>
                    <a:pt x="283" y="323"/>
                  </a:cubicBezTo>
                  <a:cubicBezTo>
                    <a:pt x="280" y="327"/>
                    <a:pt x="278" y="330"/>
                    <a:pt x="275" y="334"/>
                  </a:cubicBezTo>
                  <a:cubicBezTo>
                    <a:pt x="274" y="336"/>
                    <a:pt x="274" y="336"/>
                    <a:pt x="274" y="336"/>
                  </a:cubicBezTo>
                  <a:cubicBezTo>
                    <a:pt x="272" y="338"/>
                    <a:pt x="272" y="338"/>
                    <a:pt x="272" y="338"/>
                  </a:cubicBezTo>
                  <a:cubicBezTo>
                    <a:pt x="267" y="344"/>
                    <a:pt x="267" y="344"/>
                    <a:pt x="267" y="344"/>
                  </a:cubicBezTo>
                  <a:cubicBezTo>
                    <a:pt x="266" y="346"/>
                    <a:pt x="265" y="347"/>
                    <a:pt x="265" y="349"/>
                  </a:cubicBezTo>
                  <a:cubicBezTo>
                    <a:pt x="265" y="349"/>
                    <a:pt x="265" y="350"/>
                    <a:pt x="265" y="350"/>
                  </a:cubicBezTo>
                  <a:cubicBezTo>
                    <a:pt x="265" y="351"/>
                    <a:pt x="266" y="351"/>
                    <a:pt x="266" y="351"/>
                  </a:cubicBezTo>
                  <a:cubicBezTo>
                    <a:pt x="266" y="351"/>
                    <a:pt x="266" y="351"/>
                    <a:pt x="266" y="351"/>
                  </a:cubicBezTo>
                  <a:cubicBezTo>
                    <a:pt x="266" y="352"/>
                    <a:pt x="266" y="352"/>
                    <a:pt x="266" y="352"/>
                  </a:cubicBezTo>
                  <a:cubicBezTo>
                    <a:pt x="267" y="354"/>
                    <a:pt x="268" y="354"/>
                    <a:pt x="270" y="355"/>
                  </a:cubicBezTo>
                  <a:cubicBezTo>
                    <a:pt x="272" y="356"/>
                    <a:pt x="274" y="357"/>
                    <a:pt x="276" y="357"/>
                  </a:cubicBezTo>
                  <a:cubicBezTo>
                    <a:pt x="277" y="358"/>
                    <a:pt x="278" y="358"/>
                    <a:pt x="280" y="358"/>
                  </a:cubicBezTo>
                  <a:cubicBezTo>
                    <a:pt x="281" y="358"/>
                    <a:pt x="282" y="359"/>
                    <a:pt x="283" y="359"/>
                  </a:cubicBezTo>
                  <a:cubicBezTo>
                    <a:pt x="285" y="359"/>
                    <a:pt x="285" y="359"/>
                    <a:pt x="285" y="359"/>
                  </a:cubicBezTo>
                  <a:cubicBezTo>
                    <a:pt x="287" y="360"/>
                    <a:pt x="287" y="360"/>
                    <a:pt x="287" y="360"/>
                  </a:cubicBezTo>
                  <a:cubicBezTo>
                    <a:pt x="292" y="360"/>
                    <a:pt x="297" y="361"/>
                    <a:pt x="302" y="361"/>
                  </a:cubicBezTo>
                  <a:cubicBezTo>
                    <a:pt x="308" y="361"/>
                    <a:pt x="313" y="360"/>
                    <a:pt x="318" y="359"/>
                  </a:cubicBezTo>
                  <a:cubicBezTo>
                    <a:pt x="321" y="359"/>
                    <a:pt x="324" y="358"/>
                    <a:pt x="327" y="357"/>
                  </a:cubicBezTo>
                  <a:cubicBezTo>
                    <a:pt x="327" y="357"/>
                    <a:pt x="328" y="356"/>
                    <a:pt x="329" y="356"/>
                  </a:cubicBezTo>
                  <a:cubicBezTo>
                    <a:pt x="330" y="355"/>
                    <a:pt x="331" y="355"/>
                    <a:pt x="332" y="355"/>
                  </a:cubicBezTo>
                  <a:cubicBezTo>
                    <a:pt x="338" y="352"/>
                    <a:pt x="338" y="352"/>
                    <a:pt x="338" y="352"/>
                  </a:cubicBezTo>
                  <a:cubicBezTo>
                    <a:pt x="338" y="347"/>
                    <a:pt x="338" y="347"/>
                    <a:pt x="338" y="347"/>
                  </a:cubicBezTo>
                  <a:cubicBezTo>
                    <a:pt x="337" y="344"/>
                    <a:pt x="337" y="344"/>
                    <a:pt x="337" y="344"/>
                  </a:cubicBezTo>
                  <a:cubicBezTo>
                    <a:pt x="337" y="343"/>
                    <a:pt x="337" y="343"/>
                    <a:pt x="337" y="343"/>
                  </a:cubicBezTo>
                  <a:cubicBezTo>
                    <a:pt x="337" y="342"/>
                    <a:pt x="337" y="342"/>
                    <a:pt x="337" y="342"/>
                  </a:cubicBezTo>
                  <a:cubicBezTo>
                    <a:pt x="336" y="340"/>
                    <a:pt x="336" y="340"/>
                    <a:pt x="336" y="340"/>
                  </a:cubicBezTo>
                  <a:cubicBezTo>
                    <a:pt x="336" y="339"/>
                    <a:pt x="336" y="339"/>
                    <a:pt x="336" y="339"/>
                  </a:cubicBezTo>
                  <a:cubicBezTo>
                    <a:pt x="336" y="336"/>
                    <a:pt x="336" y="336"/>
                    <a:pt x="336" y="336"/>
                  </a:cubicBezTo>
                  <a:cubicBezTo>
                    <a:pt x="336" y="333"/>
                    <a:pt x="335" y="330"/>
                    <a:pt x="335" y="327"/>
                  </a:cubicBezTo>
                  <a:cubicBezTo>
                    <a:pt x="336" y="321"/>
                    <a:pt x="337" y="315"/>
                    <a:pt x="340" y="310"/>
                  </a:cubicBezTo>
                  <a:cubicBezTo>
                    <a:pt x="342" y="307"/>
                    <a:pt x="343" y="305"/>
                    <a:pt x="345" y="303"/>
                  </a:cubicBezTo>
                  <a:cubicBezTo>
                    <a:pt x="347" y="302"/>
                    <a:pt x="348" y="301"/>
                    <a:pt x="349" y="300"/>
                  </a:cubicBezTo>
                  <a:cubicBezTo>
                    <a:pt x="350" y="299"/>
                    <a:pt x="351" y="299"/>
                    <a:pt x="352" y="298"/>
                  </a:cubicBezTo>
                  <a:cubicBezTo>
                    <a:pt x="357" y="296"/>
                    <a:pt x="363" y="295"/>
                    <a:pt x="367" y="297"/>
                  </a:cubicBezTo>
                  <a:cubicBezTo>
                    <a:pt x="368" y="297"/>
                    <a:pt x="369" y="298"/>
                    <a:pt x="370" y="299"/>
                  </a:cubicBezTo>
                  <a:cubicBezTo>
                    <a:pt x="370" y="299"/>
                    <a:pt x="371" y="299"/>
                    <a:pt x="371" y="300"/>
                  </a:cubicBezTo>
                  <a:cubicBezTo>
                    <a:pt x="372" y="300"/>
                    <a:pt x="372" y="301"/>
                    <a:pt x="373" y="301"/>
                  </a:cubicBezTo>
                  <a:cubicBezTo>
                    <a:pt x="374" y="304"/>
                    <a:pt x="376" y="306"/>
                    <a:pt x="377" y="308"/>
                  </a:cubicBezTo>
                  <a:cubicBezTo>
                    <a:pt x="378" y="311"/>
                    <a:pt x="378" y="313"/>
                    <a:pt x="378" y="316"/>
                  </a:cubicBezTo>
                  <a:cubicBezTo>
                    <a:pt x="378" y="319"/>
                    <a:pt x="377" y="322"/>
                    <a:pt x="376" y="324"/>
                  </a:cubicBezTo>
                  <a:cubicBezTo>
                    <a:pt x="374" y="330"/>
                    <a:pt x="371" y="335"/>
                    <a:pt x="366" y="339"/>
                  </a:cubicBezTo>
                  <a:cubicBezTo>
                    <a:pt x="364" y="342"/>
                    <a:pt x="362" y="344"/>
                    <a:pt x="359" y="346"/>
                  </a:cubicBezTo>
                  <a:cubicBezTo>
                    <a:pt x="359" y="346"/>
                    <a:pt x="358" y="347"/>
                    <a:pt x="357" y="347"/>
                  </a:cubicBezTo>
                  <a:cubicBezTo>
                    <a:pt x="356" y="348"/>
                    <a:pt x="356" y="348"/>
                    <a:pt x="356" y="348"/>
                  </a:cubicBezTo>
                  <a:cubicBezTo>
                    <a:pt x="355" y="349"/>
                    <a:pt x="355" y="349"/>
                    <a:pt x="355" y="349"/>
                  </a:cubicBezTo>
                  <a:cubicBezTo>
                    <a:pt x="352" y="351"/>
                    <a:pt x="349" y="353"/>
                    <a:pt x="346" y="355"/>
                  </a:cubicBezTo>
                  <a:cubicBezTo>
                    <a:pt x="347" y="357"/>
                    <a:pt x="348" y="359"/>
                    <a:pt x="349" y="361"/>
                  </a:cubicBezTo>
                  <a:cubicBezTo>
                    <a:pt x="349" y="362"/>
                    <a:pt x="350" y="363"/>
                    <a:pt x="350" y="364"/>
                  </a:cubicBezTo>
                  <a:cubicBezTo>
                    <a:pt x="351" y="366"/>
                    <a:pt x="351" y="366"/>
                    <a:pt x="351" y="366"/>
                  </a:cubicBezTo>
                  <a:cubicBezTo>
                    <a:pt x="351" y="367"/>
                    <a:pt x="351" y="367"/>
                    <a:pt x="351" y="367"/>
                  </a:cubicBezTo>
                  <a:cubicBezTo>
                    <a:pt x="352" y="369"/>
                    <a:pt x="353" y="372"/>
                    <a:pt x="354" y="374"/>
                  </a:cubicBezTo>
                  <a:cubicBezTo>
                    <a:pt x="357" y="378"/>
                    <a:pt x="360" y="383"/>
                    <a:pt x="363" y="387"/>
                  </a:cubicBezTo>
                  <a:cubicBezTo>
                    <a:pt x="366" y="392"/>
                    <a:pt x="370" y="396"/>
                    <a:pt x="374" y="399"/>
                  </a:cubicBezTo>
                  <a:cubicBezTo>
                    <a:pt x="375" y="400"/>
                    <a:pt x="377" y="401"/>
                    <a:pt x="378" y="401"/>
                  </a:cubicBezTo>
                  <a:cubicBezTo>
                    <a:pt x="378" y="402"/>
                    <a:pt x="379" y="402"/>
                    <a:pt x="379" y="403"/>
                  </a:cubicBezTo>
                  <a:cubicBezTo>
                    <a:pt x="380" y="403"/>
                    <a:pt x="380" y="403"/>
                    <a:pt x="380" y="403"/>
                  </a:cubicBezTo>
                  <a:cubicBezTo>
                    <a:pt x="381" y="403"/>
                    <a:pt x="381" y="403"/>
                    <a:pt x="381" y="403"/>
                  </a:cubicBezTo>
                  <a:cubicBezTo>
                    <a:pt x="382" y="404"/>
                    <a:pt x="382" y="404"/>
                    <a:pt x="382" y="404"/>
                  </a:cubicBezTo>
                  <a:cubicBezTo>
                    <a:pt x="384" y="405"/>
                    <a:pt x="386" y="406"/>
                    <a:pt x="388" y="407"/>
                  </a:cubicBezTo>
                  <a:cubicBezTo>
                    <a:pt x="390" y="408"/>
                    <a:pt x="392" y="409"/>
                    <a:pt x="394" y="410"/>
                  </a:cubicBezTo>
                  <a:cubicBezTo>
                    <a:pt x="402" y="394"/>
                    <a:pt x="402" y="394"/>
                    <a:pt x="402" y="394"/>
                  </a:cubicBezTo>
                  <a:cubicBezTo>
                    <a:pt x="407" y="384"/>
                    <a:pt x="407" y="384"/>
                    <a:pt x="407" y="384"/>
                  </a:cubicBezTo>
                  <a:cubicBezTo>
                    <a:pt x="409" y="379"/>
                    <a:pt x="409" y="379"/>
                    <a:pt x="409" y="379"/>
                  </a:cubicBezTo>
                  <a:cubicBezTo>
                    <a:pt x="410" y="378"/>
                    <a:pt x="410" y="378"/>
                    <a:pt x="410" y="378"/>
                  </a:cubicBezTo>
                  <a:cubicBezTo>
                    <a:pt x="410" y="377"/>
                    <a:pt x="410" y="377"/>
                    <a:pt x="410" y="377"/>
                  </a:cubicBezTo>
                  <a:cubicBezTo>
                    <a:pt x="411" y="377"/>
                    <a:pt x="411" y="376"/>
                    <a:pt x="412" y="375"/>
                  </a:cubicBezTo>
                  <a:cubicBezTo>
                    <a:pt x="414" y="373"/>
                    <a:pt x="416" y="370"/>
                    <a:pt x="418" y="368"/>
                  </a:cubicBezTo>
                  <a:cubicBezTo>
                    <a:pt x="420" y="366"/>
                    <a:pt x="423" y="364"/>
                    <a:pt x="425" y="363"/>
                  </a:cubicBezTo>
                  <a:cubicBezTo>
                    <a:pt x="426" y="362"/>
                    <a:pt x="428" y="362"/>
                    <a:pt x="429" y="362"/>
                  </a:cubicBezTo>
                  <a:cubicBezTo>
                    <a:pt x="429" y="362"/>
                    <a:pt x="430" y="362"/>
                    <a:pt x="430" y="362"/>
                  </a:cubicBezTo>
                  <a:cubicBezTo>
                    <a:pt x="431" y="362"/>
                    <a:pt x="431" y="362"/>
                    <a:pt x="432" y="362"/>
                  </a:cubicBezTo>
                  <a:cubicBezTo>
                    <a:pt x="436" y="363"/>
                    <a:pt x="441" y="367"/>
                    <a:pt x="443" y="372"/>
                  </a:cubicBezTo>
                  <a:cubicBezTo>
                    <a:pt x="445" y="377"/>
                    <a:pt x="446" y="384"/>
                    <a:pt x="445" y="390"/>
                  </a:cubicBezTo>
                  <a:cubicBezTo>
                    <a:pt x="445" y="393"/>
                    <a:pt x="444" y="396"/>
                    <a:pt x="442" y="399"/>
                  </a:cubicBezTo>
                  <a:cubicBezTo>
                    <a:pt x="441" y="402"/>
                    <a:pt x="440" y="404"/>
                    <a:pt x="438" y="406"/>
                  </a:cubicBezTo>
                  <a:cubicBezTo>
                    <a:pt x="434" y="411"/>
                    <a:pt x="428" y="414"/>
                    <a:pt x="422" y="416"/>
                  </a:cubicBezTo>
                  <a:cubicBezTo>
                    <a:pt x="419" y="417"/>
                    <a:pt x="416" y="417"/>
                    <a:pt x="413" y="417"/>
                  </a:cubicBezTo>
                  <a:cubicBezTo>
                    <a:pt x="411" y="418"/>
                    <a:pt x="410" y="418"/>
                    <a:pt x="408" y="418"/>
                  </a:cubicBezTo>
                  <a:cubicBezTo>
                    <a:pt x="407" y="418"/>
                    <a:pt x="407" y="418"/>
                    <a:pt x="407" y="418"/>
                  </a:cubicBezTo>
                  <a:cubicBezTo>
                    <a:pt x="407" y="418"/>
                    <a:pt x="406" y="418"/>
                    <a:pt x="406" y="418"/>
                  </a:cubicBezTo>
                  <a:cubicBezTo>
                    <a:pt x="405" y="417"/>
                    <a:pt x="404" y="417"/>
                    <a:pt x="403" y="417"/>
                  </a:cubicBezTo>
                  <a:cubicBezTo>
                    <a:pt x="398" y="417"/>
                    <a:pt x="398" y="417"/>
                    <a:pt x="398" y="417"/>
                  </a:cubicBezTo>
                  <a:cubicBezTo>
                    <a:pt x="394" y="426"/>
                    <a:pt x="394" y="426"/>
                    <a:pt x="394" y="426"/>
                  </a:cubicBezTo>
                  <a:cubicBezTo>
                    <a:pt x="392" y="432"/>
                    <a:pt x="392" y="432"/>
                    <a:pt x="392" y="432"/>
                  </a:cubicBezTo>
                  <a:cubicBezTo>
                    <a:pt x="387" y="442"/>
                    <a:pt x="387" y="442"/>
                    <a:pt x="387" y="442"/>
                  </a:cubicBezTo>
                  <a:cubicBezTo>
                    <a:pt x="384" y="449"/>
                    <a:pt x="381" y="456"/>
                    <a:pt x="378" y="463"/>
                  </a:cubicBezTo>
                  <a:cubicBezTo>
                    <a:pt x="372" y="477"/>
                    <a:pt x="367" y="492"/>
                    <a:pt x="362" y="506"/>
                  </a:cubicBezTo>
                  <a:cubicBezTo>
                    <a:pt x="351" y="535"/>
                    <a:pt x="342" y="564"/>
                    <a:pt x="333" y="593"/>
                  </a:cubicBezTo>
                  <a:cubicBezTo>
                    <a:pt x="330" y="604"/>
                    <a:pt x="330" y="604"/>
                    <a:pt x="330" y="604"/>
                  </a:cubicBezTo>
                  <a:cubicBezTo>
                    <a:pt x="327" y="613"/>
                    <a:pt x="327" y="613"/>
                    <a:pt x="327" y="613"/>
                  </a:cubicBezTo>
                  <a:cubicBezTo>
                    <a:pt x="326" y="619"/>
                    <a:pt x="326" y="619"/>
                    <a:pt x="326" y="619"/>
                  </a:cubicBezTo>
                  <a:cubicBezTo>
                    <a:pt x="325" y="621"/>
                    <a:pt x="325" y="621"/>
                    <a:pt x="325" y="621"/>
                  </a:cubicBezTo>
                  <a:cubicBezTo>
                    <a:pt x="325" y="622"/>
                    <a:pt x="325" y="622"/>
                    <a:pt x="325" y="622"/>
                  </a:cubicBezTo>
                  <a:lnTo>
                    <a:pt x="318" y="62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sp>
        <p:nvSpPr>
          <p:cNvPr id="95" name="文本框 94"/>
          <p:cNvSpPr txBox="1"/>
          <p:nvPr/>
        </p:nvSpPr>
        <p:spPr>
          <a:xfrm flipH="1">
            <a:off x="4953040" y="871916"/>
            <a:ext cx="2264799"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7200" b="1" i="0" u="none" strike="noStrike" kern="1200" cap="none" spc="300" normalizeH="0" baseline="0" noProof="0">
                <a:ln>
                  <a:noFill/>
                </a:ln>
                <a:solidFill>
                  <a:prstClr val="black"/>
                </a:solidFill>
                <a:effectLst/>
                <a:uLnTx/>
                <a:uFillTx/>
                <a:latin typeface="Times New Roman" panose="02020603050405020304" pitchFamily="18" charset="0"/>
                <a:ea typeface="新蒂黑板报" panose="03000600000000000000" pitchFamily="66" charset="-122"/>
                <a:cs typeface="Times New Roman" panose="02020603050405020304" pitchFamily="18" charset="0"/>
              </a:rPr>
              <a:t>03</a:t>
            </a:r>
            <a:endParaRPr kumimoji="0" lang="zh-CN" altLang="en-US" sz="7200" b="1" i="0" u="none" strike="noStrike" kern="1200" cap="none" spc="300" normalizeH="0" baseline="0" noProof="0" dirty="0">
              <a:ln>
                <a:noFill/>
              </a:ln>
              <a:solidFill>
                <a:prstClr val="black"/>
              </a:solidFill>
              <a:effectLst/>
              <a:uLnTx/>
              <a:uFillTx/>
              <a:latin typeface="Times New Roman" panose="02020603050405020304" pitchFamily="18" charset="0"/>
              <a:ea typeface="新蒂黑板报" panose="03000600000000000000" pitchFamily="66" charset="-122"/>
              <a:cs typeface="Times New Roman" panose="02020603050405020304" pitchFamily="18" charset="0"/>
            </a:endParaRPr>
          </a:p>
        </p:txBody>
      </p:sp>
      <p:pic>
        <p:nvPicPr>
          <p:cNvPr id="68" name="图片 9">
            <a:extLst>
              <a:ext uri="{FF2B5EF4-FFF2-40B4-BE49-F238E27FC236}">
                <a16:creationId xmlns:a16="http://schemas.microsoft.com/office/drawing/2014/main" id="{646A7D65-B329-4C97-A906-83A383730F7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40316" y="516091"/>
            <a:ext cx="1566018" cy="1108172"/>
          </a:xfrm>
          <a:prstGeom prst="rect">
            <a:avLst/>
          </a:prstGeom>
        </p:spPr>
      </p:pic>
      <p:pic>
        <p:nvPicPr>
          <p:cNvPr id="69" name="图片 19">
            <a:extLst>
              <a:ext uri="{FF2B5EF4-FFF2-40B4-BE49-F238E27FC236}">
                <a16:creationId xmlns:a16="http://schemas.microsoft.com/office/drawing/2014/main" id="{846B081B-B8CE-436F-A757-E194877186FC}"/>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2931557" y="160967"/>
            <a:ext cx="964437" cy="682471"/>
          </a:xfrm>
          <a:prstGeom prst="rect">
            <a:avLst/>
          </a:prstGeom>
        </p:spPr>
      </p:pic>
    </p:spTree>
    <p:extLst>
      <p:ext uri="{BB962C8B-B14F-4D97-AF65-F5344CB8AC3E}">
        <p14:creationId xmlns:p14="http://schemas.microsoft.com/office/powerpoint/2010/main" val="367481579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down)">
                                      <p:cBhvr>
                                        <p:cTn id="7" dur="750"/>
                                        <p:tgtEl>
                                          <p:spTgt spid="37"/>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95"/>
                                        </p:tgtEl>
                                        <p:attrNameLst>
                                          <p:attrName>style.visibility</p:attrName>
                                        </p:attrNameLst>
                                      </p:cBhvr>
                                      <p:to>
                                        <p:strVal val="visible"/>
                                      </p:to>
                                    </p:set>
                                    <p:animEffect transition="in" filter="fade">
                                      <p:cBhvr>
                                        <p:cTn id="11" dur="500"/>
                                        <p:tgtEl>
                                          <p:spTgt spid="95"/>
                                        </p:tgtEl>
                                      </p:cBhvr>
                                    </p:animEffect>
                                  </p:childTnLst>
                                </p:cTn>
                              </p:par>
                            </p:childTnLst>
                          </p:cTn>
                        </p:par>
                        <p:par>
                          <p:cTn id="12" fill="hold">
                            <p:stCondLst>
                              <p:cond delay="1250"/>
                            </p:stCondLst>
                            <p:childTnLst>
                              <p:par>
                                <p:cTn id="13" presetID="53" presetClass="entr" presetSubtype="16" fill="hold" grpId="0" nodeType="afterEffect">
                                  <p:stCondLst>
                                    <p:cond delay="0"/>
                                  </p:stCondLst>
                                  <p:iterate type="lt">
                                    <p:tmPct val="10000"/>
                                  </p:iterate>
                                  <p:childTnLst>
                                    <p:set>
                                      <p:cBhvr>
                                        <p:cTn id="14" dur="1" fill="hold">
                                          <p:stCondLst>
                                            <p:cond delay="0"/>
                                          </p:stCondLst>
                                        </p:cTn>
                                        <p:tgtEl>
                                          <p:spTgt spid="55"/>
                                        </p:tgtEl>
                                        <p:attrNameLst>
                                          <p:attrName>style.visibility</p:attrName>
                                        </p:attrNameLst>
                                      </p:cBhvr>
                                      <p:to>
                                        <p:strVal val="visible"/>
                                      </p:to>
                                    </p:set>
                                    <p:anim calcmode="lin" valueType="num">
                                      <p:cBhvr>
                                        <p:cTn id="15" dur="500" fill="hold"/>
                                        <p:tgtEl>
                                          <p:spTgt spid="55"/>
                                        </p:tgtEl>
                                        <p:attrNameLst>
                                          <p:attrName>ppt_w</p:attrName>
                                        </p:attrNameLst>
                                      </p:cBhvr>
                                      <p:tavLst>
                                        <p:tav tm="0">
                                          <p:val>
                                            <p:fltVal val="0"/>
                                          </p:val>
                                        </p:tav>
                                        <p:tav tm="100000">
                                          <p:val>
                                            <p:strVal val="#ppt_w"/>
                                          </p:val>
                                        </p:tav>
                                      </p:tavLst>
                                    </p:anim>
                                    <p:anim calcmode="lin" valueType="num">
                                      <p:cBhvr>
                                        <p:cTn id="16" dur="500" fill="hold"/>
                                        <p:tgtEl>
                                          <p:spTgt spid="55"/>
                                        </p:tgtEl>
                                        <p:attrNameLst>
                                          <p:attrName>ppt_h</p:attrName>
                                        </p:attrNameLst>
                                      </p:cBhvr>
                                      <p:tavLst>
                                        <p:tav tm="0">
                                          <p:val>
                                            <p:fltVal val="0"/>
                                          </p:val>
                                        </p:tav>
                                        <p:tav tm="100000">
                                          <p:val>
                                            <p:strVal val="#ppt_h"/>
                                          </p:val>
                                        </p:tav>
                                      </p:tavLst>
                                    </p:anim>
                                    <p:animEffect transition="in" filter="fade">
                                      <p:cBhvr>
                                        <p:cTn id="17" dur="500"/>
                                        <p:tgtEl>
                                          <p:spTgt spid="55"/>
                                        </p:tgtEl>
                                      </p:cBhvr>
                                    </p:animEffect>
                                  </p:childTnLst>
                                </p:cTn>
                              </p:par>
                              <p:par>
                                <p:cTn id="18" presetID="14" presetClass="entr" presetSubtype="10" fill="hold" nodeType="with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randombar(horizontal)">
                                      <p:cBhvr>
                                        <p:cTn id="20" dur="500"/>
                                        <p:tgtEl>
                                          <p:spTgt spid="68"/>
                                        </p:tgtEl>
                                      </p:cBhvr>
                                    </p:animEffect>
                                  </p:childTnLst>
                                </p:cTn>
                              </p:par>
                              <p:par>
                                <p:cTn id="21" presetID="14" presetClass="entr" presetSubtype="10" fill="hold" nodeType="withEffect">
                                  <p:stCondLst>
                                    <p:cond delay="0"/>
                                  </p:stCondLst>
                                  <p:childTnLst>
                                    <p:set>
                                      <p:cBhvr>
                                        <p:cTn id="22" dur="1" fill="hold">
                                          <p:stCondLst>
                                            <p:cond delay="0"/>
                                          </p:stCondLst>
                                        </p:cTn>
                                        <p:tgtEl>
                                          <p:spTgt spid="69"/>
                                        </p:tgtEl>
                                        <p:attrNameLst>
                                          <p:attrName>style.visibility</p:attrName>
                                        </p:attrNameLst>
                                      </p:cBhvr>
                                      <p:to>
                                        <p:strVal val="visible"/>
                                      </p:to>
                                    </p:set>
                                    <p:animEffect transition="in" filter="randombar(horizontal)">
                                      <p:cBhvr>
                                        <p:cTn id="23"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95"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8" name="图片 59">
            <a:extLst>
              <a:ext uri="{FF2B5EF4-FFF2-40B4-BE49-F238E27FC236}">
                <a16:creationId xmlns:a16="http://schemas.microsoft.com/office/drawing/2014/main" id="{F7936588-1547-4C36-96ED-D70EEC242085}"/>
              </a:ext>
            </a:extLst>
          </p:cNvPr>
          <p:cNvPicPr>
            <a:picLocks noChangeAspect="1"/>
          </p:cNvPicPr>
          <p:nvPr/>
        </p:nvPicPr>
        <p:blipFill>
          <a:blip r:embed="rId3"/>
          <a:stretch>
            <a:fillRect/>
          </a:stretch>
        </p:blipFill>
        <p:spPr>
          <a:xfrm>
            <a:off x="952475" y="768538"/>
            <a:ext cx="9415718" cy="4336528"/>
          </a:xfrm>
          <a:prstGeom prst="rect">
            <a:avLst/>
          </a:prstGeom>
        </p:spPr>
      </p:pic>
      <p:pic>
        <p:nvPicPr>
          <p:cNvPr id="59" name="图片 74">
            <a:extLst>
              <a:ext uri="{FF2B5EF4-FFF2-40B4-BE49-F238E27FC236}">
                <a16:creationId xmlns:a16="http://schemas.microsoft.com/office/drawing/2014/main" id="{3C592859-32B0-4BCE-BFB0-50F3722F8838}"/>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7454615" y="13038"/>
            <a:ext cx="1247169" cy="1620876"/>
          </a:xfrm>
          <a:prstGeom prst="rect">
            <a:avLst/>
          </a:prstGeom>
        </p:spPr>
      </p:pic>
      <p:pic>
        <p:nvPicPr>
          <p:cNvPr id="12" name="图片 11">
            <a:extLst>
              <a:ext uri="{FF2B5EF4-FFF2-40B4-BE49-F238E27FC236}">
                <a16:creationId xmlns:a16="http://schemas.microsoft.com/office/drawing/2014/main" id="{AC532A9B-2335-47B6-ACF9-919552F8CEB9}"/>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8096420" y="6161353"/>
            <a:ext cx="1778001" cy="683759"/>
          </a:xfrm>
          <a:prstGeom prst="rect">
            <a:avLst/>
          </a:prstGeom>
        </p:spPr>
      </p:pic>
      <p:pic>
        <p:nvPicPr>
          <p:cNvPr id="13" name="图片 12">
            <a:extLst>
              <a:ext uri="{FF2B5EF4-FFF2-40B4-BE49-F238E27FC236}">
                <a16:creationId xmlns:a16="http://schemas.microsoft.com/office/drawing/2014/main" id="{14FA2D53-D5EB-4057-8AC5-F60661FD3675}"/>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523943" y="6145230"/>
            <a:ext cx="1778001" cy="683759"/>
          </a:xfrm>
          <a:prstGeom prst="rect">
            <a:avLst/>
          </a:prstGeom>
        </p:spPr>
      </p:pic>
      <p:pic>
        <p:nvPicPr>
          <p:cNvPr id="14" name="图片 13">
            <a:extLst>
              <a:ext uri="{FF2B5EF4-FFF2-40B4-BE49-F238E27FC236}">
                <a16:creationId xmlns:a16="http://schemas.microsoft.com/office/drawing/2014/main" id="{4E5A7DB2-14AD-4B65-BFA6-BBE0BEBF10F8}"/>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0" y="6145229"/>
            <a:ext cx="1778001" cy="683759"/>
          </a:xfrm>
          <a:prstGeom prst="rect">
            <a:avLst/>
          </a:prstGeom>
        </p:spPr>
      </p:pic>
      <p:pic>
        <p:nvPicPr>
          <p:cNvPr id="15" name="图片 14">
            <a:extLst>
              <a:ext uri="{FF2B5EF4-FFF2-40B4-BE49-F238E27FC236}">
                <a16:creationId xmlns:a16="http://schemas.microsoft.com/office/drawing/2014/main" id="{31FDDC01-90B3-4862-86F3-176251973F91}"/>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10551723" y="63469"/>
            <a:ext cx="1566018" cy="1108172"/>
          </a:xfrm>
          <a:prstGeom prst="rect">
            <a:avLst/>
          </a:prstGeom>
        </p:spPr>
      </p:pic>
      <p:grpSp>
        <p:nvGrpSpPr>
          <p:cNvPr id="16" name="组合 15">
            <a:extLst>
              <a:ext uri="{FF2B5EF4-FFF2-40B4-BE49-F238E27FC236}">
                <a16:creationId xmlns:a16="http://schemas.microsoft.com/office/drawing/2014/main" id="{3CAB10D5-A676-425B-A3E9-63A08C9B2EAB}"/>
              </a:ext>
            </a:extLst>
          </p:cNvPr>
          <p:cNvGrpSpPr/>
          <p:nvPr/>
        </p:nvGrpSpPr>
        <p:grpSpPr>
          <a:xfrm rot="1359389">
            <a:off x="9312337" y="152147"/>
            <a:ext cx="1827856" cy="1765542"/>
            <a:chOff x="10101876" y="4297860"/>
            <a:chExt cx="1826037" cy="1763786"/>
          </a:xfrm>
        </p:grpSpPr>
        <p:sp>
          <p:nvSpPr>
            <p:cNvPr id="17" name="Freeform 26">
              <a:extLst>
                <a:ext uri="{FF2B5EF4-FFF2-40B4-BE49-F238E27FC236}">
                  <a16:creationId xmlns:a16="http://schemas.microsoft.com/office/drawing/2014/main" id="{76DEE696-B2DE-4DF1-816E-A8FBAC78840D}"/>
                </a:ext>
              </a:extLst>
            </p:cNvPr>
            <p:cNvSpPr>
              <a:spLocks noEditPoints="1"/>
            </p:cNvSpPr>
            <p:nvPr/>
          </p:nvSpPr>
          <p:spPr bwMode="auto">
            <a:xfrm>
              <a:off x="10122627" y="4297860"/>
              <a:ext cx="1745111" cy="1763786"/>
            </a:xfrm>
            <a:custGeom>
              <a:avLst/>
              <a:gdLst>
                <a:gd name="T0" fmla="*/ 341 w 356"/>
                <a:gd name="T1" fmla="*/ 95 h 359"/>
                <a:gd name="T2" fmla="*/ 210 w 356"/>
                <a:gd name="T3" fmla="*/ 14 h 359"/>
                <a:gd name="T4" fmla="*/ 60 w 356"/>
                <a:gd name="T5" fmla="*/ 72 h 359"/>
                <a:gd name="T6" fmla="*/ 43 w 356"/>
                <a:gd name="T7" fmla="*/ 111 h 359"/>
                <a:gd name="T8" fmla="*/ 37 w 356"/>
                <a:gd name="T9" fmla="*/ 119 h 359"/>
                <a:gd name="T10" fmla="*/ 13 w 356"/>
                <a:gd name="T11" fmla="*/ 165 h 359"/>
                <a:gd name="T12" fmla="*/ 41 w 356"/>
                <a:gd name="T13" fmla="*/ 301 h 359"/>
                <a:gd name="T14" fmla="*/ 213 w 356"/>
                <a:gd name="T15" fmla="*/ 343 h 359"/>
                <a:gd name="T16" fmla="*/ 337 w 356"/>
                <a:gd name="T17" fmla="*/ 217 h 359"/>
                <a:gd name="T18" fmla="*/ 341 w 356"/>
                <a:gd name="T19" fmla="*/ 95 h 359"/>
                <a:gd name="T20" fmla="*/ 278 w 356"/>
                <a:gd name="T21" fmla="*/ 170 h 359"/>
                <a:gd name="T22" fmla="*/ 278 w 356"/>
                <a:gd name="T23" fmla="*/ 159 h 359"/>
                <a:gd name="T24" fmla="*/ 279 w 356"/>
                <a:gd name="T25" fmla="*/ 153 h 359"/>
                <a:gd name="T26" fmla="*/ 280 w 356"/>
                <a:gd name="T27" fmla="*/ 144 h 359"/>
                <a:gd name="T28" fmla="*/ 278 w 356"/>
                <a:gd name="T29" fmla="*/ 170 h 359"/>
                <a:gd name="T30" fmla="*/ 274 w 356"/>
                <a:gd name="T31" fmla="*/ 226 h 359"/>
                <a:gd name="T32" fmla="*/ 276 w 356"/>
                <a:gd name="T33" fmla="*/ 220 h 359"/>
                <a:gd name="T34" fmla="*/ 278 w 356"/>
                <a:gd name="T35" fmla="*/ 211 h 359"/>
                <a:gd name="T36" fmla="*/ 297 w 356"/>
                <a:gd name="T37" fmla="*/ 179 h 359"/>
                <a:gd name="T38" fmla="*/ 298 w 356"/>
                <a:gd name="T39" fmla="*/ 175 h 359"/>
                <a:gd name="T40" fmla="*/ 291 w 356"/>
                <a:gd name="T41" fmla="*/ 199 h 359"/>
                <a:gd name="T42" fmla="*/ 274 w 356"/>
                <a:gd name="T43" fmla="*/ 226 h 359"/>
                <a:gd name="T44" fmla="*/ 325 w 356"/>
                <a:gd name="T45" fmla="*/ 117 h 359"/>
                <a:gd name="T46" fmla="*/ 281 w 356"/>
                <a:gd name="T47" fmla="*/ 54 h 359"/>
                <a:gd name="T48" fmla="*/ 325 w 356"/>
                <a:gd name="T49" fmla="*/ 117 h 359"/>
                <a:gd name="T50" fmla="*/ 31 w 356"/>
                <a:gd name="T51" fmla="*/ 188 h 359"/>
                <a:gd name="T52" fmla="*/ 34 w 356"/>
                <a:gd name="T53" fmla="*/ 188 h 359"/>
                <a:gd name="T54" fmla="*/ 34 w 356"/>
                <a:gd name="T55" fmla="*/ 189 h 359"/>
                <a:gd name="T56" fmla="*/ 42 w 356"/>
                <a:gd name="T57" fmla="*/ 198 h 359"/>
                <a:gd name="T58" fmla="*/ 43 w 356"/>
                <a:gd name="T59" fmla="*/ 198 h 359"/>
                <a:gd name="T60" fmla="*/ 31 w 356"/>
                <a:gd name="T61" fmla="*/ 235 h 359"/>
                <a:gd name="T62" fmla="*/ 31 w 356"/>
                <a:gd name="T63" fmla="*/ 188 h 359"/>
                <a:gd name="T64" fmla="*/ 66 w 356"/>
                <a:gd name="T65" fmla="*/ 296 h 359"/>
                <a:gd name="T66" fmla="*/ 44 w 356"/>
                <a:gd name="T67" fmla="*/ 270 h 359"/>
                <a:gd name="T68" fmla="*/ 50 w 356"/>
                <a:gd name="T69" fmla="*/ 270 h 359"/>
                <a:gd name="T70" fmla="*/ 67 w 356"/>
                <a:gd name="T71" fmla="*/ 285 h 359"/>
                <a:gd name="T72" fmla="*/ 132 w 356"/>
                <a:gd name="T73" fmla="*/ 310 h 359"/>
                <a:gd name="T74" fmla="*/ 159 w 356"/>
                <a:gd name="T75" fmla="*/ 313 h 359"/>
                <a:gd name="T76" fmla="*/ 165 w 356"/>
                <a:gd name="T77" fmla="*/ 313 h 359"/>
                <a:gd name="T78" fmla="*/ 262 w 356"/>
                <a:gd name="T79" fmla="*/ 296 h 359"/>
                <a:gd name="T80" fmla="*/ 253 w 356"/>
                <a:gd name="T81" fmla="*/ 303 h 359"/>
                <a:gd name="T82" fmla="*/ 66 w 356"/>
                <a:gd name="T83" fmla="*/ 296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6" h="359">
                  <a:moveTo>
                    <a:pt x="341" y="95"/>
                  </a:moveTo>
                  <a:cubicBezTo>
                    <a:pt x="320" y="41"/>
                    <a:pt x="266" y="14"/>
                    <a:pt x="210" y="14"/>
                  </a:cubicBezTo>
                  <a:cubicBezTo>
                    <a:pt x="154" y="0"/>
                    <a:pt x="92" y="22"/>
                    <a:pt x="60" y="72"/>
                  </a:cubicBezTo>
                  <a:cubicBezTo>
                    <a:pt x="52" y="84"/>
                    <a:pt x="47" y="97"/>
                    <a:pt x="43" y="111"/>
                  </a:cubicBezTo>
                  <a:cubicBezTo>
                    <a:pt x="41" y="114"/>
                    <a:pt x="39" y="116"/>
                    <a:pt x="37" y="119"/>
                  </a:cubicBezTo>
                  <a:cubicBezTo>
                    <a:pt x="25" y="133"/>
                    <a:pt x="13" y="149"/>
                    <a:pt x="13" y="165"/>
                  </a:cubicBezTo>
                  <a:cubicBezTo>
                    <a:pt x="0" y="211"/>
                    <a:pt x="9" y="264"/>
                    <a:pt x="41" y="301"/>
                  </a:cubicBezTo>
                  <a:cubicBezTo>
                    <a:pt x="82" y="349"/>
                    <a:pt x="155" y="359"/>
                    <a:pt x="213" y="343"/>
                  </a:cubicBezTo>
                  <a:cubicBezTo>
                    <a:pt x="276" y="327"/>
                    <a:pt x="325" y="279"/>
                    <a:pt x="337" y="217"/>
                  </a:cubicBezTo>
                  <a:cubicBezTo>
                    <a:pt x="354" y="179"/>
                    <a:pt x="356" y="136"/>
                    <a:pt x="341" y="95"/>
                  </a:cubicBezTo>
                  <a:close/>
                  <a:moveTo>
                    <a:pt x="278" y="170"/>
                  </a:moveTo>
                  <a:cubicBezTo>
                    <a:pt x="278" y="166"/>
                    <a:pt x="278" y="163"/>
                    <a:pt x="278" y="159"/>
                  </a:cubicBezTo>
                  <a:cubicBezTo>
                    <a:pt x="279" y="157"/>
                    <a:pt x="279" y="155"/>
                    <a:pt x="279" y="153"/>
                  </a:cubicBezTo>
                  <a:cubicBezTo>
                    <a:pt x="280" y="150"/>
                    <a:pt x="280" y="147"/>
                    <a:pt x="280" y="144"/>
                  </a:cubicBezTo>
                  <a:cubicBezTo>
                    <a:pt x="281" y="153"/>
                    <a:pt x="280" y="162"/>
                    <a:pt x="278" y="170"/>
                  </a:cubicBezTo>
                  <a:close/>
                  <a:moveTo>
                    <a:pt x="274" y="226"/>
                  </a:moveTo>
                  <a:cubicBezTo>
                    <a:pt x="275" y="224"/>
                    <a:pt x="276" y="222"/>
                    <a:pt x="276" y="220"/>
                  </a:cubicBezTo>
                  <a:cubicBezTo>
                    <a:pt x="277" y="217"/>
                    <a:pt x="277" y="214"/>
                    <a:pt x="278" y="211"/>
                  </a:cubicBezTo>
                  <a:cubicBezTo>
                    <a:pt x="286" y="202"/>
                    <a:pt x="293" y="191"/>
                    <a:pt x="297" y="179"/>
                  </a:cubicBezTo>
                  <a:cubicBezTo>
                    <a:pt x="298" y="178"/>
                    <a:pt x="298" y="176"/>
                    <a:pt x="298" y="175"/>
                  </a:cubicBezTo>
                  <a:cubicBezTo>
                    <a:pt x="297" y="183"/>
                    <a:pt x="295" y="191"/>
                    <a:pt x="291" y="199"/>
                  </a:cubicBezTo>
                  <a:cubicBezTo>
                    <a:pt x="287" y="209"/>
                    <a:pt x="281" y="218"/>
                    <a:pt x="274" y="226"/>
                  </a:cubicBezTo>
                  <a:close/>
                  <a:moveTo>
                    <a:pt x="325" y="117"/>
                  </a:moveTo>
                  <a:cubicBezTo>
                    <a:pt x="315" y="93"/>
                    <a:pt x="299" y="71"/>
                    <a:pt x="281" y="54"/>
                  </a:cubicBezTo>
                  <a:cubicBezTo>
                    <a:pt x="304" y="69"/>
                    <a:pt x="318" y="91"/>
                    <a:pt x="325" y="117"/>
                  </a:cubicBezTo>
                  <a:close/>
                  <a:moveTo>
                    <a:pt x="31" y="188"/>
                  </a:moveTo>
                  <a:cubicBezTo>
                    <a:pt x="32" y="188"/>
                    <a:pt x="33" y="188"/>
                    <a:pt x="34" y="188"/>
                  </a:cubicBezTo>
                  <a:cubicBezTo>
                    <a:pt x="34" y="189"/>
                    <a:pt x="34" y="189"/>
                    <a:pt x="34" y="189"/>
                  </a:cubicBezTo>
                  <a:cubicBezTo>
                    <a:pt x="34" y="193"/>
                    <a:pt x="38" y="197"/>
                    <a:pt x="42" y="198"/>
                  </a:cubicBezTo>
                  <a:cubicBezTo>
                    <a:pt x="43" y="198"/>
                    <a:pt x="43" y="198"/>
                    <a:pt x="43" y="198"/>
                  </a:cubicBezTo>
                  <a:cubicBezTo>
                    <a:pt x="36" y="210"/>
                    <a:pt x="32" y="223"/>
                    <a:pt x="31" y="235"/>
                  </a:cubicBezTo>
                  <a:cubicBezTo>
                    <a:pt x="28" y="220"/>
                    <a:pt x="28" y="204"/>
                    <a:pt x="31" y="188"/>
                  </a:cubicBezTo>
                  <a:close/>
                  <a:moveTo>
                    <a:pt x="66" y="296"/>
                  </a:moveTo>
                  <a:cubicBezTo>
                    <a:pt x="57" y="289"/>
                    <a:pt x="50" y="280"/>
                    <a:pt x="44" y="270"/>
                  </a:cubicBezTo>
                  <a:cubicBezTo>
                    <a:pt x="46" y="270"/>
                    <a:pt x="48" y="270"/>
                    <a:pt x="50" y="270"/>
                  </a:cubicBezTo>
                  <a:cubicBezTo>
                    <a:pt x="55" y="275"/>
                    <a:pt x="61" y="280"/>
                    <a:pt x="67" y="285"/>
                  </a:cubicBezTo>
                  <a:cubicBezTo>
                    <a:pt x="84" y="298"/>
                    <a:pt x="109" y="314"/>
                    <a:pt x="132" y="310"/>
                  </a:cubicBezTo>
                  <a:cubicBezTo>
                    <a:pt x="139" y="315"/>
                    <a:pt x="150" y="315"/>
                    <a:pt x="159" y="313"/>
                  </a:cubicBezTo>
                  <a:cubicBezTo>
                    <a:pt x="161" y="313"/>
                    <a:pt x="163" y="313"/>
                    <a:pt x="165" y="313"/>
                  </a:cubicBezTo>
                  <a:cubicBezTo>
                    <a:pt x="198" y="318"/>
                    <a:pt x="232" y="312"/>
                    <a:pt x="262" y="296"/>
                  </a:cubicBezTo>
                  <a:cubicBezTo>
                    <a:pt x="259" y="298"/>
                    <a:pt x="256" y="301"/>
                    <a:pt x="253" y="303"/>
                  </a:cubicBezTo>
                  <a:cubicBezTo>
                    <a:pt x="198" y="338"/>
                    <a:pt x="117" y="340"/>
                    <a:pt x="66" y="296"/>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8" name="Freeform 27">
              <a:extLst>
                <a:ext uri="{FF2B5EF4-FFF2-40B4-BE49-F238E27FC236}">
                  <a16:creationId xmlns:a16="http://schemas.microsoft.com/office/drawing/2014/main" id="{7BD54D3D-8B04-447B-A530-FD2BE2BA7B56}"/>
                </a:ext>
              </a:extLst>
            </p:cNvPr>
            <p:cNvSpPr>
              <a:spLocks noEditPoints="1"/>
            </p:cNvSpPr>
            <p:nvPr/>
          </p:nvSpPr>
          <p:spPr bwMode="auto">
            <a:xfrm>
              <a:off x="10809465" y="5343682"/>
              <a:ext cx="377658" cy="354833"/>
            </a:xfrm>
            <a:custGeom>
              <a:avLst/>
              <a:gdLst>
                <a:gd name="T0" fmla="*/ 75 w 77"/>
                <a:gd name="T1" fmla="*/ 21 h 72"/>
                <a:gd name="T2" fmla="*/ 77 w 77"/>
                <a:gd name="T3" fmla="*/ 14 h 72"/>
                <a:gd name="T4" fmla="*/ 73 w 77"/>
                <a:gd name="T5" fmla="*/ 8 h 72"/>
                <a:gd name="T6" fmla="*/ 36 w 77"/>
                <a:gd name="T7" fmla="*/ 12 h 72"/>
                <a:gd name="T8" fmla="*/ 28 w 77"/>
                <a:gd name="T9" fmla="*/ 17 h 72"/>
                <a:gd name="T10" fmla="*/ 28 w 77"/>
                <a:gd name="T11" fmla="*/ 17 h 72"/>
                <a:gd name="T12" fmla="*/ 27 w 77"/>
                <a:gd name="T13" fmla="*/ 16 h 72"/>
                <a:gd name="T14" fmla="*/ 22 w 77"/>
                <a:gd name="T15" fmla="*/ 13 h 72"/>
                <a:gd name="T16" fmla="*/ 21 w 77"/>
                <a:gd name="T17" fmla="*/ 12 h 72"/>
                <a:gd name="T18" fmla="*/ 10 w 77"/>
                <a:gd name="T19" fmla="*/ 12 h 72"/>
                <a:gd name="T20" fmla="*/ 1 w 77"/>
                <a:gd name="T21" fmla="*/ 18 h 72"/>
                <a:gd name="T22" fmla="*/ 14 w 77"/>
                <a:gd name="T23" fmla="*/ 56 h 72"/>
                <a:gd name="T24" fmla="*/ 30 w 77"/>
                <a:gd name="T25" fmla="*/ 70 h 72"/>
                <a:gd name="T26" fmla="*/ 36 w 77"/>
                <a:gd name="T27" fmla="*/ 69 h 72"/>
                <a:gd name="T28" fmla="*/ 36 w 77"/>
                <a:gd name="T29" fmla="*/ 70 h 72"/>
                <a:gd name="T30" fmla="*/ 43 w 77"/>
                <a:gd name="T31" fmla="*/ 69 h 72"/>
                <a:gd name="T32" fmla="*/ 53 w 77"/>
                <a:gd name="T33" fmla="*/ 69 h 72"/>
                <a:gd name="T34" fmla="*/ 68 w 77"/>
                <a:gd name="T35" fmla="*/ 42 h 72"/>
                <a:gd name="T36" fmla="*/ 73 w 77"/>
                <a:gd name="T37" fmla="*/ 34 h 72"/>
                <a:gd name="T38" fmla="*/ 73 w 77"/>
                <a:gd name="T39" fmla="*/ 29 h 72"/>
                <a:gd name="T40" fmla="*/ 73 w 77"/>
                <a:gd name="T41" fmla="*/ 29 h 72"/>
                <a:gd name="T42" fmla="*/ 75 w 77"/>
                <a:gd name="T43" fmla="*/ 21 h 72"/>
                <a:gd name="T44" fmla="*/ 55 w 77"/>
                <a:gd name="T45" fmla="*/ 23 h 72"/>
                <a:gd name="T46" fmla="*/ 55 w 77"/>
                <a:gd name="T47" fmla="*/ 22 h 72"/>
                <a:gd name="T48" fmla="*/ 48 w 77"/>
                <a:gd name="T49" fmla="*/ 17 h 72"/>
                <a:gd name="T50" fmla="*/ 52 w 77"/>
                <a:gd name="T51" fmla="*/ 16 h 72"/>
                <a:gd name="T52" fmla="*/ 66 w 77"/>
                <a:gd name="T53" fmla="*/ 17 h 72"/>
                <a:gd name="T54" fmla="*/ 65 w 77"/>
                <a:gd name="T55" fmla="*/ 20 h 72"/>
                <a:gd name="T56" fmla="*/ 55 w 77"/>
                <a:gd name="T57" fmla="*/ 23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7" h="72">
                  <a:moveTo>
                    <a:pt x="75" y="21"/>
                  </a:moveTo>
                  <a:cubicBezTo>
                    <a:pt x="76" y="19"/>
                    <a:pt x="77" y="17"/>
                    <a:pt x="77" y="14"/>
                  </a:cubicBezTo>
                  <a:cubicBezTo>
                    <a:pt x="77" y="11"/>
                    <a:pt x="76" y="9"/>
                    <a:pt x="73" y="8"/>
                  </a:cubicBezTo>
                  <a:cubicBezTo>
                    <a:pt x="64" y="4"/>
                    <a:pt x="40" y="0"/>
                    <a:pt x="36" y="12"/>
                  </a:cubicBezTo>
                  <a:cubicBezTo>
                    <a:pt x="32" y="11"/>
                    <a:pt x="29" y="12"/>
                    <a:pt x="28" y="17"/>
                  </a:cubicBezTo>
                  <a:cubicBezTo>
                    <a:pt x="28" y="17"/>
                    <a:pt x="28" y="17"/>
                    <a:pt x="28" y="17"/>
                  </a:cubicBezTo>
                  <a:cubicBezTo>
                    <a:pt x="27" y="17"/>
                    <a:pt x="27" y="16"/>
                    <a:pt x="27" y="16"/>
                  </a:cubicBezTo>
                  <a:cubicBezTo>
                    <a:pt x="27" y="12"/>
                    <a:pt x="24" y="11"/>
                    <a:pt x="22" y="13"/>
                  </a:cubicBezTo>
                  <a:cubicBezTo>
                    <a:pt x="21" y="12"/>
                    <a:pt x="21" y="12"/>
                    <a:pt x="21" y="12"/>
                  </a:cubicBezTo>
                  <a:cubicBezTo>
                    <a:pt x="18" y="8"/>
                    <a:pt x="13" y="8"/>
                    <a:pt x="10" y="12"/>
                  </a:cubicBezTo>
                  <a:cubicBezTo>
                    <a:pt x="6" y="11"/>
                    <a:pt x="2" y="13"/>
                    <a:pt x="1" y="18"/>
                  </a:cubicBezTo>
                  <a:cubicBezTo>
                    <a:pt x="0" y="33"/>
                    <a:pt x="3" y="47"/>
                    <a:pt x="14" y="56"/>
                  </a:cubicBezTo>
                  <a:cubicBezTo>
                    <a:pt x="17" y="62"/>
                    <a:pt x="22" y="67"/>
                    <a:pt x="30" y="70"/>
                  </a:cubicBezTo>
                  <a:cubicBezTo>
                    <a:pt x="32" y="71"/>
                    <a:pt x="34" y="70"/>
                    <a:pt x="36" y="69"/>
                  </a:cubicBezTo>
                  <a:cubicBezTo>
                    <a:pt x="36" y="70"/>
                    <a:pt x="36" y="70"/>
                    <a:pt x="36" y="70"/>
                  </a:cubicBezTo>
                  <a:cubicBezTo>
                    <a:pt x="38" y="71"/>
                    <a:pt x="41" y="71"/>
                    <a:pt x="43" y="69"/>
                  </a:cubicBezTo>
                  <a:cubicBezTo>
                    <a:pt x="46" y="72"/>
                    <a:pt x="50" y="71"/>
                    <a:pt x="53" y="69"/>
                  </a:cubicBezTo>
                  <a:cubicBezTo>
                    <a:pt x="61" y="62"/>
                    <a:pt x="66" y="52"/>
                    <a:pt x="68" y="42"/>
                  </a:cubicBezTo>
                  <a:cubicBezTo>
                    <a:pt x="71" y="40"/>
                    <a:pt x="73" y="37"/>
                    <a:pt x="73" y="34"/>
                  </a:cubicBezTo>
                  <a:cubicBezTo>
                    <a:pt x="74" y="32"/>
                    <a:pt x="73" y="30"/>
                    <a:pt x="73" y="29"/>
                  </a:cubicBezTo>
                  <a:cubicBezTo>
                    <a:pt x="73" y="29"/>
                    <a:pt x="73" y="29"/>
                    <a:pt x="73" y="29"/>
                  </a:cubicBezTo>
                  <a:cubicBezTo>
                    <a:pt x="74" y="26"/>
                    <a:pt x="75" y="23"/>
                    <a:pt x="75" y="21"/>
                  </a:cubicBezTo>
                  <a:close/>
                  <a:moveTo>
                    <a:pt x="55" y="23"/>
                  </a:moveTo>
                  <a:cubicBezTo>
                    <a:pt x="55" y="22"/>
                    <a:pt x="55" y="22"/>
                    <a:pt x="55" y="22"/>
                  </a:cubicBezTo>
                  <a:cubicBezTo>
                    <a:pt x="53" y="19"/>
                    <a:pt x="51" y="17"/>
                    <a:pt x="48" y="17"/>
                  </a:cubicBezTo>
                  <a:cubicBezTo>
                    <a:pt x="49" y="16"/>
                    <a:pt x="50" y="16"/>
                    <a:pt x="52" y="16"/>
                  </a:cubicBezTo>
                  <a:cubicBezTo>
                    <a:pt x="56" y="15"/>
                    <a:pt x="61" y="16"/>
                    <a:pt x="66" y="17"/>
                  </a:cubicBezTo>
                  <a:cubicBezTo>
                    <a:pt x="66" y="18"/>
                    <a:pt x="65" y="19"/>
                    <a:pt x="65" y="20"/>
                  </a:cubicBezTo>
                  <a:cubicBezTo>
                    <a:pt x="62" y="18"/>
                    <a:pt x="57" y="19"/>
                    <a:pt x="55" y="23"/>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9" name="Freeform 118">
              <a:extLst>
                <a:ext uri="{FF2B5EF4-FFF2-40B4-BE49-F238E27FC236}">
                  <a16:creationId xmlns:a16="http://schemas.microsoft.com/office/drawing/2014/main" id="{A6306F66-9DEE-4F3A-A081-82026CAF4831}"/>
                </a:ext>
              </a:extLst>
            </p:cNvPr>
            <p:cNvSpPr>
              <a:spLocks noEditPoints="1"/>
            </p:cNvSpPr>
            <p:nvPr/>
          </p:nvSpPr>
          <p:spPr bwMode="auto">
            <a:xfrm>
              <a:off x="10101876" y="4316535"/>
              <a:ext cx="1826037" cy="1740961"/>
            </a:xfrm>
            <a:custGeom>
              <a:avLst/>
              <a:gdLst>
                <a:gd name="T0" fmla="*/ 256 w 372"/>
                <a:gd name="T1" fmla="*/ 37 h 354"/>
                <a:gd name="T2" fmla="*/ 123 w 372"/>
                <a:gd name="T3" fmla="*/ 21 h 354"/>
                <a:gd name="T4" fmla="*/ 17 w 372"/>
                <a:gd name="T5" fmla="*/ 149 h 354"/>
                <a:gd name="T6" fmla="*/ 66 w 372"/>
                <a:gd name="T7" fmla="*/ 301 h 354"/>
                <a:gd name="T8" fmla="*/ 249 w 372"/>
                <a:gd name="T9" fmla="*/ 333 h 354"/>
                <a:gd name="T10" fmla="*/ 369 w 372"/>
                <a:gd name="T11" fmla="*/ 167 h 354"/>
                <a:gd name="T12" fmla="*/ 256 w 372"/>
                <a:gd name="T13" fmla="*/ 37 h 354"/>
                <a:gd name="T14" fmla="*/ 302 w 372"/>
                <a:gd name="T15" fmla="*/ 275 h 354"/>
                <a:gd name="T16" fmla="*/ 141 w 372"/>
                <a:gd name="T17" fmla="*/ 316 h 354"/>
                <a:gd name="T18" fmla="*/ 30 w 372"/>
                <a:gd name="T19" fmla="*/ 175 h 354"/>
                <a:gd name="T20" fmla="*/ 116 w 372"/>
                <a:gd name="T21" fmla="*/ 42 h 354"/>
                <a:gd name="T22" fmla="*/ 239 w 372"/>
                <a:gd name="T23" fmla="*/ 38 h 354"/>
                <a:gd name="T24" fmla="*/ 237 w 372"/>
                <a:gd name="T25" fmla="*/ 38 h 354"/>
                <a:gd name="T26" fmla="*/ 235 w 372"/>
                <a:gd name="T27" fmla="*/ 54 h 354"/>
                <a:gd name="T28" fmla="*/ 268 w 372"/>
                <a:gd name="T29" fmla="*/ 59 h 354"/>
                <a:gd name="T30" fmla="*/ 270 w 372"/>
                <a:gd name="T31" fmla="*/ 61 h 354"/>
                <a:gd name="T32" fmla="*/ 276 w 372"/>
                <a:gd name="T33" fmla="*/ 61 h 354"/>
                <a:gd name="T34" fmla="*/ 312 w 372"/>
                <a:gd name="T35" fmla="*/ 79 h 354"/>
                <a:gd name="T36" fmla="*/ 346 w 372"/>
                <a:gd name="T37" fmla="*/ 136 h 354"/>
                <a:gd name="T38" fmla="*/ 302 w 372"/>
                <a:gd name="T39" fmla="*/ 275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2" h="354">
                  <a:moveTo>
                    <a:pt x="256" y="37"/>
                  </a:moveTo>
                  <a:cubicBezTo>
                    <a:pt x="218" y="8"/>
                    <a:pt x="170" y="0"/>
                    <a:pt x="123" y="21"/>
                  </a:cubicBezTo>
                  <a:cubicBezTo>
                    <a:pt x="71" y="44"/>
                    <a:pt x="32" y="95"/>
                    <a:pt x="17" y="149"/>
                  </a:cubicBezTo>
                  <a:cubicBezTo>
                    <a:pt x="0" y="207"/>
                    <a:pt x="19" y="264"/>
                    <a:pt x="66" y="301"/>
                  </a:cubicBezTo>
                  <a:cubicBezTo>
                    <a:pt x="116" y="339"/>
                    <a:pt x="189" y="354"/>
                    <a:pt x="249" y="333"/>
                  </a:cubicBezTo>
                  <a:cubicBezTo>
                    <a:pt x="318" y="309"/>
                    <a:pt x="365" y="239"/>
                    <a:pt x="369" y="167"/>
                  </a:cubicBezTo>
                  <a:cubicBezTo>
                    <a:pt x="372" y="99"/>
                    <a:pt x="323" y="39"/>
                    <a:pt x="256" y="37"/>
                  </a:cubicBezTo>
                  <a:close/>
                  <a:moveTo>
                    <a:pt x="302" y="275"/>
                  </a:moveTo>
                  <a:cubicBezTo>
                    <a:pt x="260" y="320"/>
                    <a:pt x="199" y="332"/>
                    <a:pt x="141" y="316"/>
                  </a:cubicBezTo>
                  <a:cubicBezTo>
                    <a:pt x="75" y="296"/>
                    <a:pt x="23" y="248"/>
                    <a:pt x="30" y="175"/>
                  </a:cubicBezTo>
                  <a:cubicBezTo>
                    <a:pt x="35" y="122"/>
                    <a:pt x="72" y="71"/>
                    <a:pt x="116" y="42"/>
                  </a:cubicBezTo>
                  <a:cubicBezTo>
                    <a:pt x="157" y="17"/>
                    <a:pt x="201" y="17"/>
                    <a:pt x="239" y="38"/>
                  </a:cubicBezTo>
                  <a:cubicBezTo>
                    <a:pt x="238" y="38"/>
                    <a:pt x="238" y="38"/>
                    <a:pt x="237" y="38"/>
                  </a:cubicBezTo>
                  <a:cubicBezTo>
                    <a:pt x="229" y="39"/>
                    <a:pt x="225" y="52"/>
                    <a:pt x="235" y="54"/>
                  </a:cubicBezTo>
                  <a:cubicBezTo>
                    <a:pt x="246" y="55"/>
                    <a:pt x="257" y="57"/>
                    <a:pt x="268" y="59"/>
                  </a:cubicBezTo>
                  <a:cubicBezTo>
                    <a:pt x="269" y="60"/>
                    <a:pt x="269" y="61"/>
                    <a:pt x="270" y="61"/>
                  </a:cubicBezTo>
                  <a:cubicBezTo>
                    <a:pt x="272" y="63"/>
                    <a:pt x="274" y="63"/>
                    <a:pt x="276" y="61"/>
                  </a:cubicBezTo>
                  <a:cubicBezTo>
                    <a:pt x="289" y="65"/>
                    <a:pt x="301" y="70"/>
                    <a:pt x="312" y="79"/>
                  </a:cubicBezTo>
                  <a:cubicBezTo>
                    <a:pt x="331" y="93"/>
                    <a:pt x="341" y="113"/>
                    <a:pt x="346" y="136"/>
                  </a:cubicBezTo>
                  <a:cubicBezTo>
                    <a:pt x="356" y="185"/>
                    <a:pt x="335" y="239"/>
                    <a:pt x="302" y="27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0" name="Freeform 119">
              <a:extLst>
                <a:ext uri="{FF2B5EF4-FFF2-40B4-BE49-F238E27FC236}">
                  <a16:creationId xmlns:a16="http://schemas.microsoft.com/office/drawing/2014/main" id="{55540D63-4D34-4115-A79C-EF73E98F40B3}"/>
                </a:ext>
              </a:extLst>
            </p:cNvPr>
            <p:cNvSpPr>
              <a:spLocks noEditPoints="1"/>
            </p:cNvSpPr>
            <p:nvPr/>
          </p:nvSpPr>
          <p:spPr bwMode="auto">
            <a:xfrm>
              <a:off x="10469158" y="5078076"/>
              <a:ext cx="1006396" cy="688914"/>
            </a:xfrm>
            <a:custGeom>
              <a:avLst/>
              <a:gdLst>
                <a:gd name="T0" fmla="*/ 193 w 205"/>
                <a:gd name="T1" fmla="*/ 4 h 140"/>
                <a:gd name="T2" fmla="*/ 163 w 205"/>
                <a:gd name="T3" fmla="*/ 36 h 140"/>
                <a:gd name="T4" fmla="*/ 150 w 205"/>
                <a:gd name="T5" fmla="*/ 43 h 140"/>
                <a:gd name="T6" fmla="*/ 144 w 205"/>
                <a:gd name="T7" fmla="*/ 45 h 140"/>
                <a:gd name="T8" fmla="*/ 110 w 205"/>
                <a:gd name="T9" fmla="*/ 52 h 140"/>
                <a:gd name="T10" fmla="*/ 12 w 205"/>
                <a:gd name="T11" fmla="*/ 19 h 140"/>
                <a:gd name="T12" fmla="*/ 3 w 205"/>
                <a:gd name="T13" fmla="*/ 26 h 140"/>
                <a:gd name="T14" fmla="*/ 64 w 205"/>
                <a:gd name="T15" fmla="*/ 65 h 140"/>
                <a:gd name="T16" fmla="*/ 114 w 205"/>
                <a:gd name="T17" fmla="*/ 139 h 140"/>
                <a:gd name="T18" fmla="*/ 158 w 205"/>
                <a:gd name="T19" fmla="*/ 58 h 140"/>
                <a:gd name="T20" fmla="*/ 172 w 205"/>
                <a:gd name="T21" fmla="*/ 51 h 140"/>
                <a:gd name="T22" fmla="*/ 205 w 205"/>
                <a:gd name="T23" fmla="*/ 9 h 140"/>
                <a:gd name="T24" fmla="*/ 193 w 205"/>
                <a:gd name="T25" fmla="*/ 4 h 140"/>
                <a:gd name="T26" fmla="*/ 115 w 205"/>
                <a:gd name="T27" fmla="*/ 123 h 140"/>
                <a:gd name="T28" fmla="*/ 73 w 205"/>
                <a:gd name="T29" fmla="*/ 67 h 140"/>
                <a:gd name="T30" fmla="*/ 108 w 205"/>
                <a:gd name="T31" fmla="*/ 69 h 140"/>
                <a:gd name="T32" fmla="*/ 106 w 205"/>
                <a:gd name="T33" fmla="*/ 105 h 140"/>
                <a:gd name="T34" fmla="*/ 114 w 205"/>
                <a:gd name="T35" fmla="*/ 105 h 140"/>
                <a:gd name="T36" fmla="*/ 112 w 205"/>
                <a:gd name="T37" fmla="*/ 69 h 140"/>
                <a:gd name="T38" fmla="*/ 142 w 205"/>
                <a:gd name="T39" fmla="*/ 64 h 140"/>
                <a:gd name="T40" fmla="*/ 115 w 205"/>
                <a:gd name="T41" fmla="*/ 123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5" h="140">
                  <a:moveTo>
                    <a:pt x="193" y="4"/>
                  </a:moveTo>
                  <a:cubicBezTo>
                    <a:pt x="182" y="14"/>
                    <a:pt x="177" y="28"/>
                    <a:pt x="163" y="36"/>
                  </a:cubicBezTo>
                  <a:cubicBezTo>
                    <a:pt x="159" y="39"/>
                    <a:pt x="155" y="41"/>
                    <a:pt x="150" y="43"/>
                  </a:cubicBezTo>
                  <a:cubicBezTo>
                    <a:pt x="148" y="43"/>
                    <a:pt x="146" y="44"/>
                    <a:pt x="144" y="45"/>
                  </a:cubicBezTo>
                  <a:cubicBezTo>
                    <a:pt x="133" y="49"/>
                    <a:pt x="122" y="51"/>
                    <a:pt x="110" y="52"/>
                  </a:cubicBezTo>
                  <a:cubicBezTo>
                    <a:pt x="76" y="54"/>
                    <a:pt x="37" y="44"/>
                    <a:pt x="12" y="19"/>
                  </a:cubicBezTo>
                  <a:cubicBezTo>
                    <a:pt x="8" y="15"/>
                    <a:pt x="0" y="20"/>
                    <a:pt x="3" y="26"/>
                  </a:cubicBezTo>
                  <a:cubicBezTo>
                    <a:pt x="17" y="47"/>
                    <a:pt x="40" y="59"/>
                    <a:pt x="64" y="65"/>
                  </a:cubicBezTo>
                  <a:cubicBezTo>
                    <a:pt x="61" y="97"/>
                    <a:pt x="75" y="140"/>
                    <a:pt x="114" y="139"/>
                  </a:cubicBezTo>
                  <a:cubicBezTo>
                    <a:pt x="152" y="137"/>
                    <a:pt x="158" y="89"/>
                    <a:pt x="158" y="58"/>
                  </a:cubicBezTo>
                  <a:cubicBezTo>
                    <a:pt x="163" y="56"/>
                    <a:pt x="167" y="54"/>
                    <a:pt x="172" y="51"/>
                  </a:cubicBezTo>
                  <a:cubicBezTo>
                    <a:pt x="185" y="43"/>
                    <a:pt x="205" y="26"/>
                    <a:pt x="205" y="9"/>
                  </a:cubicBezTo>
                  <a:cubicBezTo>
                    <a:pt x="205" y="3"/>
                    <a:pt x="198" y="0"/>
                    <a:pt x="193" y="4"/>
                  </a:cubicBezTo>
                  <a:close/>
                  <a:moveTo>
                    <a:pt x="115" y="123"/>
                  </a:moveTo>
                  <a:cubicBezTo>
                    <a:pt x="87" y="130"/>
                    <a:pt x="77" y="90"/>
                    <a:pt x="73" y="67"/>
                  </a:cubicBezTo>
                  <a:cubicBezTo>
                    <a:pt x="85" y="68"/>
                    <a:pt x="97" y="69"/>
                    <a:pt x="108" y="69"/>
                  </a:cubicBezTo>
                  <a:cubicBezTo>
                    <a:pt x="107" y="81"/>
                    <a:pt x="106" y="93"/>
                    <a:pt x="106" y="105"/>
                  </a:cubicBezTo>
                  <a:cubicBezTo>
                    <a:pt x="106" y="110"/>
                    <a:pt x="114" y="110"/>
                    <a:pt x="114" y="105"/>
                  </a:cubicBezTo>
                  <a:cubicBezTo>
                    <a:pt x="115" y="93"/>
                    <a:pt x="113" y="81"/>
                    <a:pt x="112" y="69"/>
                  </a:cubicBezTo>
                  <a:cubicBezTo>
                    <a:pt x="122" y="68"/>
                    <a:pt x="132" y="67"/>
                    <a:pt x="142" y="64"/>
                  </a:cubicBezTo>
                  <a:cubicBezTo>
                    <a:pt x="141" y="87"/>
                    <a:pt x="138" y="117"/>
                    <a:pt x="115" y="12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1" name="Freeform 120">
              <a:extLst>
                <a:ext uri="{FF2B5EF4-FFF2-40B4-BE49-F238E27FC236}">
                  <a16:creationId xmlns:a16="http://schemas.microsoft.com/office/drawing/2014/main" id="{509AD7CA-4B66-48B3-8DB2-19C2008C783B}"/>
                </a:ext>
              </a:extLst>
            </p:cNvPr>
            <p:cNvSpPr>
              <a:spLocks/>
            </p:cNvSpPr>
            <p:nvPr/>
          </p:nvSpPr>
          <p:spPr bwMode="auto">
            <a:xfrm>
              <a:off x="10601961" y="4995074"/>
              <a:ext cx="83002" cy="107902"/>
            </a:xfrm>
            <a:custGeom>
              <a:avLst/>
              <a:gdLst>
                <a:gd name="T0" fmla="*/ 17 w 17"/>
                <a:gd name="T1" fmla="*/ 5 h 22"/>
                <a:gd name="T2" fmla="*/ 14 w 17"/>
                <a:gd name="T3" fmla="*/ 2 h 22"/>
                <a:gd name="T4" fmla="*/ 12 w 17"/>
                <a:gd name="T5" fmla="*/ 1 h 22"/>
                <a:gd name="T6" fmla="*/ 8 w 17"/>
                <a:gd name="T7" fmla="*/ 0 h 22"/>
                <a:gd name="T8" fmla="*/ 7 w 17"/>
                <a:gd name="T9" fmla="*/ 1 h 22"/>
                <a:gd name="T10" fmla="*/ 5 w 17"/>
                <a:gd name="T11" fmla="*/ 1 h 22"/>
                <a:gd name="T12" fmla="*/ 1 w 17"/>
                <a:gd name="T13" fmla="*/ 4 h 22"/>
                <a:gd name="T14" fmla="*/ 0 w 17"/>
                <a:gd name="T15" fmla="*/ 12 h 22"/>
                <a:gd name="T16" fmla="*/ 2 w 17"/>
                <a:gd name="T17" fmla="*/ 19 h 22"/>
                <a:gd name="T18" fmla="*/ 4 w 17"/>
                <a:gd name="T19" fmla="*/ 21 h 22"/>
                <a:gd name="T20" fmla="*/ 7 w 17"/>
                <a:gd name="T21" fmla="*/ 22 h 22"/>
                <a:gd name="T22" fmla="*/ 10 w 17"/>
                <a:gd name="T23" fmla="*/ 21 h 22"/>
                <a:gd name="T24" fmla="*/ 13 w 17"/>
                <a:gd name="T25" fmla="*/ 19 h 22"/>
                <a:gd name="T26" fmla="*/ 14 w 17"/>
                <a:gd name="T27" fmla="*/ 17 h 22"/>
                <a:gd name="T28" fmla="*/ 16 w 17"/>
                <a:gd name="T29" fmla="*/ 13 h 22"/>
                <a:gd name="T30" fmla="*/ 17 w 17"/>
                <a:gd name="T31" fmla="*/ 5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22">
                  <a:moveTo>
                    <a:pt x="17" y="5"/>
                  </a:moveTo>
                  <a:cubicBezTo>
                    <a:pt x="17" y="4"/>
                    <a:pt x="15" y="2"/>
                    <a:pt x="14" y="2"/>
                  </a:cubicBezTo>
                  <a:cubicBezTo>
                    <a:pt x="13" y="1"/>
                    <a:pt x="13" y="1"/>
                    <a:pt x="12" y="1"/>
                  </a:cubicBezTo>
                  <a:cubicBezTo>
                    <a:pt x="11" y="0"/>
                    <a:pt x="10" y="0"/>
                    <a:pt x="8" y="0"/>
                  </a:cubicBezTo>
                  <a:cubicBezTo>
                    <a:pt x="8" y="0"/>
                    <a:pt x="7" y="1"/>
                    <a:pt x="7" y="1"/>
                  </a:cubicBezTo>
                  <a:cubicBezTo>
                    <a:pt x="6" y="1"/>
                    <a:pt x="6" y="1"/>
                    <a:pt x="5" y="1"/>
                  </a:cubicBezTo>
                  <a:cubicBezTo>
                    <a:pt x="3" y="2"/>
                    <a:pt x="2" y="3"/>
                    <a:pt x="1" y="4"/>
                  </a:cubicBezTo>
                  <a:cubicBezTo>
                    <a:pt x="0" y="7"/>
                    <a:pt x="0" y="9"/>
                    <a:pt x="0" y="12"/>
                  </a:cubicBezTo>
                  <a:cubicBezTo>
                    <a:pt x="0" y="14"/>
                    <a:pt x="0" y="17"/>
                    <a:pt x="2" y="19"/>
                  </a:cubicBezTo>
                  <a:cubicBezTo>
                    <a:pt x="2" y="20"/>
                    <a:pt x="3" y="21"/>
                    <a:pt x="4" y="21"/>
                  </a:cubicBezTo>
                  <a:cubicBezTo>
                    <a:pt x="5" y="21"/>
                    <a:pt x="6" y="22"/>
                    <a:pt x="7" y="22"/>
                  </a:cubicBezTo>
                  <a:cubicBezTo>
                    <a:pt x="8" y="22"/>
                    <a:pt x="9" y="21"/>
                    <a:pt x="10" y="21"/>
                  </a:cubicBezTo>
                  <a:cubicBezTo>
                    <a:pt x="12" y="20"/>
                    <a:pt x="13" y="20"/>
                    <a:pt x="13" y="19"/>
                  </a:cubicBezTo>
                  <a:cubicBezTo>
                    <a:pt x="14" y="17"/>
                    <a:pt x="14" y="17"/>
                    <a:pt x="14" y="17"/>
                  </a:cubicBezTo>
                  <a:cubicBezTo>
                    <a:pt x="15" y="16"/>
                    <a:pt x="15" y="14"/>
                    <a:pt x="16" y="13"/>
                  </a:cubicBezTo>
                  <a:cubicBezTo>
                    <a:pt x="17" y="10"/>
                    <a:pt x="17" y="8"/>
                    <a:pt x="17"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2" name="Freeform 121">
              <a:extLst>
                <a:ext uri="{FF2B5EF4-FFF2-40B4-BE49-F238E27FC236}">
                  <a16:creationId xmlns:a16="http://schemas.microsoft.com/office/drawing/2014/main" id="{101A6FCE-D346-40C9-BD09-66550228607D}"/>
                </a:ext>
              </a:extLst>
            </p:cNvPr>
            <p:cNvSpPr>
              <a:spLocks/>
            </p:cNvSpPr>
            <p:nvPr/>
          </p:nvSpPr>
          <p:spPr bwMode="auto">
            <a:xfrm>
              <a:off x="11126947" y="4872646"/>
              <a:ext cx="265605" cy="215804"/>
            </a:xfrm>
            <a:custGeom>
              <a:avLst/>
              <a:gdLst>
                <a:gd name="T0" fmla="*/ 52 w 54"/>
                <a:gd name="T1" fmla="*/ 33 h 44"/>
                <a:gd name="T2" fmla="*/ 34 w 54"/>
                <a:gd name="T3" fmla="*/ 26 h 44"/>
                <a:gd name="T4" fmla="*/ 20 w 54"/>
                <a:gd name="T5" fmla="*/ 25 h 44"/>
                <a:gd name="T6" fmla="*/ 44 w 54"/>
                <a:gd name="T7" fmla="*/ 9 h 44"/>
                <a:gd name="T8" fmla="*/ 41 w 54"/>
                <a:gd name="T9" fmla="*/ 1 h 44"/>
                <a:gd name="T10" fmla="*/ 2 w 54"/>
                <a:gd name="T11" fmla="*/ 28 h 44"/>
                <a:gd name="T12" fmla="*/ 8 w 54"/>
                <a:gd name="T13" fmla="*/ 38 h 44"/>
                <a:gd name="T14" fmla="*/ 30 w 54"/>
                <a:gd name="T15" fmla="*/ 40 h 44"/>
                <a:gd name="T16" fmla="*/ 49 w 54"/>
                <a:gd name="T17" fmla="*/ 42 h 44"/>
                <a:gd name="T18" fmla="*/ 52 w 54"/>
                <a:gd name="T19" fmla="*/ 3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44">
                  <a:moveTo>
                    <a:pt x="52" y="33"/>
                  </a:moveTo>
                  <a:cubicBezTo>
                    <a:pt x="48" y="28"/>
                    <a:pt x="40" y="27"/>
                    <a:pt x="34" y="26"/>
                  </a:cubicBezTo>
                  <a:cubicBezTo>
                    <a:pt x="29" y="25"/>
                    <a:pt x="25" y="25"/>
                    <a:pt x="20" y="25"/>
                  </a:cubicBezTo>
                  <a:cubicBezTo>
                    <a:pt x="26" y="17"/>
                    <a:pt x="35" y="12"/>
                    <a:pt x="44" y="9"/>
                  </a:cubicBezTo>
                  <a:cubicBezTo>
                    <a:pt x="49" y="7"/>
                    <a:pt x="45" y="0"/>
                    <a:pt x="41" y="1"/>
                  </a:cubicBezTo>
                  <a:cubicBezTo>
                    <a:pt x="25" y="4"/>
                    <a:pt x="10" y="12"/>
                    <a:pt x="2" y="28"/>
                  </a:cubicBezTo>
                  <a:cubicBezTo>
                    <a:pt x="0" y="32"/>
                    <a:pt x="3" y="37"/>
                    <a:pt x="8" y="38"/>
                  </a:cubicBezTo>
                  <a:cubicBezTo>
                    <a:pt x="15" y="38"/>
                    <a:pt x="23" y="39"/>
                    <a:pt x="30" y="40"/>
                  </a:cubicBezTo>
                  <a:cubicBezTo>
                    <a:pt x="36" y="41"/>
                    <a:pt x="43" y="44"/>
                    <a:pt x="49" y="42"/>
                  </a:cubicBezTo>
                  <a:cubicBezTo>
                    <a:pt x="54" y="41"/>
                    <a:pt x="54" y="36"/>
                    <a:pt x="52" y="3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sp>
        <p:nvSpPr>
          <p:cNvPr id="31" name="Freeform 123">
            <a:extLst>
              <a:ext uri="{FF2B5EF4-FFF2-40B4-BE49-F238E27FC236}">
                <a16:creationId xmlns:a16="http://schemas.microsoft.com/office/drawing/2014/main" id="{F9C4D151-51B3-4AFC-AA3C-B84BF0AE11B7}"/>
              </a:ext>
            </a:extLst>
          </p:cNvPr>
          <p:cNvSpPr>
            <a:spLocks noEditPoints="1"/>
          </p:cNvSpPr>
          <p:nvPr/>
        </p:nvSpPr>
        <p:spPr bwMode="auto">
          <a:xfrm rot="3896716" flipH="1">
            <a:off x="10253264" y="5061653"/>
            <a:ext cx="422010" cy="1258406"/>
          </a:xfrm>
          <a:custGeom>
            <a:avLst/>
            <a:gdLst>
              <a:gd name="T0" fmla="*/ 64 w 70"/>
              <a:gd name="T1" fmla="*/ 114 h 209"/>
              <a:gd name="T2" fmla="*/ 24 w 70"/>
              <a:gd name="T3" fmla="*/ 125 h 209"/>
              <a:gd name="T4" fmla="*/ 19 w 70"/>
              <a:gd name="T5" fmla="*/ 109 h 209"/>
              <a:gd name="T6" fmla="*/ 22 w 70"/>
              <a:gd name="T7" fmla="*/ 81 h 209"/>
              <a:gd name="T8" fmla="*/ 62 w 70"/>
              <a:gd name="T9" fmla="*/ 58 h 209"/>
              <a:gd name="T10" fmla="*/ 57 w 70"/>
              <a:gd name="T11" fmla="*/ 50 h 209"/>
              <a:gd name="T12" fmla="*/ 21 w 70"/>
              <a:gd name="T13" fmla="*/ 62 h 209"/>
              <a:gd name="T14" fmla="*/ 20 w 70"/>
              <a:gd name="T15" fmla="*/ 59 h 209"/>
              <a:gd name="T16" fmla="*/ 48 w 70"/>
              <a:gd name="T17" fmla="*/ 8 h 209"/>
              <a:gd name="T18" fmla="*/ 45 w 70"/>
              <a:gd name="T19" fmla="*/ 2 h 209"/>
              <a:gd name="T20" fmla="*/ 14 w 70"/>
              <a:gd name="T21" fmla="*/ 71 h 209"/>
              <a:gd name="T22" fmla="*/ 14 w 70"/>
              <a:gd name="T23" fmla="*/ 72 h 209"/>
              <a:gd name="T24" fmla="*/ 7 w 70"/>
              <a:gd name="T25" fmla="*/ 115 h 209"/>
              <a:gd name="T26" fmla="*/ 16 w 70"/>
              <a:gd name="T27" fmla="*/ 135 h 209"/>
              <a:gd name="T28" fmla="*/ 32 w 70"/>
              <a:gd name="T29" fmla="*/ 208 h 209"/>
              <a:gd name="T30" fmla="*/ 36 w 70"/>
              <a:gd name="T31" fmla="*/ 197 h 209"/>
              <a:gd name="T32" fmla="*/ 22 w 70"/>
              <a:gd name="T33" fmla="*/ 154 h 209"/>
              <a:gd name="T34" fmla="*/ 27 w 70"/>
              <a:gd name="T35" fmla="*/ 143 h 209"/>
              <a:gd name="T36" fmla="*/ 30 w 70"/>
              <a:gd name="T37" fmla="*/ 145 h 209"/>
              <a:gd name="T38" fmla="*/ 68 w 70"/>
              <a:gd name="T39" fmla="*/ 123 h 209"/>
              <a:gd name="T40" fmla="*/ 64 w 70"/>
              <a:gd name="T41" fmla="*/ 114 h 209"/>
              <a:gd name="T42" fmla="*/ 47 w 70"/>
              <a:gd name="T43" fmla="*/ 62 h 209"/>
              <a:gd name="T44" fmla="*/ 28 w 70"/>
              <a:gd name="T45" fmla="*/ 71 h 209"/>
              <a:gd name="T46" fmla="*/ 47 w 70"/>
              <a:gd name="T47" fmla="*/ 62 h 209"/>
              <a:gd name="T48" fmla="*/ 34 w 70"/>
              <a:gd name="T49" fmla="*/ 132 h 209"/>
              <a:gd name="T50" fmla="*/ 52 w 70"/>
              <a:gd name="T51" fmla="*/ 123 h 209"/>
              <a:gd name="T52" fmla="*/ 34 w 70"/>
              <a:gd name="T53" fmla="*/ 13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209">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pic>
        <p:nvPicPr>
          <p:cNvPr id="33" name="图片 32">
            <a:extLst>
              <a:ext uri="{FF2B5EF4-FFF2-40B4-BE49-F238E27FC236}">
                <a16:creationId xmlns:a16="http://schemas.microsoft.com/office/drawing/2014/main" id="{293B2520-92F7-4D14-80D6-5A5511A538FC}"/>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9716675" y="5867805"/>
            <a:ext cx="2574839" cy="990196"/>
          </a:xfrm>
          <a:prstGeom prst="rect">
            <a:avLst/>
          </a:prstGeom>
        </p:spPr>
      </p:pic>
      <p:grpSp>
        <p:nvGrpSpPr>
          <p:cNvPr id="34" name="组合 33">
            <a:extLst>
              <a:ext uri="{FF2B5EF4-FFF2-40B4-BE49-F238E27FC236}">
                <a16:creationId xmlns:a16="http://schemas.microsoft.com/office/drawing/2014/main" id="{2D7FE238-D3BF-42FB-A6C6-6BE941D8823D}"/>
              </a:ext>
            </a:extLst>
          </p:cNvPr>
          <p:cNvGrpSpPr/>
          <p:nvPr/>
        </p:nvGrpSpPr>
        <p:grpSpPr>
          <a:xfrm rot="19663740">
            <a:off x="819357" y="4171119"/>
            <a:ext cx="654790" cy="845387"/>
            <a:chOff x="10766636" y="3941730"/>
            <a:chExt cx="1047922" cy="1352954"/>
          </a:xfrm>
        </p:grpSpPr>
        <p:sp>
          <p:nvSpPr>
            <p:cNvPr id="35" name="Freeform 108">
              <a:extLst>
                <a:ext uri="{FF2B5EF4-FFF2-40B4-BE49-F238E27FC236}">
                  <a16:creationId xmlns:a16="http://schemas.microsoft.com/office/drawing/2014/main" id="{711C2607-EFF6-4334-AB34-401120411487}"/>
                </a:ext>
              </a:extLst>
            </p:cNvPr>
            <p:cNvSpPr>
              <a:spLocks/>
            </p:cNvSpPr>
            <p:nvPr/>
          </p:nvSpPr>
          <p:spPr bwMode="auto">
            <a:xfrm>
              <a:off x="10766636" y="4209862"/>
              <a:ext cx="664177" cy="1084822"/>
            </a:xfrm>
            <a:custGeom>
              <a:avLst/>
              <a:gdLst>
                <a:gd name="T0" fmla="*/ 96 w 114"/>
                <a:gd name="T1" fmla="*/ 11 h 186"/>
                <a:gd name="T2" fmla="*/ 91 w 114"/>
                <a:gd name="T3" fmla="*/ 11 h 186"/>
                <a:gd name="T4" fmla="*/ 79 w 114"/>
                <a:gd name="T5" fmla="*/ 8 h 186"/>
                <a:gd name="T6" fmla="*/ 78 w 114"/>
                <a:gd name="T7" fmla="*/ 8 h 186"/>
                <a:gd name="T8" fmla="*/ 2 w 114"/>
                <a:gd name="T9" fmla="*/ 87 h 186"/>
                <a:gd name="T10" fmla="*/ 12 w 114"/>
                <a:gd name="T11" fmla="*/ 98 h 186"/>
                <a:gd name="T12" fmla="*/ 48 w 114"/>
                <a:gd name="T13" fmla="*/ 83 h 186"/>
                <a:gd name="T14" fmla="*/ 11 w 114"/>
                <a:gd name="T15" fmla="*/ 170 h 186"/>
                <a:gd name="T16" fmla="*/ 27 w 114"/>
                <a:gd name="T17" fmla="*/ 177 h 186"/>
                <a:gd name="T18" fmla="*/ 28 w 114"/>
                <a:gd name="T19" fmla="*/ 175 h 186"/>
                <a:gd name="T20" fmla="*/ 32 w 114"/>
                <a:gd name="T21" fmla="*/ 172 h 186"/>
                <a:gd name="T22" fmla="*/ 105 w 114"/>
                <a:gd name="T23" fmla="*/ 71 h 186"/>
                <a:gd name="T24" fmla="*/ 96 w 114"/>
                <a:gd name="T25" fmla="*/ 58 h 186"/>
                <a:gd name="T26" fmla="*/ 89 w 114"/>
                <a:gd name="T27" fmla="*/ 60 h 186"/>
                <a:gd name="T28" fmla="*/ 88 w 114"/>
                <a:gd name="T29" fmla="*/ 62 h 186"/>
                <a:gd name="T30" fmla="*/ 86 w 114"/>
                <a:gd name="T31" fmla="*/ 64 h 186"/>
                <a:gd name="T32" fmla="*/ 85 w 114"/>
                <a:gd name="T33" fmla="*/ 65 h 186"/>
                <a:gd name="T34" fmla="*/ 85 w 114"/>
                <a:gd name="T35" fmla="*/ 65 h 186"/>
                <a:gd name="T36" fmla="*/ 84 w 114"/>
                <a:gd name="T37" fmla="*/ 66 h 186"/>
                <a:gd name="T38" fmla="*/ 84 w 114"/>
                <a:gd name="T39" fmla="*/ 66 h 186"/>
                <a:gd name="T40" fmla="*/ 84 w 114"/>
                <a:gd name="T41" fmla="*/ 66 h 186"/>
                <a:gd name="T42" fmla="*/ 82 w 114"/>
                <a:gd name="T43" fmla="*/ 67 h 186"/>
                <a:gd name="T44" fmla="*/ 80 w 114"/>
                <a:gd name="T45" fmla="*/ 71 h 186"/>
                <a:gd name="T46" fmla="*/ 74 w 114"/>
                <a:gd name="T47" fmla="*/ 79 h 186"/>
                <a:gd name="T48" fmla="*/ 84 w 114"/>
                <a:gd name="T49" fmla="*/ 64 h 186"/>
                <a:gd name="T50" fmla="*/ 85 w 114"/>
                <a:gd name="T51" fmla="*/ 55 h 186"/>
                <a:gd name="T52" fmla="*/ 109 w 114"/>
                <a:gd name="T53" fmla="*/ 20 h 186"/>
                <a:gd name="T54" fmla="*/ 96 w 114"/>
                <a:gd name="T55" fmla="*/ 1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4" h="186">
                  <a:moveTo>
                    <a:pt x="96" y="11"/>
                  </a:moveTo>
                  <a:cubicBezTo>
                    <a:pt x="94" y="10"/>
                    <a:pt x="93" y="10"/>
                    <a:pt x="91" y="11"/>
                  </a:cubicBezTo>
                  <a:cubicBezTo>
                    <a:pt x="89" y="7"/>
                    <a:pt x="82" y="4"/>
                    <a:pt x="79" y="8"/>
                  </a:cubicBezTo>
                  <a:cubicBezTo>
                    <a:pt x="78" y="8"/>
                    <a:pt x="78" y="8"/>
                    <a:pt x="78" y="8"/>
                  </a:cubicBezTo>
                  <a:cubicBezTo>
                    <a:pt x="34" y="0"/>
                    <a:pt x="14" y="52"/>
                    <a:pt x="2" y="87"/>
                  </a:cubicBezTo>
                  <a:cubicBezTo>
                    <a:pt x="0" y="94"/>
                    <a:pt x="6" y="99"/>
                    <a:pt x="12" y="98"/>
                  </a:cubicBezTo>
                  <a:cubicBezTo>
                    <a:pt x="25" y="95"/>
                    <a:pt x="37" y="89"/>
                    <a:pt x="48" y="83"/>
                  </a:cubicBezTo>
                  <a:cubicBezTo>
                    <a:pt x="33" y="111"/>
                    <a:pt x="18" y="139"/>
                    <a:pt x="11" y="170"/>
                  </a:cubicBezTo>
                  <a:cubicBezTo>
                    <a:pt x="9" y="180"/>
                    <a:pt x="22" y="186"/>
                    <a:pt x="27" y="177"/>
                  </a:cubicBezTo>
                  <a:cubicBezTo>
                    <a:pt x="27" y="176"/>
                    <a:pt x="27" y="175"/>
                    <a:pt x="28" y="175"/>
                  </a:cubicBezTo>
                  <a:cubicBezTo>
                    <a:pt x="29" y="174"/>
                    <a:pt x="31" y="174"/>
                    <a:pt x="32" y="172"/>
                  </a:cubicBezTo>
                  <a:cubicBezTo>
                    <a:pt x="59" y="141"/>
                    <a:pt x="89" y="109"/>
                    <a:pt x="105" y="71"/>
                  </a:cubicBezTo>
                  <a:cubicBezTo>
                    <a:pt x="108" y="64"/>
                    <a:pt x="103" y="57"/>
                    <a:pt x="96" y="58"/>
                  </a:cubicBezTo>
                  <a:cubicBezTo>
                    <a:pt x="94" y="58"/>
                    <a:pt x="91" y="58"/>
                    <a:pt x="89" y="60"/>
                  </a:cubicBezTo>
                  <a:cubicBezTo>
                    <a:pt x="89" y="61"/>
                    <a:pt x="88" y="62"/>
                    <a:pt x="88" y="62"/>
                  </a:cubicBezTo>
                  <a:cubicBezTo>
                    <a:pt x="87" y="63"/>
                    <a:pt x="86" y="64"/>
                    <a:pt x="86" y="64"/>
                  </a:cubicBezTo>
                  <a:cubicBezTo>
                    <a:pt x="85" y="65"/>
                    <a:pt x="85" y="65"/>
                    <a:pt x="85" y="65"/>
                  </a:cubicBezTo>
                  <a:cubicBezTo>
                    <a:pt x="85" y="65"/>
                    <a:pt x="85" y="65"/>
                    <a:pt x="85" y="65"/>
                  </a:cubicBezTo>
                  <a:cubicBezTo>
                    <a:pt x="84" y="66"/>
                    <a:pt x="84" y="66"/>
                    <a:pt x="84" y="66"/>
                  </a:cubicBezTo>
                  <a:cubicBezTo>
                    <a:pt x="84" y="66"/>
                    <a:pt x="84" y="66"/>
                    <a:pt x="84" y="66"/>
                  </a:cubicBezTo>
                  <a:cubicBezTo>
                    <a:pt x="84" y="66"/>
                    <a:pt x="84" y="66"/>
                    <a:pt x="84" y="66"/>
                  </a:cubicBezTo>
                  <a:cubicBezTo>
                    <a:pt x="84" y="66"/>
                    <a:pt x="83" y="67"/>
                    <a:pt x="82" y="67"/>
                  </a:cubicBezTo>
                  <a:cubicBezTo>
                    <a:pt x="81" y="68"/>
                    <a:pt x="80" y="70"/>
                    <a:pt x="80" y="71"/>
                  </a:cubicBezTo>
                  <a:cubicBezTo>
                    <a:pt x="78" y="74"/>
                    <a:pt x="76" y="76"/>
                    <a:pt x="74" y="79"/>
                  </a:cubicBezTo>
                  <a:cubicBezTo>
                    <a:pt x="77" y="74"/>
                    <a:pt x="81" y="69"/>
                    <a:pt x="84" y="64"/>
                  </a:cubicBezTo>
                  <a:cubicBezTo>
                    <a:pt x="87" y="61"/>
                    <a:pt x="86" y="58"/>
                    <a:pt x="85" y="55"/>
                  </a:cubicBezTo>
                  <a:cubicBezTo>
                    <a:pt x="94" y="44"/>
                    <a:pt x="102" y="32"/>
                    <a:pt x="109" y="20"/>
                  </a:cubicBezTo>
                  <a:cubicBezTo>
                    <a:pt x="114" y="11"/>
                    <a:pt x="102" y="4"/>
                    <a:pt x="96" y="11"/>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36" name="Freeform 109">
              <a:extLst>
                <a:ext uri="{FF2B5EF4-FFF2-40B4-BE49-F238E27FC236}">
                  <a16:creationId xmlns:a16="http://schemas.microsoft.com/office/drawing/2014/main" id="{ACCAB13C-8D27-4FB1-9156-5391F2429831}"/>
                </a:ext>
              </a:extLst>
            </p:cNvPr>
            <p:cNvSpPr>
              <a:spLocks noEditPoints="1"/>
            </p:cNvSpPr>
            <p:nvPr/>
          </p:nvSpPr>
          <p:spPr bwMode="auto">
            <a:xfrm>
              <a:off x="10783856" y="4209862"/>
              <a:ext cx="693695" cy="1067602"/>
            </a:xfrm>
            <a:custGeom>
              <a:avLst/>
              <a:gdLst>
                <a:gd name="T0" fmla="*/ 112 w 119"/>
                <a:gd name="T1" fmla="*/ 52 h 183"/>
                <a:gd name="T2" fmla="*/ 91 w 119"/>
                <a:gd name="T3" fmla="*/ 53 h 183"/>
                <a:gd name="T4" fmla="*/ 115 w 119"/>
                <a:gd name="T5" fmla="*/ 9 h 183"/>
                <a:gd name="T6" fmla="*/ 110 w 119"/>
                <a:gd name="T7" fmla="*/ 2 h 183"/>
                <a:gd name="T8" fmla="*/ 49 w 119"/>
                <a:gd name="T9" fmla="*/ 15 h 183"/>
                <a:gd name="T10" fmla="*/ 24 w 119"/>
                <a:gd name="T11" fmla="*/ 55 h 183"/>
                <a:gd name="T12" fmla="*/ 2 w 119"/>
                <a:gd name="T13" fmla="*/ 88 h 183"/>
                <a:gd name="T14" fmla="*/ 8 w 119"/>
                <a:gd name="T15" fmla="*/ 94 h 183"/>
                <a:gd name="T16" fmla="*/ 43 w 119"/>
                <a:gd name="T17" fmla="*/ 87 h 183"/>
                <a:gd name="T18" fmla="*/ 5 w 119"/>
                <a:gd name="T19" fmla="*/ 176 h 183"/>
                <a:gd name="T20" fmla="*/ 12 w 119"/>
                <a:gd name="T21" fmla="*/ 181 h 183"/>
                <a:gd name="T22" fmla="*/ 70 w 119"/>
                <a:gd name="T23" fmla="*/ 126 h 183"/>
                <a:gd name="T24" fmla="*/ 117 w 119"/>
                <a:gd name="T25" fmla="*/ 58 h 183"/>
                <a:gd name="T26" fmla="*/ 112 w 119"/>
                <a:gd name="T27" fmla="*/ 52 h 183"/>
                <a:gd name="T28" fmla="*/ 66 w 119"/>
                <a:gd name="T29" fmla="*/ 116 h 183"/>
                <a:gd name="T30" fmla="*/ 19 w 119"/>
                <a:gd name="T31" fmla="*/ 165 h 183"/>
                <a:gd name="T32" fmla="*/ 56 w 119"/>
                <a:gd name="T33" fmla="*/ 81 h 183"/>
                <a:gd name="T34" fmla="*/ 50 w 119"/>
                <a:gd name="T35" fmla="*/ 75 h 183"/>
                <a:gd name="T36" fmla="*/ 16 w 119"/>
                <a:gd name="T37" fmla="*/ 82 h 183"/>
                <a:gd name="T38" fmla="*/ 18 w 119"/>
                <a:gd name="T39" fmla="*/ 79 h 183"/>
                <a:gd name="T40" fmla="*/ 23 w 119"/>
                <a:gd name="T41" fmla="*/ 78 h 183"/>
                <a:gd name="T42" fmla="*/ 53 w 119"/>
                <a:gd name="T43" fmla="*/ 25 h 183"/>
                <a:gd name="T44" fmla="*/ 103 w 119"/>
                <a:gd name="T45" fmla="*/ 12 h 183"/>
                <a:gd name="T46" fmla="*/ 75 w 119"/>
                <a:gd name="T47" fmla="*/ 56 h 183"/>
                <a:gd name="T48" fmla="*/ 80 w 119"/>
                <a:gd name="T49" fmla="*/ 64 h 183"/>
                <a:gd name="T50" fmla="*/ 106 w 119"/>
                <a:gd name="T51" fmla="*/ 61 h 183"/>
                <a:gd name="T52" fmla="*/ 66 w 119"/>
                <a:gd name="T53" fmla="*/ 116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9" h="183">
                  <a:moveTo>
                    <a:pt x="112" y="52"/>
                  </a:moveTo>
                  <a:cubicBezTo>
                    <a:pt x="105" y="53"/>
                    <a:pt x="98" y="53"/>
                    <a:pt x="91" y="53"/>
                  </a:cubicBezTo>
                  <a:cubicBezTo>
                    <a:pt x="101" y="40"/>
                    <a:pt x="109" y="25"/>
                    <a:pt x="115" y="9"/>
                  </a:cubicBezTo>
                  <a:cubicBezTo>
                    <a:pt x="116" y="5"/>
                    <a:pt x="113" y="2"/>
                    <a:pt x="110" y="2"/>
                  </a:cubicBezTo>
                  <a:cubicBezTo>
                    <a:pt x="89" y="1"/>
                    <a:pt x="66" y="0"/>
                    <a:pt x="49" y="15"/>
                  </a:cubicBezTo>
                  <a:cubicBezTo>
                    <a:pt x="38" y="24"/>
                    <a:pt x="30" y="39"/>
                    <a:pt x="24" y="55"/>
                  </a:cubicBezTo>
                  <a:cubicBezTo>
                    <a:pt x="16" y="65"/>
                    <a:pt x="9" y="76"/>
                    <a:pt x="2" y="88"/>
                  </a:cubicBezTo>
                  <a:cubicBezTo>
                    <a:pt x="0" y="92"/>
                    <a:pt x="4" y="96"/>
                    <a:pt x="8" y="94"/>
                  </a:cubicBezTo>
                  <a:cubicBezTo>
                    <a:pt x="19" y="89"/>
                    <a:pt x="31" y="90"/>
                    <a:pt x="43" y="87"/>
                  </a:cubicBezTo>
                  <a:cubicBezTo>
                    <a:pt x="31" y="117"/>
                    <a:pt x="15" y="145"/>
                    <a:pt x="5" y="176"/>
                  </a:cubicBezTo>
                  <a:cubicBezTo>
                    <a:pt x="4" y="180"/>
                    <a:pt x="8" y="183"/>
                    <a:pt x="12" y="181"/>
                  </a:cubicBezTo>
                  <a:cubicBezTo>
                    <a:pt x="35" y="168"/>
                    <a:pt x="53" y="146"/>
                    <a:pt x="70" y="126"/>
                  </a:cubicBezTo>
                  <a:cubicBezTo>
                    <a:pt x="87" y="105"/>
                    <a:pt x="105" y="83"/>
                    <a:pt x="117" y="58"/>
                  </a:cubicBezTo>
                  <a:cubicBezTo>
                    <a:pt x="119" y="54"/>
                    <a:pt x="116" y="51"/>
                    <a:pt x="112" y="52"/>
                  </a:cubicBezTo>
                  <a:close/>
                  <a:moveTo>
                    <a:pt x="66" y="116"/>
                  </a:moveTo>
                  <a:cubicBezTo>
                    <a:pt x="52" y="133"/>
                    <a:pt x="37" y="151"/>
                    <a:pt x="19" y="165"/>
                  </a:cubicBezTo>
                  <a:cubicBezTo>
                    <a:pt x="30" y="136"/>
                    <a:pt x="46" y="110"/>
                    <a:pt x="56" y="81"/>
                  </a:cubicBezTo>
                  <a:cubicBezTo>
                    <a:pt x="57" y="78"/>
                    <a:pt x="53" y="74"/>
                    <a:pt x="50" y="75"/>
                  </a:cubicBezTo>
                  <a:cubicBezTo>
                    <a:pt x="39" y="79"/>
                    <a:pt x="27" y="79"/>
                    <a:pt x="16" y="82"/>
                  </a:cubicBezTo>
                  <a:cubicBezTo>
                    <a:pt x="17" y="81"/>
                    <a:pt x="17" y="80"/>
                    <a:pt x="18" y="79"/>
                  </a:cubicBezTo>
                  <a:cubicBezTo>
                    <a:pt x="19" y="80"/>
                    <a:pt x="22" y="80"/>
                    <a:pt x="23" y="78"/>
                  </a:cubicBezTo>
                  <a:cubicBezTo>
                    <a:pt x="35" y="62"/>
                    <a:pt x="39" y="41"/>
                    <a:pt x="53" y="25"/>
                  </a:cubicBezTo>
                  <a:cubicBezTo>
                    <a:pt x="64" y="11"/>
                    <a:pt x="85" y="11"/>
                    <a:pt x="103" y="12"/>
                  </a:cubicBezTo>
                  <a:cubicBezTo>
                    <a:pt x="96" y="28"/>
                    <a:pt x="88" y="43"/>
                    <a:pt x="75" y="56"/>
                  </a:cubicBezTo>
                  <a:cubicBezTo>
                    <a:pt x="72" y="59"/>
                    <a:pt x="75" y="65"/>
                    <a:pt x="80" y="64"/>
                  </a:cubicBezTo>
                  <a:cubicBezTo>
                    <a:pt x="89" y="62"/>
                    <a:pt x="97" y="62"/>
                    <a:pt x="106" y="61"/>
                  </a:cubicBezTo>
                  <a:cubicBezTo>
                    <a:pt x="96" y="81"/>
                    <a:pt x="81" y="100"/>
                    <a:pt x="66" y="11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37" name="Freeform 110">
              <a:extLst>
                <a:ext uri="{FF2B5EF4-FFF2-40B4-BE49-F238E27FC236}">
                  <a16:creationId xmlns:a16="http://schemas.microsoft.com/office/drawing/2014/main" id="{80D18F98-992D-4058-8D38-34EDB2DDB8BC}"/>
                </a:ext>
              </a:extLst>
            </p:cNvPr>
            <p:cNvSpPr>
              <a:spLocks/>
            </p:cNvSpPr>
            <p:nvPr/>
          </p:nvSpPr>
          <p:spPr bwMode="auto">
            <a:xfrm>
              <a:off x="10766636" y="4089326"/>
              <a:ext cx="169734" cy="179575"/>
            </a:xfrm>
            <a:custGeom>
              <a:avLst/>
              <a:gdLst>
                <a:gd name="T0" fmla="*/ 28 w 29"/>
                <a:gd name="T1" fmla="*/ 26 h 31"/>
                <a:gd name="T2" fmla="*/ 12 w 29"/>
                <a:gd name="T3" fmla="*/ 4 h 31"/>
                <a:gd name="T4" fmla="*/ 6 w 29"/>
                <a:gd name="T5" fmla="*/ 0 h 31"/>
                <a:gd name="T6" fmla="*/ 2 w 29"/>
                <a:gd name="T7" fmla="*/ 1 h 31"/>
                <a:gd name="T8" fmla="*/ 1 w 29"/>
                <a:gd name="T9" fmla="*/ 7 h 31"/>
                <a:gd name="T10" fmla="*/ 10 w 29"/>
                <a:gd name="T11" fmla="*/ 23 h 31"/>
                <a:gd name="T12" fmla="*/ 26 w 29"/>
                <a:gd name="T13" fmla="*/ 30 h 31"/>
                <a:gd name="T14" fmla="*/ 28 w 29"/>
                <a:gd name="T15" fmla="*/ 26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31">
                  <a:moveTo>
                    <a:pt x="28" y="26"/>
                  </a:moveTo>
                  <a:cubicBezTo>
                    <a:pt x="20" y="21"/>
                    <a:pt x="15" y="12"/>
                    <a:pt x="12" y="4"/>
                  </a:cubicBezTo>
                  <a:cubicBezTo>
                    <a:pt x="11" y="1"/>
                    <a:pt x="9" y="0"/>
                    <a:pt x="6" y="0"/>
                  </a:cubicBezTo>
                  <a:cubicBezTo>
                    <a:pt x="4" y="0"/>
                    <a:pt x="3" y="0"/>
                    <a:pt x="2" y="1"/>
                  </a:cubicBezTo>
                  <a:cubicBezTo>
                    <a:pt x="1" y="3"/>
                    <a:pt x="0" y="5"/>
                    <a:pt x="1" y="7"/>
                  </a:cubicBezTo>
                  <a:cubicBezTo>
                    <a:pt x="3" y="13"/>
                    <a:pt x="6" y="18"/>
                    <a:pt x="10" y="23"/>
                  </a:cubicBezTo>
                  <a:cubicBezTo>
                    <a:pt x="15" y="28"/>
                    <a:pt x="20" y="30"/>
                    <a:pt x="26" y="30"/>
                  </a:cubicBezTo>
                  <a:cubicBezTo>
                    <a:pt x="29" y="31"/>
                    <a:pt x="29" y="27"/>
                    <a:pt x="28" y="2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38" name="Freeform 111">
              <a:extLst>
                <a:ext uri="{FF2B5EF4-FFF2-40B4-BE49-F238E27FC236}">
                  <a16:creationId xmlns:a16="http://schemas.microsoft.com/office/drawing/2014/main" id="{1C9882D0-E005-49E2-A779-3F4A53FDB086}"/>
                </a:ext>
              </a:extLst>
            </p:cNvPr>
            <p:cNvSpPr>
              <a:spLocks/>
            </p:cNvSpPr>
            <p:nvPr/>
          </p:nvSpPr>
          <p:spPr bwMode="auto">
            <a:xfrm>
              <a:off x="10941291" y="3941730"/>
              <a:ext cx="76258" cy="233693"/>
            </a:xfrm>
            <a:custGeom>
              <a:avLst/>
              <a:gdLst>
                <a:gd name="T0" fmla="*/ 11 w 13"/>
                <a:gd name="T1" fmla="*/ 18 h 40"/>
                <a:gd name="T2" fmla="*/ 11 w 13"/>
                <a:gd name="T3" fmla="*/ 4 h 40"/>
                <a:gd name="T4" fmla="*/ 3 w 13"/>
                <a:gd name="T5" fmla="*/ 4 h 40"/>
                <a:gd name="T6" fmla="*/ 8 w 13"/>
                <a:gd name="T7" fmla="*/ 37 h 40"/>
                <a:gd name="T8" fmla="*/ 13 w 13"/>
                <a:gd name="T9" fmla="*/ 35 h 40"/>
                <a:gd name="T10" fmla="*/ 11 w 13"/>
                <a:gd name="T11" fmla="*/ 18 h 40"/>
              </a:gdLst>
              <a:ahLst/>
              <a:cxnLst>
                <a:cxn ang="0">
                  <a:pos x="T0" y="T1"/>
                </a:cxn>
                <a:cxn ang="0">
                  <a:pos x="T2" y="T3"/>
                </a:cxn>
                <a:cxn ang="0">
                  <a:pos x="T4" y="T5"/>
                </a:cxn>
                <a:cxn ang="0">
                  <a:pos x="T6" y="T7"/>
                </a:cxn>
                <a:cxn ang="0">
                  <a:pos x="T8" y="T9"/>
                </a:cxn>
                <a:cxn ang="0">
                  <a:pos x="T10" y="T11"/>
                </a:cxn>
              </a:cxnLst>
              <a:rect l="0" t="0" r="r" b="b"/>
              <a:pathLst>
                <a:path w="13" h="40">
                  <a:moveTo>
                    <a:pt x="11" y="18"/>
                  </a:moveTo>
                  <a:cubicBezTo>
                    <a:pt x="11" y="13"/>
                    <a:pt x="12" y="8"/>
                    <a:pt x="11" y="4"/>
                  </a:cubicBezTo>
                  <a:cubicBezTo>
                    <a:pt x="10" y="0"/>
                    <a:pt x="4" y="0"/>
                    <a:pt x="3" y="4"/>
                  </a:cubicBezTo>
                  <a:cubicBezTo>
                    <a:pt x="0" y="14"/>
                    <a:pt x="3" y="28"/>
                    <a:pt x="8" y="37"/>
                  </a:cubicBezTo>
                  <a:cubicBezTo>
                    <a:pt x="9" y="40"/>
                    <a:pt x="13" y="38"/>
                    <a:pt x="13" y="35"/>
                  </a:cubicBezTo>
                  <a:cubicBezTo>
                    <a:pt x="12" y="30"/>
                    <a:pt x="12" y="24"/>
                    <a:pt x="11" y="1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39" name="Freeform 112">
              <a:extLst>
                <a:ext uri="{FF2B5EF4-FFF2-40B4-BE49-F238E27FC236}">
                  <a16:creationId xmlns:a16="http://schemas.microsoft.com/office/drawing/2014/main" id="{D5407BD6-1B08-42B8-93FF-D29F7BD3EA0D}"/>
                </a:ext>
              </a:extLst>
            </p:cNvPr>
            <p:cNvSpPr>
              <a:spLocks/>
            </p:cNvSpPr>
            <p:nvPr/>
          </p:nvSpPr>
          <p:spPr bwMode="auto">
            <a:xfrm>
              <a:off x="11115943" y="3941730"/>
              <a:ext cx="76258" cy="216472"/>
            </a:xfrm>
            <a:custGeom>
              <a:avLst/>
              <a:gdLst>
                <a:gd name="T0" fmla="*/ 11 w 13"/>
                <a:gd name="T1" fmla="*/ 4 h 37"/>
                <a:gd name="T2" fmla="*/ 4 w 13"/>
                <a:gd name="T3" fmla="*/ 4 h 37"/>
                <a:gd name="T4" fmla="*/ 2 w 13"/>
                <a:gd name="T5" fmla="*/ 32 h 37"/>
                <a:gd name="T6" fmla="*/ 7 w 13"/>
                <a:gd name="T7" fmla="*/ 34 h 37"/>
                <a:gd name="T8" fmla="*/ 11 w 13"/>
                <a:gd name="T9" fmla="*/ 4 h 37"/>
              </a:gdLst>
              <a:ahLst/>
              <a:cxnLst>
                <a:cxn ang="0">
                  <a:pos x="T0" y="T1"/>
                </a:cxn>
                <a:cxn ang="0">
                  <a:pos x="T2" y="T3"/>
                </a:cxn>
                <a:cxn ang="0">
                  <a:pos x="T4" y="T5"/>
                </a:cxn>
                <a:cxn ang="0">
                  <a:pos x="T6" y="T7"/>
                </a:cxn>
                <a:cxn ang="0">
                  <a:pos x="T8" y="T9"/>
                </a:cxn>
              </a:cxnLst>
              <a:rect l="0" t="0" r="r" b="b"/>
              <a:pathLst>
                <a:path w="13" h="37">
                  <a:moveTo>
                    <a:pt x="11" y="4"/>
                  </a:moveTo>
                  <a:cubicBezTo>
                    <a:pt x="11" y="0"/>
                    <a:pt x="5" y="0"/>
                    <a:pt x="4" y="4"/>
                  </a:cubicBezTo>
                  <a:cubicBezTo>
                    <a:pt x="3" y="13"/>
                    <a:pt x="5" y="23"/>
                    <a:pt x="2" y="32"/>
                  </a:cubicBezTo>
                  <a:cubicBezTo>
                    <a:pt x="0" y="35"/>
                    <a:pt x="6" y="37"/>
                    <a:pt x="7" y="34"/>
                  </a:cubicBezTo>
                  <a:cubicBezTo>
                    <a:pt x="12" y="25"/>
                    <a:pt x="13" y="13"/>
                    <a:pt x="11"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40" name="Freeform 113">
              <a:extLst>
                <a:ext uri="{FF2B5EF4-FFF2-40B4-BE49-F238E27FC236}">
                  <a16:creationId xmlns:a16="http://schemas.microsoft.com/office/drawing/2014/main" id="{889F9037-4875-4E9C-A5DA-713EDB3CF28A}"/>
                </a:ext>
              </a:extLst>
            </p:cNvPr>
            <p:cNvSpPr>
              <a:spLocks/>
            </p:cNvSpPr>
            <p:nvPr/>
          </p:nvSpPr>
          <p:spPr bwMode="auto">
            <a:xfrm>
              <a:off x="11598086" y="4682166"/>
              <a:ext cx="216472" cy="199254"/>
            </a:xfrm>
            <a:custGeom>
              <a:avLst/>
              <a:gdLst>
                <a:gd name="T0" fmla="*/ 28 w 37"/>
                <a:gd name="T1" fmla="*/ 7 h 34"/>
                <a:gd name="T2" fmla="*/ 21 w 37"/>
                <a:gd name="T3" fmla="*/ 8 h 34"/>
                <a:gd name="T4" fmla="*/ 19 w 37"/>
                <a:gd name="T5" fmla="*/ 4 h 34"/>
                <a:gd name="T6" fmla="*/ 13 w 37"/>
                <a:gd name="T7" fmla="*/ 5 h 34"/>
                <a:gd name="T8" fmla="*/ 13 w 37"/>
                <a:gd name="T9" fmla="*/ 10 h 34"/>
                <a:gd name="T10" fmla="*/ 2 w 37"/>
                <a:gd name="T11" fmla="*/ 14 h 34"/>
                <a:gd name="T12" fmla="*/ 4 w 37"/>
                <a:gd name="T13" fmla="*/ 19 h 34"/>
                <a:gd name="T14" fmla="*/ 15 w 37"/>
                <a:gd name="T15" fmla="*/ 19 h 34"/>
                <a:gd name="T16" fmla="*/ 17 w 37"/>
                <a:gd name="T17" fmla="*/ 28 h 34"/>
                <a:gd name="T18" fmla="*/ 25 w 37"/>
                <a:gd name="T19" fmla="*/ 26 h 34"/>
                <a:gd name="T20" fmla="*/ 23 w 37"/>
                <a:gd name="T21" fmla="*/ 18 h 34"/>
                <a:gd name="T22" fmla="*/ 31 w 37"/>
                <a:gd name="T23" fmla="*/ 16 h 34"/>
                <a:gd name="T24" fmla="*/ 28 w 37"/>
                <a:gd name="T25"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34">
                  <a:moveTo>
                    <a:pt x="28" y="7"/>
                  </a:moveTo>
                  <a:cubicBezTo>
                    <a:pt x="26" y="7"/>
                    <a:pt x="23" y="8"/>
                    <a:pt x="21" y="8"/>
                  </a:cubicBezTo>
                  <a:cubicBezTo>
                    <a:pt x="20" y="7"/>
                    <a:pt x="19" y="5"/>
                    <a:pt x="19" y="4"/>
                  </a:cubicBezTo>
                  <a:cubicBezTo>
                    <a:pt x="18" y="0"/>
                    <a:pt x="12" y="1"/>
                    <a:pt x="13" y="5"/>
                  </a:cubicBezTo>
                  <a:cubicBezTo>
                    <a:pt x="13" y="7"/>
                    <a:pt x="13" y="9"/>
                    <a:pt x="13" y="10"/>
                  </a:cubicBezTo>
                  <a:cubicBezTo>
                    <a:pt x="10" y="11"/>
                    <a:pt x="6" y="13"/>
                    <a:pt x="2" y="14"/>
                  </a:cubicBezTo>
                  <a:cubicBezTo>
                    <a:pt x="0" y="15"/>
                    <a:pt x="1" y="19"/>
                    <a:pt x="4" y="19"/>
                  </a:cubicBezTo>
                  <a:cubicBezTo>
                    <a:pt x="7" y="20"/>
                    <a:pt x="11" y="19"/>
                    <a:pt x="15" y="19"/>
                  </a:cubicBezTo>
                  <a:cubicBezTo>
                    <a:pt x="15" y="22"/>
                    <a:pt x="16" y="25"/>
                    <a:pt x="17" y="28"/>
                  </a:cubicBezTo>
                  <a:cubicBezTo>
                    <a:pt x="18" y="34"/>
                    <a:pt x="27" y="31"/>
                    <a:pt x="25" y="26"/>
                  </a:cubicBezTo>
                  <a:cubicBezTo>
                    <a:pt x="25" y="23"/>
                    <a:pt x="24" y="21"/>
                    <a:pt x="23" y="18"/>
                  </a:cubicBezTo>
                  <a:cubicBezTo>
                    <a:pt x="26" y="17"/>
                    <a:pt x="28" y="17"/>
                    <a:pt x="31" y="16"/>
                  </a:cubicBezTo>
                  <a:cubicBezTo>
                    <a:pt x="37" y="14"/>
                    <a:pt x="34" y="6"/>
                    <a:pt x="28" y="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grpSp>
      <p:pic>
        <p:nvPicPr>
          <p:cNvPr id="41" name="图片 40">
            <a:extLst>
              <a:ext uri="{FF2B5EF4-FFF2-40B4-BE49-F238E27FC236}">
                <a16:creationId xmlns:a16="http://schemas.microsoft.com/office/drawing/2014/main" id="{1FA3B205-EC63-4DA8-B315-BC04B9091A69}"/>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780193" y="1107137"/>
            <a:ext cx="930827" cy="658686"/>
          </a:xfrm>
          <a:prstGeom prst="rect">
            <a:avLst/>
          </a:prstGeom>
        </p:spPr>
      </p:pic>
      <p:pic>
        <p:nvPicPr>
          <p:cNvPr id="66" name="图片 65">
            <a:extLst>
              <a:ext uri="{FF2B5EF4-FFF2-40B4-BE49-F238E27FC236}">
                <a16:creationId xmlns:a16="http://schemas.microsoft.com/office/drawing/2014/main" id="{0AE46414-98AD-494A-B672-366FD8775ADA}"/>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3290134" y="6353420"/>
            <a:ext cx="1278560" cy="491691"/>
          </a:xfrm>
          <a:prstGeom prst="rect">
            <a:avLst/>
          </a:prstGeom>
        </p:spPr>
      </p:pic>
      <p:pic>
        <p:nvPicPr>
          <p:cNvPr id="67" name="图片 66">
            <a:extLst>
              <a:ext uri="{FF2B5EF4-FFF2-40B4-BE49-F238E27FC236}">
                <a16:creationId xmlns:a16="http://schemas.microsoft.com/office/drawing/2014/main" id="{66B48E2F-FF01-4248-902B-97EF74703744}"/>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4589781" y="6027003"/>
            <a:ext cx="2160868" cy="830997"/>
          </a:xfrm>
          <a:prstGeom prst="rect">
            <a:avLst/>
          </a:prstGeom>
        </p:spPr>
      </p:pic>
      <p:pic>
        <p:nvPicPr>
          <p:cNvPr id="68" name="图片 67">
            <a:extLst>
              <a:ext uri="{FF2B5EF4-FFF2-40B4-BE49-F238E27FC236}">
                <a16:creationId xmlns:a16="http://schemas.microsoft.com/office/drawing/2014/main" id="{EDB7A16B-DA71-44C0-9C4D-809A34279487}"/>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6845235" y="6304742"/>
            <a:ext cx="1326871" cy="510270"/>
          </a:xfrm>
          <a:prstGeom prst="rect">
            <a:avLst/>
          </a:prstGeom>
        </p:spPr>
      </p:pic>
      <p:pic>
        <p:nvPicPr>
          <p:cNvPr id="57" name="图片 2">
            <a:extLst>
              <a:ext uri="{FF2B5EF4-FFF2-40B4-BE49-F238E27FC236}">
                <a16:creationId xmlns:a16="http://schemas.microsoft.com/office/drawing/2014/main" id="{8F917B0B-7786-4C15-86B3-91E8A1BF760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27344" y="3159393"/>
            <a:ext cx="5530715" cy="3903563"/>
          </a:xfrm>
          <a:prstGeom prst="rect">
            <a:avLst/>
          </a:prstGeom>
        </p:spPr>
      </p:pic>
      <p:sp>
        <p:nvSpPr>
          <p:cNvPr id="2" name="Rectangle 1">
            <a:extLst>
              <a:ext uri="{FF2B5EF4-FFF2-40B4-BE49-F238E27FC236}">
                <a16:creationId xmlns:a16="http://schemas.microsoft.com/office/drawing/2014/main" id="{033F6711-1E2F-4E0F-B4DB-8B26A897542C}"/>
              </a:ext>
            </a:extLst>
          </p:cNvPr>
          <p:cNvSpPr/>
          <p:nvPr/>
        </p:nvSpPr>
        <p:spPr>
          <a:xfrm>
            <a:off x="2555876" y="1997673"/>
            <a:ext cx="6136168"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1"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Chọn nội dung cuộc họp/ thảo luận khác để viết biên bản</a:t>
            </a:r>
            <a:endParaRPr kumimoji="0" lang="en-US" sz="3600" b="1"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6048177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par>
                                <p:cTn id="8" presetID="14" presetClass="entr" presetSubtype="1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randombar(horizontal)">
                                      <p:cBhvr>
                                        <p:cTn id="10" dur="500"/>
                                        <p:tgtEl>
                                          <p:spTgt spid="13"/>
                                        </p:tgtEl>
                                      </p:cBhvr>
                                    </p:animEffect>
                                  </p:childTnLst>
                                </p:cTn>
                              </p:par>
                              <p:par>
                                <p:cTn id="11" presetID="14" presetClass="entr" presetSubtype="1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randombar(horizontal)">
                                      <p:cBhvr>
                                        <p:cTn id="13" dur="500"/>
                                        <p:tgtEl>
                                          <p:spTgt spid="14"/>
                                        </p:tgtEl>
                                      </p:cBhvr>
                                    </p:animEffect>
                                  </p:childTnLst>
                                </p:cTn>
                              </p:par>
                              <p:par>
                                <p:cTn id="14" presetID="14" presetClass="entr" presetSubtype="1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randombar(horizontal)">
                                      <p:cBhvr>
                                        <p:cTn id="16" dur="500"/>
                                        <p:tgtEl>
                                          <p:spTgt spid="15"/>
                                        </p:tgtEl>
                                      </p:cBhvr>
                                    </p:animEffect>
                                  </p:childTnLst>
                                </p:cTn>
                              </p:par>
                              <p:par>
                                <p:cTn id="17" presetID="14" presetClass="entr" presetSubtype="1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randombar(horizontal)">
                                      <p:cBhvr>
                                        <p:cTn id="19" dur="500"/>
                                        <p:tgtEl>
                                          <p:spTgt spid="16"/>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randombar(horizontal)">
                                      <p:cBhvr>
                                        <p:cTn id="22" dur="500"/>
                                        <p:tgtEl>
                                          <p:spTgt spid="31"/>
                                        </p:tgtEl>
                                      </p:cBhvr>
                                    </p:animEffect>
                                  </p:childTnLst>
                                </p:cTn>
                              </p:par>
                              <p:par>
                                <p:cTn id="23" presetID="14" presetClass="entr" presetSubtype="10"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randombar(horizontal)">
                                      <p:cBhvr>
                                        <p:cTn id="25" dur="500"/>
                                        <p:tgtEl>
                                          <p:spTgt spid="33"/>
                                        </p:tgtEl>
                                      </p:cBhvr>
                                    </p:animEffect>
                                  </p:childTnLst>
                                </p:cTn>
                              </p:par>
                              <p:par>
                                <p:cTn id="26" presetID="14" presetClass="entr" presetSubtype="10" fill="hold"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randombar(horizontal)">
                                      <p:cBhvr>
                                        <p:cTn id="28" dur="500"/>
                                        <p:tgtEl>
                                          <p:spTgt spid="34"/>
                                        </p:tgtEl>
                                      </p:cBhvr>
                                    </p:animEffect>
                                  </p:childTnLst>
                                </p:cTn>
                              </p:par>
                              <p:par>
                                <p:cTn id="29" presetID="14" presetClass="entr" presetSubtype="10" fill="hold" nodeType="with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randombar(horizontal)">
                                      <p:cBhvr>
                                        <p:cTn id="31" dur="500"/>
                                        <p:tgtEl>
                                          <p:spTgt spid="41"/>
                                        </p:tgtEl>
                                      </p:cBhvr>
                                    </p:animEffect>
                                  </p:childTnLst>
                                </p:cTn>
                              </p:par>
                              <p:par>
                                <p:cTn id="32" presetID="14" presetClass="entr" presetSubtype="10" fill="hold" nodeType="withEffect">
                                  <p:stCondLst>
                                    <p:cond delay="0"/>
                                  </p:stCondLst>
                                  <p:childTnLst>
                                    <p:set>
                                      <p:cBhvr>
                                        <p:cTn id="33" dur="1" fill="hold">
                                          <p:stCondLst>
                                            <p:cond delay="0"/>
                                          </p:stCondLst>
                                        </p:cTn>
                                        <p:tgtEl>
                                          <p:spTgt spid="66"/>
                                        </p:tgtEl>
                                        <p:attrNameLst>
                                          <p:attrName>style.visibility</p:attrName>
                                        </p:attrNameLst>
                                      </p:cBhvr>
                                      <p:to>
                                        <p:strVal val="visible"/>
                                      </p:to>
                                    </p:set>
                                    <p:animEffect transition="in" filter="randombar(horizontal)">
                                      <p:cBhvr>
                                        <p:cTn id="34" dur="500"/>
                                        <p:tgtEl>
                                          <p:spTgt spid="66"/>
                                        </p:tgtEl>
                                      </p:cBhvr>
                                    </p:animEffect>
                                  </p:childTnLst>
                                </p:cTn>
                              </p:par>
                              <p:par>
                                <p:cTn id="35" presetID="14" presetClass="entr" presetSubtype="10" fill="hold" nodeType="withEffect">
                                  <p:stCondLst>
                                    <p:cond delay="0"/>
                                  </p:stCondLst>
                                  <p:childTnLst>
                                    <p:set>
                                      <p:cBhvr>
                                        <p:cTn id="36" dur="1" fill="hold">
                                          <p:stCondLst>
                                            <p:cond delay="0"/>
                                          </p:stCondLst>
                                        </p:cTn>
                                        <p:tgtEl>
                                          <p:spTgt spid="67"/>
                                        </p:tgtEl>
                                        <p:attrNameLst>
                                          <p:attrName>style.visibility</p:attrName>
                                        </p:attrNameLst>
                                      </p:cBhvr>
                                      <p:to>
                                        <p:strVal val="visible"/>
                                      </p:to>
                                    </p:set>
                                    <p:animEffect transition="in" filter="randombar(horizontal)">
                                      <p:cBhvr>
                                        <p:cTn id="37" dur="500"/>
                                        <p:tgtEl>
                                          <p:spTgt spid="67"/>
                                        </p:tgtEl>
                                      </p:cBhvr>
                                    </p:animEffect>
                                  </p:childTnLst>
                                </p:cTn>
                              </p:par>
                              <p:par>
                                <p:cTn id="38" presetID="14" presetClass="entr" presetSubtype="10" fill="hold" nodeType="withEffect">
                                  <p:stCondLst>
                                    <p:cond delay="0"/>
                                  </p:stCondLst>
                                  <p:childTnLst>
                                    <p:set>
                                      <p:cBhvr>
                                        <p:cTn id="39" dur="1" fill="hold">
                                          <p:stCondLst>
                                            <p:cond delay="0"/>
                                          </p:stCondLst>
                                        </p:cTn>
                                        <p:tgtEl>
                                          <p:spTgt spid="68"/>
                                        </p:tgtEl>
                                        <p:attrNameLst>
                                          <p:attrName>style.visibility</p:attrName>
                                        </p:attrNameLst>
                                      </p:cBhvr>
                                      <p:to>
                                        <p:strVal val="visible"/>
                                      </p:to>
                                    </p:set>
                                    <p:animEffect transition="in" filter="randombar(horizontal)">
                                      <p:cBhvr>
                                        <p:cTn id="40" dur="500"/>
                                        <p:tgtEl>
                                          <p:spTgt spid="68"/>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500" fill="hold"/>
                                        <p:tgtEl>
                                          <p:spTgt spid="57"/>
                                        </p:tgtEl>
                                        <p:attrNameLst>
                                          <p:attrName>ppt_x</p:attrName>
                                        </p:attrNameLst>
                                      </p:cBhvr>
                                      <p:tavLst>
                                        <p:tav tm="0">
                                          <p:val>
                                            <p:strVal val="#ppt_x"/>
                                          </p:val>
                                        </p:tav>
                                        <p:tav tm="100000">
                                          <p:val>
                                            <p:strVal val="#ppt_x"/>
                                          </p:val>
                                        </p:tav>
                                      </p:tavLst>
                                    </p:anim>
                                    <p:anim calcmode="lin" valueType="num">
                                      <p:cBhvr additive="base">
                                        <p:cTn id="46"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椭圆 4">
            <a:extLst>
              <a:ext uri="{FF2B5EF4-FFF2-40B4-BE49-F238E27FC236}">
                <a16:creationId xmlns:a16="http://schemas.microsoft.com/office/drawing/2014/main" id="{3DAE0D1A-C18C-462D-9E2C-4A65C61AECA0}"/>
              </a:ext>
            </a:extLst>
          </p:cNvPr>
          <p:cNvSpPr/>
          <p:nvPr/>
        </p:nvSpPr>
        <p:spPr>
          <a:xfrm>
            <a:off x="66716" y="4312165"/>
            <a:ext cx="2104609" cy="2104609"/>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Unicode MS"/>
              <a:ea typeface="黑体"/>
              <a:cs typeface="+mn-cs"/>
            </a:endParaRPr>
          </a:p>
        </p:txBody>
      </p:sp>
      <p:sp>
        <p:nvSpPr>
          <p:cNvPr id="6" name="椭圆 5">
            <a:extLst>
              <a:ext uri="{FF2B5EF4-FFF2-40B4-BE49-F238E27FC236}">
                <a16:creationId xmlns:a16="http://schemas.microsoft.com/office/drawing/2014/main" id="{27020907-42DE-441D-B558-D04CF2D2FE95}"/>
              </a:ext>
            </a:extLst>
          </p:cNvPr>
          <p:cNvSpPr/>
          <p:nvPr/>
        </p:nvSpPr>
        <p:spPr>
          <a:xfrm>
            <a:off x="10441480" y="2696691"/>
            <a:ext cx="1615474" cy="1615474"/>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Unicode MS"/>
              <a:ea typeface="黑体"/>
              <a:cs typeface="+mn-cs"/>
            </a:endParaRPr>
          </a:p>
        </p:txBody>
      </p:sp>
      <p:sp>
        <p:nvSpPr>
          <p:cNvPr id="10" name="椭圆 9">
            <a:extLst>
              <a:ext uri="{FF2B5EF4-FFF2-40B4-BE49-F238E27FC236}">
                <a16:creationId xmlns:a16="http://schemas.microsoft.com/office/drawing/2014/main" id="{7DA23B47-F7D7-4911-BD6D-B6C2AB13EDAB}"/>
              </a:ext>
            </a:extLst>
          </p:cNvPr>
          <p:cNvSpPr/>
          <p:nvPr/>
        </p:nvSpPr>
        <p:spPr>
          <a:xfrm>
            <a:off x="10020674" y="3202741"/>
            <a:ext cx="1652476" cy="1652476"/>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Unicode MS"/>
              <a:ea typeface="黑体"/>
              <a:cs typeface="+mn-cs"/>
            </a:endParaRPr>
          </a:p>
        </p:txBody>
      </p:sp>
      <p:pic>
        <p:nvPicPr>
          <p:cNvPr id="19" name="图片 18">
            <a:extLst>
              <a:ext uri="{FF2B5EF4-FFF2-40B4-BE49-F238E27FC236}">
                <a16:creationId xmlns:a16="http://schemas.microsoft.com/office/drawing/2014/main" id="{072D74B1-8805-4ABB-90FA-8A1540D84D7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3606" t="-1143" r="26891" b="81649"/>
          <a:stretch/>
        </p:blipFill>
        <p:spPr>
          <a:xfrm>
            <a:off x="9418174" y="-61878"/>
            <a:ext cx="2346661" cy="979237"/>
          </a:xfrm>
          <a:prstGeom prst="rect">
            <a:avLst/>
          </a:prstGeom>
        </p:spPr>
      </p:pic>
      <p:sp>
        <p:nvSpPr>
          <p:cNvPr id="22" name="椭圆 21">
            <a:extLst>
              <a:ext uri="{FF2B5EF4-FFF2-40B4-BE49-F238E27FC236}">
                <a16:creationId xmlns:a16="http://schemas.microsoft.com/office/drawing/2014/main" id="{AA96C5E8-266D-475D-A9D2-6DFB0D82BFFF}"/>
              </a:ext>
            </a:extLst>
          </p:cNvPr>
          <p:cNvSpPr/>
          <p:nvPr/>
        </p:nvSpPr>
        <p:spPr>
          <a:xfrm>
            <a:off x="427165" y="137872"/>
            <a:ext cx="1183530" cy="1183530"/>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Unicode MS"/>
              <a:ea typeface="黑体"/>
              <a:cs typeface="+mn-cs"/>
            </a:endParaRPr>
          </a:p>
        </p:txBody>
      </p:sp>
      <p:sp>
        <p:nvSpPr>
          <p:cNvPr id="23" name="椭圆 22">
            <a:extLst>
              <a:ext uri="{FF2B5EF4-FFF2-40B4-BE49-F238E27FC236}">
                <a16:creationId xmlns:a16="http://schemas.microsoft.com/office/drawing/2014/main" id="{892D825C-2FA8-4570-B0B4-80F806B35ABE}"/>
              </a:ext>
            </a:extLst>
          </p:cNvPr>
          <p:cNvSpPr/>
          <p:nvPr/>
        </p:nvSpPr>
        <p:spPr>
          <a:xfrm>
            <a:off x="181911" y="479246"/>
            <a:ext cx="717524" cy="717524"/>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Unicode MS"/>
              <a:ea typeface="黑体"/>
              <a:cs typeface="+mn-cs"/>
            </a:endParaRPr>
          </a:p>
        </p:txBody>
      </p:sp>
      <p:pic>
        <p:nvPicPr>
          <p:cNvPr id="25" name="图片 74">
            <a:extLst>
              <a:ext uri="{FF2B5EF4-FFF2-40B4-BE49-F238E27FC236}">
                <a16:creationId xmlns:a16="http://schemas.microsoft.com/office/drawing/2014/main" id="{CE565F27-2DB3-464F-887A-824D0FF1F29D}"/>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9194149" y="272839"/>
            <a:ext cx="1247331" cy="1621087"/>
          </a:xfrm>
          <a:prstGeom prst="rect">
            <a:avLst/>
          </a:prstGeom>
        </p:spPr>
      </p:pic>
      <p:pic>
        <p:nvPicPr>
          <p:cNvPr id="26" name="图片 75">
            <a:extLst>
              <a:ext uri="{FF2B5EF4-FFF2-40B4-BE49-F238E27FC236}">
                <a16:creationId xmlns:a16="http://schemas.microsoft.com/office/drawing/2014/main" id="{A6985571-C6E0-40B5-9EF9-5E1A78EED10C}"/>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793953" y="2027951"/>
            <a:ext cx="1837722" cy="1300440"/>
          </a:xfrm>
          <a:prstGeom prst="rect">
            <a:avLst/>
          </a:prstGeom>
        </p:spPr>
      </p:pic>
      <p:grpSp>
        <p:nvGrpSpPr>
          <p:cNvPr id="12" name="组合 2">
            <a:extLst>
              <a:ext uri="{FF2B5EF4-FFF2-40B4-BE49-F238E27FC236}">
                <a16:creationId xmlns:a16="http://schemas.microsoft.com/office/drawing/2014/main" id="{A9E0867F-8F29-4E00-B435-BA978145D5BB}"/>
              </a:ext>
            </a:extLst>
          </p:cNvPr>
          <p:cNvGrpSpPr/>
          <p:nvPr/>
        </p:nvGrpSpPr>
        <p:grpSpPr>
          <a:xfrm>
            <a:off x="1712814" y="527711"/>
            <a:ext cx="6965448" cy="503056"/>
            <a:chOff x="2453503" y="5381090"/>
            <a:chExt cx="6965448" cy="503056"/>
          </a:xfrm>
        </p:grpSpPr>
        <p:sp>
          <p:nvSpPr>
            <p:cNvPr id="13" name="Freeform 34">
              <a:extLst>
                <a:ext uri="{FF2B5EF4-FFF2-40B4-BE49-F238E27FC236}">
                  <a16:creationId xmlns:a16="http://schemas.microsoft.com/office/drawing/2014/main" id="{45142FC3-DF4B-478E-AD98-839708B103DE}"/>
                </a:ext>
              </a:extLst>
            </p:cNvPr>
            <p:cNvSpPr>
              <a:spLocks noEditPoints="1"/>
            </p:cNvSpPr>
            <p:nvPr/>
          </p:nvSpPr>
          <p:spPr bwMode="auto">
            <a:xfrm>
              <a:off x="8625557" y="5381090"/>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rgbClr val="AE7F4F"/>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Unicode MS"/>
                <a:ea typeface="黑体"/>
                <a:cs typeface="+mn-cs"/>
              </a:endParaRPr>
            </a:p>
          </p:txBody>
        </p:sp>
        <p:sp>
          <p:nvSpPr>
            <p:cNvPr id="14" name="任意多边形 98">
              <a:extLst>
                <a:ext uri="{FF2B5EF4-FFF2-40B4-BE49-F238E27FC236}">
                  <a16:creationId xmlns:a16="http://schemas.microsoft.com/office/drawing/2014/main" id="{87735227-AE59-4F4F-B4D4-1F93D2478687}"/>
                </a:ext>
              </a:extLst>
            </p:cNvPr>
            <p:cNvSpPr/>
            <p:nvPr/>
          </p:nvSpPr>
          <p:spPr>
            <a:xfrm>
              <a:off x="3532280" y="5475339"/>
              <a:ext cx="5024077"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53" y="connsiteY0-154"/>
                </a:cxn>
                <a:cxn ang="0">
                  <a:pos x="connsiteX1-155" y="connsiteY1-156"/>
                </a:cxn>
                <a:cxn ang="0">
                  <a:pos x="connsiteX2-157" y="connsiteY2-158"/>
                </a:cxn>
              </a:cxnLst>
              <a:rect l="l" t="t" r="r" b="b"/>
              <a:pathLst>
                <a:path w="4904398" h="401116">
                  <a:moveTo>
                    <a:pt x="391353" y="0"/>
                  </a:moveTo>
                  <a:cubicBezTo>
                    <a:pt x="-226127" y="38897"/>
                    <a:pt x="-86259" y="411428"/>
                    <a:pt x="623492" y="400898"/>
                  </a:cubicBezTo>
                  <a:lnTo>
                    <a:pt x="4904398" y="322224"/>
                  </a:lnTo>
                </a:path>
              </a:pathLst>
            </a:custGeom>
            <a:noFill/>
            <a:ln w="25400" cap="rnd">
              <a:solidFill>
                <a:srgbClr val="AE7F4F"/>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Unicode MS"/>
                <a:ea typeface="黑体"/>
                <a:cs typeface="+mn-cs"/>
              </a:endParaRPr>
            </a:p>
          </p:txBody>
        </p:sp>
        <p:sp>
          <p:nvSpPr>
            <p:cNvPr id="15" name="任意多边形 99">
              <a:extLst>
                <a:ext uri="{FF2B5EF4-FFF2-40B4-BE49-F238E27FC236}">
                  <a16:creationId xmlns:a16="http://schemas.microsoft.com/office/drawing/2014/main" id="{28A9E23E-3093-427E-8EFC-5F2DC6DB5FDB}"/>
                </a:ext>
              </a:extLst>
            </p:cNvPr>
            <p:cNvSpPr/>
            <p:nvPr/>
          </p:nvSpPr>
          <p:spPr>
            <a:xfrm>
              <a:off x="2453503" y="5467647"/>
              <a:ext cx="988875" cy="416499"/>
            </a:xfrm>
            <a:custGeom>
              <a:avLst/>
              <a:gdLst>
                <a:gd name="connsiteX0" fmla="*/ 755361 w 755361"/>
                <a:gd name="connsiteY0" fmla="*/ 383586 h 416878"/>
                <a:gd name="connsiteX1" fmla="*/ 1599 w 755361"/>
                <a:gd name="connsiteY1" fmla="*/ 383586 h 416878"/>
                <a:gd name="connsiteX2" fmla="*/ 557653 w 755361"/>
                <a:gd name="connsiteY2" fmla="*/ 37597 h 416878"/>
                <a:gd name="connsiteX3" fmla="*/ 619437 w 755361"/>
                <a:gd name="connsiteY3" fmla="*/ 25240 h 416878"/>
                <a:gd name="connsiteX0-1" fmla="*/ 754492 w 754492"/>
                <a:gd name="connsiteY0-2" fmla="*/ 358346 h 392510"/>
                <a:gd name="connsiteX1-3" fmla="*/ 730 w 754492"/>
                <a:gd name="connsiteY1-4" fmla="*/ 358346 h 392510"/>
                <a:gd name="connsiteX2-5" fmla="*/ 618568 w 754492"/>
                <a:gd name="connsiteY2-6" fmla="*/ 0 h 392510"/>
                <a:gd name="connsiteX0-7" fmla="*/ 1458409 w 1458409"/>
                <a:gd name="connsiteY0-8" fmla="*/ 358346 h 379568"/>
                <a:gd name="connsiteX1-9" fmla="*/ 312 w 1458409"/>
                <a:gd name="connsiteY1-10" fmla="*/ 333633 h 379568"/>
                <a:gd name="connsiteX2-11" fmla="*/ 1322485 w 1458409"/>
                <a:gd name="connsiteY2-12" fmla="*/ 0 h 379568"/>
                <a:gd name="connsiteX0-13" fmla="*/ 1483885 w 1483885"/>
                <a:gd name="connsiteY0-14" fmla="*/ 457200 h 484234"/>
                <a:gd name="connsiteX1-15" fmla="*/ 25788 w 1483885"/>
                <a:gd name="connsiteY1-16" fmla="*/ 432487 h 484234"/>
                <a:gd name="connsiteX2-17" fmla="*/ 569485 w 1483885"/>
                <a:gd name="connsiteY2-18" fmla="*/ 0 h 484234"/>
                <a:gd name="connsiteX0-19" fmla="*/ 1475175 w 1475175"/>
                <a:gd name="connsiteY0-20" fmla="*/ 469557 h 497359"/>
                <a:gd name="connsiteX1-21" fmla="*/ 17078 w 1475175"/>
                <a:gd name="connsiteY1-22" fmla="*/ 444844 h 497359"/>
                <a:gd name="connsiteX2-23" fmla="*/ 684342 w 1475175"/>
                <a:gd name="connsiteY2-24" fmla="*/ 0 h 497359"/>
                <a:gd name="connsiteX0-25" fmla="*/ 1482176 w 1482176"/>
                <a:gd name="connsiteY0-26" fmla="*/ 469557 h 497359"/>
                <a:gd name="connsiteX1-27" fmla="*/ 24079 w 1482176"/>
                <a:gd name="connsiteY1-28" fmla="*/ 444844 h 497359"/>
                <a:gd name="connsiteX2-29" fmla="*/ 691343 w 1482176"/>
                <a:gd name="connsiteY2-30" fmla="*/ 0 h 497359"/>
                <a:gd name="connsiteX0-31" fmla="*/ 1496003 w 1496003"/>
                <a:gd name="connsiteY0-32" fmla="*/ 383060 h 405670"/>
                <a:gd name="connsiteX1-33" fmla="*/ 37906 w 1496003"/>
                <a:gd name="connsiteY1-34" fmla="*/ 358347 h 405670"/>
                <a:gd name="connsiteX2-35" fmla="*/ 581603 w 1496003"/>
                <a:gd name="connsiteY2-36" fmla="*/ 0 h 405670"/>
                <a:gd name="connsiteX0-37" fmla="*/ 1498863 w 1498863"/>
                <a:gd name="connsiteY0-38" fmla="*/ 383060 h 405670"/>
                <a:gd name="connsiteX1-39" fmla="*/ 40766 w 1498863"/>
                <a:gd name="connsiteY1-40" fmla="*/ 358347 h 405670"/>
                <a:gd name="connsiteX2-41" fmla="*/ 584463 w 1498863"/>
                <a:gd name="connsiteY2-42" fmla="*/ 0 h 405670"/>
                <a:gd name="connsiteX0-43" fmla="*/ 1473706 w 1473706"/>
                <a:gd name="connsiteY0-44" fmla="*/ 383060 h 440354"/>
                <a:gd name="connsiteX1-45" fmla="*/ 15609 w 1473706"/>
                <a:gd name="connsiteY1-46" fmla="*/ 358347 h 440354"/>
                <a:gd name="connsiteX2-47" fmla="*/ 559306 w 1473706"/>
                <a:gd name="connsiteY2-48" fmla="*/ 0 h 440354"/>
                <a:gd name="connsiteX0-49" fmla="*/ 1682620 w 1682620"/>
                <a:gd name="connsiteY0-50" fmla="*/ 383060 h 405670"/>
                <a:gd name="connsiteX1-51" fmla="*/ 51528 w 1682620"/>
                <a:gd name="connsiteY1-52" fmla="*/ 358347 h 405670"/>
                <a:gd name="connsiteX2-53" fmla="*/ 595225 w 1682620"/>
                <a:gd name="connsiteY2-54" fmla="*/ 0 h 405670"/>
                <a:gd name="connsiteX0-55" fmla="*/ 1653020 w 1653020"/>
                <a:gd name="connsiteY0-56" fmla="*/ 320540 h 339742"/>
                <a:gd name="connsiteX1-57" fmla="*/ 21928 w 1653020"/>
                <a:gd name="connsiteY1-58" fmla="*/ 295827 h 339742"/>
                <a:gd name="connsiteX2-59" fmla="*/ 825980 w 1653020"/>
                <a:gd name="connsiteY2-60" fmla="*/ 0 h 339742"/>
                <a:gd name="connsiteX0-61" fmla="*/ 1717144 w 1717144"/>
                <a:gd name="connsiteY0-62" fmla="*/ 381397 h 403200"/>
                <a:gd name="connsiteX1-63" fmla="*/ 86052 w 1717144"/>
                <a:gd name="connsiteY1-64" fmla="*/ 356684 h 403200"/>
                <a:gd name="connsiteX2-65" fmla="*/ 296123 w 1717144"/>
                <a:gd name="connsiteY2-66" fmla="*/ 12588 h 403200"/>
                <a:gd name="connsiteX3-67" fmla="*/ 890104 w 1717144"/>
                <a:gd name="connsiteY3-68" fmla="*/ 60857 h 403200"/>
                <a:gd name="connsiteX0-69" fmla="*/ 1717144 w 1717144"/>
                <a:gd name="connsiteY0-70" fmla="*/ 376649 h 398452"/>
                <a:gd name="connsiteX1-71" fmla="*/ 86052 w 1717144"/>
                <a:gd name="connsiteY1-72" fmla="*/ 351936 h 398452"/>
                <a:gd name="connsiteX2-73" fmla="*/ 296123 w 1717144"/>
                <a:gd name="connsiteY2-74" fmla="*/ 7840 h 398452"/>
                <a:gd name="connsiteX3-75" fmla="*/ 651445 w 1717144"/>
                <a:gd name="connsiteY3-76" fmla="*/ 143636 h 398452"/>
                <a:gd name="connsiteX0-77" fmla="*/ 1717144 w 1717144"/>
                <a:gd name="connsiteY0-78" fmla="*/ 384043 h 405846"/>
                <a:gd name="connsiteX1-79" fmla="*/ 86052 w 1717144"/>
                <a:gd name="connsiteY1-80" fmla="*/ 359330 h 405846"/>
                <a:gd name="connsiteX2-81" fmla="*/ 296123 w 1717144"/>
                <a:gd name="connsiteY2-82" fmla="*/ 15234 h 405846"/>
                <a:gd name="connsiteX3-83" fmla="*/ 1237241 w 1717144"/>
                <a:gd name="connsiteY3-84" fmla="*/ 38495 h 405846"/>
                <a:gd name="connsiteX0-85" fmla="*/ 1717144 w 1717144"/>
                <a:gd name="connsiteY0-86" fmla="*/ 377444 h 399247"/>
                <a:gd name="connsiteX1-87" fmla="*/ 86052 w 1717144"/>
                <a:gd name="connsiteY1-88" fmla="*/ 352731 h 399247"/>
                <a:gd name="connsiteX2-89" fmla="*/ 296123 w 1717144"/>
                <a:gd name="connsiteY2-90" fmla="*/ 8635 h 399247"/>
                <a:gd name="connsiteX3-91" fmla="*/ 1237241 w 1717144"/>
                <a:gd name="connsiteY3-92" fmla="*/ 31896 h 399247"/>
                <a:gd name="connsiteX0-93" fmla="*/ 1717144 w 1717144"/>
                <a:gd name="connsiteY0-94" fmla="*/ 416694 h 438497"/>
                <a:gd name="connsiteX1-95" fmla="*/ 86052 w 1717144"/>
                <a:gd name="connsiteY1-96" fmla="*/ 391981 h 438497"/>
                <a:gd name="connsiteX2-97" fmla="*/ 296123 w 1717144"/>
                <a:gd name="connsiteY2-98" fmla="*/ 47885 h 438497"/>
                <a:gd name="connsiteX3-99" fmla="*/ 1237241 w 1717144"/>
                <a:gd name="connsiteY3-100" fmla="*/ 71146 h 438497"/>
                <a:gd name="connsiteX0-101" fmla="*/ 1717144 w 1717144"/>
                <a:gd name="connsiteY0-102" fmla="*/ 385519 h 407322"/>
                <a:gd name="connsiteX1-103" fmla="*/ 86052 w 1717144"/>
                <a:gd name="connsiteY1-104" fmla="*/ 360806 h 407322"/>
                <a:gd name="connsiteX2-105" fmla="*/ 296123 w 1717144"/>
                <a:gd name="connsiteY2-106" fmla="*/ 16710 h 407322"/>
                <a:gd name="connsiteX3-107" fmla="*/ 751724 w 1717144"/>
                <a:gd name="connsiteY3-108" fmla="*/ 141722 h 407322"/>
                <a:gd name="connsiteX0-109" fmla="*/ 1717144 w 1717144"/>
                <a:gd name="connsiteY0-110" fmla="*/ 385132 h 406935"/>
                <a:gd name="connsiteX1-111" fmla="*/ 86052 w 1717144"/>
                <a:gd name="connsiteY1-112" fmla="*/ 360419 h 406935"/>
                <a:gd name="connsiteX2-113" fmla="*/ 296123 w 1717144"/>
                <a:gd name="connsiteY2-114" fmla="*/ 16323 h 406935"/>
                <a:gd name="connsiteX3-115" fmla="*/ 751724 w 1717144"/>
                <a:gd name="connsiteY3-116" fmla="*/ 141335 h 406935"/>
                <a:gd name="connsiteX0-117" fmla="*/ 1717144 w 1717144"/>
                <a:gd name="connsiteY0-118" fmla="*/ 402465 h 424268"/>
                <a:gd name="connsiteX1-119" fmla="*/ 86052 w 1717144"/>
                <a:gd name="connsiteY1-120" fmla="*/ 377752 h 424268"/>
                <a:gd name="connsiteX2-121" fmla="*/ 296123 w 1717144"/>
                <a:gd name="connsiteY2-122" fmla="*/ 33656 h 424268"/>
                <a:gd name="connsiteX3-123" fmla="*/ 751724 w 1717144"/>
                <a:gd name="connsiteY3-124" fmla="*/ 158668 h 424268"/>
                <a:gd name="connsiteX0-125" fmla="*/ 1703068 w 1703068"/>
                <a:gd name="connsiteY0-126" fmla="*/ 402465 h 433569"/>
                <a:gd name="connsiteX1-127" fmla="*/ 71976 w 1703068"/>
                <a:gd name="connsiteY1-128" fmla="*/ 377752 h 433569"/>
                <a:gd name="connsiteX2-129" fmla="*/ 282047 w 1703068"/>
                <a:gd name="connsiteY2-130" fmla="*/ 33656 h 433569"/>
                <a:gd name="connsiteX3-131" fmla="*/ 737648 w 1703068"/>
                <a:gd name="connsiteY3-132" fmla="*/ 158668 h 433569"/>
                <a:gd name="connsiteX0-133" fmla="*/ 1703068 w 1703068"/>
                <a:gd name="connsiteY0-134" fmla="*/ 402465 h 433569"/>
                <a:gd name="connsiteX1-135" fmla="*/ 71976 w 1703068"/>
                <a:gd name="connsiteY1-136" fmla="*/ 377752 h 433569"/>
                <a:gd name="connsiteX2-137" fmla="*/ 282047 w 1703068"/>
                <a:gd name="connsiteY2-138" fmla="*/ 33656 h 433569"/>
                <a:gd name="connsiteX3-139" fmla="*/ 737648 w 1703068"/>
                <a:gd name="connsiteY3-140" fmla="*/ 158668 h 433569"/>
                <a:gd name="connsiteX0-141" fmla="*/ 1736283 w 1736283"/>
                <a:gd name="connsiteY0-142" fmla="*/ 399831 h 421458"/>
                <a:gd name="connsiteX1-143" fmla="*/ 105191 w 1736283"/>
                <a:gd name="connsiteY1-144" fmla="*/ 375118 h 421458"/>
                <a:gd name="connsiteX2-145" fmla="*/ 243539 w 1736283"/>
                <a:gd name="connsiteY2-146" fmla="*/ 34201 h 421458"/>
                <a:gd name="connsiteX3-147" fmla="*/ 770863 w 1736283"/>
                <a:gd name="connsiteY3-148" fmla="*/ 156034 h 421458"/>
              </a:gdLst>
              <a:ahLst/>
              <a:cxnLst>
                <a:cxn ang="0">
                  <a:pos x="connsiteX0-141" y="connsiteY0-142"/>
                </a:cxn>
                <a:cxn ang="0">
                  <a:pos x="connsiteX1-143" y="connsiteY1-144"/>
                </a:cxn>
                <a:cxn ang="0">
                  <a:pos x="connsiteX2-145" y="connsiteY2-146"/>
                </a:cxn>
                <a:cxn ang="0">
                  <a:pos x="connsiteX3-147" y="connsiteY3-148"/>
                </a:cxn>
              </a:cxnLst>
              <a:rect l="l" t="t" r="r" b="b"/>
              <a:pathLst>
                <a:path w="1736283" h="421458">
                  <a:moveTo>
                    <a:pt x="1736283" y="399831"/>
                  </a:moveTo>
                  <a:cubicBezTo>
                    <a:pt x="1375877" y="428663"/>
                    <a:pt x="353982" y="436056"/>
                    <a:pt x="105191" y="375118"/>
                  </a:cubicBezTo>
                  <a:cubicBezTo>
                    <a:pt x="-143600" y="314180"/>
                    <a:pt x="109530" y="83505"/>
                    <a:pt x="243539" y="34201"/>
                  </a:cubicBezTo>
                  <a:cubicBezTo>
                    <a:pt x="438239" y="-56438"/>
                    <a:pt x="1137030" y="50085"/>
                    <a:pt x="770863" y="156034"/>
                  </a:cubicBezTo>
                </a:path>
              </a:pathLst>
            </a:custGeom>
            <a:noFill/>
            <a:ln w="25400" cap="rnd">
              <a:solidFill>
                <a:srgbClr val="AE7F4F"/>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Unicode MS"/>
                <a:ea typeface="黑体"/>
                <a:cs typeface="+mn-cs"/>
              </a:endParaRPr>
            </a:p>
          </p:txBody>
        </p:sp>
      </p:grpSp>
      <p:sp>
        <p:nvSpPr>
          <p:cNvPr id="66" name="文本框 17">
            <a:extLst>
              <a:ext uri="{FF2B5EF4-FFF2-40B4-BE49-F238E27FC236}">
                <a16:creationId xmlns:a16="http://schemas.microsoft.com/office/drawing/2014/main" id="{8A8F9813-F81F-4398-B835-6BBE4B3DC2A6}"/>
              </a:ext>
            </a:extLst>
          </p:cNvPr>
          <p:cNvSpPr txBox="1"/>
          <p:nvPr/>
        </p:nvSpPr>
        <p:spPr>
          <a:xfrm>
            <a:off x="2833732" y="107325"/>
            <a:ext cx="7607748" cy="52322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vi-VN" altLang="en-US" sz="2800" b="1" i="0" u="none" strike="noStrike" kern="1200" cap="none" spc="0" normalizeH="0" baseline="0" noProof="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Bảng kiểm </a:t>
            </a:r>
            <a:r>
              <a:rPr kumimoji="0" lang="en-US" altLang="en-US" sz="2800" b="1" i="0" u="none" strike="noStrike" kern="1200" cap="none" spc="0" normalizeH="0" baseline="0" noProof="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cách</a:t>
            </a:r>
            <a:r>
              <a:rPr kumimoji="0" lang="vi-VN" altLang="en-US" sz="2800" b="1" i="0" u="none" strike="noStrike" kern="1200" cap="none" spc="0" normalizeH="0" baseline="0" noProof="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viết một biên bản</a:t>
            </a:r>
            <a:endParaRPr kumimoji="0" lang="en-US" altLang="en-US" sz="2000" b="0" i="0" u="none" strike="noStrike" kern="1200" cap="none" spc="0" normalizeH="0" baseline="0" noProof="0">
              <a:ln>
                <a:noFill/>
              </a:ln>
              <a:solidFill>
                <a:srgbClr val="002060"/>
              </a:solidFill>
              <a:effectLst/>
              <a:uLnTx/>
              <a:uFillTx/>
              <a:latin typeface="Arial Unicode MS"/>
              <a:ea typeface="黑体"/>
              <a:cs typeface="+mn-cs"/>
            </a:endParaRPr>
          </a:p>
        </p:txBody>
      </p:sp>
      <p:graphicFrame>
        <p:nvGraphicFramePr>
          <p:cNvPr id="2" name="Table 1">
            <a:extLst>
              <a:ext uri="{FF2B5EF4-FFF2-40B4-BE49-F238E27FC236}">
                <a16:creationId xmlns:a16="http://schemas.microsoft.com/office/drawing/2014/main" id="{10BF7C22-3FEE-4834-933E-5EC2CF994AF9}"/>
              </a:ext>
            </a:extLst>
          </p:cNvPr>
          <p:cNvGraphicFramePr>
            <a:graphicFrameLocks noGrp="1"/>
          </p:cNvGraphicFramePr>
          <p:nvPr/>
        </p:nvGraphicFramePr>
        <p:xfrm>
          <a:off x="540673" y="988863"/>
          <a:ext cx="10857374" cy="5859186"/>
        </p:xfrm>
        <a:graphic>
          <a:graphicData uri="http://schemas.openxmlformats.org/drawingml/2006/table">
            <a:tbl>
              <a:tblPr>
                <a:tableStyleId>{775DCB02-9BB8-47FD-8907-85C794F793BA}</a:tableStyleId>
              </a:tblPr>
              <a:tblGrid>
                <a:gridCol w="9450767">
                  <a:extLst>
                    <a:ext uri="{9D8B030D-6E8A-4147-A177-3AD203B41FA5}">
                      <a16:colId xmlns:a16="http://schemas.microsoft.com/office/drawing/2014/main" val="2428259214"/>
                    </a:ext>
                  </a:extLst>
                </a:gridCol>
                <a:gridCol w="1406607">
                  <a:extLst>
                    <a:ext uri="{9D8B030D-6E8A-4147-A177-3AD203B41FA5}">
                      <a16:colId xmlns:a16="http://schemas.microsoft.com/office/drawing/2014/main" val="3078318461"/>
                    </a:ext>
                  </a:extLst>
                </a:gridCol>
              </a:tblGrid>
              <a:tr h="735033">
                <a:tc>
                  <a:txBody>
                    <a:bodyPr/>
                    <a:lstStyle/>
                    <a:p>
                      <a:pPr algn="ctr">
                        <a:lnSpc>
                          <a:spcPct val="150000"/>
                        </a:lnSpc>
                        <a:spcAft>
                          <a:spcPts val="0"/>
                        </a:spcAft>
                      </a:pPr>
                      <a:r>
                        <a:rPr lang="vi-VN" sz="2400" b="1">
                          <a:solidFill>
                            <a:srgbClr val="002060"/>
                          </a:solidFill>
                          <a:effectLst/>
                          <a:latin typeface="Times New Roman" panose="02020603050405020304" pitchFamily="18" charset="0"/>
                          <a:cs typeface="Times New Roman" panose="02020603050405020304" pitchFamily="18" charset="0"/>
                        </a:rPr>
                        <a:t>Nội dung kiểm tra</a:t>
                      </a:r>
                      <a:endParaRPr lang="en-US" sz="2000" b="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38100" cap="flat" cmpd="sng" algn="ctr">
                      <a:solidFill>
                        <a:schemeClr val="accent4">
                          <a:lumMod val="50000"/>
                        </a:schemeClr>
                      </a:solidFill>
                      <a:prstDash val="solid"/>
                      <a:round/>
                      <a:headEnd type="none" w="med" len="med"/>
                      <a:tailEnd type="none" w="med" len="med"/>
                    </a:lnL>
                    <a:lnR w="38100" cap="flat" cmpd="sng" algn="ctr">
                      <a:solidFill>
                        <a:schemeClr val="accent4">
                          <a:lumMod val="50000"/>
                        </a:schemeClr>
                      </a:solidFill>
                      <a:prstDash val="solid"/>
                      <a:round/>
                      <a:headEnd type="none" w="med" len="med"/>
                      <a:tailEnd type="none" w="med" len="med"/>
                    </a:lnR>
                    <a:lnT w="38100" cap="flat" cmpd="sng" algn="ctr">
                      <a:solidFill>
                        <a:schemeClr val="accent4">
                          <a:lumMod val="50000"/>
                        </a:schemeClr>
                      </a:solidFill>
                      <a:prstDash val="solid"/>
                      <a:round/>
                      <a:headEnd type="none" w="med" len="med"/>
                      <a:tailEnd type="none" w="med" len="med"/>
                    </a:lnT>
                    <a:lnB w="38100" cap="flat" cmpd="sng" algn="ctr">
                      <a:solidFill>
                        <a:schemeClr val="accent4">
                          <a:lumMod val="50000"/>
                        </a:schemeClr>
                      </a:solidFill>
                      <a:prstDash val="solid"/>
                      <a:round/>
                      <a:headEnd type="none" w="med" len="med"/>
                      <a:tailEnd type="none" w="med" len="med"/>
                    </a:lnB>
                  </a:tcPr>
                </a:tc>
                <a:tc>
                  <a:txBody>
                    <a:bodyPr/>
                    <a:lstStyle/>
                    <a:p>
                      <a:pPr algn="ctr">
                        <a:lnSpc>
                          <a:spcPct val="150000"/>
                        </a:lnSpc>
                        <a:spcAft>
                          <a:spcPts val="0"/>
                        </a:spcAft>
                      </a:pPr>
                      <a:r>
                        <a:rPr lang="vi-VN" sz="2400" b="1">
                          <a:solidFill>
                            <a:srgbClr val="002060"/>
                          </a:solidFill>
                          <a:effectLst/>
                          <a:latin typeface="Times New Roman" panose="02020603050405020304" pitchFamily="18" charset="0"/>
                          <a:cs typeface="Times New Roman" panose="02020603050405020304" pitchFamily="18" charset="0"/>
                        </a:rPr>
                        <a:t>Đạt/chưa đạt</a:t>
                      </a:r>
                      <a:endParaRPr lang="en-US" sz="2000" b="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38100" cap="flat" cmpd="sng" algn="ctr">
                      <a:solidFill>
                        <a:schemeClr val="accent4">
                          <a:lumMod val="50000"/>
                        </a:schemeClr>
                      </a:solidFill>
                      <a:prstDash val="solid"/>
                      <a:round/>
                      <a:headEnd type="none" w="med" len="med"/>
                      <a:tailEnd type="none" w="med" len="med"/>
                    </a:lnL>
                    <a:lnR w="38100" cap="flat" cmpd="sng" algn="ctr">
                      <a:solidFill>
                        <a:schemeClr val="accent4">
                          <a:lumMod val="50000"/>
                        </a:schemeClr>
                      </a:solidFill>
                      <a:prstDash val="solid"/>
                      <a:round/>
                      <a:headEnd type="none" w="med" len="med"/>
                      <a:tailEnd type="none" w="med" len="med"/>
                    </a:lnR>
                    <a:lnT w="38100" cap="flat" cmpd="sng" algn="ctr">
                      <a:solidFill>
                        <a:schemeClr val="accent4">
                          <a:lumMod val="50000"/>
                        </a:schemeClr>
                      </a:solidFill>
                      <a:prstDash val="solid"/>
                      <a:round/>
                      <a:headEnd type="none" w="med" len="med"/>
                      <a:tailEnd type="none" w="med" len="med"/>
                    </a:lnT>
                    <a:lnB w="38100" cap="flat" cmpd="sng" algn="ctr">
                      <a:solidFill>
                        <a:schemeClr val="accent4">
                          <a:lumMod val="50000"/>
                        </a:schemeClr>
                      </a:solidFill>
                      <a:prstDash val="solid"/>
                      <a:round/>
                      <a:headEnd type="none" w="med" len="med"/>
                      <a:tailEnd type="none" w="med" len="med"/>
                    </a:lnB>
                  </a:tcPr>
                </a:tc>
                <a:extLst>
                  <a:ext uri="{0D108BD9-81ED-4DB2-BD59-A6C34878D82A}">
                    <a16:rowId xmlns:a16="http://schemas.microsoft.com/office/drawing/2014/main" val="4286336428"/>
                  </a:ext>
                </a:extLst>
              </a:tr>
              <a:tr h="735033">
                <a:tc>
                  <a:txBody>
                    <a:bodyPr/>
                    <a:lstStyle/>
                    <a:p>
                      <a:pPr>
                        <a:lnSpc>
                          <a:spcPct val="150000"/>
                        </a:lnSpc>
                        <a:spcAft>
                          <a:spcPts val="0"/>
                        </a:spcAft>
                      </a:pPr>
                      <a:r>
                        <a:rPr lang="vi-VN" sz="2400" b="0">
                          <a:solidFill>
                            <a:srgbClr val="002060"/>
                          </a:solidFill>
                          <a:effectLst/>
                          <a:latin typeface="Times New Roman" panose="02020603050405020304" pitchFamily="18" charset="0"/>
                          <a:cs typeface="Times New Roman" panose="02020603050405020304" pitchFamily="18" charset="0"/>
                        </a:rPr>
                        <a:t>Biên bàn đủ ba phần: phần đầu, phần chinh, phần cuối.</a:t>
                      </a:r>
                      <a:endParaRPr lang="en-US" sz="2000" b="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38100" cap="flat" cmpd="sng" algn="ctr">
                      <a:solidFill>
                        <a:schemeClr val="accent4">
                          <a:lumMod val="50000"/>
                        </a:schemeClr>
                      </a:solidFill>
                      <a:prstDash val="solid"/>
                      <a:round/>
                      <a:headEnd type="none" w="med" len="med"/>
                      <a:tailEnd type="none" w="med" len="med"/>
                    </a:lnL>
                    <a:lnR w="38100" cap="flat" cmpd="sng" algn="ctr">
                      <a:solidFill>
                        <a:schemeClr val="accent4">
                          <a:lumMod val="50000"/>
                        </a:schemeClr>
                      </a:solidFill>
                      <a:prstDash val="solid"/>
                      <a:round/>
                      <a:headEnd type="none" w="med" len="med"/>
                      <a:tailEnd type="none" w="med" len="med"/>
                    </a:lnR>
                    <a:lnT w="38100" cap="flat" cmpd="sng" algn="ctr">
                      <a:solidFill>
                        <a:schemeClr val="accent4">
                          <a:lumMod val="50000"/>
                        </a:schemeClr>
                      </a:solidFill>
                      <a:prstDash val="solid"/>
                      <a:round/>
                      <a:headEnd type="none" w="med" len="med"/>
                      <a:tailEnd type="none" w="med" len="med"/>
                    </a:lnT>
                    <a:lnB w="38100" cap="flat" cmpd="sng" algn="ctr">
                      <a:solidFill>
                        <a:schemeClr val="accent4">
                          <a:lumMod val="50000"/>
                        </a:schemeClr>
                      </a:solidFill>
                      <a:prstDash val="solid"/>
                      <a:round/>
                      <a:headEnd type="none" w="med" len="med"/>
                      <a:tailEnd type="none" w="med" len="med"/>
                    </a:lnB>
                  </a:tcPr>
                </a:tc>
                <a:tc>
                  <a:txBody>
                    <a:bodyPr/>
                    <a:lstStyle/>
                    <a:p>
                      <a:pPr>
                        <a:lnSpc>
                          <a:spcPct val="150000"/>
                        </a:lnSpc>
                        <a:spcAft>
                          <a:spcPts val="0"/>
                        </a:spcAft>
                      </a:pPr>
                      <a:r>
                        <a:rPr lang="vi-VN" sz="2400" b="0">
                          <a:solidFill>
                            <a:srgbClr val="002060"/>
                          </a:solidFill>
                          <a:effectLst/>
                          <a:latin typeface="Times New Roman" panose="02020603050405020304" pitchFamily="18" charset="0"/>
                          <a:cs typeface="Times New Roman" panose="02020603050405020304" pitchFamily="18" charset="0"/>
                        </a:rPr>
                        <a:t> </a:t>
                      </a:r>
                      <a:endParaRPr lang="en-US" sz="2000" b="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38100" cap="flat" cmpd="sng" algn="ctr">
                      <a:solidFill>
                        <a:schemeClr val="accent4">
                          <a:lumMod val="50000"/>
                        </a:schemeClr>
                      </a:solidFill>
                      <a:prstDash val="solid"/>
                      <a:round/>
                      <a:headEnd type="none" w="med" len="med"/>
                      <a:tailEnd type="none" w="med" len="med"/>
                    </a:lnL>
                    <a:lnR w="38100" cap="flat" cmpd="sng" algn="ctr">
                      <a:solidFill>
                        <a:schemeClr val="accent4">
                          <a:lumMod val="50000"/>
                        </a:schemeClr>
                      </a:solidFill>
                      <a:prstDash val="solid"/>
                      <a:round/>
                      <a:headEnd type="none" w="med" len="med"/>
                      <a:tailEnd type="none" w="med" len="med"/>
                    </a:lnR>
                    <a:lnT w="38100" cap="flat" cmpd="sng" algn="ctr">
                      <a:solidFill>
                        <a:schemeClr val="accent4">
                          <a:lumMod val="50000"/>
                        </a:schemeClr>
                      </a:solidFill>
                      <a:prstDash val="solid"/>
                      <a:round/>
                      <a:headEnd type="none" w="med" len="med"/>
                      <a:tailEnd type="none" w="med" len="med"/>
                    </a:lnT>
                    <a:lnB w="38100" cap="flat" cmpd="sng" algn="ctr">
                      <a:solidFill>
                        <a:schemeClr val="accent4">
                          <a:lumMod val="50000"/>
                        </a:schemeClr>
                      </a:solidFill>
                      <a:prstDash val="solid"/>
                      <a:round/>
                      <a:headEnd type="none" w="med" len="med"/>
                      <a:tailEnd type="none" w="med" len="med"/>
                    </a:lnB>
                  </a:tcPr>
                </a:tc>
                <a:extLst>
                  <a:ext uri="{0D108BD9-81ED-4DB2-BD59-A6C34878D82A}">
                    <a16:rowId xmlns:a16="http://schemas.microsoft.com/office/drawing/2014/main" val="3251269077"/>
                  </a:ext>
                </a:extLst>
              </a:tr>
              <a:tr h="735033">
                <a:tc>
                  <a:txBody>
                    <a:bodyPr/>
                    <a:lstStyle/>
                    <a:p>
                      <a:pPr>
                        <a:lnSpc>
                          <a:spcPct val="150000"/>
                        </a:lnSpc>
                        <a:spcAft>
                          <a:spcPts val="0"/>
                        </a:spcAft>
                      </a:pPr>
                      <a:r>
                        <a:rPr lang="vi-VN" sz="2400" b="0">
                          <a:solidFill>
                            <a:srgbClr val="002060"/>
                          </a:solidFill>
                          <a:effectLst/>
                          <a:latin typeface="Times New Roman" panose="02020603050405020304" pitchFamily="18" charset="0"/>
                          <a:cs typeface="Times New Roman" panose="02020603050405020304" pitchFamily="18" charset="0"/>
                        </a:rPr>
                        <a:t>Phần đầu trình bày rõ thời gian, địa điềm, thành phần tham dự.</a:t>
                      </a:r>
                      <a:endParaRPr lang="en-US" sz="2000" b="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38100" cap="flat" cmpd="sng" algn="ctr">
                      <a:solidFill>
                        <a:schemeClr val="accent4">
                          <a:lumMod val="50000"/>
                        </a:schemeClr>
                      </a:solidFill>
                      <a:prstDash val="solid"/>
                      <a:round/>
                      <a:headEnd type="none" w="med" len="med"/>
                      <a:tailEnd type="none" w="med" len="med"/>
                    </a:lnL>
                    <a:lnR w="38100" cap="flat" cmpd="sng" algn="ctr">
                      <a:solidFill>
                        <a:schemeClr val="accent4">
                          <a:lumMod val="50000"/>
                        </a:schemeClr>
                      </a:solidFill>
                      <a:prstDash val="solid"/>
                      <a:round/>
                      <a:headEnd type="none" w="med" len="med"/>
                      <a:tailEnd type="none" w="med" len="med"/>
                    </a:lnR>
                    <a:lnT w="38100" cap="flat" cmpd="sng" algn="ctr">
                      <a:solidFill>
                        <a:schemeClr val="accent4">
                          <a:lumMod val="50000"/>
                        </a:schemeClr>
                      </a:solidFill>
                      <a:prstDash val="solid"/>
                      <a:round/>
                      <a:headEnd type="none" w="med" len="med"/>
                      <a:tailEnd type="none" w="med" len="med"/>
                    </a:lnT>
                    <a:lnB w="38100" cap="flat" cmpd="sng" algn="ctr">
                      <a:solidFill>
                        <a:schemeClr val="accent4">
                          <a:lumMod val="50000"/>
                        </a:schemeClr>
                      </a:solidFill>
                      <a:prstDash val="solid"/>
                      <a:round/>
                      <a:headEnd type="none" w="med" len="med"/>
                      <a:tailEnd type="none" w="med" len="med"/>
                    </a:lnB>
                  </a:tcPr>
                </a:tc>
                <a:tc>
                  <a:txBody>
                    <a:bodyPr/>
                    <a:lstStyle/>
                    <a:p>
                      <a:pPr>
                        <a:lnSpc>
                          <a:spcPct val="150000"/>
                        </a:lnSpc>
                        <a:spcAft>
                          <a:spcPts val="0"/>
                        </a:spcAft>
                      </a:pPr>
                      <a:r>
                        <a:rPr lang="vi-VN" sz="2400" b="0">
                          <a:solidFill>
                            <a:srgbClr val="002060"/>
                          </a:solidFill>
                          <a:effectLst/>
                          <a:latin typeface="Times New Roman" panose="02020603050405020304" pitchFamily="18" charset="0"/>
                          <a:cs typeface="Times New Roman" panose="02020603050405020304" pitchFamily="18" charset="0"/>
                        </a:rPr>
                        <a:t> </a:t>
                      </a:r>
                      <a:endParaRPr lang="en-US" sz="2000" b="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38100" cap="flat" cmpd="sng" algn="ctr">
                      <a:solidFill>
                        <a:schemeClr val="accent4">
                          <a:lumMod val="50000"/>
                        </a:schemeClr>
                      </a:solidFill>
                      <a:prstDash val="solid"/>
                      <a:round/>
                      <a:headEnd type="none" w="med" len="med"/>
                      <a:tailEnd type="none" w="med" len="med"/>
                    </a:lnL>
                    <a:lnR w="38100" cap="flat" cmpd="sng" algn="ctr">
                      <a:solidFill>
                        <a:schemeClr val="accent4">
                          <a:lumMod val="50000"/>
                        </a:schemeClr>
                      </a:solidFill>
                      <a:prstDash val="solid"/>
                      <a:round/>
                      <a:headEnd type="none" w="med" len="med"/>
                      <a:tailEnd type="none" w="med" len="med"/>
                    </a:lnR>
                    <a:lnT w="38100" cap="flat" cmpd="sng" algn="ctr">
                      <a:solidFill>
                        <a:schemeClr val="accent4">
                          <a:lumMod val="50000"/>
                        </a:schemeClr>
                      </a:solidFill>
                      <a:prstDash val="solid"/>
                      <a:round/>
                      <a:headEnd type="none" w="med" len="med"/>
                      <a:tailEnd type="none" w="med" len="med"/>
                    </a:lnT>
                    <a:lnB w="38100" cap="flat" cmpd="sng" algn="ctr">
                      <a:solidFill>
                        <a:schemeClr val="accent4">
                          <a:lumMod val="50000"/>
                        </a:schemeClr>
                      </a:solidFill>
                      <a:prstDash val="solid"/>
                      <a:round/>
                      <a:headEnd type="none" w="med" len="med"/>
                      <a:tailEnd type="none" w="med" len="med"/>
                    </a:lnB>
                  </a:tcPr>
                </a:tc>
                <a:extLst>
                  <a:ext uri="{0D108BD9-81ED-4DB2-BD59-A6C34878D82A}">
                    <a16:rowId xmlns:a16="http://schemas.microsoft.com/office/drawing/2014/main" val="265804627"/>
                  </a:ext>
                </a:extLst>
              </a:tr>
              <a:tr h="993364">
                <a:tc>
                  <a:txBody>
                    <a:bodyPr/>
                    <a:lstStyle/>
                    <a:p>
                      <a:pPr>
                        <a:lnSpc>
                          <a:spcPct val="150000"/>
                        </a:lnSpc>
                        <a:spcAft>
                          <a:spcPts val="0"/>
                        </a:spcAft>
                      </a:pPr>
                      <a:r>
                        <a:rPr lang="vi-VN" sz="2400" b="0">
                          <a:solidFill>
                            <a:srgbClr val="002060"/>
                          </a:solidFill>
                          <a:effectLst/>
                          <a:latin typeface="Times New Roman" panose="02020603050405020304" pitchFamily="18" charset="0"/>
                          <a:cs typeface="Times New Roman" panose="02020603050405020304" pitchFamily="18" charset="0"/>
                        </a:rPr>
                        <a:t>phần chính ghi lần lượt các ý kiến phát biểu của từng người theo đứng trình tự diễn ra.</a:t>
                      </a:r>
                      <a:endParaRPr lang="en-US" sz="2000" b="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38100" cap="flat" cmpd="sng" algn="ctr">
                      <a:solidFill>
                        <a:schemeClr val="accent4">
                          <a:lumMod val="50000"/>
                        </a:schemeClr>
                      </a:solidFill>
                      <a:prstDash val="solid"/>
                      <a:round/>
                      <a:headEnd type="none" w="med" len="med"/>
                      <a:tailEnd type="none" w="med" len="med"/>
                    </a:lnL>
                    <a:lnR w="38100" cap="flat" cmpd="sng" algn="ctr">
                      <a:solidFill>
                        <a:schemeClr val="accent4">
                          <a:lumMod val="50000"/>
                        </a:schemeClr>
                      </a:solidFill>
                      <a:prstDash val="solid"/>
                      <a:round/>
                      <a:headEnd type="none" w="med" len="med"/>
                      <a:tailEnd type="none" w="med" len="med"/>
                    </a:lnR>
                    <a:lnT w="38100" cap="flat" cmpd="sng" algn="ctr">
                      <a:solidFill>
                        <a:schemeClr val="accent4">
                          <a:lumMod val="50000"/>
                        </a:schemeClr>
                      </a:solidFill>
                      <a:prstDash val="solid"/>
                      <a:round/>
                      <a:headEnd type="none" w="med" len="med"/>
                      <a:tailEnd type="none" w="med" len="med"/>
                    </a:lnT>
                    <a:lnB w="38100" cap="flat" cmpd="sng" algn="ctr">
                      <a:solidFill>
                        <a:schemeClr val="accent4">
                          <a:lumMod val="50000"/>
                        </a:schemeClr>
                      </a:solidFill>
                      <a:prstDash val="solid"/>
                      <a:round/>
                      <a:headEnd type="none" w="med" len="med"/>
                      <a:tailEnd type="none" w="med" len="med"/>
                    </a:lnB>
                  </a:tcPr>
                </a:tc>
                <a:tc rowSpan="2">
                  <a:txBody>
                    <a:bodyPr/>
                    <a:lstStyle/>
                    <a:p>
                      <a:pPr>
                        <a:lnSpc>
                          <a:spcPct val="150000"/>
                        </a:lnSpc>
                        <a:spcAft>
                          <a:spcPts val="0"/>
                        </a:spcAft>
                      </a:pPr>
                      <a:r>
                        <a:rPr lang="vi-VN" sz="2400" b="0">
                          <a:solidFill>
                            <a:srgbClr val="002060"/>
                          </a:solidFill>
                          <a:effectLst/>
                          <a:latin typeface="Times New Roman" panose="02020603050405020304" pitchFamily="18" charset="0"/>
                          <a:cs typeface="Times New Roman" panose="02020603050405020304" pitchFamily="18" charset="0"/>
                        </a:rPr>
                        <a:t> </a:t>
                      </a:r>
                      <a:endParaRPr lang="en-US" sz="2000" b="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38100" cap="flat" cmpd="sng" algn="ctr">
                      <a:solidFill>
                        <a:schemeClr val="accent4">
                          <a:lumMod val="50000"/>
                        </a:schemeClr>
                      </a:solidFill>
                      <a:prstDash val="solid"/>
                      <a:round/>
                      <a:headEnd type="none" w="med" len="med"/>
                      <a:tailEnd type="none" w="med" len="med"/>
                    </a:lnL>
                    <a:lnR w="38100" cap="flat" cmpd="sng" algn="ctr">
                      <a:solidFill>
                        <a:schemeClr val="accent4">
                          <a:lumMod val="50000"/>
                        </a:schemeClr>
                      </a:solidFill>
                      <a:prstDash val="solid"/>
                      <a:round/>
                      <a:headEnd type="none" w="med" len="med"/>
                      <a:tailEnd type="none" w="med" len="med"/>
                    </a:lnR>
                    <a:lnT w="38100" cap="flat" cmpd="sng" algn="ctr">
                      <a:solidFill>
                        <a:schemeClr val="accent4">
                          <a:lumMod val="50000"/>
                        </a:schemeClr>
                      </a:solidFill>
                      <a:prstDash val="solid"/>
                      <a:round/>
                      <a:headEnd type="none" w="med" len="med"/>
                      <a:tailEnd type="none" w="med" len="med"/>
                    </a:lnT>
                    <a:lnB w="38100" cap="flat" cmpd="sng" algn="ctr">
                      <a:solidFill>
                        <a:schemeClr val="accent4">
                          <a:lumMod val="50000"/>
                        </a:schemeClr>
                      </a:solidFill>
                      <a:prstDash val="solid"/>
                      <a:round/>
                      <a:headEnd type="none" w="med" len="med"/>
                      <a:tailEnd type="none" w="med" len="med"/>
                    </a:lnB>
                  </a:tcPr>
                </a:tc>
                <a:extLst>
                  <a:ext uri="{0D108BD9-81ED-4DB2-BD59-A6C34878D82A}">
                    <a16:rowId xmlns:a16="http://schemas.microsoft.com/office/drawing/2014/main" val="1202240028"/>
                  </a:ext>
                </a:extLst>
              </a:tr>
              <a:tr h="865524">
                <a:tc>
                  <a:txBody>
                    <a:bodyPr/>
                    <a:lstStyle/>
                    <a:p>
                      <a:pPr>
                        <a:lnSpc>
                          <a:spcPct val="150000"/>
                        </a:lnSpc>
                        <a:spcAft>
                          <a:spcPts val="0"/>
                        </a:spcAft>
                      </a:pPr>
                      <a:r>
                        <a:rPr lang="vi-VN" sz="2400" b="0">
                          <a:solidFill>
                            <a:srgbClr val="002060"/>
                          </a:solidFill>
                          <a:effectLst/>
                          <a:latin typeface="Times New Roman" panose="02020603050405020304" pitchFamily="18" charset="0"/>
                          <a:cs typeface="Times New Roman" panose="02020603050405020304" pitchFamily="18" charset="0"/>
                        </a:rPr>
                        <a:t>Phần cuối ghi rõ thời gian kết thúc cuộc họp, họ tên, chữ ki của thư kí và chủ toạ.</a:t>
                      </a:r>
                      <a:endParaRPr lang="en-US" sz="2000" b="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38100" cap="flat" cmpd="sng" algn="ctr">
                      <a:solidFill>
                        <a:schemeClr val="accent4">
                          <a:lumMod val="50000"/>
                        </a:schemeClr>
                      </a:solidFill>
                      <a:prstDash val="solid"/>
                      <a:round/>
                      <a:headEnd type="none" w="med" len="med"/>
                      <a:tailEnd type="none" w="med" len="med"/>
                    </a:lnL>
                    <a:lnR w="38100" cap="flat" cmpd="sng" algn="ctr">
                      <a:solidFill>
                        <a:schemeClr val="accent4">
                          <a:lumMod val="50000"/>
                        </a:schemeClr>
                      </a:solidFill>
                      <a:prstDash val="solid"/>
                      <a:round/>
                      <a:headEnd type="none" w="med" len="med"/>
                      <a:tailEnd type="none" w="med" len="med"/>
                    </a:lnR>
                    <a:lnT w="38100" cap="flat" cmpd="sng" algn="ctr">
                      <a:solidFill>
                        <a:schemeClr val="accent4">
                          <a:lumMod val="50000"/>
                        </a:schemeClr>
                      </a:solidFill>
                      <a:prstDash val="solid"/>
                      <a:round/>
                      <a:headEnd type="none" w="med" len="med"/>
                      <a:tailEnd type="none" w="med" len="med"/>
                    </a:lnT>
                    <a:lnB w="38100" cap="flat" cmpd="sng" algn="ctr">
                      <a:solidFill>
                        <a:schemeClr val="accent4">
                          <a:lumMod val="50000"/>
                        </a:schemeClr>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4012156653"/>
                  </a:ext>
                </a:extLst>
              </a:tr>
              <a:tr h="993364">
                <a:tc>
                  <a:txBody>
                    <a:bodyPr/>
                    <a:lstStyle/>
                    <a:p>
                      <a:pPr>
                        <a:lnSpc>
                          <a:spcPct val="150000"/>
                        </a:lnSpc>
                        <a:spcAft>
                          <a:spcPts val="0"/>
                        </a:spcAft>
                      </a:pPr>
                      <a:r>
                        <a:rPr lang="vi-VN" sz="2400" b="0">
                          <a:solidFill>
                            <a:srgbClr val="002060"/>
                          </a:solidFill>
                          <a:effectLst/>
                          <a:latin typeface="Times New Roman" panose="02020603050405020304" pitchFamily="18" charset="0"/>
                          <a:cs typeface="Times New Roman" panose="02020603050405020304" pitchFamily="18" charset="0"/>
                        </a:rPr>
                        <a:t>Ngôn ngữ của biên bàn chính xác, ngắn gọn, không làm cho người đọc hiểu nhầm ý người nói.</a:t>
                      </a:r>
                      <a:endParaRPr lang="en-US" sz="2000" b="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38100" cap="flat" cmpd="sng" algn="ctr">
                      <a:solidFill>
                        <a:schemeClr val="accent4">
                          <a:lumMod val="50000"/>
                        </a:schemeClr>
                      </a:solidFill>
                      <a:prstDash val="solid"/>
                      <a:round/>
                      <a:headEnd type="none" w="med" len="med"/>
                      <a:tailEnd type="none" w="med" len="med"/>
                    </a:lnL>
                    <a:lnR w="38100" cap="flat" cmpd="sng" algn="ctr">
                      <a:solidFill>
                        <a:schemeClr val="accent4">
                          <a:lumMod val="50000"/>
                        </a:schemeClr>
                      </a:solidFill>
                      <a:prstDash val="solid"/>
                      <a:round/>
                      <a:headEnd type="none" w="med" len="med"/>
                      <a:tailEnd type="none" w="med" len="med"/>
                    </a:lnR>
                    <a:lnT w="38100" cap="flat" cmpd="sng" algn="ctr">
                      <a:solidFill>
                        <a:schemeClr val="accent4">
                          <a:lumMod val="50000"/>
                        </a:schemeClr>
                      </a:solidFill>
                      <a:prstDash val="solid"/>
                      <a:round/>
                      <a:headEnd type="none" w="med" len="med"/>
                      <a:tailEnd type="none" w="med" len="med"/>
                    </a:lnT>
                    <a:lnB w="38100" cap="flat" cmpd="sng" algn="ctr">
                      <a:solidFill>
                        <a:schemeClr val="accent4">
                          <a:lumMod val="50000"/>
                        </a:schemeClr>
                      </a:solidFill>
                      <a:prstDash val="solid"/>
                      <a:round/>
                      <a:headEnd type="none" w="med" len="med"/>
                      <a:tailEnd type="none" w="med" len="med"/>
                    </a:lnB>
                  </a:tcPr>
                </a:tc>
                <a:tc>
                  <a:txBody>
                    <a:bodyPr/>
                    <a:lstStyle/>
                    <a:p>
                      <a:pPr>
                        <a:lnSpc>
                          <a:spcPct val="150000"/>
                        </a:lnSpc>
                        <a:spcAft>
                          <a:spcPts val="0"/>
                        </a:spcAft>
                      </a:pPr>
                      <a:r>
                        <a:rPr lang="vi-VN" sz="2400" b="0">
                          <a:solidFill>
                            <a:srgbClr val="002060"/>
                          </a:solidFill>
                          <a:effectLst/>
                          <a:latin typeface="Times New Roman" panose="02020603050405020304" pitchFamily="18" charset="0"/>
                          <a:cs typeface="Times New Roman" panose="02020603050405020304" pitchFamily="18" charset="0"/>
                        </a:rPr>
                        <a:t> </a:t>
                      </a:r>
                      <a:endParaRPr lang="en-US" sz="2000" b="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38100" cap="flat" cmpd="sng" algn="ctr">
                      <a:solidFill>
                        <a:schemeClr val="accent4">
                          <a:lumMod val="50000"/>
                        </a:schemeClr>
                      </a:solidFill>
                      <a:prstDash val="solid"/>
                      <a:round/>
                      <a:headEnd type="none" w="med" len="med"/>
                      <a:tailEnd type="none" w="med" len="med"/>
                    </a:lnL>
                    <a:lnR w="38100" cap="flat" cmpd="sng" algn="ctr">
                      <a:solidFill>
                        <a:schemeClr val="accent4">
                          <a:lumMod val="50000"/>
                        </a:schemeClr>
                      </a:solidFill>
                      <a:prstDash val="solid"/>
                      <a:round/>
                      <a:headEnd type="none" w="med" len="med"/>
                      <a:tailEnd type="none" w="med" len="med"/>
                    </a:lnR>
                    <a:lnT w="38100" cap="flat" cmpd="sng" algn="ctr">
                      <a:solidFill>
                        <a:schemeClr val="accent4">
                          <a:lumMod val="50000"/>
                        </a:schemeClr>
                      </a:solidFill>
                      <a:prstDash val="solid"/>
                      <a:round/>
                      <a:headEnd type="none" w="med" len="med"/>
                      <a:tailEnd type="none" w="med" len="med"/>
                    </a:lnT>
                    <a:lnB w="38100" cap="flat" cmpd="sng" algn="ctr">
                      <a:solidFill>
                        <a:schemeClr val="accent4">
                          <a:lumMod val="50000"/>
                        </a:schemeClr>
                      </a:solidFill>
                      <a:prstDash val="solid"/>
                      <a:round/>
                      <a:headEnd type="none" w="med" len="med"/>
                      <a:tailEnd type="none" w="med" len="med"/>
                    </a:lnB>
                  </a:tcPr>
                </a:tc>
                <a:extLst>
                  <a:ext uri="{0D108BD9-81ED-4DB2-BD59-A6C34878D82A}">
                    <a16:rowId xmlns:a16="http://schemas.microsoft.com/office/drawing/2014/main" val="2800083574"/>
                  </a:ext>
                </a:extLst>
              </a:tr>
            </a:tbl>
          </a:graphicData>
        </a:graphic>
      </p:graphicFrame>
    </p:spTree>
    <p:extLst>
      <p:ext uri="{BB962C8B-B14F-4D97-AF65-F5344CB8AC3E}">
        <p14:creationId xmlns:p14="http://schemas.microsoft.com/office/powerpoint/2010/main" val="28642563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1000"/>
                                        <p:tgtEl>
                                          <p:spTgt spid="5"/>
                                        </p:tgtEl>
                                      </p:cBhvr>
                                    </p:animEffect>
                                    <p:anim calcmode="lin" valueType="num">
                                      <p:cBhvr>
                                        <p:cTn id="33" dur="1000" fill="hold"/>
                                        <p:tgtEl>
                                          <p:spTgt spid="5"/>
                                        </p:tgtEl>
                                        <p:attrNameLst>
                                          <p:attrName>ppt_x</p:attrName>
                                        </p:attrNameLst>
                                      </p:cBhvr>
                                      <p:tavLst>
                                        <p:tav tm="0">
                                          <p:val>
                                            <p:strVal val="#ppt_x"/>
                                          </p:val>
                                        </p:tav>
                                        <p:tav tm="100000">
                                          <p:val>
                                            <p:strVal val="#ppt_x"/>
                                          </p:val>
                                        </p:tav>
                                      </p:tavLst>
                                    </p:anim>
                                    <p:anim calcmode="lin" valueType="num">
                                      <p:cBhvr>
                                        <p:cTn id="34" dur="1000" fill="hold"/>
                                        <p:tgtEl>
                                          <p:spTgt spid="5"/>
                                        </p:tgtEl>
                                        <p:attrNameLst>
                                          <p:attrName>ppt_y</p:attrName>
                                        </p:attrNameLst>
                                      </p:cBhvr>
                                      <p:tavLst>
                                        <p:tav tm="0">
                                          <p:val>
                                            <p:strVal val="#ppt_y+.1"/>
                                          </p:val>
                                        </p:tav>
                                        <p:tav tm="100000">
                                          <p:val>
                                            <p:strVal val="#ppt_y"/>
                                          </p:val>
                                        </p:tav>
                                      </p:tavLst>
                                    </p:anim>
                                  </p:childTnLst>
                                </p:cTn>
                              </p:par>
                              <p:par>
                                <p:cTn id="35" presetID="26" presetClass="emph" presetSubtype="0" repeatCount="indefinite" fill="hold" grpId="1" nodeType="withEffect">
                                  <p:stCondLst>
                                    <p:cond delay="0"/>
                                  </p:stCondLst>
                                  <p:endCondLst>
                                    <p:cond evt="onNext" delay="0">
                                      <p:tgtEl>
                                        <p:sldTgt/>
                                      </p:tgtEl>
                                    </p:cond>
                                  </p:endCondLst>
                                  <p:childTnLst>
                                    <p:animEffect transition="out" filter="fade">
                                      <p:cBhvr>
                                        <p:cTn id="36" dur="1000" tmFilter="0, 0; .2, .5; .8, .5; 1, 0"/>
                                        <p:tgtEl>
                                          <p:spTgt spid="22"/>
                                        </p:tgtEl>
                                      </p:cBhvr>
                                    </p:animEffect>
                                    <p:animScale>
                                      <p:cBhvr>
                                        <p:cTn id="37" dur="500" autoRev="1" fill="hold"/>
                                        <p:tgtEl>
                                          <p:spTgt spid="22"/>
                                        </p:tgtEl>
                                      </p:cBhvr>
                                      <p:by x="105000" y="105000"/>
                                    </p:animScale>
                                  </p:childTnLst>
                                </p:cTn>
                              </p:par>
                              <p:par>
                                <p:cTn id="38" presetID="26" presetClass="emph" presetSubtype="0" repeatCount="indefinite" fill="hold" grpId="1" nodeType="withEffect">
                                  <p:stCondLst>
                                    <p:cond delay="0"/>
                                  </p:stCondLst>
                                  <p:endCondLst>
                                    <p:cond evt="onNext" delay="0">
                                      <p:tgtEl>
                                        <p:sldTgt/>
                                      </p:tgtEl>
                                    </p:cond>
                                  </p:endCondLst>
                                  <p:childTnLst>
                                    <p:animEffect transition="out" filter="fade">
                                      <p:cBhvr>
                                        <p:cTn id="39" dur="1000" tmFilter="0, 0; .2, .5; .8, .5; 1, 0"/>
                                        <p:tgtEl>
                                          <p:spTgt spid="23"/>
                                        </p:tgtEl>
                                      </p:cBhvr>
                                    </p:animEffect>
                                    <p:animScale>
                                      <p:cBhvr>
                                        <p:cTn id="40" dur="500" autoRev="1" fill="hold"/>
                                        <p:tgtEl>
                                          <p:spTgt spid="23"/>
                                        </p:tgtEl>
                                      </p:cBhvr>
                                      <p:by x="105000" y="105000"/>
                                    </p:animScale>
                                  </p:childTnLst>
                                </p:cTn>
                              </p:par>
                              <p:par>
                                <p:cTn id="41" presetID="26" presetClass="emph" presetSubtype="0" repeatCount="indefinite" fill="hold" grpId="1" nodeType="withEffect">
                                  <p:stCondLst>
                                    <p:cond delay="0"/>
                                  </p:stCondLst>
                                  <p:endCondLst>
                                    <p:cond evt="onNext" delay="0">
                                      <p:tgtEl>
                                        <p:sldTgt/>
                                      </p:tgtEl>
                                    </p:cond>
                                  </p:endCondLst>
                                  <p:childTnLst>
                                    <p:animEffect transition="out" filter="fade">
                                      <p:cBhvr>
                                        <p:cTn id="42" dur="1000" tmFilter="0, 0; .2, .5; .8, .5; 1, 0"/>
                                        <p:tgtEl>
                                          <p:spTgt spid="6"/>
                                        </p:tgtEl>
                                      </p:cBhvr>
                                    </p:animEffect>
                                    <p:animScale>
                                      <p:cBhvr>
                                        <p:cTn id="43" dur="500" autoRev="1" fill="hold"/>
                                        <p:tgtEl>
                                          <p:spTgt spid="6"/>
                                        </p:tgtEl>
                                      </p:cBhvr>
                                      <p:by x="105000" y="105000"/>
                                    </p:animScale>
                                  </p:childTnLst>
                                </p:cTn>
                              </p:par>
                              <p:par>
                                <p:cTn id="44" presetID="26" presetClass="emph" presetSubtype="0" repeatCount="indefinite" fill="hold" grpId="1" nodeType="withEffect">
                                  <p:stCondLst>
                                    <p:cond delay="0"/>
                                  </p:stCondLst>
                                  <p:endCondLst>
                                    <p:cond evt="onNext" delay="0">
                                      <p:tgtEl>
                                        <p:sldTgt/>
                                      </p:tgtEl>
                                    </p:cond>
                                  </p:endCondLst>
                                  <p:childTnLst>
                                    <p:animEffect transition="out" filter="fade">
                                      <p:cBhvr>
                                        <p:cTn id="45" dur="1000" tmFilter="0, 0; .2, .5; .8, .5; 1, 0"/>
                                        <p:tgtEl>
                                          <p:spTgt spid="10"/>
                                        </p:tgtEl>
                                      </p:cBhvr>
                                    </p:animEffect>
                                    <p:animScale>
                                      <p:cBhvr>
                                        <p:cTn id="46" dur="500" autoRev="1" fill="hold"/>
                                        <p:tgtEl>
                                          <p:spTgt spid="10"/>
                                        </p:tgtEl>
                                      </p:cBhvr>
                                      <p:by x="105000" y="105000"/>
                                    </p:animScale>
                                  </p:childTnLst>
                                </p:cTn>
                              </p:par>
                              <p:par>
                                <p:cTn id="47" presetID="26" presetClass="emph" presetSubtype="0" repeatCount="indefinite" fill="hold" grpId="1" nodeType="withEffect">
                                  <p:stCondLst>
                                    <p:cond delay="0"/>
                                  </p:stCondLst>
                                  <p:endCondLst>
                                    <p:cond evt="onNext" delay="0">
                                      <p:tgtEl>
                                        <p:sldTgt/>
                                      </p:tgtEl>
                                    </p:cond>
                                  </p:endCondLst>
                                  <p:childTnLst>
                                    <p:animEffect transition="out" filter="fade">
                                      <p:cBhvr>
                                        <p:cTn id="48" dur="1000" tmFilter="0, 0; .2, .5; .8, .5; 1, 0"/>
                                        <p:tgtEl>
                                          <p:spTgt spid="5"/>
                                        </p:tgtEl>
                                      </p:cBhvr>
                                    </p:animEffect>
                                    <p:animScale>
                                      <p:cBhvr>
                                        <p:cTn id="49" dur="500" autoRev="1" fill="hold"/>
                                        <p:tgtEl>
                                          <p:spTgt spid="5"/>
                                        </p:tgtEl>
                                      </p:cBhvr>
                                      <p:by x="105000" y="105000"/>
                                    </p:animScale>
                                  </p:childTnLst>
                                </p:cTn>
                              </p:par>
                            </p:childTnLst>
                          </p:cTn>
                        </p:par>
                        <p:par>
                          <p:cTn id="50" fill="hold">
                            <p:stCondLst>
                              <p:cond delay="1000"/>
                            </p:stCondLst>
                            <p:childTnLst>
                              <p:par>
                                <p:cTn id="51" presetID="56" presetClass="entr" presetSubtype="0" fill="hold" grpId="0" nodeType="afterEffect">
                                  <p:stCondLst>
                                    <p:cond delay="0"/>
                                  </p:stCondLst>
                                  <p:iterate type="lt">
                                    <p:tmPct val="10000"/>
                                  </p:iterate>
                                  <p:childTnLst>
                                    <p:set>
                                      <p:cBhvr>
                                        <p:cTn id="52" dur="1" fill="hold">
                                          <p:stCondLst>
                                            <p:cond delay="0"/>
                                          </p:stCondLst>
                                        </p:cTn>
                                        <p:tgtEl>
                                          <p:spTgt spid="66"/>
                                        </p:tgtEl>
                                        <p:attrNameLst>
                                          <p:attrName>style.visibility</p:attrName>
                                        </p:attrNameLst>
                                      </p:cBhvr>
                                      <p:to>
                                        <p:strVal val="visible"/>
                                      </p:to>
                                    </p:set>
                                    <p:anim by="(-#ppt_w*2)" calcmode="lin" valueType="num">
                                      <p:cBhvr rctx="PPT">
                                        <p:cTn id="53" dur="500" autoRev="1" fill="hold">
                                          <p:stCondLst>
                                            <p:cond delay="0"/>
                                          </p:stCondLst>
                                        </p:cTn>
                                        <p:tgtEl>
                                          <p:spTgt spid="66"/>
                                        </p:tgtEl>
                                        <p:attrNameLst>
                                          <p:attrName>ppt_w</p:attrName>
                                        </p:attrNameLst>
                                      </p:cBhvr>
                                    </p:anim>
                                    <p:anim by="(#ppt_w*0.50)" calcmode="lin" valueType="num">
                                      <p:cBhvr>
                                        <p:cTn id="54" dur="500" decel="50000" autoRev="1" fill="hold">
                                          <p:stCondLst>
                                            <p:cond delay="0"/>
                                          </p:stCondLst>
                                        </p:cTn>
                                        <p:tgtEl>
                                          <p:spTgt spid="66"/>
                                        </p:tgtEl>
                                        <p:attrNameLst>
                                          <p:attrName>ppt_x</p:attrName>
                                        </p:attrNameLst>
                                      </p:cBhvr>
                                    </p:anim>
                                    <p:anim from="(-#ppt_h/2)" to="(#ppt_y)" calcmode="lin" valueType="num">
                                      <p:cBhvr>
                                        <p:cTn id="55" dur="1000" fill="hold">
                                          <p:stCondLst>
                                            <p:cond delay="0"/>
                                          </p:stCondLst>
                                        </p:cTn>
                                        <p:tgtEl>
                                          <p:spTgt spid="66"/>
                                        </p:tgtEl>
                                        <p:attrNameLst>
                                          <p:attrName>ppt_y</p:attrName>
                                        </p:attrNameLst>
                                      </p:cBhvr>
                                    </p:anim>
                                    <p:animRot by="21600000">
                                      <p:cBhvr>
                                        <p:cTn id="56" dur="1000" fill="hold">
                                          <p:stCondLst>
                                            <p:cond delay="0"/>
                                          </p:stCondLst>
                                        </p:cTn>
                                        <p:tgtEl>
                                          <p:spTgt spid="66"/>
                                        </p:tgtEl>
                                        <p:attrNameLst>
                                          <p:attrName>r</p:attrName>
                                        </p:attrNameLst>
                                      </p:cBhvr>
                                    </p:animRot>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fade">
                                      <p:cBhvr>
                                        <p:cTn id="61" dur="1000"/>
                                        <p:tgtEl>
                                          <p:spTgt spid="2"/>
                                        </p:tgtEl>
                                      </p:cBhvr>
                                    </p:animEffect>
                                    <p:anim calcmode="lin" valueType="num">
                                      <p:cBhvr>
                                        <p:cTn id="62" dur="1000" fill="hold"/>
                                        <p:tgtEl>
                                          <p:spTgt spid="2"/>
                                        </p:tgtEl>
                                        <p:attrNameLst>
                                          <p:attrName>ppt_x</p:attrName>
                                        </p:attrNameLst>
                                      </p:cBhvr>
                                      <p:tavLst>
                                        <p:tav tm="0">
                                          <p:val>
                                            <p:strVal val="#ppt_x"/>
                                          </p:val>
                                        </p:tav>
                                        <p:tav tm="100000">
                                          <p:val>
                                            <p:strVal val="#ppt_x"/>
                                          </p:val>
                                        </p:tav>
                                      </p:tavLst>
                                    </p:anim>
                                    <p:anim calcmode="lin" valueType="num">
                                      <p:cBhvr>
                                        <p:cTn id="6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10" grpId="0" animBg="1"/>
      <p:bldP spid="10" grpId="1" animBg="1"/>
      <p:bldP spid="22" grpId="0" animBg="1"/>
      <p:bldP spid="22" grpId="1" animBg="1"/>
      <p:bldP spid="23" grpId="0" animBg="1"/>
      <p:bldP spid="23" grpId="1"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8" name="图片 59">
            <a:extLst>
              <a:ext uri="{FF2B5EF4-FFF2-40B4-BE49-F238E27FC236}">
                <a16:creationId xmlns:a16="http://schemas.microsoft.com/office/drawing/2014/main" id="{F7936588-1547-4C36-96ED-D70EEC242085}"/>
              </a:ext>
            </a:extLst>
          </p:cNvPr>
          <p:cNvPicPr>
            <a:picLocks noChangeAspect="1"/>
          </p:cNvPicPr>
          <p:nvPr/>
        </p:nvPicPr>
        <p:blipFill>
          <a:blip r:embed="rId3"/>
          <a:stretch>
            <a:fillRect/>
          </a:stretch>
        </p:blipFill>
        <p:spPr>
          <a:xfrm>
            <a:off x="1975243" y="1239586"/>
            <a:ext cx="6726541" cy="3865479"/>
          </a:xfrm>
          <a:prstGeom prst="rect">
            <a:avLst/>
          </a:prstGeom>
        </p:spPr>
      </p:pic>
      <p:pic>
        <p:nvPicPr>
          <p:cNvPr id="59" name="图片 74">
            <a:extLst>
              <a:ext uri="{FF2B5EF4-FFF2-40B4-BE49-F238E27FC236}">
                <a16:creationId xmlns:a16="http://schemas.microsoft.com/office/drawing/2014/main" id="{3C592859-32B0-4BCE-BFB0-50F3722F8838}"/>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7454615" y="13038"/>
            <a:ext cx="1247169" cy="1620876"/>
          </a:xfrm>
          <a:prstGeom prst="rect">
            <a:avLst/>
          </a:prstGeom>
        </p:spPr>
      </p:pic>
      <p:pic>
        <p:nvPicPr>
          <p:cNvPr id="12" name="图片 11">
            <a:extLst>
              <a:ext uri="{FF2B5EF4-FFF2-40B4-BE49-F238E27FC236}">
                <a16:creationId xmlns:a16="http://schemas.microsoft.com/office/drawing/2014/main" id="{AC532A9B-2335-47B6-ACF9-919552F8CEB9}"/>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8096420" y="6161353"/>
            <a:ext cx="1778001" cy="683759"/>
          </a:xfrm>
          <a:prstGeom prst="rect">
            <a:avLst/>
          </a:prstGeom>
        </p:spPr>
      </p:pic>
      <p:pic>
        <p:nvPicPr>
          <p:cNvPr id="13" name="图片 12">
            <a:extLst>
              <a:ext uri="{FF2B5EF4-FFF2-40B4-BE49-F238E27FC236}">
                <a16:creationId xmlns:a16="http://schemas.microsoft.com/office/drawing/2014/main" id="{14FA2D53-D5EB-4057-8AC5-F60661FD3675}"/>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523943" y="6145230"/>
            <a:ext cx="1778001" cy="683759"/>
          </a:xfrm>
          <a:prstGeom prst="rect">
            <a:avLst/>
          </a:prstGeom>
        </p:spPr>
      </p:pic>
      <p:pic>
        <p:nvPicPr>
          <p:cNvPr id="14" name="图片 13">
            <a:extLst>
              <a:ext uri="{FF2B5EF4-FFF2-40B4-BE49-F238E27FC236}">
                <a16:creationId xmlns:a16="http://schemas.microsoft.com/office/drawing/2014/main" id="{4E5A7DB2-14AD-4B65-BFA6-BBE0BEBF10F8}"/>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0" y="6145229"/>
            <a:ext cx="1778001" cy="683759"/>
          </a:xfrm>
          <a:prstGeom prst="rect">
            <a:avLst/>
          </a:prstGeom>
        </p:spPr>
      </p:pic>
      <p:pic>
        <p:nvPicPr>
          <p:cNvPr id="15" name="图片 14">
            <a:extLst>
              <a:ext uri="{FF2B5EF4-FFF2-40B4-BE49-F238E27FC236}">
                <a16:creationId xmlns:a16="http://schemas.microsoft.com/office/drawing/2014/main" id="{31FDDC01-90B3-4862-86F3-176251973F91}"/>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10551723" y="63469"/>
            <a:ext cx="1566018" cy="1108172"/>
          </a:xfrm>
          <a:prstGeom prst="rect">
            <a:avLst/>
          </a:prstGeom>
        </p:spPr>
      </p:pic>
      <p:grpSp>
        <p:nvGrpSpPr>
          <p:cNvPr id="16" name="组合 15">
            <a:extLst>
              <a:ext uri="{FF2B5EF4-FFF2-40B4-BE49-F238E27FC236}">
                <a16:creationId xmlns:a16="http://schemas.microsoft.com/office/drawing/2014/main" id="{3CAB10D5-A676-425B-A3E9-63A08C9B2EAB}"/>
              </a:ext>
            </a:extLst>
          </p:cNvPr>
          <p:cNvGrpSpPr/>
          <p:nvPr/>
        </p:nvGrpSpPr>
        <p:grpSpPr>
          <a:xfrm rot="1359389">
            <a:off x="9312337" y="152147"/>
            <a:ext cx="1827856" cy="1765542"/>
            <a:chOff x="10101876" y="4297860"/>
            <a:chExt cx="1826037" cy="1763786"/>
          </a:xfrm>
        </p:grpSpPr>
        <p:sp>
          <p:nvSpPr>
            <p:cNvPr id="17" name="Freeform 26">
              <a:extLst>
                <a:ext uri="{FF2B5EF4-FFF2-40B4-BE49-F238E27FC236}">
                  <a16:creationId xmlns:a16="http://schemas.microsoft.com/office/drawing/2014/main" id="{76DEE696-B2DE-4DF1-816E-A8FBAC78840D}"/>
                </a:ext>
              </a:extLst>
            </p:cNvPr>
            <p:cNvSpPr>
              <a:spLocks noEditPoints="1"/>
            </p:cNvSpPr>
            <p:nvPr/>
          </p:nvSpPr>
          <p:spPr bwMode="auto">
            <a:xfrm>
              <a:off x="10122627" y="4297860"/>
              <a:ext cx="1745111" cy="1763786"/>
            </a:xfrm>
            <a:custGeom>
              <a:avLst/>
              <a:gdLst>
                <a:gd name="T0" fmla="*/ 341 w 356"/>
                <a:gd name="T1" fmla="*/ 95 h 359"/>
                <a:gd name="T2" fmla="*/ 210 w 356"/>
                <a:gd name="T3" fmla="*/ 14 h 359"/>
                <a:gd name="T4" fmla="*/ 60 w 356"/>
                <a:gd name="T5" fmla="*/ 72 h 359"/>
                <a:gd name="T6" fmla="*/ 43 w 356"/>
                <a:gd name="T7" fmla="*/ 111 h 359"/>
                <a:gd name="T8" fmla="*/ 37 w 356"/>
                <a:gd name="T9" fmla="*/ 119 h 359"/>
                <a:gd name="T10" fmla="*/ 13 w 356"/>
                <a:gd name="T11" fmla="*/ 165 h 359"/>
                <a:gd name="T12" fmla="*/ 41 w 356"/>
                <a:gd name="T13" fmla="*/ 301 h 359"/>
                <a:gd name="T14" fmla="*/ 213 w 356"/>
                <a:gd name="T15" fmla="*/ 343 h 359"/>
                <a:gd name="T16" fmla="*/ 337 w 356"/>
                <a:gd name="T17" fmla="*/ 217 h 359"/>
                <a:gd name="T18" fmla="*/ 341 w 356"/>
                <a:gd name="T19" fmla="*/ 95 h 359"/>
                <a:gd name="T20" fmla="*/ 278 w 356"/>
                <a:gd name="T21" fmla="*/ 170 h 359"/>
                <a:gd name="T22" fmla="*/ 278 w 356"/>
                <a:gd name="T23" fmla="*/ 159 h 359"/>
                <a:gd name="T24" fmla="*/ 279 w 356"/>
                <a:gd name="T25" fmla="*/ 153 h 359"/>
                <a:gd name="T26" fmla="*/ 280 w 356"/>
                <a:gd name="T27" fmla="*/ 144 h 359"/>
                <a:gd name="T28" fmla="*/ 278 w 356"/>
                <a:gd name="T29" fmla="*/ 170 h 359"/>
                <a:gd name="T30" fmla="*/ 274 w 356"/>
                <a:gd name="T31" fmla="*/ 226 h 359"/>
                <a:gd name="T32" fmla="*/ 276 w 356"/>
                <a:gd name="T33" fmla="*/ 220 h 359"/>
                <a:gd name="T34" fmla="*/ 278 w 356"/>
                <a:gd name="T35" fmla="*/ 211 h 359"/>
                <a:gd name="T36" fmla="*/ 297 w 356"/>
                <a:gd name="T37" fmla="*/ 179 h 359"/>
                <a:gd name="T38" fmla="*/ 298 w 356"/>
                <a:gd name="T39" fmla="*/ 175 h 359"/>
                <a:gd name="T40" fmla="*/ 291 w 356"/>
                <a:gd name="T41" fmla="*/ 199 h 359"/>
                <a:gd name="T42" fmla="*/ 274 w 356"/>
                <a:gd name="T43" fmla="*/ 226 h 359"/>
                <a:gd name="T44" fmla="*/ 325 w 356"/>
                <a:gd name="T45" fmla="*/ 117 h 359"/>
                <a:gd name="T46" fmla="*/ 281 w 356"/>
                <a:gd name="T47" fmla="*/ 54 h 359"/>
                <a:gd name="T48" fmla="*/ 325 w 356"/>
                <a:gd name="T49" fmla="*/ 117 h 359"/>
                <a:gd name="T50" fmla="*/ 31 w 356"/>
                <a:gd name="T51" fmla="*/ 188 h 359"/>
                <a:gd name="T52" fmla="*/ 34 w 356"/>
                <a:gd name="T53" fmla="*/ 188 h 359"/>
                <a:gd name="T54" fmla="*/ 34 w 356"/>
                <a:gd name="T55" fmla="*/ 189 h 359"/>
                <a:gd name="T56" fmla="*/ 42 w 356"/>
                <a:gd name="T57" fmla="*/ 198 h 359"/>
                <a:gd name="T58" fmla="*/ 43 w 356"/>
                <a:gd name="T59" fmla="*/ 198 h 359"/>
                <a:gd name="T60" fmla="*/ 31 w 356"/>
                <a:gd name="T61" fmla="*/ 235 h 359"/>
                <a:gd name="T62" fmla="*/ 31 w 356"/>
                <a:gd name="T63" fmla="*/ 188 h 359"/>
                <a:gd name="T64" fmla="*/ 66 w 356"/>
                <a:gd name="T65" fmla="*/ 296 h 359"/>
                <a:gd name="T66" fmla="*/ 44 w 356"/>
                <a:gd name="T67" fmla="*/ 270 h 359"/>
                <a:gd name="T68" fmla="*/ 50 w 356"/>
                <a:gd name="T69" fmla="*/ 270 h 359"/>
                <a:gd name="T70" fmla="*/ 67 w 356"/>
                <a:gd name="T71" fmla="*/ 285 h 359"/>
                <a:gd name="T72" fmla="*/ 132 w 356"/>
                <a:gd name="T73" fmla="*/ 310 h 359"/>
                <a:gd name="T74" fmla="*/ 159 w 356"/>
                <a:gd name="T75" fmla="*/ 313 h 359"/>
                <a:gd name="T76" fmla="*/ 165 w 356"/>
                <a:gd name="T77" fmla="*/ 313 h 359"/>
                <a:gd name="T78" fmla="*/ 262 w 356"/>
                <a:gd name="T79" fmla="*/ 296 h 359"/>
                <a:gd name="T80" fmla="*/ 253 w 356"/>
                <a:gd name="T81" fmla="*/ 303 h 359"/>
                <a:gd name="T82" fmla="*/ 66 w 356"/>
                <a:gd name="T83" fmla="*/ 296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6" h="359">
                  <a:moveTo>
                    <a:pt x="341" y="95"/>
                  </a:moveTo>
                  <a:cubicBezTo>
                    <a:pt x="320" y="41"/>
                    <a:pt x="266" y="14"/>
                    <a:pt x="210" y="14"/>
                  </a:cubicBezTo>
                  <a:cubicBezTo>
                    <a:pt x="154" y="0"/>
                    <a:pt x="92" y="22"/>
                    <a:pt x="60" y="72"/>
                  </a:cubicBezTo>
                  <a:cubicBezTo>
                    <a:pt x="52" y="84"/>
                    <a:pt x="47" y="97"/>
                    <a:pt x="43" y="111"/>
                  </a:cubicBezTo>
                  <a:cubicBezTo>
                    <a:pt x="41" y="114"/>
                    <a:pt x="39" y="116"/>
                    <a:pt x="37" y="119"/>
                  </a:cubicBezTo>
                  <a:cubicBezTo>
                    <a:pt x="25" y="133"/>
                    <a:pt x="13" y="149"/>
                    <a:pt x="13" y="165"/>
                  </a:cubicBezTo>
                  <a:cubicBezTo>
                    <a:pt x="0" y="211"/>
                    <a:pt x="9" y="264"/>
                    <a:pt x="41" y="301"/>
                  </a:cubicBezTo>
                  <a:cubicBezTo>
                    <a:pt x="82" y="349"/>
                    <a:pt x="155" y="359"/>
                    <a:pt x="213" y="343"/>
                  </a:cubicBezTo>
                  <a:cubicBezTo>
                    <a:pt x="276" y="327"/>
                    <a:pt x="325" y="279"/>
                    <a:pt x="337" y="217"/>
                  </a:cubicBezTo>
                  <a:cubicBezTo>
                    <a:pt x="354" y="179"/>
                    <a:pt x="356" y="136"/>
                    <a:pt x="341" y="95"/>
                  </a:cubicBezTo>
                  <a:close/>
                  <a:moveTo>
                    <a:pt x="278" y="170"/>
                  </a:moveTo>
                  <a:cubicBezTo>
                    <a:pt x="278" y="166"/>
                    <a:pt x="278" y="163"/>
                    <a:pt x="278" y="159"/>
                  </a:cubicBezTo>
                  <a:cubicBezTo>
                    <a:pt x="279" y="157"/>
                    <a:pt x="279" y="155"/>
                    <a:pt x="279" y="153"/>
                  </a:cubicBezTo>
                  <a:cubicBezTo>
                    <a:pt x="280" y="150"/>
                    <a:pt x="280" y="147"/>
                    <a:pt x="280" y="144"/>
                  </a:cubicBezTo>
                  <a:cubicBezTo>
                    <a:pt x="281" y="153"/>
                    <a:pt x="280" y="162"/>
                    <a:pt x="278" y="170"/>
                  </a:cubicBezTo>
                  <a:close/>
                  <a:moveTo>
                    <a:pt x="274" y="226"/>
                  </a:moveTo>
                  <a:cubicBezTo>
                    <a:pt x="275" y="224"/>
                    <a:pt x="276" y="222"/>
                    <a:pt x="276" y="220"/>
                  </a:cubicBezTo>
                  <a:cubicBezTo>
                    <a:pt x="277" y="217"/>
                    <a:pt x="277" y="214"/>
                    <a:pt x="278" y="211"/>
                  </a:cubicBezTo>
                  <a:cubicBezTo>
                    <a:pt x="286" y="202"/>
                    <a:pt x="293" y="191"/>
                    <a:pt x="297" y="179"/>
                  </a:cubicBezTo>
                  <a:cubicBezTo>
                    <a:pt x="298" y="178"/>
                    <a:pt x="298" y="176"/>
                    <a:pt x="298" y="175"/>
                  </a:cubicBezTo>
                  <a:cubicBezTo>
                    <a:pt x="297" y="183"/>
                    <a:pt x="295" y="191"/>
                    <a:pt x="291" y="199"/>
                  </a:cubicBezTo>
                  <a:cubicBezTo>
                    <a:pt x="287" y="209"/>
                    <a:pt x="281" y="218"/>
                    <a:pt x="274" y="226"/>
                  </a:cubicBezTo>
                  <a:close/>
                  <a:moveTo>
                    <a:pt x="325" y="117"/>
                  </a:moveTo>
                  <a:cubicBezTo>
                    <a:pt x="315" y="93"/>
                    <a:pt x="299" y="71"/>
                    <a:pt x="281" y="54"/>
                  </a:cubicBezTo>
                  <a:cubicBezTo>
                    <a:pt x="304" y="69"/>
                    <a:pt x="318" y="91"/>
                    <a:pt x="325" y="117"/>
                  </a:cubicBezTo>
                  <a:close/>
                  <a:moveTo>
                    <a:pt x="31" y="188"/>
                  </a:moveTo>
                  <a:cubicBezTo>
                    <a:pt x="32" y="188"/>
                    <a:pt x="33" y="188"/>
                    <a:pt x="34" y="188"/>
                  </a:cubicBezTo>
                  <a:cubicBezTo>
                    <a:pt x="34" y="189"/>
                    <a:pt x="34" y="189"/>
                    <a:pt x="34" y="189"/>
                  </a:cubicBezTo>
                  <a:cubicBezTo>
                    <a:pt x="34" y="193"/>
                    <a:pt x="38" y="197"/>
                    <a:pt x="42" y="198"/>
                  </a:cubicBezTo>
                  <a:cubicBezTo>
                    <a:pt x="43" y="198"/>
                    <a:pt x="43" y="198"/>
                    <a:pt x="43" y="198"/>
                  </a:cubicBezTo>
                  <a:cubicBezTo>
                    <a:pt x="36" y="210"/>
                    <a:pt x="32" y="223"/>
                    <a:pt x="31" y="235"/>
                  </a:cubicBezTo>
                  <a:cubicBezTo>
                    <a:pt x="28" y="220"/>
                    <a:pt x="28" y="204"/>
                    <a:pt x="31" y="188"/>
                  </a:cubicBezTo>
                  <a:close/>
                  <a:moveTo>
                    <a:pt x="66" y="296"/>
                  </a:moveTo>
                  <a:cubicBezTo>
                    <a:pt x="57" y="289"/>
                    <a:pt x="50" y="280"/>
                    <a:pt x="44" y="270"/>
                  </a:cubicBezTo>
                  <a:cubicBezTo>
                    <a:pt x="46" y="270"/>
                    <a:pt x="48" y="270"/>
                    <a:pt x="50" y="270"/>
                  </a:cubicBezTo>
                  <a:cubicBezTo>
                    <a:pt x="55" y="275"/>
                    <a:pt x="61" y="280"/>
                    <a:pt x="67" y="285"/>
                  </a:cubicBezTo>
                  <a:cubicBezTo>
                    <a:pt x="84" y="298"/>
                    <a:pt x="109" y="314"/>
                    <a:pt x="132" y="310"/>
                  </a:cubicBezTo>
                  <a:cubicBezTo>
                    <a:pt x="139" y="315"/>
                    <a:pt x="150" y="315"/>
                    <a:pt x="159" y="313"/>
                  </a:cubicBezTo>
                  <a:cubicBezTo>
                    <a:pt x="161" y="313"/>
                    <a:pt x="163" y="313"/>
                    <a:pt x="165" y="313"/>
                  </a:cubicBezTo>
                  <a:cubicBezTo>
                    <a:pt x="198" y="318"/>
                    <a:pt x="232" y="312"/>
                    <a:pt x="262" y="296"/>
                  </a:cubicBezTo>
                  <a:cubicBezTo>
                    <a:pt x="259" y="298"/>
                    <a:pt x="256" y="301"/>
                    <a:pt x="253" y="303"/>
                  </a:cubicBezTo>
                  <a:cubicBezTo>
                    <a:pt x="198" y="338"/>
                    <a:pt x="117" y="340"/>
                    <a:pt x="66" y="296"/>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8" name="Freeform 27">
              <a:extLst>
                <a:ext uri="{FF2B5EF4-FFF2-40B4-BE49-F238E27FC236}">
                  <a16:creationId xmlns:a16="http://schemas.microsoft.com/office/drawing/2014/main" id="{7BD54D3D-8B04-447B-A530-FD2BE2BA7B56}"/>
                </a:ext>
              </a:extLst>
            </p:cNvPr>
            <p:cNvSpPr>
              <a:spLocks noEditPoints="1"/>
            </p:cNvSpPr>
            <p:nvPr/>
          </p:nvSpPr>
          <p:spPr bwMode="auto">
            <a:xfrm>
              <a:off x="10809465" y="5343682"/>
              <a:ext cx="377658" cy="354833"/>
            </a:xfrm>
            <a:custGeom>
              <a:avLst/>
              <a:gdLst>
                <a:gd name="T0" fmla="*/ 75 w 77"/>
                <a:gd name="T1" fmla="*/ 21 h 72"/>
                <a:gd name="T2" fmla="*/ 77 w 77"/>
                <a:gd name="T3" fmla="*/ 14 h 72"/>
                <a:gd name="T4" fmla="*/ 73 w 77"/>
                <a:gd name="T5" fmla="*/ 8 h 72"/>
                <a:gd name="T6" fmla="*/ 36 w 77"/>
                <a:gd name="T7" fmla="*/ 12 h 72"/>
                <a:gd name="T8" fmla="*/ 28 w 77"/>
                <a:gd name="T9" fmla="*/ 17 h 72"/>
                <a:gd name="T10" fmla="*/ 28 w 77"/>
                <a:gd name="T11" fmla="*/ 17 h 72"/>
                <a:gd name="T12" fmla="*/ 27 w 77"/>
                <a:gd name="T13" fmla="*/ 16 h 72"/>
                <a:gd name="T14" fmla="*/ 22 w 77"/>
                <a:gd name="T15" fmla="*/ 13 h 72"/>
                <a:gd name="T16" fmla="*/ 21 w 77"/>
                <a:gd name="T17" fmla="*/ 12 h 72"/>
                <a:gd name="T18" fmla="*/ 10 w 77"/>
                <a:gd name="T19" fmla="*/ 12 h 72"/>
                <a:gd name="T20" fmla="*/ 1 w 77"/>
                <a:gd name="T21" fmla="*/ 18 h 72"/>
                <a:gd name="T22" fmla="*/ 14 w 77"/>
                <a:gd name="T23" fmla="*/ 56 h 72"/>
                <a:gd name="T24" fmla="*/ 30 w 77"/>
                <a:gd name="T25" fmla="*/ 70 h 72"/>
                <a:gd name="T26" fmla="*/ 36 w 77"/>
                <a:gd name="T27" fmla="*/ 69 h 72"/>
                <a:gd name="T28" fmla="*/ 36 w 77"/>
                <a:gd name="T29" fmla="*/ 70 h 72"/>
                <a:gd name="T30" fmla="*/ 43 w 77"/>
                <a:gd name="T31" fmla="*/ 69 h 72"/>
                <a:gd name="T32" fmla="*/ 53 w 77"/>
                <a:gd name="T33" fmla="*/ 69 h 72"/>
                <a:gd name="T34" fmla="*/ 68 w 77"/>
                <a:gd name="T35" fmla="*/ 42 h 72"/>
                <a:gd name="T36" fmla="*/ 73 w 77"/>
                <a:gd name="T37" fmla="*/ 34 h 72"/>
                <a:gd name="T38" fmla="*/ 73 w 77"/>
                <a:gd name="T39" fmla="*/ 29 h 72"/>
                <a:gd name="T40" fmla="*/ 73 w 77"/>
                <a:gd name="T41" fmla="*/ 29 h 72"/>
                <a:gd name="T42" fmla="*/ 75 w 77"/>
                <a:gd name="T43" fmla="*/ 21 h 72"/>
                <a:gd name="T44" fmla="*/ 55 w 77"/>
                <a:gd name="T45" fmla="*/ 23 h 72"/>
                <a:gd name="T46" fmla="*/ 55 w 77"/>
                <a:gd name="T47" fmla="*/ 22 h 72"/>
                <a:gd name="T48" fmla="*/ 48 w 77"/>
                <a:gd name="T49" fmla="*/ 17 h 72"/>
                <a:gd name="T50" fmla="*/ 52 w 77"/>
                <a:gd name="T51" fmla="*/ 16 h 72"/>
                <a:gd name="T52" fmla="*/ 66 w 77"/>
                <a:gd name="T53" fmla="*/ 17 h 72"/>
                <a:gd name="T54" fmla="*/ 65 w 77"/>
                <a:gd name="T55" fmla="*/ 20 h 72"/>
                <a:gd name="T56" fmla="*/ 55 w 77"/>
                <a:gd name="T57" fmla="*/ 23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7" h="72">
                  <a:moveTo>
                    <a:pt x="75" y="21"/>
                  </a:moveTo>
                  <a:cubicBezTo>
                    <a:pt x="76" y="19"/>
                    <a:pt x="77" y="17"/>
                    <a:pt x="77" y="14"/>
                  </a:cubicBezTo>
                  <a:cubicBezTo>
                    <a:pt x="77" y="11"/>
                    <a:pt x="76" y="9"/>
                    <a:pt x="73" y="8"/>
                  </a:cubicBezTo>
                  <a:cubicBezTo>
                    <a:pt x="64" y="4"/>
                    <a:pt x="40" y="0"/>
                    <a:pt x="36" y="12"/>
                  </a:cubicBezTo>
                  <a:cubicBezTo>
                    <a:pt x="32" y="11"/>
                    <a:pt x="29" y="12"/>
                    <a:pt x="28" y="17"/>
                  </a:cubicBezTo>
                  <a:cubicBezTo>
                    <a:pt x="28" y="17"/>
                    <a:pt x="28" y="17"/>
                    <a:pt x="28" y="17"/>
                  </a:cubicBezTo>
                  <a:cubicBezTo>
                    <a:pt x="27" y="17"/>
                    <a:pt x="27" y="16"/>
                    <a:pt x="27" y="16"/>
                  </a:cubicBezTo>
                  <a:cubicBezTo>
                    <a:pt x="27" y="12"/>
                    <a:pt x="24" y="11"/>
                    <a:pt x="22" y="13"/>
                  </a:cubicBezTo>
                  <a:cubicBezTo>
                    <a:pt x="21" y="12"/>
                    <a:pt x="21" y="12"/>
                    <a:pt x="21" y="12"/>
                  </a:cubicBezTo>
                  <a:cubicBezTo>
                    <a:pt x="18" y="8"/>
                    <a:pt x="13" y="8"/>
                    <a:pt x="10" y="12"/>
                  </a:cubicBezTo>
                  <a:cubicBezTo>
                    <a:pt x="6" y="11"/>
                    <a:pt x="2" y="13"/>
                    <a:pt x="1" y="18"/>
                  </a:cubicBezTo>
                  <a:cubicBezTo>
                    <a:pt x="0" y="33"/>
                    <a:pt x="3" y="47"/>
                    <a:pt x="14" y="56"/>
                  </a:cubicBezTo>
                  <a:cubicBezTo>
                    <a:pt x="17" y="62"/>
                    <a:pt x="22" y="67"/>
                    <a:pt x="30" y="70"/>
                  </a:cubicBezTo>
                  <a:cubicBezTo>
                    <a:pt x="32" y="71"/>
                    <a:pt x="34" y="70"/>
                    <a:pt x="36" y="69"/>
                  </a:cubicBezTo>
                  <a:cubicBezTo>
                    <a:pt x="36" y="70"/>
                    <a:pt x="36" y="70"/>
                    <a:pt x="36" y="70"/>
                  </a:cubicBezTo>
                  <a:cubicBezTo>
                    <a:pt x="38" y="71"/>
                    <a:pt x="41" y="71"/>
                    <a:pt x="43" y="69"/>
                  </a:cubicBezTo>
                  <a:cubicBezTo>
                    <a:pt x="46" y="72"/>
                    <a:pt x="50" y="71"/>
                    <a:pt x="53" y="69"/>
                  </a:cubicBezTo>
                  <a:cubicBezTo>
                    <a:pt x="61" y="62"/>
                    <a:pt x="66" y="52"/>
                    <a:pt x="68" y="42"/>
                  </a:cubicBezTo>
                  <a:cubicBezTo>
                    <a:pt x="71" y="40"/>
                    <a:pt x="73" y="37"/>
                    <a:pt x="73" y="34"/>
                  </a:cubicBezTo>
                  <a:cubicBezTo>
                    <a:pt x="74" y="32"/>
                    <a:pt x="73" y="30"/>
                    <a:pt x="73" y="29"/>
                  </a:cubicBezTo>
                  <a:cubicBezTo>
                    <a:pt x="73" y="29"/>
                    <a:pt x="73" y="29"/>
                    <a:pt x="73" y="29"/>
                  </a:cubicBezTo>
                  <a:cubicBezTo>
                    <a:pt x="74" y="26"/>
                    <a:pt x="75" y="23"/>
                    <a:pt x="75" y="21"/>
                  </a:cubicBezTo>
                  <a:close/>
                  <a:moveTo>
                    <a:pt x="55" y="23"/>
                  </a:moveTo>
                  <a:cubicBezTo>
                    <a:pt x="55" y="22"/>
                    <a:pt x="55" y="22"/>
                    <a:pt x="55" y="22"/>
                  </a:cubicBezTo>
                  <a:cubicBezTo>
                    <a:pt x="53" y="19"/>
                    <a:pt x="51" y="17"/>
                    <a:pt x="48" y="17"/>
                  </a:cubicBezTo>
                  <a:cubicBezTo>
                    <a:pt x="49" y="16"/>
                    <a:pt x="50" y="16"/>
                    <a:pt x="52" y="16"/>
                  </a:cubicBezTo>
                  <a:cubicBezTo>
                    <a:pt x="56" y="15"/>
                    <a:pt x="61" y="16"/>
                    <a:pt x="66" y="17"/>
                  </a:cubicBezTo>
                  <a:cubicBezTo>
                    <a:pt x="66" y="18"/>
                    <a:pt x="65" y="19"/>
                    <a:pt x="65" y="20"/>
                  </a:cubicBezTo>
                  <a:cubicBezTo>
                    <a:pt x="62" y="18"/>
                    <a:pt x="57" y="19"/>
                    <a:pt x="55" y="23"/>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9" name="Freeform 118">
              <a:extLst>
                <a:ext uri="{FF2B5EF4-FFF2-40B4-BE49-F238E27FC236}">
                  <a16:creationId xmlns:a16="http://schemas.microsoft.com/office/drawing/2014/main" id="{A6306F66-9DEE-4F3A-A081-82026CAF4831}"/>
                </a:ext>
              </a:extLst>
            </p:cNvPr>
            <p:cNvSpPr>
              <a:spLocks noEditPoints="1"/>
            </p:cNvSpPr>
            <p:nvPr/>
          </p:nvSpPr>
          <p:spPr bwMode="auto">
            <a:xfrm>
              <a:off x="10101876" y="4316535"/>
              <a:ext cx="1826037" cy="1740961"/>
            </a:xfrm>
            <a:custGeom>
              <a:avLst/>
              <a:gdLst>
                <a:gd name="T0" fmla="*/ 256 w 372"/>
                <a:gd name="T1" fmla="*/ 37 h 354"/>
                <a:gd name="T2" fmla="*/ 123 w 372"/>
                <a:gd name="T3" fmla="*/ 21 h 354"/>
                <a:gd name="T4" fmla="*/ 17 w 372"/>
                <a:gd name="T5" fmla="*/ 149 h 354"/>
                <a:gd name="T6" fmla="*/ 66 w 372"/>
                <a:gd name="T7" fmla="*/ 301 h 354"/>
                <a:gd name="T8" fmla="*/ 249 w 372"/>
                <a:gd name="T9" fmla="*/ 333 h 354"/>
                <a:gd name="T10" fmla="*/ 369 w 372"/>
                <a:gd name="T11" fmla="*/ 167 h 354"/>
                <a:gd name="T12" fmla="*/ 256 w 372"/>
                <a:gd name="T13" fmla="*/ 37 h 354"/>
                <a:gd name="T14" fmla="*/ 302 w 372"/>
                <a:gd name="T15" fmla="*/ 275 h 354"/>
                <a:gd name="T16" fmla="*/ 141 w 372"/>
                <a:gd name="T17" fmla="*/ 316 h 354"/>
                <a:gd name="T18" fmla="*/ 30 w 372"/>
                <a:gd name="T19" fmla="*/ 175 h 354"/>
                <a:gd name="T20" fmla="*/ 116 w 372"/>
                <a:gd name="T21" fmla="*/ 42 h 354"/>
                <a:gd name="T22" fmla="*/ 239 w 372"/>
                <a:gd name="T23" fmla="*/ 38 h 354"/>
                <a:gd name="T24" fmla="*/ 237 w 372"/>
                <a:gd name="T25" fmla="*/ 38 h 354"/>
                <a:gd name="T26" fmla="*/ 235 w 372"/>
                <a:gd name="T27" fmla="*/ 54 h 354"/>
                <a:gd name="T28" fmla="*/ 268 w 372"/>
                <a:gd name="T29" fmla="*/ 59 h 354"/>
                <a:gd name="T30" fmla="*/ 270 w 372"/>
                <a:gd name="T31" fmla="*/ 61 h 354"/>
                <a:gd name="T32" fmla="*/ 276 w 372"/>
                <a:gd name="T33" fmla="*/ 61 h 354"/>
                <a:gd name="T34" fmla="*/ 312 w 372"/>
                <a:gd name="T35" fmla="*/ 79 h 354"/>
                <a:gd name="T36" fmla="*/ 346 w 372"/>
                <a:gd name="T37" fmla="*/ 136 h 354"/>
                <a:gd name="T38" fmla="*/ 302 w 372"/>
                <a:gd name="T39" fmla="*/ 275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2" h="354">
                  <a:moveTo>
                    <a:pt x="256" y="37"/>
                  </a:moveTo>
                  <a:cubicBezTo>
                    <a:pt x="218" y="8"/>
                    <a:pt x="170" y="0"/>
                    <a:pt x="123" y="21"/>
                  </a:cubicBezTo>
                  <a:cubicBezTo>
                    <a:pt x="71" y="44"/>
                    <a:pt x="32" y="95"/>
                    <a:pt x="17" y="149"/>
                  </a:cubicBezTo>
                  <a:cubicBezTo>
                    <a:pt x="0" y="207"/>
                    <a:pt x="19" y="264"/>
                    <a:pt x="66" y="301"/>
                  </a:cubicBezTo>
                  <a:cubicBezTo>
                    <a:pt x="116" y="339"/>
                    <a:pt x="189" y="354"/>
                    <a:pt x="249" y="333"/>
                  </a:cubicBezTo>
                  <a:cubicBezTo>
                    <a:pt x="318" y="309"/>
                    <a:pt x="365" y="239"/>
                    <a:pt x="369" y="167"/>
                  </a:cubicBezTo>
                  <a:cubicBezTo>
                    <a:pt x="372" y="99"/>
                    <a:pt x="323" y="39"/>
                    <a:pt x="256" y="37"/>
                  </a:cubicBezTo>
                  <a:close/>
                  <a:moveTo>
                    <a:pt x="302" y="275"/>
                  </a:moveTo>
                  <a:cubicBezTo>
                    <a:pt x="260" y="320"/>
                    <a:pt x="199" y="332"/>
                    <a:pt x="141" y="316"/>
                  </a:cubicBezTo>
                  <a:cubicBezTo>
                    <a:pt x="75" y="296"/>
                    <a:pt x="23" y="248"/>
                    <a:pt x="30" y="175"/>
                  </a:cubicBezTo>
                  <a:cubicBezTo>
                    <a:pt x="35" y="122"/>
                    <a:pt x="72" y="71"/>
                    <a:pt x="116" y="42"/>
                  </a:cubicBezTo>
                  <a:cubicBezTo>
                    <a:pt x="157" y="17"/>
                    <a:pt x="201" y="17"/>
                    <a:pt x="239" y="38"/>
                  </a:cubicBezTo>
                  <a:cubicBezTo>
                    <a:pt x="238" y="38"/>
                    <a:pt x="238" y="38"/>
                    <a:pt x="237" y="38"/>
                  </a:cubicBezTo>
                  <a:cubicBezTo>
                    <a:pt x="229" y="39"/>
                    <a:pt x="225" y="52"/>
                    <a:pt x="235" y="54"/>
                  </a:cubicBezTo>
                  <a:cubicBezTo>
                    <a:pt x="246" y="55"/>
                    <a:pt x="257" y="57"/>
                    <a:pt x="268" y="59"/>
                  </a:cubicBezTo>
                  <a:cubicBezTo>
                    <a:pt x="269" y="60"/>
                    <a:pt x="269" y="61"/>
                    <a:pt x="270" y="61"/>
                  </a:cubicBezTo>
                  <a:cubicBezTo>
                    <a:pt x="272" y="63"/>
                    <a:pt x="274" y="63"/>
                    <a:pt x="276" y="61"/>
                  </a:cubicBezTo>
                  <a:cubicBezTo>
                    <a:pt x="289" y="65"/>
                    <a:pt x="301" y="70"/>
                    <a:pt x="312" y="79"/>
                  </a:cubicBezTo>
                  <a:cubicBezTo>
                    <a:pt x="331" y="93"/>
                    <a:pt x="341" y="113"/>
                    <a:pt x="346" y="136"/>
                  </a:cubicBezTo>
                  <a:cubicBezTo>
                    <a:pt x="356" y="185"/>
                    <a:pt x="335" y="239"/>
                    <a:pt x="302" y="27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0" name="Freeform 119">
              <a:extLst>
                <a:ext uri="{FF2B5EF4-FFF2-40B4-BE49-F238E27FC236}">
                  <a16:creationId xmlns:a16="http://schemas.microsoft.com/office/drawing/2014/main" id="{55540D63-4D34-4115-A79C-EF73E98F40B3}"/>
                </a:ext>
              </a:extLst>
            </p:cNvPr>
            <p:cNvSpPr>
              <a:spLocks noEditPoints="1"/>
            </p:cNvSpPr>
            <p:nvPr/>
          </p:nvSpPr>
          <p:spPr bwMode="auto">
            <a:xfrm>
              <a:off x="10469158" y="5078076"/>
              <a:ext cx="1006396" cy="688914"/>
            </a:xfrm>
            <a:custGeom>
              <a:avLst/>
              <a:gdLst>
                <a:gd name="T0" fmla="*/ 193 w 205"/>
                <a:gd name="T1" fmla="*/ 4 h 140"/>
                <a:gd name="T2" fmla="*/ 163 w 205"/>
                <a:gd name="T3" fmla="*/ 36 h 140"/>
                <a:gd name="T4" fmla="*/ 150 w 205"/>
                <a:gd name="T5" fmla="*/ 43 h 140"/>
                <a:gd name="T6" fmla="*/ 144 w 205"/>
                <a:gd name="T7" fmla="*/ 45 h 140"/>
                <a:gd name="T8" fmla="*/ 110 w 205"/>
                <a:gd name="T9" fmla="*/ 52 h 140"/>
                <a:gd name="T10" fmla="*/ 12 w 205"/>
                <a:gd name="T11" fmla="*/ 19 h 140"/>
                <a:gd name="T12" fmla="*/ 3 w 205"/>
                <a:gd name="T13" fmla="*/ 26 h 140"/>
                <a:gd name="T14" fmla="*/ 64 w 205"/>
                <a:gd name="T15" fmla="*/ 65 h 140"/>
                <a:gd name="T16" fmla="*/ 114 w 205"/>
                <a:gd name="T17" fmla="*/ 139 h 140"/>
                <a:gd name="T18" fmla="*/ 158 w 205"/>
                <a:gd name="T19" fmla="*/ 58 h 140"/>
                <a:gd name="T20" fmla="*/ 172 w 205"/>
                <a:gd name="T21" fmla="*/ 51 h 140"/>
                <a:gd name="T22" fmla="*/ 205 w 205"/>
                <a:gd name="T23" fmla="*/ 9 h 140"/>
                <a:gd name="T24" fmla="*/ 193 w 205"/>
                <a:gd name="T25" fmla="*/ 4 h 140"/>
                <a:gd name="T26" fmla="*/ 115 w 205"/>
                <a:gd name="T27" fmla="*/ 123 h 140"/>
                <a:gd name="T28" fmla="*/ 73 w 205"/>
                <a:gd name="T29" fmla="*/ 67 h 140"/>
                <a:gd name="T30" fmla="*/ 108 w 205"/>
                <a:gd name="T31" fmla="*/ 69 h 140"/>
                <a:gd name="T32" fmla="*/ 106 w 205"/>
                <a:gd name="T33" fmla="*/ 105 h 140"/>
                <a:gd name="T34" fmla="*/ 114 w 205"/>
                <a:gd name="T35" fmla="*/ 105 h 140"/>
                <a:gd name="T36" fmla="*/ 112 w 205"/>
                <a:gd name="T37" fmla="*/ 69 h 140"/>
                <a:gd name="T38" fmla="*/ 142 w 205"/>
                <a:gd name="T39" fmla="*/ 64 h 140"/>
                <a:gd name="T40" fmla="*/ 115 w 205"/>
                <a:gd name="T41" fmla="*/ 123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5" h="140">
                  <a:moveTo>
                    <a:pt x="193" y="4"/>
                  </a:moveTo>
                  <a:cubicBezTo>
                    <a:pt x="182" y="14"/>
                    <a:pt x="177" y="28"/>
                    <a:pt x="163" y="36"/>
                  </a:cubicBezTo>
                  <a:cubicBezTo>
                    <a:pt x="159" y="39"/>
                    <a:pt x="155" y="41"/>
                    <a:pt x="150" y="43"/>
                  </a:cubicBezTo>
                  <a:cubicBezTo>
                    <a:pt x="148" y="43"/>
                    <a:pt x="146" y="44"/>
                    <a:pt x="144" y="45"/>
                  </a:cubicBezTo>
                  <a:cubicBezTo>
                    <a:pt x="133" y="49"/>
                    <a:pt x="122" y="51"/>
                    <a:pt x="110" y="52"/>
                  </a:cubicBezTo>
                  <a:cubicBezTo>
                    <a:pt x="76" y="54"/>
                    <a:pt x="37" y="44"/>
                    <a:pt x="12" y="19"/>
                  </a:cubicBezTo>
                  <a:cubicBezTo>
                    <a:pt x="8" y="15"/>
                    <a:pt x="0" y="20"/>
                    <a:pt x="3" y="26"/>
                  </a:cubicBezTo>
                  <a:cubicBezTo>
                    <a:pt x="17" y="47"/>
                    <a:pt x="40" y="59"/>
                    <a:pt x="64" y="65"/>
                  </a:cubicBezTo>
                  <a:cubicBezTo>
                    <a:pt x="61" y="97"/>
                    <a:pt x="75" y="140"/>
                    <a:pt x="114" y="139"/>
                  </a:cubicBezTo>
                  <a:cubicBezTo>
                    <a:pt x="152" y="137"/>
                    <a:pt x="158" y="89"/>
                    <a:pt x="158" y="58"/>
                  </a:cubicBezTo>
                  <a:cubicBezTo>
                    <a:pt x="163" y="56"/>
                    <a:pt x="167" y="54"/>
                    <a:pt x="172" y="51"/>
                  </a:cubicBezTo>
                  <a:cubicBezTo>
                    <a:pt x="185" y="43"/>
                    <a:pt x="205" y="26"/>
                    <a:pt x="205" y="9"/>
                  </a:cubicBezTo>
                  <a:cubicBezTo>
                    <a:pt x="205" y="3"/>
                    <a:pt x="198" y="0"/>
                    <a:pt x="193" y="4"/>
                  </a:cubicBezTo>
                  <a:close/>
                  <a:moveTo>
                    <a:pt x="115" y="123"/>
                  </a:moveTo>
                  <a:cubicBezTo>
                    <a:pt x="87" y="130"/>
                    <a:pt x="77" y="90"/>
                    <a:pt x="73" y="67"/>
                  </a:cubicBezTo>
                  <a:cubicBezTo>
                    <a:pt x="85" y="68"/>
                    <a:pt x="97" y="69"/>
                    <a:pt x="108" y="69"/>
                  </a:cubicBezTo>
                  <a:cubicBezTo>
                    <a:pt x="107" y="81"/>
                    <a:pt x="106" y="93"/>
                    <a:pt x="106" y="105"/>
                  </a:cubicBezTo>
                  <a:cubicBezTo>
                    <a:pt x="106" y="110"/>
                    <a:pt x="114" y="110"/>
                    <a:pt x="114" y="105"/>
                  </a:cubicBezTo>
                  <a:cubicBezTo>
                    <a:pt x="115" y="93"/>
                    <a:pt x="113" y="81"/>
                    <a:pt x="112" y="69"/>
                  </a:cubicBezTo>
                  <a:cubicBezTo>
                    <a:pt x="122" y="68"/>
                    <a:pt x="132" y="67"/>
                    <a:pt x="142" y="64"/>
                  </a:cubicBezTo>
                  <a:cubicBezTo>
                    <a:pt x="141" y="87"/>
                    <a:pt x="138" y="117"/>
                    <a:pt x="115" y="12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1" name="Freeform 120">
              <a:extLst>
                <a:ext uri="{FF2B5EF4-FFF2-40B4-BE49-F238E27FC236}">
                  <a16:creationId xmlns:a16="http://schemas.microsoft.com/office/drawing/2014/main" id="{509AD7CA-4B66-48B3-8DB2-19C2008C783B}"/>
                </a:ext>
              </a:extLst>
            </p:cNvPr>
            <p:cNvSpPr>
              <a:spLocks/>
            </p:cNvSpPr>
            <p:nvPr/>
          </p:nvSpPr>
          <p:spPr bwMode="auto">
            <a:xfrm>
              <a:off x="10601961" y="4995074"/>
              <a:ext cx="83002" cy="107902"/>
            </a:xfrm>
            <a:custGeom>
              <a:avLst/>
              <a:gdLst>
                <a:gd name="T0" fmla="*/ 17 w 17"/>
                <a:gd name="T1" fmla="*/ 5 h 22"/>
                <a:gd name="T2" fmla="*/ 14 w 17"/>
                <a:gd name="T3" fmla="*/ 2 h 22"/>
                <a:gd name="T4" fmla="*/ 12 w 17"/>
                <a:gd name="T5" fmla="*/ 1 h 22"/>
                <a:gd name="T6" fmla="*/ 8 w 17"/>
                <a:gd name="T7" fmla="*/ 0 h 22"/>
                <a:gd name="T8" fmla="*/ 7 w 17"/>
                <a:gd name="T9" fmla="*/ 1 h 22"/>
                <a:gd name="T10" fmla="*/ 5 w 17"/>
                <a:gd name="T11" fmla="*/ 1 h 22"/>
                <a:gd name="T12" fmla="*/ 1 w 17"/>
                <a:gd name="T13" fmla="*/ 4 h 22"/>
                <a:gd name="T14" fmla="*/ 0 w 17"/>
                <a:gd name="T15" fmla="*/ 12 h 22"/>
                <a:gd name="T16" fmla="*/ 2 w 17"/>
                <a:gd name="T17" fmla="*/ 19 h 22"/>
                <a:gd name="T18" fmla="*/ 4 w 17"/>
                <a:gd name="T19" fmla="*/ 21 h 22"/>
                <a:gd name="T20" fmla="*/ 7 w 17"/>
                <a:gd name="T21" fmla="*/ 22 h 22"/>
                <a:gd name="T22" fmla="*/ 10 w 17"/>
                <a:gd name="T23" fmla="*/ 21 h 22"/>
                <a:gd name="T24" fmla="*/ 13 w 17"/>
                <a:gd name="T25" fmla="*/ 19 h 22"/>
                <a:gd name="T26" fmla="*/ 14 w 17"/>
                <a:gd name="T27" fmla="*/ 17 h 22"/>
                <a:gd name="T28" fmla="*/ 16 w 17"/>
                <a:gd name="T29" fmla="*/ 13 h 22"/>
                <a:gd name="T30" fmla="*/ 17 w 17"/>
                <a:gd name="T31" fmla="*/ 5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22">
                  <a:moveTo>
                    <a:pt x="17" y="5"/>
                  </a:moveTo>
                  <a:cubicBezTo>
                    <a:pt x="17" y="4"/>
                    <a:pt x="15" y="2"/>
                    <a:pt x="14" y="2"/>
                  </a:cubicBezTo>
                  <a:cubicBezTo>
                    <a:pt x="13" y="1"/>
                    <a:pt x="13" y="1"/>
                    <a:pt x="12" y="1"/>
                  </a:cubicBezTo>
                  <a:cubicBezTo>
                    <a:pt x="11" y="0"/>
                    <a:pt x="10" y="0"/>
                    <a:pt x="8" y="0"/>
                  </a:cubicBezTo>
                  <a:cubicBezTo>
                    <a:pt x="8" y="0"/>
                    <a:pt x="7" y="1"/>
                    <a:pt x="7" y="1"/>
                  </a:cubicBezTo>
                  <a:cubicBezTo>
                    <a:pt x="6" y="1"/>
                    <a:pt x="6" y="1"/>
                    <a:pt x="5" y="1"/>
                  </a:cubicBezTo>
                  <a:cubicBezTo>
                    <a:pt x="3" y="2"/>
                    <a:pt x="2" y="3"/>
                    <a:pt x="1" y="4"/>
                  </a:cubicBezTo>
                  <a:cubicBezTo>
                    <a:pt x="0" y="7"/>
                    <a:pt x="0" y="9"/>
                    <a:pt x="0" y="12"/>
                  </a:cubicBezTo>
                  <a:cubicBezTo>
                    <a:pt x="0" y="14"/>
                    <a:pt x="0" y="17"/>
                    <a:pt x="2" y="19"/>
                  </a:cubicBezTo>
                  <a:cubicBezTo>
                    <a:pt x="2" y="20"/>
                    <a:pt x="3" y="21"/>
                    <a:pt x="4" y="21"/>
                  </a:cubicBezTo>
                  <a:cubicBezTo>
                    <a:pt x="5" y="21"/>
                    <a:pt x="6" y="22"/>
                    <a:pt x="7" y="22"/>
                  </a:cubicBezTo>
                  <a:cubicBezTo>
                    <a:pt x="8" y="22"/>
                    <a:pt x="9" y="21"/>
                    <a:pt x="10" y="21"/>
                  </a:cubicBezTo>
                  <a:cubicBezTo>
                    <a:pt x="12" y="20"/>
                    <a:pt x="13" y="20"/>
                    <a:pt x="13" y="19"/>
                  </a:cubicBezTo>
                  <a:cubicBezTo>
                    <a:pt x="14" y="17"/>
                    <a:pt x="14" y="17"/>
                    <a:pt x="14" y="17"/>
                  </a:cubicBezTo>
                  <a:cubicBezTo>
                    <a:pt x="15" y="16"/>
                    <a:pt x="15" y="14"/>
                    <a:pt x="16" y="13"/>
                  </a:cubicBezTo>
                  <a:cubicBezTo>
                    <a:pt x="17" y="10"/>
                    <a:pt x="17" y="8"/>
                    <a:pt x="17"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2" name="Freeform 121">
              <a:extLst>
                <a:ext uri="{FF2B5EF4-FFF2-40B4-BE49-F238E27FC236}">
                  <a16:creationId xmlns:a16="http://schemas.microsoft.com/office/drawing/2014/main" id="{101A6FCE-D346-40C9-BD09-66550228607D}"/>
                </a:ext>
              </a:extLst>
            </p:cNvPr>
            <p:cNvSpPr>
              <a:spLocks/>
            </p:cNvSpPr>
            <p:nvPr/>
          </p:nvSpPr>
          <p:spPr bwMode="auto">
            <a:xfrm>
              <a:off x="11126947" y="4872646"/>
              <a:ext cx="265605" cy="215804"/>
            </a:xfrm>
            <a:custGeom>
              <a:avLst/>
              <a:gdLst>
                <a:gd name="T0" fmla="*/ 52 w 54"/>
                <a:gd name="T1" fmla="*/ 33 h 44"/>
                <a:gd name="T2" fmla="*/ 34 w 54"/>
                <a:gd name="T3" fmla="*/ 26 h 44"/>
                <a:gd name="T4" fmla="*/ 20 w 54"/>
                <a:gd name="T5" fmla="*/ 25 h 44"/>
                <a:gd name="T6" fmla="*/ 44 w 54"/>
                <a:gd name="T7" fmla="*/ 9 h 44"/>
                <a:gd name="T8" fmla="*/ 41 w 54"/>
                <a:gd name="T9" fmla="*/ 1 h 44"/>
                <a:gd name="T10" fmla="*/ 2 w 54"/>
                <a:gd name="T11" fmla="*/ 28 h 44"/>
                <a:gd name="T12" fmla="*/ 8 w 54"/>
                <a:gd name="T13" fmla="*/ 38 h 44"/>
                <a:gd name="T14" fmla="*/ 30 w 54"/>
                <a:gd name="T15" fmla="*/ 40 h 44"/>
                <a:gd name="T16" fmla="*/ 49 w 54"/>
                <a:gd name="T17" fmla="*/ 42 h 44"/>
                <a:gd name="T18" fmla="*/ 52 w 54"/>
                <a:gd name="T19" fmla="*/ 3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44">
                  <a:moveTo>
                    <a:pt x="52" y="33"/>
                  </a:moveTo>
                  <a:cubicBezTo>
                    <a:pt x="48" y="28"/>
                    <a:pt x="40" y="27"/>
                    <a:pt x="34" y="26"/>
                  </a:cubicBezTo>
                  <a:cubicBezTo>
                    <a:pt x="29" y="25"/>
                    <a:pt x="25" y="25"/>
                    <a:pt x="20" y="25"/>
                  </a:cubicBezTo>
                  <a:cubicBezTo>
                    <a:pt x="26" y="17"/>
                    <a:pt x="35" y="12"/>
                    <a:pt x="44" y="9"/>
                  </a:cubicBezTo>
                  <a:cubicBezTo>
                    <a:pt x="49" y="7"/>
                    <a:pt x="45" y="0"/>
                    <a:pt x="41" y="1"/>
                  </a:cubicBezTo>
                  <a:cubicBezTo>
                    <a:pt x="25" y="4"/>
                    <a:pt x="10" y="12"/>
                    <a:pt x="2" y="28"/>
                  </a:cubicBezTo>
                  <a:cubicBezTo>
                    <a:pt x="0" y="32"/>
                    <a:pt x="3" y="37"/>
                    <a:pt x="8" y="38"/>
                  </a:cubicBezTo>
                  <a:cubicBezTo>
                    <a:pt x="15" y="38"/>
                    <a:pt x="23" y="39"/>
                    <a:pt x="30" y="40"/>
                  </a:cubicBezTo>
                  <a:cubicBezTo>
                    <a:pt x="36" y="41"/>
                    <a:pt x="43" y="44"/>
                    <a:pt x="49" y="42"/>
                  </a:cubicBezTo>
                  <a:cubicBezTo>
                    <a:pt x="54" y="41"/>
                    <a:pt x="54" y="36"/>
                    <a:pt x="52" y="3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sp>
        <p:nvSpPr>
          <p:cNvPr id="31" name="Freeform 123">
            <a:extLst>
              <a:ext uri="{FF2B5EF4-FFF2-40B4-BE49-F238E27FC236}">
                <a16:creationId xmlns:a16="http://schemas.microsoft.com/office/drawing/2014/main" id="{F9C4D151-51B3-4AFC-AA3C-B84BF0AE11B7}"/>
              </a:ext>
            </a:extLst>
          </p:cNvPr>
          <p:cNvSpPr>
            <a:spLocks noEditPoints="1"/>
          </p:cNvSpPr>
          <p:nvPr/>
        </p:nvSpPr>
        <p:spPr bwMode="auto">
          <a:xfrm rot="3896716" flipH="1">
            <a:off x="10253264" y="5061653"/>
            <a:ext cx="422010" cy="1258406"/>
          </a:xfrm>
          <a:custGeom>
            <a:avLst/>
            <a:gdLst>
              <a:gd name="T0" fmla="*/ 64 w 70"/>
              <a:gd name="T1" fmla="*/ 114 h 209"/>
              <a:gd name="T2" fmla="*/ 24 w 70"/>
              <a:gd name="T3" fmla="*/ 125 h 209"/>
              <a:gd name="T4" fmla="*/ 19 w 70"/>
              <a:gd name="T5" fmla="*/ 109 h 209"/>
              <a:gd name="T6" fmla="*/ 22 w 70"/>
              <a:gd name="T7" fmla="*/ 81 h 209"/>
              <a:gd name="T8" fmla="*/ 62 w 70"/>
              <a:gd name="T9" fmla="*/ 58 h 209"/>
              <a:gd name="T10" fmla="*/ 57 w 70"/>
              <a:gd name="T11" fmla="*/ 50 h 209"/>
              <a:gd name="T12" fmla="*/ 21 w 70"/>
              <a:gd name="T13" fmla="*/ 62 h 209"/>
              <a:gd name="T14" fmla="*/ 20 w 70"/>
              <a:gd name="T15" fmla="*/ 59 h 209"/>
              <a:gd name="T16" fmla="*/ 48 w 70"/>
              <a:gd name="T17" fmla="*/ 8 h 209"/>
              <a:gd name="T18" fmla="*/ 45 w 70"/>
              <a:gd name="T19" fmla="*/ 2 h 209"/>
              <a:gd name="T20" fmla="*/ 14 w 70"/>
              <a:gd name="T21" fmla="*/ 71 h 209"/>
              <a:gd name="T22" fmla="*/ 14 w 70"/>
              <a:gd name="T23" fmla="*/ 72 h 209"/>
              <a:gd name="T24" fmla="*/ 7 w 70"/>
              <a:gd name="T25" fmla="*/ 115 h 209"/>
              <a:gd name="T26" fmla="*/ 16 w 70"/>
              <a:gd name="T27" fmla="*/ 135 h 209"/>
              <a:gd name="T28" fmla="*/ 32 w 70"/>
              <a:gd name="T29" fmla="*/ 208 h 209"/>
              <a:gd name="T30" fmla="*/ 36 w 70"/>
              <a:gd name="T31" fmla="*/ 197 h 209"/>
              <a:gd name="T32" fmla="*/ 22 w 70"/>
              <a:gd name="T33" fmla="*/ 154 h 209"/>
              <a:gd name="T34" fmla="*/ 27 w 70"/>
              <a:gd name="T35" fmla="*/ 143 h 209"/>
              <a:gd name="T36" fmla="*/ 30 w 70"/>
              <a:gd name="T37" fmla="*/ 145 h 209"/>
              <a:gd name="T38" fmla="*/ 68 w 70"/>
              <a:gd name="T39" fmla="*/ 123 h 209"/>
              <a:gd name="T40" fmla="*/ 64 w 70"/>
              <a:gd name="T41" fmla="*/ 114 h 209"/>
              <a:gd name="T42" fmla="*/ 47 w 70"/>
              <a:gd name="T43" fmla="*/ 62 h 209"/>
              <a:gd name="T44" fmla="*/ 28 w 70"/>
              <a:gd name="T45" fmla="*/ 71 h 209"/>
              <a:gd name="T46" fmla="*/ 47 w 70"/>
              <a:gd name="T47" fmla="*/ 62 h 209"/>
              <a:gd name="T48" fmla="*/ 34 w 70"/>
              <a:gd name="T49" fmla="*/ 132 h 209"/>
              <a:gd name="T50" fmla="*/ 52 w 70"/>
              <a:gd name="T51" fmla="*/ 123 h 209"/>
              <a:gd name="T52" fmla="*/ 34 w 70"/>
              <a:gd name="T53" fmla="*/ 13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209">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pic>
        <p:nvPicPr>
          <p:cNvPr id="33" name="图片 32">
            <a:extLst>
              <a:ext uri="{FF2B5EF4-FFF2-40B4-BE49-F238E27FC236}">
                <a16:creationId xmlns:a16="http://schemas.microsoft.com/office/drawing/2014/main" id="{293B2520-92F7-4D14-80D6-5A5511A538FC}"/>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9716675" y="5867805"/>
            <a:ext cx="2574839" cy="990196"/>
          </a:xfrm>
          <a:prstGeom prst="rect">
            <a:avLst/>
          </a:prstGeom>
        </p:spPr>
      </p:pic>
      <p:grpSp>
        <p:nvGrpSpPr>
          <p:cNvPr id="34" name="组合 33">
            <a:extLst>
              <a:ext uri="{FF2B5EF4-FFF2-40B4-BE49-F238E27FC236}">
                <a16:creationId xmlns:a16="http://schemas.microsoft.com/office/drawing/2014/main" id="{2D7FE238-D3BF-42FB-A6C6-6BE941D8823D}"/>
              </a:ext>
            </a:extLst>
          </p:cNvPr>
          <p:cNvGrpSpPr/>
          <p:nvPr/>
        </p:nvGrpSpPr>
        <p:grpSpPr>
          <a:xfrm rot="19663740">
            <a:off x="819357" y="4171119"/>
            <a:ext cx="654790" cy="845387"/>
            <a:chOff x="10766636" y="3941730"/>
            <a:chExt cx="1047922" cy="1352954"/>
          </a:xfrm>
        </p:grpSpPr>
        <p:sp>
          <p:nvSpPr>
            <p:cNvPr id="35" name="Freeform 108">
              <a:extLst>
                <a:ext uri="{FF2B5EF4-FFF2-40B4-BE49-F238E27FC236}">
                  <a16:creationId xmlns:a16="http://schemas.microsoft.com/office/drawing/2014/main" id="{711C2607-EFF6-4334-AB34-401120411487}"/>
                </a:ext>
              </a:extLst>
            </p:cNvPr>
            <p:cNvSpPr>
              <a:spLocks/>
            </p:cNvSpPr>
            <p:nvPr/>
          </p:nvSpPr>
          <p:spPr bwMode="auto">
            <a:xfrm>
              <a:off x="10766636" y="4209862"/>
              <a:ext cx="664177" cy="1084822"/>
            </a:xfrm>
            <a:custGeom>
              <a:avLst/>
              <a:gdLst>
                <a:gd name="T0" fmla="*/ 96 w 114"/>
                <a:gd name="T1" fmla="*/ 11 h 186"/>
                <a:gd name="T2" fmla="*/ 91 w 114"/>
                <a:gd name="T3" fmla="*/ 11 h 186"/>
                <a:gd name="T4" fmla="*/ 79 w 114"/>
                <a:gd name="T5" fmla="*/ 8 h 186"/>
                <a:gd name="T6" fmla="*/ 78 w 114"/>
                <a:gd name="T7" fmla="*/ 8 h 186"/>
                <a:gd name="T8" fmla="*/ 2 w 114"/>
                <a:gd name="T9" fmla="*/ 87 h 186"/>
                <a:gd name="T10" fmla="*/ 12 w 114"/>
                <a:gd name="T11" fmla="*/ 98 h 186"/>
                <a:gd name="T12" fmla="*/ 48 w 114"/>
                <a:gd name="T13" fmla="*/ 83 h 186"/>
                <a:gd name="T14" fmla="*/ 11 w 114"/>
                <a:gd name="T15" fmla="*/ 170 h 186"/>
                <a:gd name="T16" fmla="*/ 27 w 114"/>
                <a:gd name="T17" fmla="*/ 177 h 186"/>
                <a:gd name="T18" fmla="*/ 28 w 114"/>
                <a:gd name="T19" fmla="*/ 175 h 186"/>
                <a:gd name="T20" fmla="*/ 32 w 114"/>
                <a:gd name="T21" fmla="*/ 172 h 186"/>
                <a:gd name="T22" fmla="*/ 105 w 114"/>
                <a:gd name="T23" fmla="*/ 71 h 186"/>
                <a:gd name="T24" fmla="*/ 96 w 114"/>
                <a:gd name="T25" fmla="*/ 58 h 186"/>
                <a:gd name="T26" fmla="*/ 89 w 114"/>
                <a:gd name="T27" fmla="*/ 60 h 186"/>
                <a:gd name="T28" fmla="*/ 88 w 114"/>
                <a:gd name="T29" fmla="*/ 62 h 186"/>
                <a:gd name="T30" fmla="*/ 86 w 114"/>
                <a:gd name="T31" fmla="*/ 64 h 186"/>
                <a:gd name="T32" fmla="*/ 85 w 114"/>
                <a:gd name="T33" fmla="*/ 65 h 186"/>
                <a:gd name="T34" fmla="*/ 85 w 114"/>
                <a:gd name="T35" fmla="*/ 65 h 186"/>
                <a:gd name="T36" fmla="*/ 84 w 114"/>
                <a:gd name="T37" fmla="*/ 66 h 186"/>
                <a:gd name="T38" fmla="*/ 84 w 114"/>
                <a:gd name="T39" fmla="*/ 66 h 186"/>
                <a:gd name="T40" fmla="*/ 84 w 114"/>
                <a:gd name="T41" fmla="*/ 66 h 186"/>
                <a:gd name="T42" fmla="*/ 82 w 114"/>
                <a:gd name="T43" fmla="*/ 67 h 186"/>
                <a:gd name="T44" fmla="*/ 80 w 114"/>
                <a:gd name="T45" fmla="*/ 71 h 186"/>
                <a:gd name="T46" fmla="*/ 74 w 114"/>
                <a:gd name="T47" fmla="*/ 79 h 186"/>
                <a:gd name="T48" fmla="*/ 84 w 114"/>
                <a:gd name="T49" fmla="*/ 64 h 186"/>
                <a:gd name="T50" fmla="*/ 85 w 114"/>
                <a:gd name="T51" fmla="*/ 55 h 186"/>
                <a:gd name="T52" fmla="*/ 109 w 114"/>
                <a:gd name="T53" fmla="*/ 20 h 186"/>
                <a:gd name="T54" fmla="*/ 96 w 114"/>
                <a:gd name="T55" fmla="*/ 1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4" h="186">
                  <a:moveTo>
                    <a:pt x="96" y="11"/>
                  </a:moveTo>
                  <a:cubicBezTo>
                    <a:pt x="94" y="10"/>
                    <a:pt x="93" y="10"/>
                    <a:pt x="91" y="11"/>
                  </a:cubicBezTo>
                  <a:cubicBezTo>
                    <a:pt x="89" y="7"/>
                    <a:pt x="82" y="4"/>
                    <a:pt x="79" y="8"/>
                  </a:cubicBezTo>
                  <a:cubicBezTo>
                    <a:pt x="78" y="8"/>
                    <a:pt x="78" y="8"/>
                    <a:pt x="78" y="8"/>
                  </a:cubicBezTo>
                  <a:cubicBezTo>
                    <a:pt x="34" y="0"/>
                    <a:pt x="14" y="52"/>
                    <a:pt x="2" y="87"/>
                  </a:cubicBezTo>
                  <a:cubicBezTo>
                    <a:pt x="0" y="94"/>
                    <a:pt x="6" y="99"/>
                    <a:pt x="12" y="98"/>
                  </a:cubicBezTo>
                  <a:cubicBezTo>
                    <a:pt x="25" y="95"/>
                    <a:pt x="37" y="89"/>
                    <a:pt x="48" y="83"/>
                  </a:cubicBezTo>
                  <a:cubicBezTo>
                    <a:pt x="33" y="111"/>
                    <a:pt x="18" y="139"/>
                    <a:pt x="11" y="170"/>
                  </a:cubicBezTo>
                  <a:cubicBezTo>
                    <a:pt x="9" y="180"/>
                    <a:pt x="22" y="186"/>
                    <a:pt x="27" y="177"/>
                  </a:cubicBezTo>
                  <a:cubicBezTo>
                    <a:pt x="27" y="176"/>
                    <a:pt x="27" y="175"/>
                    <a:pt x="28" y="175"/>
                  </a:cubicBezTo>
                  <a:cubicBezTo>
                    <a:pt x="29" y="174"/>
                    <a:pt x="31" y="174"/>
                    <a:pt x="32" y="172"/>
                  </a:cubicBezTo>
                  <a:cubicBezTo>
                    <a:pt x="59" y="141"/>
                    <a:pt x="89" y="109"/>
                    <a:pt x="105" y="71"/>
                  </a:cubicBezTo>
                  <a:cubicBezTo>
                    <a:pt x="108" y="64"/>
                    <a:pt x="103" y="57"/>
                    <a:pt x="96" y="58"/>
                  </a:cubicBezTo>
                  <a:cubicBezTo>
                    <a:pt x="94" y="58"/>
                    <a:pt x="91" y="58"/>
                    <a:pt x="89" y="60"/>
                  </a:cubicBezTo>
                  <a:cubicBezTo>
                    <a:pt x="89" y="61"/>
                    <a:pt x="88" y="62"/>
                    <a:pt x="88" y="62"/>
                  </a:cubicBezTo>
                  <a:cubicBezTo>
                    <a:pt x="87" y="63"/>
                    <a:pt x="86" y="64"/>
                    <a:pt x="86" y="64"/>
                  </a:cubicBezTo>
                  <a:cubicBezTo>
                    <a:pt x="85" y="65"/>
                    <a:pt x="85" y="65"/>
                    <a:pt x="85" y="65"/>
                  </a:cubicBezTo>
                  <a:cubicBezTo>
                    <a:pt x="85" y="65"/>
                    <a:pt x="85" y="65"/>
                    <a:pt x="85" y="65"/>
                  </a:cubicBezTo>
                  <a:cubicBezTo>
                    <a:pt x="84" y="66"/>
                    <a:pt x="84" y="66"/>
                    <a:pt x="84" y="66"/>
                  </a:cubicBezTo>
                  <a:cubicBezTo>
                    <a:pt x="84" y="66"/>
                    <a:pt x="84" y="66"/>
                    <a:pt x="84" y="66"/>
                  </a:cubicBezTo>
                  <a:cubicBezTo>
                    <a:pt x="84" y="66"/>
                    <a:pt x="84" y="66"/>
                    <a:pt x="84" y="66"/>
                  </a:cubicBezTo>
                  <a:cubicBezTo>
                    <a:pt x="84" y="66"/>
                    <a:pt x="83" y="67"/>
                    <a:pt x="82" y="67"/>
                  </a:cubicBezTo>
                  <a:cubicBezTo>
                    <a:pt x="81" y="68"/>
                    <a:pt x="80" y="70"/>
                    <a:pt x="80" y="71"/>
                  </a:cubicBezTo>
                  <a:cubicBezTo>
                    <a:pt x="78" y="74"/>
                    <a:pt x="76" y="76"/>
                    <a:pt x="74" y="79"/>
                  </a:cubicBezTo>
                  <a:cubicBezTo>
                    <a:pt x="77" y="74"/>
                    <a:pt x="81" y="69"/>
                    <a:pt x="84" y="64"/>
                  </a:cubicBezTo>
                  <a:cubicBezTo>
                    <a:pt x="87" y="61"/>
                    <a:pt x="86" y="58"/>
                    <a:pt x="85" y="55"/>
                  </a:cubicBezTo>
                  <a:cubicBezTo>
                    <a:pt x="94" y="44"/>
                    <a:pt x="102" y="32"/>
                    <a:pt x="109" y="20"/>
                  </a:cubicBezTo>
                  <a:cubicBezTo>
                    <a:pt x="114" y="11"/>
                    <a:pt x="102" y="4"/>
                    <a:pt x="96" y="11"/>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36" name="Freeform 109">
              <a:extLst>
                <a:ext uri="{FF2B5EF4-FFF2-40B4-BE49-F238E27FC236}">
                  <a16:creationId xmlns:a16="http://schemas.microsoft.com/office/drawing/2014/main" id="{ACCAB13C-8D27-4FB1-9156-5391F2429831}"/>
                </a:ext>
              </a:extLst>
            </p:cNvPr>
            <p:cNvSpPr>
              <a:spLocks noEditPoints="1"/>
            </p:cNvSpPr>
            <p:nvPr/>
          </p:nvSpPr>
          <p:spPr bwMode="auto">
            <a:xfrm>
              <a:off x="10783856" y="4209862"/>
              <a:ext cx="693695" cy="1067602"/>
            </a:xfrm>
            <a:custGeom>
              <a:avLst/>
              <a:gdLst>
                <a:gd name="T0" fmla="*/ 112 w 119"/>
                <a:gd name="T1" fmla="*/ 52 h 183"/>
                <a:gd name="T2" fmla="*/ 91 w 119"/>
                <a:gd name="T3" fmla="*/ 53 h 183"/>
                <a:gd name="T4" fmla="*/ 115 w 119"/>
                <a:gd name="T5" fmla="*/ 9 h 183"/>
                <a:gd name="T6" fmla="*/ 110 w 119"/>
                <a:gd name="T7" fmla="*/ 2 h 183"/>
                <a:gd name="T8" fmla="*/ 49 w 119"/>
                <a:gd name="T9" fmla="*/ 15 h 183"/>
                <a:gd name="T10" fmla="*/ 24 w 119"/>
                <a:gd name="T11" fmla="*/ 55 h 183"/>
                <a:gd name="T12" fmla="*/ 2 w 119"/>
                <a:gd name="T13" fmla="*/ 88 h 183"/>
                <a:gd name="T14" fmla="*/ 8 w 119"/>
                <a:gd name="T15" fmla="*/ 94 h 183"/>
                <a:gd name="T16" fmla="*/ 43 w 119"/>
                <a:gd name="T17" fmla="*/ 87 h 183"/>
                <a:gd name="T18" fmla="*/ 5 w 119"/>
                <a:gd name="T19" fmla="*/ 176 h 183"/>
                <a:gd name="T20" fmla="*/ 12 w 119"/>
                <a:gd name="T21" fmla="*/ 181 h 183"/>
                <a:gd name="T22" fmla="*/ 70 w 119"/>
                <a:gd name="T23" fmla="*/ 126 h 183"/>
                <a:gd name="T24" fmla="*/ 117 w 119"/>
                <a:gd name="T25" fmla="*/ 58 h 183"/>
                <a:gd name="T26" fmla="*/ 112 w 119"/>
                <a:gd name="T27" fmla="*/ 52 h 183"/>
                <a:gd name="T28" fmla="*/ 66 w 119"/>
                <a:gd name="T29" fmla="*/ 116 h 183"/>
                <a:gd name="T30" fmla="*/ 19 w 119"/>
                <a:gd name="T31" fmla="*/ 165 h 183"/>
                <a:gd name="T32" fmla="*/ 56 w 119"/>
                <a:gd name="T33" fmla="*/ 81 h 183"/>
                <a:gd name="T34" fmla="*/ 50 w 119"/>
                <a:gd name="T35" fmla="*/ 75 h 183"/>
                <a:gd name="T36" fmla="*/ 16 w 119"/>
                <a:gd name="T37" fmla="*/ 82 h 183"/>
                <a:gd name="T38" fmla="*/ 18 w 119"/>
                <a:gd name="T39" fmla="*/ 79 h 183"/>
                <a:gd name="T40" fmla="*/ 23 w 119"/>
                <a:gd name="T41" fmla="*/ 78 h 183"/>
                <a:gd name="T42" fmla="*/ 53 w 119"/>
                <a:gd name="T43" fmla="*/ 25 h 183"/>
                <a:gd name="T44" fmla="*/ 103 w 119"/>
                <a:gd name="T45" fmla="*/ 12 h 183"/>
                <a:gd name="T46" fmla="*/ 75 w 119"/>
                <a:gd name="T47" fmla="*/ 56 h 183"/>
                <a:gd name="T48" fmla="*/ 80 w 119"/>
                <a:gd name="T49" fmla="*/ 64 h 183"/>
                <a:gd name="T50" fmla="*/ 106 w 119"/>
                <a:gd name="T51" fmla="*/ 61 h 183"/>
                <a:gd name="T52" fmla="*/ 66 w 119"/>
                <a:gd name="T53" fmla="*/ 116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9" h="183">
                  <a:moveTo>
                    <a:pt x="112" y="52"/>
                  </a:moveTo>
                  <a:cubicBezTo>
                    <a:pt x="105" y="53"/>
                    <a:pt x="98" y="53"/>
                    <a:pt x="91" y="53"/>
                  </a:cubicBezTo>
                  <a:cubicBezTo>
                    <a:pt x="101" y="40"/>
                    <a:pt x="109" y="25"/>
                    <a:pt x="115" y="9"/>
                  </a:cubicBezTo>
                  <a:cubicBezTo>
                    <a:pt x="116" y="5"/>
                    <a:pt x="113" y="2"/>
                    <a:pt x="110" y="2"/>
                  </a:cubicBezTo>
                  <a:cubicBezTo>
                    <a:pt x="89" y="1"/>
                    <a:pt x="66" y="0"/>
                    <a:pt x="49" y="15"/>
                  </a:cubicBezTo>
                  <a:cubicBezTo>
                    <a:pt x="38" y="24"/>
                    <a:pt x="30" y="39"/>
                    <a:pt x="24" y="55"/>
                  </a:cubicBezTo>
                  <a:cubicBezTo>
                    <a:pt x="16" y="65"/>
                    <a:pt x="9" y="76"/>
                    <a:pt x="2" y="88"/>
                  </a:cubicBezTo>
                  <a:cubicBezTo>
                    <a:pt x="0" y="92"/>
                    <a:pt x="4" y="96"/>
                    <a:pt x="8" y="94"/>
                  </a:cubicBezTo>
                  <a:cubicBezTo>
                    <a:pt x="19" y="89"/>
                    <a:pt x="31" y="90"/>
                    <a:pt x="43" y="87"/>
                  </a:cubicBezTo>
                  <a:cubicBezTo>
                    <a:pt x="31" y="117"/>
                    <a:pt x="15" y="145"/>
                    <a:pt x="5" y="176"/>
                  </a:cubicBezTo>
                  <a:cubicBezTo>
                    <a:pt x="4" y="180"/>
                    <a:pt x="8" y="183"/>
                    <a:pt x="12" y="181"/>
                  </a:cubicBezTo>
                  <a:cubicBezTo>
                    <a:pt x="35" y="168"/>
                    <a:pt x="53" y="146"/>
                    <a:pt x="70" y="126"/>
                  </a:cubicBezTo>
                  <a:cubicBezTo>
                    <a:pt x="87" y="105"/>
                    <a:pt x="105" y="83"/>
                    <a:pt x="117" y="58"/>
                  </a:cubicBezTo>
                  <a:cubicBezTo>
                    <a:pt x="119" y="54"/>
                    <a:pt x="116" y="51"/>
                    <a:pt x="112" y="52"/>
                  </a:cubicBezTo>
                  <a:close/>
                  <a:moveTo>
                    <a:pt x="66" y="116"/>
                  </a:moveTo>
                  <a:cubicBezTo>
                    <a:pt x="52" y="133"/>
                    <a:pt x="37" y="151"/>
                    <a:pt x="19" y="165"/>
                  </a:cubicBezTo>
                  <a:cubicBezTo>
                    <a:pt x="30" y="136"/>
                    <a:pt x="46" y="110"/>
                    <a:pt x="56" y="81"/>
                  </a:cubicBezTo>
                  <a:cubicBezTo>
                    <a:pt x="57" y="78"/>
                    <a:pt x="53" y="74"/>
                    <a:pt x="50" y="75"/>
                  </a:cubicBezTo>
                  <a:cubicBezTo>
                    <a:pt x="39" y="79"/>
                    <a:pt x="27" y="79"/>
                    <a:pt x="16" y="82"/>
                  </a:cubicBezTo>
                  <a:cubicBezTo>
                    <a:pt x="17" y="81"/>
                    <a:pt x="17" y="80"/>
                    <a:pt x="18" y="79"/>
                  </a:cubicBezTo>
                  <a:cubicBezTo>
                    <a:pt x="19" y="80"/>
                    <a:pt x="22" y="80"/>
                    <a:pt x="23" y="78"/>
                  </a:cubicBezTo>
                  <a:cubicBezTo>
                    <a:pt x="35" y="62"/>
                    <a:pt x="39" y="41"/>
                    <a:pt x="53" y="25"/>
                  </a:cubicBezTo>
                  <a:cubicBezTo>
                    <a:pt x="64" y="11"/>
                    <a:pt x="85" y="11"/>
                    <a:pt x="103" y="12"/>
                  </a:cubicBezTo>
                  <a:cubicBezTo>
                    <a:pt x="96" y="28"/>
                    <a:pt x="88" y="43"/>
                    <a:pt x="75" y="56"/>
                  </a:cubicBezTo>
                  <a:cubicBezTo>
                    <a:pt x="72" y="59"/>
                    <a:pt x="75" y="65"/>
                    <a:pt x="80" y="64"/>
                  </a:cubicBezTo>
                  <a:cubicBezTo>
                    <a:pt x="89" y="62"/>
                    <a:pt x="97" y="62"/>
                    <a:pt x="106" y="61"/>
                  </a:cubicBezTo>
                  <a:cubicBezTo>
                    <a:pt x="96" y="81"/>
                    <a:pt x="81" y="100"/>
                    <a:pt x="66" y="11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37" name="Freeform 110">
              <a:extLst>
                <a:ext uri="{FF2B5EF4-FFF2-40B4-BE49-F238E27FC236}">
                  <a16:creationId xmlns:a16="http://schemas.microsoft.com/office/drawing/2014/main" id="{80D18F98-992D-4058-8D38-34EDB2DDB8BC}"/>
                </a:ext>
              </a:extLst>
            </p:cNvPr>
            <p:cNvSpPr>
              <a:spLocks/>
            </p:cNvSpPr>
            <p:nvPr/>
          </p:nvSpPr>
          <p:spPr bwMode="auto">
            <a:xfrm>
              <a:off x="10766636" y="4089326"/>
              <a:ext cx="169734" cy="179575"/>
            </a:xfrm>
            <a:custGeom>
              <a:avLst/>
              <a:gdLst>
                <a:gd name="T0" fmla="*/ 28 w 29"/>
                <a:gd name="T1" fmla="*/ 26 h 31"/>
                <a:gd name="T2" fmla="*/ 12 w 29"/>
                <a:gd name="T3" fmla="*/ 4 h 31"/>
                <a:gd name="T4" fmla="*/ 6 w 29"/>
                <a:gd name="T5" fmla="*/ 0 h 31"/>
                <a:gd name="T6" fmla="*/ 2 w 29"/>
                <a:gd name="T7" fmla="*/ 1 h 31"/>
                <a:gd name="T8" fmla="*/ 1 w 29"/>
                <a:gd name="T9" fmla="*/ 7 h 31"/>
                <a:gd name="T10" fmla="*/ 10 w 29"/>
                <a:gd name="T11" fmla="*/ 23 h 31"/>
                <a:gd name="T12" fmla="*/ 26 w 29"/>
                <a:gd name="T13" fmla="*/ 30 h 31"/>
                <a:gd name="T14" fmla="*/ 28 w 29"/>
                <a:gd name="T15" fmla="*/ 26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31">
                  <a:moveTo>
                    <a:pt x="28" y="26"/>
                  </a:moveTo>
                  <a:cubicBezTo>
                    <a:pt x="20" y="21"/>
                    <a:pt x="15" y="12"/>
                    <a:pt x="12" y="4"/>
                  </a:cubicBezTo>
                  <a:cubicBezTo>
                    <a:pt x="11" y="1"/>
                    <a:pt x="9" y="0"/>
                    <a:pt x="6" y="0"/>
                  </a:cubicBezTo>
                  <a:cubicBezTo>
                    <a:pt x="4" y="0"/>
                    <a:pt x="3" y="0"/>
                    <a:pt x="2" y="1"/>
                  </a:cubicBezTo>
                  <a:cubicBezTo>
                    <a:pt x="1" y="3"/>
                    <a:pt x="0" y="5"/>
                    <a:pt x="1" y="7"/>
                  </a:cubicBezTo>
                  <a:cubicBezTo>
                    <a:pt x="3" y="13"/>
                    <a:pt x="6" y="18"/>
                    <a:pt x="10" y="23"/>
                  </a:cubicBezTo>
                  <a:cubicBezTo>
                    <a:pt x="15" y="28"/>
                    <a:pt x="20" y="30"/>
                    <a:pt x="26" y="30"/>
                  </a:cubicBezTo>
                  <a:cubicBezTo>
                    <a:pt x="29" y="31"/>
                    <a:pt x="29" y="27"/>
                    <a:pt x="28" y="2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38" name="Freeform 111">
              <a:extLst>
                <a:ext uri="{FF2B5EF4-FFF2-40B4-BE49-F238E27FC236}">
                  <a16:creationId xmlns:a16="http://schemas.microsoft.com/office/drawing/2014/main" id="{1C9882D0-E005-49E2-A779-3F4A53FDB086}"/>
                </a:ext>
              </a:extLst>
            </p:cNvPr>
            <p:cNvSpPr>
              <a:spLocks/>
            </p:cNvSpPr>
            <p:nvPr/>
          </p:nvSpPr>
          <p:spPr bwMode="auto">
            <a:xfrm>
              <a:off x="10941291" y="3941730"/>
              <a:ext cx="76258" cy="233693"/>
            </a:xfrm>
            <a:custGeom>
              <a:avLst/>
              <a:gdLst>
                <a:gd name="T0" fmla="*/ 11 w 13"/>
                <a:gd name="T1" fmla="*/ 18 h 40"/>
                <a:gd name="T2" fmla="*/ 11 w 13"/>
                <a:gd name="T3" fmla="*/ 4 h 40"/>
                <a:gd name="T4" fmla="*/ 3 w 13"/>
                <a:gd name="T5" fmla="*/ 4 h 40"/>
                <a:gd name="T6" fmla="*/ 8 w 13"/>
                <a:gd name="T7" fmla="*/ 37 h 40"/>
                <a:gd name="T8" fmla="*/ 13 w 13"/>
                <a:gd name="T9" fmla="*/ 35 h 40"/>
                <a:gd name="T10" fmla="*/ 11 w 13"/>
                <a:gd name="T11" fmla="*/ 18 h 40"/>
              </a:gdLst>
              <a:ahLst/>
              <a:cxnLst>
                <a:cxn ang="0">
                  <a:pos x="T0" y="T1"/>
                </a:cxn>
                <a:cxn ang="0">
                  <a:pos x="T2" y="T3"/>
                </a:cxn>
                <a:cxn ang="0">
                  <a:pos x="T4" y="T5"/>
                </a:cxn>
                <a:cxn ang="0">
                  <a:pos x="T6" y="T7"/>
                </a:cxn>
                <a:cxn ang="0">
                  <a:pos x="T8" y="T9"/>
                </a:cxn>
                <a:cxn ang="0">
                  <a:pos x="T10" y="T11"/>
                </a:cxn>
              </a:cxnLst>
              <a:rect l="0" t="0" r="r" b="b"/>
              <a:pathLst>
                <a:path w="13" h="40">
                  <a:moveTo>
                    <a:pt x="11" y="18"/>
                  </a:moveTo>
                  <a:cubicBezTo>
                    <a:pt x="11" y="13"/>
                    <a:pt x="12" y="8"/>
                    <a:pt x="11" y="4"/>
                  </a:cubicBezTo>
                  <a:cubicBezTo>
                    <a:pt x="10" y="0"/>
                    <a:pt x="4" y="0"/>
                    <a:pt x="3" y="4"/>
                  </a:cubicBezTo>
                  <a:cubicBezTo>
                    <a:pt x="0" y="14"/>
                    <a:pt x="3" y="28"/>
                    <a:pt x="8" y="37"/>
                  </a:cubicBezTo>
                  <a:cubicBezTo>
                    <a:pt x="9" y="40"/>
                    <a:pt x="13" y="38"/>
                    <a:pt x="13" y="35"/>
                  </a:cubicBezTo>
                  <a:cubicBezTo>
                    <a:pt x="12" y="30"/>
                    <a:pt x="12" y="24"/>
                    <a:pt x="11" y="1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39" name="Freeform 112">
              <a:extLst>
                <a:ext uri="{FF2B5EF4-FFF2-40B4-BE49-F238E27FC236}">
                  <a16:creationId xmlns:a16="http://schemas.microsoft.com/office/drawing/2014/main" id="{D5407BD6-1B08-42B8-93FF-D29F7BD3EA0D}"/>
                </a:ext>
              </a:extLst>
            </p:cNvPr>
            <p:cNvSpPr>
              <a:spLocks/>
            </p:cNvSpPr>
            <p:nvPr/>
          </p:nvSpPr>
          <p:spPr bwMode="auto">
            <a:xfrm>
              <a:off x="11115943" y="3941730"/>
              <a:ext cx="76258" cy="216472"/>
            </a:xfrm>
            <a:custGeom>
              <a:avLst/>
              <a:gdLst>
                <a:gd name="T0" fmla="*/ 11 w 13"/>
                <a:gd name="T1" fmla="*/ 4 h 37"/>
                <a:gd name="T2" fmla="*/ 4 w 13"/>
                <a:gd name="T3" fmla="*/ 4 h 37"/>
                <a:gd name="T4" fmla="*/ 2 w 13"/>
                <a:gd name="T5" fmla="*/ 32 h 37"/>
                <a:gd name="T6" fmla="*/ 7 w 13"/>
                <a:gd name="T7" fmla="*/ 34 h 37"/>
                <a:gd name="T8" fmla="*/ 11 w 13"/>
                <a:gd name="T9" fmla="*/ 4 h 37"/>
              </a:gdLst>
              <a:ahLst/>
              <a:cxnLst>
                <a:cxn ang="0">
                  <a:pos x="T0" y="T1"/>
                </a:cxn>
                <a:cxn ang="0">
                  <a:pos x="T2" y="T3"/>
                </a:cxn>
                <a:cxn ang="0">
                  <a:pos x="T4" y="T5"/>
                </a:cxn>
                <a:cxn ang="0">
                  <a:pos x="T6" y="T7"/>
                </a:cxn>
                <a:cxn ang="0">
                  <a:pos x="T8" y="T9"/>
                </a:cxn>
              </a:cxnLst>
              <a:rect l="0" t="0" r="r" b="b"/>
              <a:pathLst>
                <a:path w="13" h="37">
                  <a:moveTo>
                    <a:pt x="11" y="4"/>
                  </a:moveTo>
                  <a:cubicBezTo>
                    <a:pt x="11" y="0"/>
                    <a:pt x="5" y="0"/>
                    <a:pt x="4" y="4"/>
                  </a:cubicBezTo>
                  <a:cubicBezTo>
                    <a:pt x="3" y="13"/>
                    <a:pt x="5" y="23"/>
                    <a:pt x="2" y="32"/>
                  </a:cubicBezTo>
                  <a:cubicBezTo>
                    <a:pt x="0" y="35"/>
                    <a:pt x="6" y="37"/>
                    <a:pt x="7" y="34"/>
                  </a:cubicBezTo>
                  <a:cubicBezTo>
                    <a:pt x="12" y="25"/>
                    <a:pt x="13" y="13"/>
                    <a:pt x="11"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40" name="Freeform 113">
              <a:extLst>
                <a:ext uri="{FF2B5EF4-FFF2-40B4-BE49-F238E27FC236}">
                  <a16:creationId xmlns:a16="http://schemas.microsoft.com/office/drawing/2014/main" id="{889F9037-4875-4E9C-A5DA-713EDB3CF28A}"/>
                </a:ext>
              </a:extLst>
            </p:cNvPr>
            <p:cNvSpPr>
              <a:spLocks/>
            </p:cNvSpPr>
            <p:nvPr/>
          </p:nvSpPr>
          <p:spPr bwMode="auto">
            <a:xfrm>
              <a:off x="11598086" y="4682166"/>
              <a:ext cx="216472" cy="199254"/>
            </a:xfrm>
            <a:custGeom>
              <a:avLst/>
              <a:gdLst>
                <a:gd name="T0" fmla="*/ 28 w 37"/>
                <a:gd name="T1" fmla="*/ 7 h 34"/>
                <a:gd name="T2" fmla="*/ 21 w 37"/>
                <a:gd name="T3" fmla="*/ 8 h 34"/>
                <a:gd name="T4" fmla="*/ 19 w 37"/>
                <a:gd name="T5" fmla="*/ 4 h 34"/>
                <a:gd name="T6" fmla="*/ 13 w 37"/>
                <a:gd name="T7" fmla="*/ 5 h 34"/>
                <a:gd name="T8" fmla="*/ 13 w 37"/>
                <a:gd name="T9" fmla="*/ 10 h 34"/>
                <a:gd name="T10" fmla="*/ 2 w 37"/>
                <a:gd name="T11" fmla="*/ 14 h 34"/>
                <a:gd name="T12" fmla="*/ 4 w 37"/>
                <a:gd name="T13" fmla="*/ 19 h 34"/>
                <a:gd name="T14" fmla="*/ 15 w 37"/>
                <a:gd name="T15" fmla="*/ 19 h 34"/>
                <a:gd name="T16" fmla="*/ 17 w 37"/>
                <a:gd name="T17" fmla="*/ 28 h 34"/>
                <a:gd name="T18" fmla="*/ 25 w 37"/>
                <a:gd name="T19" fmla="*/ 26 h 34"/>
                <a:gd name="T20" fmla="*/ 23 w 37"/>
                <a:gd name="T21" fmla="*/ 18 h 34"/>
                <a:gd name="T22" fmla="*/ 31 w 37"/>
                <a:gd name="T23" fmla="*/ 16 h 34"/>
                <a:gd name="T24" fmla="*/ 28 w 37"/>
                <a:gd name="T25"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34">
                  <a:moveTo>
                    <a:pt x="28" y="7"/>
                  </a:moveTo>
                  <a:cubicBezTo>
                    <a:pt x="26" y="7"/>
                    <a:pt x="23" y="8"/>
                    <a:pt x="21" y="8"/>
                  </a:cubicBezTo>
                  <a:cubicBezTo>
                    <a:pt x="20" y="7"/>
                    <a:pt x="19" y="5"/>
                    <a:pt x="19" y="4"/>
                  </a:cubicBezTo>
                  <a:cubicBezTo>
                    <a:pt x="18" y="0"/>
                    <a:pt x="12" y="1"/>
                    <a:pt x="13" y="5"/>
                  </a:cubicBezTo>
                  <a:cubicBezTo>
                    <a:pt x="13" y="7"/>
                    <a:pt x="13" y="9"/>
                    <a:pt x="13" y="10"/>
                  </a:cubicBezTo>
                  <a:cubicBezTo>
                    <a:pt x="10" y="11"/>
                    <a:pt x="6" y="13"/>
                    <a:pt x="2" y="14"/>
                  </a:cubicBezTo>
                  <a:cubicBezTo>
                    <a:pt x="0" y="15"/>
                    <a:pt x="1" y="19"/>
                    <a:pt x="4" y="19"/>
                  </a:cubicBezTo>
                  <a:cubicBezTo>
                    <a:pt x="7" y="20"/>
                    <a:pt x="11" y="19"/>
                    <a:pt x="15" y="19"/>
                  </a:cubicBezTo>
                  <a:cubicBezTo>
                    <a:pt x="15" y="22"/>
                    <a:pt x="16" y="25"/>
                    <a:pt x="17" y="28"/>
                  </a:cubicBezTo>
                  <a:cubicBezTo>
                    <a:pt x="18" y="34"/>
                    <a:pt x="27" y="31"/>
                    <a:pt x="25" y="26"/>
                  </a:cubicBezTo>
                  <a:cubicBezTo>
                    <a:pt x="25" y="23"/>
                    <a:pt x="24" y="21"/>
                    <a:pt x="23" y="18"/>
                  </a:cubicBezTo>
                  <a:cubicBezTo>
                    <a:pt x="26" y="17"/>
                    <a:pt x="28" y="17"/>
                    <a:pt x="31" y="16"/>
                  </a:cubicBezTo>
                  <a:cubicBezTo>
                    <a:pt x="37" y="14"/>
                    <a:pt x="34" y="6"/>
                    <a:pt x="28" y="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grpSp>
      <p:pic>
        <p:nvPicPr>
          <p:cNvPr id="41" name="图片 40">
            <a:extLst>
              <a:ext uri="{FF2B5EF4-FFF2-40B4-BE49-F238E27FC236}">
                <a16:creationId xmlns:a16="http://schemas.microsoft.com/office/drawing/2014/main" id="{1FA3B205-EC63-4DA8-B315-BC04B9091A69}"/>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780193" y="1107137"/>
            <a:ext cx="930827" cy="658686"/>
          </a:xfrm>
          <a:prstGeom prst="rect">
            <a:avLst/>
          </a:prstGeom>
        </p:spPr>
      </p:pic>
      <p:pic>
        <p:nvPicPr>
          <p:cNvPr id="66" name="图片 65">
            <a:extLst>
              <a:ext uri="{FF2B5EF4-FFF2-40B4-BE49-F238E27FC236}">
                <a16:creationId xmlns:a16="http://schemas.microsoft.com/office/drawing/2014/main" id="{0AE46414-98AD-494A-B672-366FD8775ADA}"/>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3290134" y="6353420"/>
            <a:ext cx="1278560" cy="491691"/>
          </a:xfrm>
          <a:prstGeom prst="rect">
            <a:avLst/>
          </a:prstGeom>
        </p:spPr>
      </p:pic>
      <p:pic>
        <p:nvPicPr>
          <p:cNvPr id="67" name="图片 66">
            <a:extLst>
              <a:ext uri="{FF2B5EF4-FFF2-40B4-BE49-F238E27FC236}">
                <a16:creationId xmlns:a16="http://schemas.microsoft.com/office/drawing/2014/main" id="{66B48E2F-FF01-4248-902B-97EF74703744}"/>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4589781" y="6027003"/>
            <a:ext cx="2160868" cy="830997"/>
          </a:xfrm>
          <a:prstGeom prst="rect">
            <a:avLst/>
          </a:prstGeom>
        </p:spPr>
      </p:pic>
      <p:pic>
        <p:nvPicPr>
          <p:cNvPr id="68" name="图片 67">
            <a:extLst>
              <a:ext uri="{FF2B5EF4-FFF2-40B4-BE49-F238E27FC236}">
                <a16:creationId xmlns:a16="http://schemas.microsoft.com/office/drawing/2014/main" id="{EDB7A16B-DA71-44C0-9C4D-809A34279487}"/>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6845235" y="6304742"/>
            <a:ext cx="1326871" cy="510270"/>
          </a:xfrm>
          <a:prstGeom prst="rect">
            <a:avLst/>
          </a:prstGeom>
        </p:spPr>
      </p:pic>
      <p:pic>
        <p:nvPicPr>
          <p:cNvPr id="57" name="图片 2">
            <a:extLst>
              <a:ext uri="{FF2B5EF4-FFF2-40B4-BE49-F238E27FC236}">
                <a16:creationId xmlns:a16="http://schemas.microsoft.com/office/drawing/2014/main" id="{8F917B0B-7786-4C15-86B3-91E8A1BF760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27344" y="3159393"/>
            <a:ext cx="5530715" cy="3903563"/>
          </a:xfrm>
          <a:prstGeom prst="rect">
            <a:avLst/>
          </a:prstGeom>
        </p:spPr>
      </p:pic>
      <p:sp>
        <p:nvSpPr>
          <p:cNvPr id="2" name="Rectangle 1">
            <a:extLst>
              <a:ext uri="{FF2B5EF4-FFF2-40B4-BE49-F238E27FC236}">
                <a16:creationId xmlns:a16="http://schemas.microsoft.com/office/drawing/2014/main" id="{033F6711-1E2F-4E0F-B4DB-8B26A897542C}"/>
              </a:ext>
            </a:extLst>
          </p:cNvPr>
          <p:cNvSpPr/>
          <p:nvPr/>
        </p:nvSpPr>
        <p:spPr>
          <a:xfrm>
            <a:off x="2894013" y="2674079"/>
            <a:ext cx="4888999"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1"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PHẦN</a:t>
            </a:r>
            <a:r>
              <a:rPr kumimoji="0" lang="en-US" sz="3600" b="1" i="1" u="none" strike="noStrike" kern="1200" cap="none" spc="0" normalizeH="0" noProof="0">
                <a:ln>
                  <a:noFill/>
                </a:ln>
                <a:solidFill>
                  <a:srgbClr val="002060"/>
                </a:solidFill>
                <a:effectLst/>
                <a:uLnTx/>
                <a:uFillTx/>
                <a:latin typeface="Times New Roman" panose="02020603050405020304" pitchFamily="18" charset="0"/>
                <a:ea typeface="+mn-ea"/>
                <a:cs typeface="Times New Roman" panose="02020603050405020304" pitchFamily="18" charset="0"/>
              </a:rPr>
              <a:t> THI TÀI NĂNG</a:t>
            </a:r>
            <a:endParaRPr kumimoji="0" lang="en-US" sz="3600" b="1"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7298037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par>
                                <p:cTn id="8" presetID="14" presetClass="entr" presetSubtype="1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randombar(horizontal)">
                                      <p:cBhvr>
                                        <p:cTn id="10" dur="500"/>
                                        <p:tgtEl>
                                          <p:spTgt spid="13"/>
                                        </p:tgtEl>
                                      </p:cBhvr>
                                    </p:animEffect>
                                  </p:childTnLst>
                                </p:cTn>
                              </p:par>
                              <p:par>
                                <p:cTn id="11" presetID="14" presetClass="entr" presetSubtype="1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randombar(horizontal)">
                                      <p:cBhvr>
                                        <p:cTn id="13" dur="500"/>
                                        <p:tgtEl>
                                          <p:spTgt spid="14"/>
                                        </p:tgtEl>
                                      </p:cBhvr>
                                    </p:animEffect>
                                  </p:childTnLst>
                                </p:cTn>
                              </p:par>
                              <p:par>
                                <p:cTn id="14" presetID="14" presetClass="entr" presetSubtype="1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randombar(horizontal)">
                                      <p:cBhvr>
                                        <p:cTn id="16" dur="500"/>
                                        <p:tgtEl>
                                          <p:spTgt spid="15"/>
                                        </p:tgtEl>
                                      </p:cBhvr>
                                    </p:animEffect>
                                  </p:childTnLst>
                                </p:cTn>
                              </p:par>
                              <p:par>
                                <p:cTn id="17" presetID="14" presetClass="entr" presetSubtype="1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randombar(horizontal)">
                                      <p:cBhvr>
                                        <p:cTn id="19" dur="500"/>
                                        <p:tgtEl>
                                          <p:spTgt spid="16"/>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randombar(horizontal)">
                                      <p:cBhvr>
                                        <p:cTn id="22" dur="500"/>
                                        <p:tgtEl>
                                          <p:spTgt spid="31"/>
                                        </p:tgtEl>
                                      </p:cBhvr>
                                    </p:animEffect>
                                  </p:childTnLst>
                                </p:cTn>
                              </p:par>
                              <p:par>
                                <p:cTn id="23" presetID="14" presetClass="entr" presetSubtype="10"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randombar(horizontal)">
                                      <p:cBhvr>
                                        <p:cTn id="25" dur="500"/>
                                        <p:tgtEl>
                                          <p:spTgt spid="33"/>
                                        </p:tgtEl>
                                      </p:cBhvr>
                                    </p:animEffect>
                                  </p:childTnLst>
                                </p:cTn>
                              </p:par>
                              <p:par>
                                <p:cTn id="26" presetID="14" presetClass="entr" presetSubtype="10" fill="hold"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randombar(horizontal)">
                                      <p:cBhvr>
                                        <p:cTn id="28" dur="500"/>
                                        <p:tgtEl>
                                          <p:spTgt spid="34"/>
                                        </p:tgtEl>
                                      </p:cBhvr>
                                    </p:animEffect>
                                  </p:childTnLst>
                                </p:cTn>
                              </p:par>
                              <p:par>
                                <p:cTn id="29" presetID="14" presetClass="entr" presetSubtype="10" fill="hold" nodeType="with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randombar(horizontal)">
                                      <p:cBhvr>
                                        <p:cTn id="31" dur="500"/>
                                        <p:tgtEl>
                                          <p:spTgt spid="41"/>
                                        </p:tgtEl>
                                      </p:cBhvr>
                                    </p:animEffect>
                                  </p:childTnLst>
                                </p:cTn>
                              </p:par>
                              <p:par>
                                <p:cTn id="32" presetID="14" presetClass="entr" presetSubtype="10" fill="hold" nodeType="withEffect">
                                  <p:stCondLst>
                                    <p:cond delay="0"/>
                                  </p:stCondLst>
                                  <p:childTnLst>
                                    <p:set>
                                      <p:cBhvr>
                                        <p:cTn id="33" dur="1" fill="hold">
                                          <p:stCondLst>
                                            <p:cond delay="0"/>
                                          </p:stCondLst>
                                        </p:cTn>
                                        <p:tgtEl>
                                          <p:spTgt spid="66"/>
                                        </p:tgtEl>
                                        <p:attrNameLst>
                                          <p:attrName>style.visibility</p:attrName>
                                        </p:attrNameLst>
                                      </p:cBhvr>
                                      <p:to>
                                        <p:strVal val="visible"/>
                                      </p:to>
                                    </p:set>
                                    <p:animEffect transition="in" filter="randombar(horizontal)">
                                      <p:cBhvr>
                                        <p:cTn id="34" dur="500"/>
                                        <p:tgtEl>
                                          <p:spTgt spid="66"/>
                                        </p:tgtEl>
                                      </p:cBhvr>
                                    </p:animEffect>
                                  </p:childTnLst>
                                </p:cTn>
                              </p:par>
                              <p:par>
                                <p:cTn id="35" presetID="14" presetClass="entr" presetSubtype="10" fill="hold" nodeType="withEffect">
                                  <p:stCondLst>
                                    <p:cond delay="0"/>
                                  </p:stCondLst>
                                  <p:childTnLst>
                                    <p:set>
                                      <p:cBhvr>
                                        <p:cTn id="36" dur="1" fill="hold">
                                          <p:stCondLst>
                                            <p:cond delay="0"/>
                                          </p:stCondLst>
                                        </p:cTn>
                                        <p:tgtEl>
                                          <p:spTgt spid="67"/>
                                        </p:tgtEl>
                                        <p:attrNameLst>
                                          <p:attrName>style.visibility</p:attrName>
                                        </p:attrNameLst>
                                      </p:cBhvr>
                                      <p:to>
                                        <p:strVal val="visible"/>
                                      </p:to>
                                    </p:set>
                                    <p:animEffect transition="in" filter="randombar(horizontal)">
                                      <p:cBhvr>
                                        <p:cTn id="37" dur="500"/>
                                        <p:tgtEl>
                                          <p:spTgt spid="67"/>
                                        </p:tgtEl>
                                      </p:cBhvr>
                                    </p:animEffect>
                                  </p:childTnLst>
                                </p:cTn>
                              </p:par>
                              <p:par>
                                <p:cTn id="38" presetID="14" presetClass="entr" presetSubtype="10" fill="hold" nodeType="withEffect">
                                  <p:stCondLst>
                                    <p:cond delay="0"/>
                                  </p:stCondLst>
                                  <p:childTnLst>
                                    <p:set>
                                      <p:cBhvr>
                                        <p:cTn id="39" dur="1" fill="hold">
                                          <p:stCondLst>
                                            <p:cond delay="0"/>
                                          </p:stCondLst>
                                        </p:cTn>
                                        <p:tgtEl>
                                          <p:spTgt spid="68"/>
                                        </p:tgtEl>
                                        <p:attrNameLst>
                                          <p:attrName>style.visibility</p:attrName>
                                        </p:attrNameLst>
                                      </p:cBhvr>
                                      <p:to>
                                        <p:strVal val="visible"/>
                                      </p:to>
                                    </p:set>
                                    <p:animEffect transition="in" filter="randombar(horizontal)">
                                      <p:cBhvr>
                                        <p:cTn id="40" dur="500"/>
                                        <p:tgtEl>
                                          <p:spTgt spid="68"/>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500" fill="hold"/>
                                        <p:tgtEl>
                                          <p:spTgt spid="57"/>
                                        </p:tgtEl>
                                        <p:attrNameLst>
                                          <p:attrName>ppt_x</p:attrName>
                                        </p:attrNameLst>
                                      </p:cBhvr>
                                      <p:tavLst>
                                        <p:tav tm="0">
                                          <p:val>
                                            <p:strVal val="#ppt_x"/>
                                          </p:val>
                                        </p:tav>
                                        <p:tav tm="100000">
                                          <p:val>
                                            <p:strVal val="#ppt_x"/>
                                          </p:val>
                                        </p:tav>
                                      </p:tavLst>
                                    </p:anim>
                                    <p:anim calcmode="lin" valueType="num">
                                      <p:cBhvr additive="base">
                                        <p:cTn id="46"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1EE9E8-4134-49B0-9AA7-3089E6521627}" type="slidenum">
              <a:rPr kumimoji="0" lang="en-US" sz="1600" b="0" i="0" u="none" strike="noStrike" kern="1200" cap="none" spc="0" normalizeH="0" baseline="0" noProof="0" smtClean="0">
                <a:ln>
                  <a:noFill/>
                </a:ln>
                <a:solidFill>
                  <a:prstClr val="black">
                    <a:tint val="75000"/>
                  </a:prstClr>
                </a:solidFill>
                <a:effectLst/>
                <a:uLnTx/>
                <a:uFillTx/>
                <a:latin typeface="ITC Avant Garde Std Bk" panose="020B0502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24</a:t>
            </a:fld>
            <a:endParaRPr kumimoji="0" lang="en-US" sz="1600" b="0" i="0" u="none" strike="noStrike" kern="1200" cap="none" spc="0" normalizeH="0" baseline="0" noProof="0" dirty="0">
              <a:ln>
                <a:noFill/>
              </a:ln>
              <a:solidFill>
                <a:prstClr val="black">
                  <a:tint val="75000"/>
                </a:prstClr>
              </a:solidFill>
              <a:effectLst/>
              <a:uLnTx/>
              <a:uFillTx/>
              <a:latin typeface="ITC Avant Garde Std Bk" panose="020B0502020202020204" pitchFamily="34" charset="0"/>
              <a:ea typeface="+mn-ea"/>
              <a:cs typeface="+mn-cs"/>
            </a:endParaRPr>
          </a:p>
        </p:txBody>
      </p:sp>
      <p:sp>
        <p:nvSpPr>
          <p:cNvPr id="3" name="Rounded Rectangle 2"/>
          <p:cNvSpPr/>
          <p:nvPr/>
        </p:nvSpPr>
        <p:spPr>
          <a:xfrm>
            <a:off x="1922418" y="339633"/>
            <a:ext cx="8347166" cy="1619795"/>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just"/>
            <a:r>
              <a:rPr lang="en-US" sz="3200" b="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Câu 1. </a:t>
            </a:r>
            <a:r>
              <a:rPr lang="vi-VN" sz="3200" b="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Biên bản là loại </a:t>
            </a:r>
            <a:r>
              <a:rPr lang="en-US" sz="3200" b="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b="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một cách ngắn gọn, trung thực, chính xác, đẩy đủ những sự việc đã xảy ra hoặc đang xảy ra.</a:t>
            </a:r>
            <a:endParaRPr lang="en-US" sz="3200" b="1">
              <a:solidFill>
                <a:schemeClr val="bg1"/>
              </a:solidFill>
              <a:effectLst/>
              <a:latin typeface=".VnTime" panose="020B7200000000000000" pitchFamily="34" charset="0"/>
              <a:ea typeface="Times New Roman" panose="02020603050405020304" pitchFamily="18" charset="0"/>
              <a:cs typeface="Times New Roman" panose="02020603050405020304" pitchFamily="18" charset="0"/>
            </a:endParaRPr>
          </a:p>
        </p:txBody>
      </p:sp>
      <p:sp>
        <p:nvSpPr>
          <p:cNvPr id="4" name="Rounded Rectangle 3"/>
          <p:cNvSpPr/>
          <p:nvPr/>
        </p:nvSpPr>
        <p:spPr>
          <a:xfrm>
            <a:off x="6420393" y="5311374"/>
            <a:ext cx="5771607" cy="1449978"/>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D. Giấy</a:t>
            </a:r>
            <a:r>
              <a:rPr kumimoji="0" lang="en-US" sz="4000" b="0" i="0" u="none" strike="noStrike" kern="1200" cap="none" spc="0" normalizeH="0" noProof="0">
                <a:ln>
                  <a:noFill/>
                </a:ln>
                <a:solidFill>
                  <a:srgbClr val="FFFFFF"/>
                </a:solidFill>
                <a:effectLst/>
                <a:uLnTx/>
                <a:uFillTx/>
                <a:latin typeface="Times New Roman" panose="02020603050405020304" pitchFamily="18" charset="0"/>
                <a:ea typeface="+mn-ea"/>
                <a:cs typeface="Times New Roman" panose="02020603050405020304" pitchFamily="18" charset="0"/>
              </a:rPr>
              <a:t> biên nhận</a:t>
            </a:r>
            <a:r>
              <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 </a:t>
            </a:r>
          </a:p>
        </p:txBody>
      </p:sp>
      <p:sp>
        <p:nvSpPr>
          <p:cNvPr id="5" name="Rounded Rectangle 4"/>
          <p:cNvSpPr/>
          <p:nvPr/>
        </p:nvSpPr>
        <p:spPr>
          <a:xfrm>
            <a:off x="6420393" y="3549486"/>
            <a:ext cx="5771607" cy="1449978"/>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B. Hồ</a:t>
            </a:r>
            <a:r>
              <a:rPr kumimoji="0" lang="en-US" sz="4000" b="0" i="0" u="none" strike="noStrike" kern="1200" cap="none" spc="0" normalizeH="0" noProof="0">
                <a:ln>
                  <a:noFill/>
                </a:ln>
                <a:solidFill>
                  <a:srgbClr val="FFFFFF"/>
                </a:solidFill>
                <a:effectLst/>
                <a:uLnTx/>
                <a:uFillTx/>
                <a:latin typeface="Times New Roman" panose="02020603050405020304" pitchFamily="18" charset="0"/>
                <a:ea typeface="+mn-ea"/>
                <a:cs typeface="Times New Roman" panose="02020603050405020304" pitchFamily="18" charset="0"/>
              </a:rPr>
              <a:t> sơ lưu trữ</a:t>
            </a:r>
            <a:r>
              <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 </a:t>
            </a:r>
          </a:p>
        </p:txBody>
      </p:sp>
      <p:sp>
        <p:nvSpPr>
          <p:cNvPr id="6" name="Rounded Rectangle 5"/>
          <p:cNvSpPr/>
          <p:nvPr/>
        </p:nvSpPr>
        <p:spPr>
          <a:xfrm>
            <a:off x="0" y="5408022"/>
            <a:ext cx="5917474" cy="1449978"/>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C. Biên</a:t>
            </a:r>
            <a:r>
              <a:rPr kumimoji="0" lang="en-US" sz="4000" b="0" i="0" u="none" strike="noStrike" kern="1200" cap="none" spc="0" normalizeH="0" noProof="0">
                <a:ln>
                  <a:noFill/>
                </a:ln>
                <a:solidFill>
                  <a:srgbClr val="FFFFFF"/>
                </a:solidFill>
                <a:effectLst/>
                <a:uLnTx/>
                <a:uFillTx/>
                <a:latin typeface="Times New Roman" panose="02020603050405020304" pitchFamily="18" charset="0"/>
                <a:ea typeface="+mn-ea"/>
                <a:cs typeface="Times New Roman" panose="02020603050405020304" pitchFamily="18" charset="0"/>
              </a:rPr>
              <a:t> lai</a:t>
            </a:r>
            <a:r>
              <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 </a:t>
            </a:r>
          </a:p>
        </p:txBody>
      </p:sp>
      <p:sp>
        <p:nvSpPr>
          <p:cNvPr id="7" name="Rounded Rectangle 6"/>
          <p:cNvSpPr/>
          <p:nvPr/>
        </p:nvSpPr>
        <p:spPr>
          <a:xfrm>
            <a:off x="0" y="3549486"/>
            <a:ext cx="5917474" cy="1449978"/>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A. Văn</a:t>
            </a:r>
            <a:r>
              <a:rPr kumimoji="0" lang="en-US" sz="4000" b="0" i="0" u="none" strike="noStrike" kern="1200" cap="none" spc="0" normalizeH="0" noProof="0">
                <a:ln>
                  <a:noFill/>
                </a:ln>
                <a:solidFill>
                  <a:srgbClr val="FFFFFF"/>
                </a:solidFill>
                <a:effectLst/>
                <a:uLnTx/>
                <a:uFillTx/>
                <a:latin typeface="Times New Roman" panose="02020603050405020304" pitchFamily="18" charset="0"/>
                <a:ea typeface="+mn-ea"/>
                <a:cs typeface="Times New Roman" panose="02020603050405020304" pitchFamily="18" charset="0"/>
              </a:rPr>
              <a:t> bản ghi chép</a:t>
            </a:r>
            <a:r>
              <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 </a:t>
            </a:r>
          </a:p>
        </p:txBody>
      </p:sp>
    </p:spTree>
    <p:extLst>
      <p:ext uri="{BB962C8B-B14F-4D97-AF65-F5344CB8AC3E}">
        <p14:creationId xmlns:p14="http://schemas.microsoft.com/office/powerpoint/2010/main" val="85620854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7"/>
                    </p:tgtEl>
                  </p:cond>
                </p:stCondLst>
                <p:endSync evt="end" delay="0">
                  <p:rtn val="all"/>
                </p:endSync>
                <p:childTnLst>
                  <p:par>
                    <p:cTn id="24" fill="hold">
                      <p:stCondLst>
                        <p:cond delay="0"/>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7"/>
                                        </p:tgtEl>
                                      </p:cBhvr>
                                    </p:animEffect>
                                    <p:set>
                                      <p:cBhvr>
                                        <p:cTn id="28"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7"/>
                  </p:tgtEl>
                </p:cond>
              </p:nextCondLst>
            </p:seq>
            <p:seq concurrent="1" nextAc="seek">
              <p:cTn id="29" restart="whenNotActive" fill="hold" evtFilter="cancelBubble" nodeType="interactiveSeq">
                <p:stCondLst>
                  <p:cond evt="onClick" delay="0">
                    <p:tgtEl>
                      <p:spTgt spid="5"/>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grpId="1" nodeType="clickEffect">
                                  <p:stCondLst>
                                    <p:cond delay="0"/>
                                  </p:stCondLst>
                                  <p:childTnLst>
                                    <p:animEffect transition="out" filter="fade">
                                      <p:cBhvr>
                                        <p:cTn id="33" dur="500"/>
                                        <p:tgtEl>
                                          <p:spTgt spid="5"/>
                                        </p:tgtEl>
                                      </p:cBhvr>
                                    </p:animEffect>
                                    <p:set>
                                      <p:cBhvr>
                                        <p:cTn id="34" dur="1" fill="hold">
                                          <p:stCondLst>
                                            <p:cond delay="499"/>
                                          </p:stCondLst>
                                        </p:cTn>
                                        <p:tgtEl>
                                          <p:spTgt spid="5"/>
                                        </p:tgtEl>
                                        <p:attrNameLst>
                                          <p:attrName>style.visibility</p:attrName>
                                        </p:attrNameLst>
                                      </p:cBhvr>
                                      <p:to>
                                        <p:strVal val="hidden"/>
                                      </p:to>
                                    </p:set>
                                  </p:childTnLst>
                                  <p:subTnLst>
                                    <p:audio>
                                      <p:cMediaNode>
                                        <p:cTn display="0" masterRel="sameClick">
                                          <p:stCondLst>
                                            <p:cond evt="begin" delay="0">
                                              <p:tn val="32"/>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5"/>
                  </p:tgtEl>
                </p:cond>
              </p:nextCondLst>
            </p:seq>
            <p:seq concurrent="1" nextAc="seek">
              <p:cTn id="35" restart="whenNotActive" fill="hold" evtFilter="cancelBubble" nodeType="interactiveSeq">
                <p:stCondLst>
                  <p:cond evt="onClick" delay="0">
                    <p:tgtEl>
                      <p:spTgt spid="6"/>
                    </p:tgtEl>
                  </p:cond>
                </p:stCondLst>
                <p:endSync evt="end" delay="0">
                  <p:rtn val="all"/>
                </p:endSync>
                <p:childTnLst>
                  <p:par>
                    <p:cTn id="36" fill="hold">
                      <p:stCondLst>
                        <p:cond delay="0"/>
                      </p:stCondLst>
                      <p:childTnLst>
                        <p:par>
                          <p:cTn id="37" fill="hold">
                            <p:stCondLst>
                              <p:cond delay="0"/>
                            </p:stCondLst>
                            <p:childTnLst>
                              <p:par>
                                <p:cTn id="38" presetID="10" presetClass="exit" presetSubtype="0" fill="hold" grpId="1" nodeType="clickEffect">
                                  <p:stCondLst>
                                    <p:cond delay="0"/>
                                  </p:stCondLst>
                                  <p:childTnLst>
                                    <p:animEffect transition="out" filter="fade">
                                      <p:cBhvr>
                                        <p:cTn id="39" dur="500"/>
                                        <p:tgtEl>
                                          <p:spTgt spid="6"/>
                                        </p:tgtEl>
                                      </p:cBhvr>
                                    </p:animEffect>
                                    <p:set>
                                      <p:cBhvr>
                                        <p:cTn id="40"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38"/>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6"/>
                  </p:tgtEl>
                </p:cond>
              </p:nextCondLst>
            </p:seq>
            <p:seq concurrent="1" nextAc="seek">
              <p:cTn id="41" restart="whenNotActive" fill="hold" evtFilter="cancelBubble" nodeType="interactiveSeq">
                <p:stCondLst>
                  <p:cond evt="onClick" delay="0">
                    <p:tgtEl>
                      <p:spTgt spid="4"/>
                    </p:tgtEl>
                  </p:cond>
                </p:stCondLst>
                <p:endSync evt="end" delay="0">
                  <p:rtn val="all"/>
                </p:endSync>
                <p:childTnLst>
                  <p:par>
                    <p:cTn id="42" fill="hold">
                      <p:stCondLst>
                        <p:cond delay="0"/>
                      </p:stCondLst>
                      <p:childTnLst>
                        <p:par>
                          <p:cTn id="43" fill="hold">
                            <p:stCondLst>
                              <p:cond delay="0"/>
                            </p:stCondLst>
                            <p:childTnLst>
                              <p:par>
                                <p:cTn id="44" presetID="10" presetClass="exit" presetSubtype="0" fill="hold" grpId="1" nodeType="clickEffect">
                                  <p:stCondLst>
                                    <p:cond delay="0"/>
                                  </p:stCondLst>
                                  <p:childTnLst>
                                    <p:animEffect transition="out" filter="fade">
                                      <p:cBhvr>
                                        <p:cTn id="45" dur="500"/>
                                        <p:tgtEl>
                                          <p:spTgt spid="4"/>
                                        </p:tgtEl>
                                      </p:cBhvr>
                                    </p:animEffect>
                                    <p:set>
                                      <p:cBhvr>
                                        <p:cTn id="46" dur="1" fill="hold">
                                          <p:stCondLst>
                                            <p:cond delay="499"/>
                                          </p:stCondLst>
                                        </p:cTn>
                                        <p:tgtEl>
                                          <p:spTgt spid="4"/>
                                        </p:tgtEl>
                                        <p:attrNameLst>
                                          <p:attrName>style.visibility</p:attrName>
                                        </p:attrNameLst>
                                      </p:cBhvr>
                                      <p:to>
                                        <p:strVal val="hidden"/>
                                      </p:to>
                                    </p:set>
                                  </p:childTnLst>
                                  <p:subTnLst>
                                    <p:audio>
                                      <p:cMediaNode>
                                        <p:cTn display="0" masterRel="sameClick">
                                          <p:stCondLst>
                                            <p:cond evt="begin" delay="0">
                                              <p:tn val="44"/>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4"/>
                  </p:tgtEl>
                </p:cond>
              </p:nextCondLst>
            </p:seq>
          </p:childTnLst>
        </p:cTn>
      </p:par>
    </p:tnLst>
    <p:bldLst>
      <p:bldP spid="4" grpId="0" animBg="1"/>
      <p:bldP spid="4" grpId="1" animBg="1"/>
      <p:bldP spid="5" grpId="0" animBg="1"/>
      <p:bldP spid="5" grpId="1" animBg="1"/>
      <p:bldP spid="6" grpId="0" animBg="1"/>
      <p:bldP spid="6" grpId="1" animBg="1"/>
      <p:bldP spid="7" grpId="0" animBg="1"/>
      <p:bldP spid="7"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1EE9E8-4134-49B0-9AA7-3089E6521627}" type="slidenum">
              <a:rPr kumimoji="0" lang="en-US" sz="1600" b="0" i="0" u="none" strike="noStrike" kern="1200" cap="none" spc="0" normalizeH="0" baseline="0" noProof="0" smtClean="0">
                <a:ln>
                  <a:noFill/>
                </a:ln>
                <a:solidFill>
                  <a:prstClr val="black">
                    <a:tint val="75000"/>
                  </a:prstClr>
                </a:solidFill>
                <a:effectLst/>
                <a:uLnTx/>
                <a:uFillTx/>
                <a:latin typeface="ITC Avant Garde Std Bk" panose="020B0502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25</a:t>
            </a:fld>
            <a:endParaRPr kumimoji="0" lang="en-US" sz="1600" b="0" i="0" u="none" strike="noStrike" kern="1200" cap="none" spc="0" normalizeH="0" baseline="0" noProof="0" dirty="0">
              <a:ln>
                <a:noFill/>
              </a:ln>
              <a:solidFill>
                <a:prstClr val="black">
                  <a:tint val="75000"/>
                </a:prstClr>
              </a:solidFill>
              <a:effectLst/>
              <a:uLnTx/>
              <a:uFillTx/>
              <a:latin typeface="ITC Avant Garde Std Bk" panose="020B0502020202020204" pitchFamily="34" charset="0"/>
              <a:ea typeface="+mn-ea"/>
              <a:cs typeface="+mn-cs"/>
            </a:endParaRPr>
          </a:p>
        </p:txBody>
      </p:sp>
      <p:sp>
        <p:nvSpPr>
          <p:cNvPr id="3" name="Rounded Rectangle 2"/>
          <p:cNvSpPr/>
          <p:nvPr/>
        </p:nvSpPr>
        <p:spPr>
          <a:xfrm>
            <a:off x="1922418" y="339633"/>
            <a:ext cx="8347166" cy="1619795"/>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Câu 2. Yêu</a:t>
            </a:r>
            <a:r>
              <a:rPr kumimoji="0" lang="en-US" sz="4000" b="0" i="0" u="none" strike="noStrike" kern="1200" cap="none" spc="0" normalizeH="0" noProof="0">
                <a:ln>
                  <a:noFill/>
                </a:ln>
                <a:solidFill>
                  <a:srgbClr val="FFFFFF"/>
                </a:solidFill>
                <a:effectLst/>
                <a:uLnTx/>
                <a:uFillTx/>
                <a:latin typeface="Times New Roman" panose="02020603050405020304" pitchFamily="18" charset="0"/>
                <a:ea typeface="+mn-ea"/>
                <a:cs typeface="Times New Roman" panose="02020603050405020304" pitchFamily="18" charset="0"/>
              </a:rPr>
              <a:t> cầu nội dung biên bản phải </a:t>
            </a:r>
            <a:r>
              <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 </a:t>
            </a:r>
          </a:p>
        </p:txBody>
      </p:sp>
      <p:sp>
        <p:nvSpPr>
          <p:cNvPr id="4" name="Rounded Rectangle 3"/>
          <p:cNvSpPr/>
          <p:nvPr/>
        </p:nvSpPr>
        <p:spPr>
          <a:xfrm>
            <a:off x="6420393" y="5311374"/>
            <a:ext cx="5771607" cy="1449978"/>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lvl="0" algn="just">
              <a:defRPr/>
            </a:pPr>
            <a:r>
              <a:rPr lang="en-US" sz="4000">
                <a:solidFill>
                  <a:srgbClr val="FFFFFF"/>
                </a:solidFill>
                <a:latin typeface="Times New Roman" panose="02020603050405020304" pitchFamily="18" charset="0"/>
                <a:cs typeface="Times New Roman" panose="02020603050405020304" pitchFamily="18" charset="0"/>
              </a:rPr>
              <a:t>D. ngắn gọn, trung thực, chính xác, đẩy đủ  </a:t>
            </a:r>
            <a:endPar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5" name="Rounded Rectangle 4"/>
          <p:cNvSpPr/>
          <p:nvPr/>
        </p:nvSpPr>
        <p:spPr>
          <a:xfrm>
            <a:off x="6420393" y="3549486"/>
            <a:ext cx="5771607" cy="1449978"/>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B. chuẩn</a:t>
            </a:r>
            <a:r>
              <a:rPr kumimoji="0" lang="en-US" sz="4000" b="0" i="0" u="none" strike="noStrike" kern="1200" cap="none" spc="0" normalizeH="0" noProof="0">
                <a:ln>
                  <a:noFill/>
                </a:ln>
                <a:solidFill>
                  <a:srgbClr val="FFFFFF"/>
                </a:solidFill>
                <a:effectLst/>
                <a:uLnTx/>
                <a:uFillTx/>
                <a:latin typeface="Times New Roman" panose="02020603050405020304" pitchFamily="18" charset="0"/>
                <a:ea typeface="+mn-ea"/>
                <a:cs typeface="Times New Roman" panose="02020603050405020304" pitchFamily="18" charset="0"/>
              </a:rPr>
              <a:t> xác</a:t>
            </a:r>
            <a:r>
              <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 </a:t>
            </a:r>
          </a:p>
        </p:txBody>
      </p:sp>
      <p:sp>
        <p:nvSpPr>
          <p:cNvPr id="6" name="Rounded Rectangle 5"/>
          <p:cNvSpPr/>
          <p:nvPr/>
        </p:nvSpPr>
        <p:spPr>
          <a:xfrm>
            <a:off x="0" y="5408022"/>
            <a:ext cx="5917474" cy="1449978"/>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C. ngắn</a:t>
            </a:r>
            <a:r>
              <a:rPr kumimoji="0" lang="en-US" sz="4000" b="0" i="0" u="none" strike="noStrike" kern="1200" cap="none" spc="0" normalizeH="0" noProof="0">
                <a:ln>
                  <a:noFill/>
                </a:ln>
                <a:solidFill>
                  <a:srgbClr val="FFFFFF"/>
                </a:solidFill>
                <a:effectLst/>
                <a:uLnTx/>
                <a:uFillTx/>
                <a:latin typeface="Times New Roman" panose="02020603050405020304" pitchFamily="18" charset="0"/>
                <a:ea typeface="+mn-ea"/>
                <a:cs typeface="Times New Roman" panose="02020603050405020304" pitchFamily="18" charset="0"/>
              </a:rPr>
              <a:t> gọn</a:t>
            </a:r>
            <a:r>
              <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 </a:t>
            </a:r>
          </a:p>
        </p:txBody>
      </p:sp>
      <p:sp>
        <p:nvSpPr>
          <p:cNvPr id="7" name="Rounded Rectangle 6"/>
          <p:cNvSpPr/>
          <p:nvPr/>
        </p:nvSpPr>
        <p:spPr>
          <a:xfrm>
            <a:off x="0" y="3549486"/>
            <a:ext cx="5917474" cy="1449978"/>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A. đáp</a:t>
            </a:r>
            <a:r>
              <a:rPr kumimoji="0" lang="en-US" sz="4000" b="0" i="0" u="none" strike="noStrike" kern="1200" cap="none" spc="0" normalizeH="0" noProof="0">
                <a:ln>
                  <a:noFill/>
                </a:ln>
                <a:solidFill>
                  <a:srgbClr val="FFFFFF"/>
                </a:solidFill>
                <a:effectLst/>
                <a:uLnTx/>
                <a:uFillTx/>
                <a:latin typeface="Times New Roman" panose="02020603050405020304" pitchFamily="18" charset="0"/>
                <a:ea typeface="+mn-ea"/>
                <a:cs typeface="Times New Roman" panose="02020603050405020304" pitchFamily="18" charset="0"/>
              </a:rPr>
              <a:t> ứng yêu cầu</a:t>
            </a:r>
            <a:r>
              <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 </a:t>
            </a:r>
          </a:p>
        </p:txBody>
      </p:sp>
    </p:spTree>
    <p:extLst>
      <p:ext uri="{BB962C8B-B14F-4D97-AF65-F5344CB8AC3E}">
        <p14:creationId xmlns:p14="http://schemas.microsoft.com/office/powerpoint/2010/main" val="40432590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7"/>
                    </p:tgtEl>
                  </p:cond>
                </p:stCondLst>
                <p:endSync evt="end" delay="0">
                  <p:rtn val="all"/>
                </p:endSync>
                <p:childTnLst>
                  <p:par>
                    <p:cTn id="24" fill="hold">
                      <p:stCondLst>
                        <p:cond delay="0"/>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7"/>
                                        </p:tgtEl>
                                      </p:cBhvr>
                                    </p:animEffect>
                                    <p:set>
                                      <p:cBhvr>
                                        <p:cTn id="28"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7"/>
                  </p:tgtEl>
                </p:cond>
              </p:nextCondLst>
            </p:seq>
            <p:seq concurrent="1" nextAc="seek">
              <p:cTn id="29" restart="whenNotActive" fill="hold" evtFilter="cancelBubble" nodeType="interactiveSeq">
                <p:stCondLst>
                  <p:cond evt="onClick" delay="0">
                    <p:tgtEl>
                      <p:spTgt spid="5"/>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grpId="1" nodeType="clickEffect">
                                  <p:stCondLst>
                                    <p:cond delay="0"/>
                                  </p:stCondLst>
                                  <p:childTnLst>
                                    <p:animEffect transition="out" filter="fade">
                                      <p:cBhvr>
                                        <p:cTn id="33" dur="500"/>
                                        <p:tgtEl>
                                          <p:spTgt spid="5"/>
                                        </p:tgtEl>
                                      </p:cBhvr>
                                    </p:animEffect>
                                    <p:set>
                                      <p:cBhvr>
                                        <p:cTn id="34" dur="1" fill="hold">
                                          <p:stCondLst>
                                            <p:cond delay="499"/>
                                          </p:stCondLst>
                                        </p:cTn>
                                        <p:tgtEl>
                                          <p:spTgt spid="5"/>
                                        </p:tgtEl>
                                        <p:attrNameLst>
                                          <p:attrName>style.visibility</p:attrName>
                                        </p:attrNameLst>
                                      </p:cBhvr>
                                      <p:to>
                                        <p:strVal val="hidden"/>
                                      </p:to>
                                    </p:set>
                                  </p:childTnLst>
                                  <p:subTnLst>
                                    <p:audio>
                                      <p:cMediaNode>
                                        <p:cTn display="0" masterRel="sameClick">
                                          <p:stCondLst>
                                            <p:cond evt="begin" delay="0">
                                              <p:tn val="32"/>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5"/>
                  </p:tgtEl>
                </p:cond>
              </p:nextCondLst>
            </p:seq>
            <p:seq concurrent="1" nextAc="seek">
              <p:cTn id="35" restart="whenNotActive" fill="hold" evtFilter="cancelBubble" nodeType="interactiveSeq">
                <p:stCondLst>
                  <p:cond evt="onClick" delay="0">
                    <p:tgtEl>
                      <p:spTgt spid="6"/>
                    </p:tgtEl>
                  </p:cond>
                </p:stCondLst>
                <p:endSync evt="end" delay="0">
                  <p:rtn val="all"/>
                </p:endSync>
                <p:childTnLst>
                  <p:par>
                    <p:cTn id="36" fill="hold">
                      <p:stCondLst>
                        <p:cond delay="0"/>
                      </p:stCondLst>
                      <p:childTnLst>
                        <p:par>
                          <p:cTn id="37" fill="hold">
                            <p:stCondLst>
                              <p:cond delay="0"/>
                            </p:stCondLst>
                            <p:childTnLst>
                              <p:par>
                                <p:cTn id="38" presetID="10" presetClass="exit" presetSubtype="0" fill="hold" grpId="1" nodeType="clickEffect">
                                  <p:stCondLst>
                                    <p:cond delay="0"/>
                                  </p:stCondLst>
                                  <p:childTnLst>
                                    <p:animEffect transition="out" filter="fade">
                                      <p:cBhvr>
                                        <p:cTn id="39" dur="500"/>
                                        <p:tgtEl>
                                          <p:spTgt spid="6"/>
                                        </p:tgtEl>
                                      </p:cBhvr>
                                    </p:animEffect>
                                    <p:set>
                                      <p:cBhvr>
                                        <p:cTn id="40"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38"/>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6"/>
                  </p:tgtEl>
                </p:cond>
              </p:nextCondLst>
            </p:seq>
            <p:seq concurrent="1" nextAc="seek">
              <p:cTn id="41" restart="whenNotActive" fill="hold" evtFilter="cancelBubble" nodeType="interactiveSeq">
                <p:stCondLst>
                  <p:cond evt="onClick" delay="0">
                    <p:tgtEl>
                      <p:spTgt spid="4"/>
                    </p:tgtEl>
                  </p:cond>
                </p:stCondLst>
                <p:endSync evt="end" delay="0">
                  <p:rtn val="all"/>
                </p:endSync>
                <p:childTnLst>
                  <p:par>
                    <p:cTn id="42" fill="hold">
                      <p:stCondLst>
                        <p:cond delay="0"/>
                      </p:stCondLst>
                      <p:childTnLst>
                        <p:par>
                          <p:cTn id="43" fill="hold">
                            <p:stCondLst>
                              <p:cond delay="0"/>
                            </p:stCondLst>
                            <p:childTnLst>
                              <p:par>
                                <p:cTn id="44" presetID="10" presetClass="exit" presetSubtype="0" fill="hold" grpId="1" nodeType="clickEffect">
                                  <p:stCondLst>
                                    <p:cond delay="0"/>
                                  </p:stCondLst>
                                  <p:childTnLst>
                                    <p:animEffect transition="out" filter="fade">
                                      <p:cBhvr>
                                        <p:cTn id="45" dur="500"/>
                                        <p:tgtEl>
                                          <p:spTgt spid="4"/>
                                        </p:tgtEl>
                                      </p:cBhvr>
                                    </p:animEffect>
                                    <p:set>
                                      <p:cBhvr>
                                        <p:cTn id="46" dur="1" fill="hold">
                                          <p:stCondLst>
                                            <p:cond delay="499"/>
                                          </p:stCondLst>
                                        </p:cTn>
                                        <p:tgtEl>
                                          <p:spTgt spid="4"/>
                                        </p:tgtEl>
                                        <p:attrNameLst>
                                          <p:attrName>style.visibility</p:attrName>
                                        </p:attrNameLst>
                                      </p:cBhvr>
                                      <p:to>
                                        <p:strVal val="hidden"/>
                                      </p:to>
                                    </p:set>
                                  </p:childTnLst>
                                  <p:subTnLst>
                                    <p:audio>
                                      <p:cMediaNode>
                                        <p:cTn display="0" masterRel="sameClick">
                                          <p:stCondLst>
                                            <p:cond evt="begin" delay="0">
                                              <p:tn val="44"/>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4"/>
                  </p:tgtEl>
                </p:cond>
              </p:nextCondLst>
            </p:seq>
          </p:childTnLst>
        </p:cTn>
      </p:par>
    </p:tnLst>
    <p:bldLst>
      <p:bldP spid="4" grpId="0" animBg="1"/>
      <p:bldP spid="4" grpId="1" animBg="1"/>
      <p:bldP spid="5" grpId="0" animBg="1"/>
      <p:bldP spid="5" grpId="1" animBg="1"/>
      <p:bldP spid="6" grpId="0" animBg="1"/>
      <p:bldP spid="6" grpId="1" animBg="1"/>
      <p:bldP spid="7" grpId="0" animBg="1"/>
      <p:bldP spid="7"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1EE9E8-4134-49B0-9AA7-3089E6521627}" type="slidenum">
              <a:rPr kumimoji="0" lang="en-US" sz="1600" b="0" i="0" u="none" strike="noStrike" kern="1200" cap="none" spc="0" normalizeH="0" baseline="0" noProof="0" smtClean="0">
                <a:ln>
                  <a:noFill/>
                </a:ln>
                <a:solidFill>
                  <a:prstClr val="black">
                    <a:tint val="75000"/>
                  </a:prstClr>
                </a:solidFill>
                <a:effectLst/>
                <a:uLnTx/>
                <a:uFillTx/>
                <a:latin typeface="ITC Avant Garde Std Bk" panose="020B0502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26</a:t>
            </a:fld>
            <a:endParaRPr kumimoji="0" lang="en-US" sz="1600" b="0" i="0" u="none" strike="noStrike" kern="1200" cap="none" spc="0" normalizeH="0" baseline="0" noProof="0" dirty="0">
              <a:ln>
                <a:noFill/>
              </a:ln>
              <a:solidFill>
                <a:prstClr val="black">
                  <a:tint val="75000"/>
                </a:prstClr>
              </a:solidFill>
              <a:effectLst/>
              <a:uLnTx/>
              <a:uFillTx/>
              <a:latin typeface="ITC Avant Garde Std Bk" panose="020B0502020202020204" pitchFamily="34" charset="0"/>
              <a:ea typeface="+mn-ea"/>
              <a:cs typeface="+mn-cs"/>
            </a:endParaRPr>
          </a:p>
        </p:txBody>
      </p:sp>
      <p:sp>
        <p:nvSpPr>
          <p:cNvPr id="3" name="Rounded Rectangle 2"/>
          <p:cNvSpPr/>
          <p:nvPr/>
        </p:nvSpPr>
        <p:spPr>
          <a:xfrm>
            <a:off x="1922418" y="339633"/>
            <a:ext cx="8347166" cy="1619795"/>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Câu 3. Đâu</a:t>
            </a:r>
            <a:r>
              <a:rPr kumimoji="0" lang="en-US" sz="4000" b="0" i="0" u="none" strike="noStrike" kern="1200" cap="none" spc="0" normalizeH="0" noProof="0">
                <a:ln>
                  <a:noFill/>
                </a:ln>
                <a:solidFill>
                  <a:srgbClr val="FFFFFF"/>
                </a:solidFill>
                <a:effectLst/>
                <a:uLnTx/>
                <a:uFillTx/>
                <a:latin typeface="Times New Roman" panose="02020603050405020304" pitchFamily="18" charset="0"/>
                <a:ea typeface="+mn-ea"/>
                <a:cs typeface="Times New Roman" panose="02020603050405020304" pitchFamily="18" charset="0"/>
              </a:rPr>
              <a:t> là tên của một biên bảnb</a:t>
            </a:r>
            <a:r>
              <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 </a:t>
            </a:r>
          </a:p>
        </p:txBody>
      </p:sp>
      <p:sp>
        <p:nvSpPr>
          <p:cNvPr id="4" name="Rounded Rectangle 3"/>
          <p:cNvSpPr/>
          <p:nvPr/>
        </p:nvSpPr>
        <p:spPr>
          <a:xfrm>
            <a:off x="6420393" y="5311374"/>
            <a:ext cx="5771607" cy="1449978"/>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D. Biên</a:t>
            </a:r>
            <a:r>
              <a:rPr kumimoji="0" lang="en-US" sz="4000" b="0" i="0" u="none" strike="noStrike" kern="1200" cap="none" spc="0" normalizeH="0" noProof="0">
                <a:ln>
                  <a:noFill/>
                </a:ln>
                <a:solidFill>
                  <a:srgbClr val="FFFFFF"/>
                </a:solidFill>
                <a:effectLst/>
                <a:uLnTx/>
                <a:uFillTx/>
                <a:latin typeface="Times New Roman" panose="02020603050405020304" pitchFamily="18" charset="0"/>
                <a:ea typeface="+mn-ea"/>
                <a:cs typeface="Times New Roman" panose="02020603050405020304" pitchFamily="18" charset="0"/>
              </a:rPr>
              <a:t> lai thu tiền.</a:t>
            </a:r>
            <a:r>
              <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 </a:t>
            </a:r>
          </a:p>
        </p:txBody>
      </p:sp>
      <p:sp>
        <p:nvSpPr>
          <p:cNvPr id="5" name="Rounded Rectangle 4"/>
          <p:cNvSpPr/>
          <p:nvPr/>
        </p:nvSpPr>
        <p:spPr>
          <a:xfrm>
            <a:off x="6420393" y="3549486"/>
            <a:ext cx="5771607" cy="1449978"/>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B. Kể</a:t>
            </a:r>
            <a:r>
              <a:rPr kumimoji="0" lang="en-US" sz="4000" b="0" i="0" u="none" strike="noStrike" kern="1200" cap="none" spc="0" normalizeH="0" noProof="0">
                <a:ln>
                  <a:noFill/>
                </a:ln>
                <a:solidFill>
                  <a:srgbClr val="FFFFFF"/>
                </a:solidFill>
                <a:effectLst/>
                <a:uLnTx/>
                <a:uFillTx/>
                <a:latin typeface="Times New Roman" panose="02020603050405020304" pitchFamily="18" charset="0"/>
                <a:ea typeface="+mn-ea"/>
                <a:cs typeface="Times New Roman" panose="02020603050405020304" pitchFamily="18" charset="0"/>
              </a:rPr>
              <a:t> lại một truyện cổ tích.</a:t>
            </a:r>
            <a:r>
              <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 </a:t>
            </a:r>
          </a:p>
        </p:txBody>
      </p:sp>
      <p:sp>
        <p:nvSpPr>
          <p:cNvPr id="6" name="Rounded Rectangle 5"/>
          <p:cNvSpPr/>
          <p:nvPr/>
        </p:nvSpPr>
        <p:spPr>
          <a:xfrm>
            <a:off x="0" y="5408022"/>
            <a:ext cx="5917474" cy="1449978"/>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C.Biên</a:t>
            </a:r>
            <a:r>
              <a:rPr kumimoji="0" lang="en-US" sz="4000" b="0" i="0" u="none" strike="noStrike" kern="1200" cap="none" spc="0" normalizeH="0" noProof="0">
                <a:ln>
                  <a:noFill/>
                </a:ln>
                <a:solidFill>
                  <a:srgbClr val="FFFFFF"/>
                </a:solidFill>
                <a:effectLst/>
                <a:uLnTx/>
                <a:uFillTx/>
                <a:latin typeface="Times New Roman" panose="02020603050405020304" pitchFamily="18" charset="0"/>
                <a:ea typeface="+mn-ea"/>
                <a:cs typeface="Times New Roman" panose="02020603050405020304" pitchFamily="18" charset="0"/>
              </a:rPr>
              <a:t> bản ghi lại một hành vi cụ thể.</a:t>
            </a:r>
            <a:r>
              <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 </a:t>
            </a:r>
          </a:p>
        </p:txBody>
      </p:sp>
      <p:sp>
        <p:nvSpPr>
          <p:cNvPr id="7" name="Rounded Rectangle 6"/>
          <p:cNvSpPr/>
          <p:nvPr/>
        </p:nvSpPr>
        <p:spPr>
          <a:xfrm>
            <a:off x="0" y="3549486"/>
            <a:ext cx="5917474" cy="1449978"/>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A. Chiếc</a:t>
            </a:r>
            <a:r>
              <a:rPr kumimoji="0" lang="en-US" sz="4000" b="0" i="0" u="none" strike="noStrike" kern="1200" cap="none" spc="0" normalizeH="0" noProof="0">
                <a:ln>
                  <a:noFill/>
                </a:ln>
                <a:solidFill>
                  <a:srgbClr val="FFFFFF"/>
                </a:solidFill>
                <a:effectLst/>
                <a:uLnTx/>
                <a:uFillTx/>
                <a:latin typeface="Times New Roman" panose="02020603050405020304" pitchFamily="18" charset="0"/>
                <a:ea typeface="+mn-ea"/>
                <a:cs typeface="Times New Roman" panose="02020603050405020304" pitchFamily="18" charset="0"/>
              </a:rPr>
              <a:t> lá cuối cùng.</a:t>
            </a:r>
            <a:r>
              <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 </a:t>
            </a:r>
          </a:p>
        </p:txBody>
      </p:sp>
    </p:spTree>
    <p:extLst>
      <p:ext uri="{BB962C8B-B14F-4D97-AF65-F5344CB8AC3E}">
        <p14:creationId xmlns:p14="http://schemas.microsoft.com/office/powerpoint/2010/main" val="10424532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7"/>
                    </p:tgtEl>
                  </p:cond>
                </p:stCondLst>
                <p:endSync evt="end" delay="0">
                  <p:rtn val="all"/>
                </p:endSync>
                <p:childTnLst>
                  <p:par>
                    <p:cTn id="24" fill="hold">
                      <p:stCondLst>
                        <p:cond delay="0"/>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7"/>
                                        </p:tgtEl>
                                      </p:cBhvr>
                                    </p:animEffect>
                                    <p:set>
                                      <p:cBhvr>
                                        <p:cTn id="28"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7"/>
                  </p:tgtEl>
                </p:cond>
              </p:nextCondLst>
            </p:seq>
            <p:seq concurrent="1" nextAc="seek">
              <p:cTn id="29" restart="whenNotActive" fill="hold" evtFilter="cancelBubble" nodeType="interactiveSeq">
                <p:stCondLst>
                  <p:cond evt="onClick" delay="0">
                    <p:tgtEl>
                      <p:spTgt spid="5"/>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grpId="1" nodeType="clickEffect">
                                  <p:stCondLst>
                                    <p:cond delay="0"/>
                                  </p:stCondLst>
                                  <p:childTnLst>
                                    <p:animEffect transition="out" filter="fade">
                                      <p:cBhvr>
                                        <p:cTn id="33" dur="500"/>
                                        <p:tgtEl>
                                          <p:spTgt spid="5"/>
                                        </p:tgtEl>
                                      </p:cBhvr>
                                    </p:animEffect>
                                    <p:set>
                                      <p:cBhvr>
                                        <p:cTn id="34" dur="1" fill="hold">
                                          <p:stCondLst>
                                            <p:cond delay="499"/>
                                          </p:stCondLst>
                                        </p:cTn>
                                        <p:tgtEl>
                                          <p:spTgt spid="5"/>
                                        </p:tgtEl>
                                        <p:attrNameLst>
                                          <p:attrName>style.visibility</p:attrName>
                                        </p:attrNameLst>
                                      </p:cBhvr>
                                      <p:to>
                                        <p:strVal val="hidden"/>
                                      </p:to>
                                    </p:set>
                                  </p:childTnLst>
                                  <p:subTnLst>
                                    <p:audio>
                                      <p:cMediaNode>
                                        <p:cTn display="0" masterRel="sameClick">
                                          <p:stCondLst>
                                            <p:cond evt="begin" delay="0">
                                              <p:tn val="32"/>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5"/>
                  </p:tgtEl>
                </p:cond>
              </p:nextCondLst>
            </p:seq>
            <p:seq concurrent="1" nextAc="seek">
              <p:cTn id="35" restart="whenNotActive" fill="hold" evtFilter="cancelBubble" nodeType="interactiveSeq">
                <p:stCondLst>
                  <p:cond evt="onClick" delay="0">
                    <p:tgtEl>
                      <p:spTgt spid="6"/>
                    </p:tgtEl>
                  </p:cond>
                </p:stCondLst>
                <p:endSync evt="end" delay="0">
                  <p:rtn val="all"/>
                </p:endSync>
                <p:childTnLst>
                  <p:par>
                    <p:cTn id="36" fill="hold">
                      <p:stCondLst>
                        <p:cond delay="0"/>
                      </p:stCondLst>
                      <p:childTnLst>
                        <p:par>
                          <p:cTn id="37" fill="hold">
                            <p:stCondLst>
                              <p:cond delay="0"/>
                            </p:stCondLst>
                            <p:childTnLst>
                              <p:par>
                                <p:cTn id="38" presetID="10" presetClass="exit" presetSubtype="0" fill="hold" grpId="1" nodeType="clickEffect">
                                  <p:stCondLst>
                                    <p:cond delay="0"/>
                                  </p:stCondLst>
                                  <p:childTnLst>
                                    <p:animEffect transition="out" filter="fade">
                                      <p:cBhvr>
                                        <p:cTn id="39" dur="500"/>
                                        <p:tgtEl>
                                          <p:spTgt spid="6"/>
                                        </p:tgtEl>
                                      </p:cBhvr>
                                    </p:animEffect>
                                    <p:set>
                                      <p:cBhvr>
                                        <p:cTn id="40"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38"/>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6"/>
                  </p:tgtEl>
                </p:cond>
              </p:nextCondLst>
            </p:seq>
            <p:seq concurrent="1" nextAc="seek">
              <p:cTn id="41" restart="whenNotActive" fill="hold" evtFilter="cancelBubble" nodeType="interactiveSeq">
                <p:stCondLst>
                  <p:cond evt="onClick" delay="0">
                    <p:tgtEl>
                      <p:spTgt spid="4"/>
                    </p:tgtEl>
                  </p:cond>
                </p:stCondLst>
                <p:endSync evt="end" delay="0">
                  <p:rtn val="all"/>
                </p:endSync>
                <p:childTnLst>
                  <p:par>
                    <p:cTn id="42" fill="hold">
                      <p:stCondLst>
                        <p:cond delay="0"/>
                      </p:stCondLst>
                      <p:childTnLst>
                        <p:par>
                          <p:cTn id="43" fill="hold">
                            <p:stCondLst>
                              <p:cond delay="0"/>
                            </p:stCondLst>
                            <p:childTnLst>
                              <p:par>
                                <p:cTn id="44" presetID="10" presetClass="exit" presetSubtype="0" fill="hold" grpId="1" nodeType="clickEffect">
                                  <p:stCondLst>
                                    <p:cond delay="0"/>
                                  </p:stCondLst>
                                  <p:childTnLst>
                                    <p:animEffect transition="out" filter="fade">
                                      <p:cBhvr>
                                        <p:cTn id="45" dur="500"/>
                                        <p:tgtEl>
                                          <p:spTgt spid="4"/>
                                        </p:tgtEl>
                                      </p:cBhvr>
                                    </p:animEffect>
                                    <p:set>
                                      <p:cBhvr>
                                        <p:cTn id="46" dur="1" fill="hold">
                                          <p:stCondLst>
                                            <p:cond delay="499"/>
                                          </p:stCondLst>
                                        </p:cTn>
                                        <p:tgtEl>
                                          <p:spTgt spid="4"/>
                                        </p:tgtEl>
                                        <p:attrNameLst>
                                          <p:attrName>style.visibility</p:attrName>
                                        </p:attrNameLst>
                                      </p:cBhvr>
                                      <p:to>
                                        <p:strVal val="hidden"/>
                                      </p:to>
                                    </p:set>
                                  </p:childTnLst>
                                  <p:subTnLst>
                                    <p:audio>
                                      <p:cMediaNode>
                                        <p:cTn display="0" masterRel="sameClick">
                                          <p:stCondLst>
                                            <p:cond evt="begin" delay="0">
                                              <p:tn val="44"/>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4"/>
                  </p:tgtEl>
                </p:cond>
              </p:nextCondLst>
            </p:seq>
          </p:childTnLst>
        </p:cTn>
      </p:par>
    </p:tnLst>
    <p:bldLst>
      <p:bldP spid="4" grpId="0" animBg="1"/>
      <p:bldP spid="4" grpId="1" animBg="1"/>
      <p:bldP spid="5" grpId="0" animBg="1"/>
      <p:bldP spid="5" grpId="1" animBg="1"/>
      <p:bldP spid="6" grpId="0" animBg="1"/>
      <p:bldP spid="6" grpId="1" animBg="1"/>
      <p:bldP spid="7" grpId="0" animBg="1"/>
      <p:bldP spid="7"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1EE9E8-4134-49B0-9AA7-3089E6521627}" type="slidenum">
              <a:rPr kumimoji="0" lang="en-US" sz="1600" b="0" i="0" u="none" strike="noStrike" kern="1200" cap="none" spc="0" normalizeH="0" baseline="0" noProof="0" smtClean="0">
                <a:ln>
                  <a:noFill/>
                </a:ln>
                <a:solidFill>
                  <a:prstClr val="black">
                    <a:tint val="75000"/>
                  </a:prstClr>
                </a:solidFill>
                <a:effectLst/>
                <a:uLnTx/>
                <a:uFillTx/>
                <a:latin typeface="ITC Avant Garde Std Bk" panose="020B0502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27</a:t>
            </a:fld>
            <a:endParaRPr kumimoji="0" lang="en-US" sz="1600" b="0" i="0" u="none" strike="noStrike" kern="1200" cap="none" spc="0" normalizeH="0" baseline="0" noProof="0" dirty="0">
              <a:ln>
                <a:noFill/>
              </a:ln>
              <a:solidFill>
                <a:prstClr val="black">
                  <a:tint val="75000"/>
                </a:prstClr>
              </a:solidFill>
              <a:effectLst/>
              <a:uLnTx/>
              <a:uFillTx/>
              <a:latin typeface="ITC Avant Garde Std Bk" panose="020B0502020202020204" pitchFamily="34" charset="0"/>
              <a:ea typeface="+mn-ea"/>
              <a:cs typeface="+mn-cs"/>
            </a:endParaRPr>
          </a:p>
        </p:txBody>
      </p:sp>
      <p:sp>
        <p:nvSpPr>
          <p:cNvPr id="3" name="Rounded Rectangle 2"/>
          <p:cNvSpPr/>
          <p:nvPr/>
        </p:nvSpPr>
        <p:spPr>
          <a:xfrm>
            <a:off x="1922418" y="339633"/>
            <a:ext cx="8347166" cy="1619795"/>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Câu 4. Yêu</a:t>
            </a:r>
            <a:r>
              <a:rPr kumimoji="0" lang="en-US" sz="4000" b="0" i="0" u="none" strike="noStrike" kern="1200" cap="none" spc="0" normalizeH="0" noProof="0">
                <a:ln>
                  <a:noFill/>
                </a:ln>
                <a:solidFill>
                  <a:srgbClr val="FFFFFF"/>
                </a:solidFill>
                <a:effectLst/>
                <a:uLnTx/>
                <a:uFillTx/>
                <a:latin typeface="Times New Roman" panose="02020603050405020304" pitchFamily="18" charset="0"/>
                <a:ea typeface="+mn-ea"/>
                <a:cs typeface="Times New Roman" panose="02020603050405020304" pitchFamily="18" charset="0"/>
              </a:rPr>
              <a:t> cầu về hình thức</a:t>
            </a:r>
            <a:r>
              <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 </a:t>
            </a:r>
          </a:p>
        </p:txBody>
      </p:sp>
      <p:sp>
        <p:nvSpPr>
          <p:cNvPr id="4" name="Rounded Rectangle 3"/>
          <p:cNvSpPr/>
          <p:nvPr/>
        </p:nvSpPr>
        <p:spPr>
          <a:xfrm>
            <a:off x="6420393" y="5311374"/>
            <a:ext cx="5771607" cy="1449978"/>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D. ghi</a:t>
            </a:r>
            <a:r>
              <a:rPr kumimoji="0" lang="en-US" sz="4000" b="0" i="0" u="none" strike="noStrike" kern="1200" cap="none" spc="0" normalizeH="0" noProof="0">
                <a:ln>
                  <a:noFill/>
                </a:ln>
                <a:solidFill>
                  <a:srgbClr val="FFFFFF"/>
                </a:solidFill>
                <a:effectLst/>
                <a:uLnTx/>
                <a:uFillTx/>
                <a:latin typeface="Times New Roman" panose="02020603050405020304" pitchFamily="18" charset="0"/>
                <a:ea typeface="+mn-ea"/>
                <a:cs typeface="Times New Roman" panose="02020603050405020304" pitchFamily="18" charset="0"/>
              </a:rPr>
              <a:t> chép trung thực</a:t>
            </a:r>
            <a:r>
              <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 </a:t>
            </a:r>
          </a:p>
        </p:txBody>
      </p:sp>
      <p:sp>
        <p:nvSpPr>
          <p:cNvPr id="5" name="Rounded Rectangle 4"/>
          <p:cNvSpPr/>
          <p:nvPr/>
        </p:nvSpPr>
        <p:spPr>
          <a:xfrm>
            <a:off x="6420393" y="3549486"/>
            <a:ext cx="5771607" cy="1449978"/>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B. nội</a:t>
            </a:r>
            <a:r>
              <a:rPr kumimoji="0" lang="en-US" sz="4000" b="0" i="0" u="none" strike="noStrike" kern="1200" cap="none" spc="0" normalizeH="0" noProof="0">
                <a:ln>
                  <a:noFill/>
                </a:ln>
                <a:solidFill>
                  <a:srgbClr val="FFFFFF"/>
                </a:solidFill>
                <a:effectLst/>
                <a:uLnTx/>
                <a:uFillTx/>
                <a:latin typeface="Times New Roman" panose="02020603050405020304" pitchFamily="18" charset="0"/>
                <a:ea typeface="+mn-ea"/>
                <a:cs typeface="Times New Roman" panose="02020603050405020304" pitchFamily="18" charset="0"/>
              </a:rPr>
              <a:t> dung rõ ràng</a:t>
            </a:r>
            <a:r>
              <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 </a:t>
            </a:r>
          </a:p>
        </p:txBody>
      </p:sp>
      <p:sp>
        <p:nvSpPr>
          <p:cNvPr id="6" name="Rounded Rectangle 5"/>
          <p:cNvSpPr/>
          <p:nvPr/>
        </p:nvSpPr>
        <p:spPr>
          <a:xfrm>
            <a:off x="0" y="5408022"/>
            <a:ext cx="5917474" cy="1449978"/>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C. trình</a:t>
            </a:r>
            <a:r>
              <a:rPr kumimoji="0" lang="en-US" sz="4000" b="0" i="0" u="none" strike="noStrike" kern="1200" cap="none" spc="0" normalizeH="0" noProof="0">
                <a:ln>
                  <a:noFill/>
                </a:ln>
                <a:solidFill>
                  <a:srgbClr val="FFFFFF"/>
                </a:solidFill>
                <a:effectLst/>
                <a:uLnTx/>
                <a:uFillTx/>
                <a:latin typeface="Times New Roman" panose="02020603050405020304" pitchFamily="18" charset="0"/>
                <a:ea typeface="+mn-ea"/>
                <a:cs typeface="Times New Roman" panose="02020603050405020304" pitchFamily="18" charset="0"/>
              </a:rPr>
              <a:t> bày chính xác mục đích</a:t>
            </a:r>
            <a:r>
              <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 </a:t>
            </a:r>
          </a:p>
        </p:txBody>
      </p:sp>
      <p:sp>
        <p:nvSpPr>
          <p:cNvPr id="7" name="Rounded Rectangle 6"/>
          <p:cNvSpPr/>
          <p:nvPr/>
        </p:nvSpPr>
        <p:spPr>
          <a:xfrm>
            <a:off x="0" y="3549486"/>
            <a:ext cx="5917474" cy="1449978"/>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A. quốc</a:t>
            </a:r>
            <a:r>
              <a:rPr kumimoji="0" lang="en-US" sz="4000" b="0" i="0" u="none" strike="noStrike" kern="1200" cap="none" spc="0" normalizeH="0" noProof="0">
                <a:ln>
                  <a:noFill/>
                </a:ln>
                <a:solidFill>
                  <a:srgbClr val="FFFFFF"/>
                </a:solidFill>
                <a:effectLst/>
                <a:uLnTx/>
                <a:uFillTx/>
                <a:latin typeface="Times New Roman" panose="02020603050405020304" pitchFamily="18" charset="0"/>
                <a:ea typeface="+mn-ea"/>
                <a:cs typeface="Times New Roman" panose="02020603050405020304" pitchFamily="18" charset="0"/>
              </a:rPr>
              <a:t> hiệu, tiêu ngữ</a:t>
            </a:r>
            <a:endPar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6609920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7"/>
                    </p:tgtEl>
                  </p:cond>
                </p:stCondLst>
                <p:endSync evt="end" delay="0">
                  <p:rtn val="all"/>
                </p:endSync>
                <p:childTnLst>
                  <p:par>
                    <p:cTn id="24" fill="hold">
                      <p:stCondLst>
                        <p:cond delay="0"/>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7"/>
                                        </p:tgtEl>
                                      </p:cBhvr>
                                    </p:animEffect>
                                    <p:set>
                                      <p:cBhvr>
                                        <p:cTn id="28"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7"/>
                  </p:tgtEl>
                </p:cond>
              </p:nextCondLst>
            </p:seq>
            <p:seq concurrent="1" nextAc="seek">
              <p:cTn id="29" restart="whenNotActive" fill="hold" evtFilter="cancelBubble" nodeType="interactiveSeq">
                <p:stCondLst>
                  <p:cond evt="onClick" delay="0">
                    <p:tgtEl>
                      <p:spTgt spid="5"/>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grpId="1" nodeType="clickEffect">
                                  <p:stCondLst>
                                    <p:cond delay="0"/>
                                  </p:stCondLst>
                                  <p:childTnLst>
                                    <p:animEffect transition="out" filter="fade">
                                      <p:cBhvr>
                                        <p:cTn id="33" dur="500"/>
                                        <p:tgtEl>
                                          <p:spTgt spid="5"/>
                                        </p:tgtEl>
                                      </p:cBhvr>
                                    </p:animEffect>
                                    <p:set>
                                      <p:cBhvr>
                                        <p:cTn id="34" dur="1" fill="hold">
                                          <p:stCondLst>
                                            <p:cond delay="499"/>
                                          </p:stCondLst>
                                        </p:cTn>
                                        <p:tgtEl>
                                          <p:spTgt spid="5"/>
                                        </p:tgtEl>
                                        <p:attrNameLst>
                                          <p:attrName>style.visibility</p:attrName>
                                        </p:attrNameLst>
                                      </p:cBhvr>
                                      <p:to>
                                        <p:strVal val="hidden"/>
                                      </p:to>
                                    </p:set>
                                  </p:childTnLst>
                                  <p:subTnLst>
                                    <p:audio>
                                      <p:cMediaNode>
                                        <p:cTn display="0" masterRel="sameClick">
                                          <p:stCondLst>
                                            <p:cond evt="begin" delay="0">
                                              <p:tn val="32"/>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5"/>
                  </p:tgtEl>
                </p:cond>
              </p:nextCondLst>
            </p:seq>
            <p:seq concurrent="1" nextAc="seek">
              <p:cTn id="35" restart="whenNotActive" fill="hold" evtFilter="cancelBubble" nodeType="interactiveSeq">
                <p:stCondLst>
                  <p:cond evt="onClick" delay="0">
                    <p:tgtEl>
                      <p:spTgt spid="6"/>
                    </p:tgtEl>
                  </p:cond>
                </p:stCondLst>
                <p:endSync evt="end" delay="0">
                  <p:rtn val="all"/>
                </p:endSync>
                <p:childTnLst>
                  <p:par>
                    <p:cTn id="36" fill="hold">
                      <p:stCondLst>
                        <p:cond delay="0"/>
                      </p:stCondLst>
                      <p:childTnLst>
                        <p:par>
                          <p:cTn id="37" fill="hold">
                            <p:stCondLst>
                              <p:cond delay="0"/>
                            </p:stCondLst>
                            <p:childTnLst>
                              <p:par>
                                <p:cTn id="38" presetID="10" presetClass="exit" presetSubtype="0" fill="hold" grpId="1" nodeType="clickEffect">
                                  <p:stCondLst>
                                    <p:cond delay="0"/>
                                  </p:stCondLst>
                                  <p:childTnLst>
                                    <p:animEffect transition="out" filter="fade">
                                      <p:cBhvr>
                                        <p:cTn id="39" dur="500"/>
                                        <p:tgtEl>
                                          <p:spTgt spid="6"/>
                                        </p:tgtEl>
                                      </p:cBhvr>
                                    </p:animEffect>
                                    <p:set>
                                      <p:cBhvr>
                                        <p:cTn id="40"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38"/>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6"/>
                  </p:tgtEl>
                </p:cond>
              </p:nextCondLst>
            </p:seq>
            <p:seq concurrent="1" nextAc="seek">
              <p:cTn id="41" restart="whenNotActive" fill="hold" evtFilter="cancelBubble" nodeType="interactiveSeq">
                <p:stCondLst>
                  <p:cond evt="onClick" delay="0">
                    <p:tgtEl>
                      <p:spTgt spid="4"/>
                    </p:tgtEl>
                  </p:cond>
                </p:stCondLst>
                <p:endSync evt="end" delay="0">
                  <p:rtn val="all"/>
                </p:endSync>
                <p:childTnLst>
                  <p:par>
                    <p:cTn id="42" fill="hold">
                      <p:stCondLst>
                        <p:cond delay="0"/>
                      </p:stCondLst>
                      <p:childTnLst>
                        <p:par>
                          <p:cTn id="43" fill="hold">
                            <p:stCondLst>
                              <p:cond delay="0"/>
                            </p:stCondLst>
                            <p:childTnLst>
                              <p:par>
                                <p:cTn id="44" presetID="10" presetClass="exit" presetSubtype="0" fill="hold" grpId="1" nodeType="clickEffect">
                                  <p:stCondLst>
                                    <p:cond delay="0"/>
                                  </p:stCondLst>
                                  <p:childTnLst>
                                    <p:animEffect transition="out" filter="fade">
                                      <p:cBhvr>
                                        <p:cTn id="45" dur="500"/>
                                        <p:tgtEl>
                                          <p:spTgt spid="4"/>
                                        </p:tgtEl>
                                      </p:cBhvr>
                                    </p:animEffect>
                                    <p:set>
                                      <p:cBhvr>
                                        <p:cTn id="46" dur="1" fill="hold">
                                          <p:stCondLst>
                                            <p:cond delay="499"/>
                                          </p:stCondLst>
                                        </p:cTn>
                                        <p:tgtEl>
                                          <p:spTgt spid="4"/>
                                        </p:tgtEl>
                                        <p:attrNameLst>
                                          <p:attrName>style.visibility</p:attrName>
                                        </p:attrNameLst>
                                      </p:cBhvr>
                                      <p:to>
                                        <p:strVal val="hidden"/>
                                      </p:to>
                                    </p:set>
                                  </p:childTnLst>
                                  <p:subTnLst>
                                    <p:audio>
                                      <p:cMediaNode>
                                        <p:cTn display="0" masterRel="sameClick">
                                          <p:stCondLst>
                                            <p:cond evt="begin" delay="0">
                                              <p:tn val="44"/>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4"/>
                  </p:tgtEl>
                </p:cond>
              </p:nextCondLst>
            </p:seq>
          </p:childTnLst>
        </p:cTn>
      </p:par>
    </p:tnLst>
    <p:bldLst>
      <p:bldP spid="4" grpId="0" animBg="1"/>
      <p:bldP spid="4" grpId="1" animBg="1"/>
      <p:bldP spid="5" grpId="0" animBg="1"/>
      <p:bldP spid="5" grpId="1" animBg="1"/>
      <p:bldP spid="6" grpId="0" animBg="1"/>
      <p:bldP spid="6" grpId="1" animBg="1"/>
      <p:bldP spid="7" grpId="0" animBg="1"/>
      <p:bldP spid="7"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1EE9E8-4134-49B0-9AA7-3089E6521627}" type="slidenum">
              <a:rPr kumimoji="0" lang="en-US" sz="1600" b="0" i="0" u="none" strike="noStrike" kern="1200" cap="none" spc="0" normalizeH="0" baseline="0" noProof="0" smtClean="0">
                <a:ln>
                  <a:noFill/>
                </a:ln>
                <a:solidFill>
                  <a:prstClr val="black">
                    <a:tint val="75000"/>
                  </a:prstClr>
                </a:solidFill>
                <a:effectLst/>
                <a:uLnTx/>
                <a:uFillTx/>
                <a:latin typeface="ITC Avant Garde Std Bk" panose="020B0502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28</a:t>
            </a:fld>
            <a:endParaRPr kumimoji="0" lang="en-US" sz="1600" b="0" i="0" u="none" strike="noStrike" kern="1200" cap="none" spc="0" normalizeH="0" baseline="0" noProof="0" dirty="0">
              <a:ln>
                <a:noFill/>
              </a:ln>
              <a:solidFill>
                <a:prstClr val="black">
                  <a:tint val="75000"/>
                </a:prstClr>
              </a:solidFill>
              <a:effectLst/>
              <a:uLnTx/>
              <a:uFillTx/>
              <a:latin typeface="ITC Avant Garde Std Bk" panose="020B0502020202020204" pitchFamily="34" charset="0"/>
              <a:ea typeface="+mn-ea"/>
              <a:cs typeface="+mn-cs"/>
            </a:endParaRPr>
          </a:p>
        </p:txBody>
      </p:sp>
      <p:sp>
        <p:nvSpPr>
          <p:cNvPr id="3" name="Rounded Rectangle 2"/>
          <p:cNvSpPr/>
          <p:nvPr/>
        </p:nvSpPr>
        <p:spPr>
          <a:xfrm>
            <a:off x="1922418" y="339633"/>
            <a:ext cx="8347166" cy="1619795"/>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Câu 5. Nội</a:t>
            </a:r>
            <a:r>
              <a:rPr kumimoji="0" lang="en-US" sz="4000" b="0" i="0" u="none" strike="noStrike" kern="1200" cap="none" spc="0" normalizeH="0" noProof="0">
                <a:ln>
                  <a:noFill/>
                </a:ln>
                <a:solidFill>
                  <a:srgbClr val="FFFFFF"/>
                </a:solidFill>
                <a:effectLst/>
                <a:uLnTx/>
                <a:uFillTx/>
                <a:latin typeface="Times New Roman" panose="02020603050405020304" pitchFamily="18" charset="0"/>
                <a:ea typeface="+mn-ea"/>
                <a:cs typeface="Times New Roman" panose="02020603050405020304" pitchFamily="18" charset="0"/>
              </a:rPr>
              <a:t> dung ghi chép phải có</a:t>
            </a:r>
            <a:r>
              <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 </a:t>
            </a:r>
          </a:p>
        </p:txBody>
      </p:sp>
      <p:sp>
        <p:nvSpPr>
          <p:cNvPr id="4" name="Rounded Rectangle 3"/>
          <p:cNvSpPr/>
          <p:nvPr/>
        </p:nvSpPr>
        <p:spPr>
          <a:xfrm>
            <a:off x="6420393" y="5311374"/>
            <a:ext cx="5771607" cy="1449978"/>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D. Quốc</a:t>
            </a:r>
            <a:r>
              <a:rPr kumimoji="0" lang="en-US" sz="4000" b="0" i="0" u="none" strike="noStrike" kern="1200" cap="none" spc="0" normalizeH="0" noProof="0">
                <a:ln>
                  <a:noFill/>
                </a:ln>
                <a:solidFill>
                  <a:srgbClr val="FFFFFF"/>
                </a:solidFill>
                <a:effectLst/>
                <a:uLnTx/>
                <a:uFillTx/>
                <a:latin typeface="Times New Roman" panose="02020603050405020304" pitchFamily="18" charset="0"/>
                <a:ea typeface="+mn-ea"/>
                <a:cs typeface="Times New Roman" panose="02020603050405020304" pitchFamily="18" charset="0"/>
              </a:rPr>
              <a:t> hiệu, tiêu ngữ</a:t>
            </a:r>
            <a:r>
              <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 </a:t>
            </a:r>
          </a:p>
        </p:txBody>
      </p:sp>
      <p:sp>
        <p:nvSpPr>
          <p:cNvPr id="5" name="Rounded Rectangle 4"/>
          <p:cNvSpPr/>
          <p:nvPr/>
        </p:nvSpPr>
        <p:spPr>
          <a:xfrm>
            <a:off x="6420393" y="3549486"/>
            <a:ext cx="5771607" cy="1449978"/>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B. trọng</a:t>
            </a:r>
            <a:r>
              <a:rPr kumimoji="0" lang="en-US" sz="4000" b="0" i="0" u="none" strike="noStrike" kern="1200" cap="none" spc="0" normalizeH="0" noProof="0">
                <a:ln>
                  <a:noFill/>
                </a:ln>
                <a:solidFill>
                  <a:srgbClr val="FFFFFF"/>
                </a:solidFill>
                <a:effectLst/>
                <a:uLnTx/>
                <a:uFillTx/>
                <a:latin typeface="Times New Roman" panose="02020603050405020304" pitchFamily="18" charset="0"/>
                <a:ea typeface="+mn-ea"/>
                <a:cs typeface="Times New Roman" panose="02020603050405020304" pitchFamily="18" charset="0"/>
              </a:rPr>
              <a:t> tâm, trọng điểm</a:t>
            </a:r>
            <a:endPar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6" name="Rounded Rectangle 5"/>
          <p:cNvSpPr/>
          <p:nvPr/>
        </p:nvSpPr>
        <p:spPr>
          <a:xfrm>
            <a:off x="0" y="5408022"/>
            <a:ext cx="5917474" cy="1449978"/>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C. Tên</a:t>
            </a:r>
            <a:r>
              <a:rPr kumimoji="0" lang="en-US" sz="4000" b="0" i="0" u="none" strike="noStrike" kern="1200" cap="none" spc="0" normalizeH="0" noProof="0">
                <a:ln>
                  <a:noFill/>
                </a:ln>
                <a:solidFill>
                  <a:srgbClr val="FFFFFF"/>
                </a:solidFill>
                <a:effectLst/>
                <a:uLnTx/>
                <a:uFillTx/>
                <a:latin typeface="Times New Roman" panose="02020603050405020304" pitchFamily="18" charset="0"/>
                <a:ea typeface="+mn-ea"/>
                <a:cs typeface="Times New Roman" panose="02020603050405020304" pitchFamily="18" charset="0"/>
              </a:rPr>
              <a:t> văn bản</a:t>
            </a:r>
            <a:r>
              <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 </a:t>
            </a:r>
          </a:p>
        </p:txBody>
      </p:sp>
      <p:sp>
        <p:nvSpPr>
          <p:cNvPr id="7" name="Rounded Rectangle 6"/>
          <p:cNvSpPr/>
          <p:nvPr/>
        </p:nvSpPr>
        <p:spPr>
          <a:xfrm>
            <a:off x="0" y="3549486"/>
            <a:ext cx="5917474" cy="1449978"/>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A. thời</a:t>
            </a:r>
            <a:r>
              <a:rPr kumimoji="0" lang="en-US" sz="4000" b="0" i="0" u="none" strike="noStrike" kern="1200" cap="none" spc="0" normalizeH="0" noProof="0">
                <a:ln>
                  <a:noFill/>
                </a:ln>
                <a:solidFill>
                  <a:srgbClr val="FFFFFF"/>
                </a:solidFill>
                <a:effectLst/>
                <a:uLnTx/>
                <a:uFillTx/>
                <a:latin typeface="Times New Roman" panose="02020603050405020304" pitchFamily="18" charset="0"/>
                <a:ea typeface="+mn-ea"/>
                <a:cs typeface="Times New Roman" panose="02020603050405020304" pitchFamily="18" charset="0"/>
              </a:rPr>
              <a:t> gian, địa điểm</a:t>
            </a:r>
            <a:r>
              <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 </a:t>
            </a:r>
          </a:p>
        </p:txBody>
      </p:sp>
    </p:spTree>
    <p:extLst>
      <p:ext uri="{BB962C8B-B14F-4D97-AF65-F5344CB8AC3E}">
        <p14:creationId xmlns:p14="http://schemas.microsoft.com/office/powerpoint/2010/main" val="32249616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7"/>
                    </p:tgtEl>
                  </p:cond>
                </p:stCondLst>
                <p:endSync evt="end" delay="0">
                  <p:rtn val="all"/>
                </p:endSync>
                <p:childTnLst>
                  <p:par>
                    <p:cTn id="24" fill="hold">
                      <p:stCondLst>
                        <p:cond delay="0"/>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7"/>
                                        </p:tgtEl>
                                      </p:cBhvr>
                                    </p:animEffect>
                                    <p:set>
                                      <p:cBhvr>
                                        <p:cTn id="28"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7"/>
                  </p:tgtEl>
                </p:cond>
              </p:nextCondLst>
            </p:seq>
            <p:seq concurrent="1" nextAc="seek">
              <p:cTn id="29" restart="whenNotActive" fill="hold" evtFilter="cancelBubble" nodeType="interactiveSeq">
                <p:stCondLst>
                  <p:cond evt="onClick" delay="0">
                    <p:tgtEl>
                      <p:spTgt spid="5"/>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grpId="1" nodeType="clickEffect">
                                  <p:stCondLst>
                                    <p:cond delay="0"/>
                                  </p:stCondLst>
                                  <p:childTnLst>
                                    <p:animEffect transition="out" filter="fade">
                                      <p:cBhvr>
                                        <p:cTn id="33" dur="500"/>
                                        <p:tgtEl>
                                          <p:spTgt spid="5"/>
                                        </p:tgtEl>
                                      </p:cBhvr>
                                    </p:animEffect>
                                    <p:set>
                                      <p:cBhvr>
                                        <p:cTn id="34" dur="1" fill="hold">
                                          <p:stCondLst>
                                            <p:cond delay="499"/>
                                          </p:stCondLst>
                                        </p:cTn>
                                        <p:tgtEl>
                                          <p:spTgt spid="5"/>
                                        </p:tgtEl>
                                        <p:attrNameLst>
                                          <p:attrName>style.visibility</p:attrName>
                                        </p:attrNameLst>
                                      </p:cBhvr>
                                      <p:to>
                                        <p:strVal val="hidden"/>
                                      </p:to>
                                    </p:set>
                                  </p:childTnLst>
                                  <p:subTnLst>
                                    <p:audio>
                                      <p:cMediaNode>
                                        <p:cTn display="0" masterRel="sameClick">
                                          <p:stCondLst>
                                            <p:cond evt="begin" delay="0">
                                              <p:tn val="32"/>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5"/>
                  </p:tgtEl>
                </p:cond>
              </p:nextCondLst>
            </p:seq>
            <p:seq concurrent="1" nextAc="seek">
              <p:cTn id="35" restart="whenNotActive" fill="hold" evtFilter="cancelBubble" nodeType="interactiveSeq">
                <p:stCondLst>
                  <p:cond evt="onClick" delay="0">
                    <p:tgtEl>
                      <p:spTgt spid="6"/>
                    </p:tgtEl>
                  </p:cond>
                </p:stCondLst>
                <p:endSync evt="end" delay="0">
                  <p:rtn val="all"/>
                </p:endSync>
                <p:childTnLst>
                  <p:par>
                    <p:cTn id="36" fill="hold">
                      <p:stCondLst>
                        <p:cond delay="0"/>
                      </p:stCondLst>
                      <p:childTnLst>
                        <p:par>
                          <p:cTn id="37" fill="hold">
                            <p:stCondLst>
                              <p:cond delay="0"/>
                            </p:stCondLst>
                            <p:childTnLst>
                              <p:par>
                                <p:cTn id="38" presetID="10" presetClass="exit" presetSubtype="0" fill="hold" grpId="1" nodeType="clickEffect">
                                  <p:stCondLst>
                                    <p:cond delay="0"/>
                                  </p:stCondLst>
                                  <p:childTnLst>
                                    <p:animEffect transition="out" filter="fade">
                                      <p:cBhvr>
                                        <p:cTn id="39" dur="500"/>
                                        <p:tgtEl>
                                          <p:spTgt spid="6"/>
                                        </p:tgtEl>
                                      </p:cBhvr>
                                    </p:animEffect>
                                    <p:set>
                                      <p:cBhvr>
                                        <p:cTn id="40"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38"/>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6"/>
                  </p:tgtEl>
                </p:cond>
              </p:nextCondLst>
            </p:seq>
            <p:seq concurrent="1" nextAc="seek">
              <p:cTn id="41" restart="whenNotActive" fill="hold" evtFilter="cancelBubble" nodeType="interactiveSeq">
                <p:stCondLst>
                  <p:cond evt="onClick" delay="0">
                    <p:tgtEl>
                      <p:spTgt spid="4"/>
                    </p:tgtEl>
                  </p:cond>
                </p:stCondLst>
                <p:endSync evt="end" delay="0">
                  <p:rtn val="all"/>
                </p:endSync>
                <p:childTnLst>
                  <p:par>
                    <p:cTn id="42" fill="hold">
                      <p:stCondLst>
                        <p:cond delay="0"/>
                      </p:stCondLst>
                      <p:childTnLst>
                        <p:par>
                          <p:cTn id="43" fill="hold">
                            <p:stCondLst>
                              <p:cond delay="0"/>
                            </p:stCondLst>
                            <p:childTnLst>
                              <p:par>
                                <p:cTn id="44" presetID="10" presetClass="exit" presetSubtype="0" fill="hold" grpId="1" nodeType="clickEffect">
                                  <p:stCondLst>
                                    <p:cond delay="0"/>
                                  </p:stCondLst>
                                  <p:childTnLst>
                                    <p:animEffect transition="out" filter="fade">
                                      <p:cBhvr>
                                        <p:cTn id="45" dur="500"/>
                                        <p:tgtEl>
                                          <p:spTgt spid="4"/>
                                        </p:tgtEl>
                                      </p:cBhvr>
                                    </p:animEffect>
                                    <p:set>
                                      <p:cBhvr>
                                        <p:cTn id="46" dur="1" fill="hold">
                                          <p:stCondLst>
                                            <p:cond delay="499"/>
                                          </p:stCondLst>
                                        </p:cTn>
                                        <p:tgtEl>
                                          <p:spTgt spid="4"/>
                                        </p:tgtEl>
                                        <p:attrNameLst>
                                          <p:attrName>style.visibility</p:attrName>
                                        </p:attrNameLst>
                                      </p:cBhvr>
                                      <p:to>
                                        <p:strVal val="hidden"/>
                                      </p:to>
                                    </p:set>
                                  </p:childTnLst>
                                  <p:subTnLst>
                                    <p:audio>
                                      <p:cMediaNode>
                                        <p:cTn display="0" masterRel="sameClick">
                                          <p:stCondLst>
                                            <p:cond evt="begin" delay="0">
                                              <p:tn val="44"/>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4"/>
                  </p:tgtEl>
                </p:cond>
              </p:nextCondLst>
            </p:seq>
          </p:childTnLst>
        </p:cTn>
      </p:par>
    </p:tnLst>
    <p:bldLst>
      <p:bldP spid="4" grpId="0" animBg="1"/>
      <p:bldP spid="4" grpId="1" animBg="1"/>
      <p:bldP spid="5" grpId="0" animBg="1"/>
      <p:bldP spid="5" grpId="1" animBg="1"/>
      <p:bldP spid="6" grpId="0" animBg="1"/>
      <p:bldP spid="6" grpId="1" animBg="1"/>
      <p:bldP spid="7" grpId="0" animBg="1"/>
      <p:bldP spid="7"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1EE9E8-4134-49B0-9AA7-3089E6521627}" type="slidenum">
              <a:rPr kumimoji="0" lang="en-US" sz="1600" b="0" i="0" u="none" strike="noStrike" kern="1200" cap="none" spc="0" normalizeH="0" baseline="0" noProof="0" smtClean="0">
                <a:ln>
                  <a:noFill/>
                </a:ln>
                <a:solidFill>
                  <a:prstClr val="black">
                    <a:tint val="75000"/>
                  </a:prstClr>
                </a:solidFill>
                <a:effectLst/>
                <a:uLnTx/>
                <a:uFillTx/>
                <a:latin typeface="ITC Avant Garde Std Bk" panose="020B0502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29</a:t>
            </a:fld>
            <a:endParaRPr kumimoji="0" lang="en-US" sz="1600" b="0" i="0" u="none" strike="noStrike" kern="1200" cap="none" spc="0" normalizeH="0" baseline="0" noProof="0" dirty="0">
              <a:ln>
                <a:noFill/>
              </a:ln>
              <a:solidFill>
                <a:prstClr val="black">
                  <a:tint val="75000"/>
                </a:prstClr>
              </a:solidFill>
              <a:effectLst/>
              <a:uLnTx/>
              <a:uFillTx/>
              <a:latin typeface="ITC Avant Garde Std Bk" panose="020B0502020202020204" pitchFamily="34" charset="0"/>
              <a:ea typeface="+mn-ea"/>
              <a:cs typeface="+mn-cs"/>
            </a:endParaRPr>
          </a:p>
        </p:txBody>
      </p:sp>
      <p:sp>
        <p:nvSpPr>
          <p:cNvPr id="3" name="Rounded Rectangle 2"/>
          <p:cNvSpPr/>
          <p:nvPr/>
        </p:nvSpPr>
        <p:spPr>
          <a:xfrm>
            <a:off x="1922418" y="339633"/>
            <a:ext cx="8347166" cy="1619795"/>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Câu 6. Kết</a:t>
            </a:r>
            <a:r>
              <a:rPr kumimoji="0" lang="en-US" sz="4000" b="0" i="0" u="none" strike="noStrike" kern="1200" cap="none" spc="0" normalizeH="0" noProof="0">
                <a:ln>
                  <a:noFill/>
                </a:ln>
                <a:solidFill>
                  <a:srgbClr val="FFFFFF"/>
                </a:solidFill>
                <a:effectLst/>
                <a:uLnTx/>
                <a:uFillTx/>
                <a:latin typeface="Times New Roman" panose="02020603050405020304" pitchFamily="18" charset="0"/>
                <a:ea typeface="+mn-ea"/>
                <a:cs typeface="Times New Roman" panose="02020603050405020304" pitchFamily="18" charset="0"/>
              </a:rPr>
              <a:t> thúc biên bản cần</a:t>
            </a:r>
            <a:r>
              <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 </a:t>
            </a:r>
          </a:p>
        </p:txBody>
      </p:sp>
      <p:sp>
        <p:nvSpPr>
          <p:cNvPr id="4" name="Rounded Rectangle 3"/>
          <p:cNvSpPr/>
          <p:nvPr/>
        </p:nvSpPr>
        <p:spPr>
          <a:xfrm>
            <a:off x="6420393" y="5311374"/>
            <a:ext cx="5771607" cy="1449978"/>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lvl="0" algn="just">
              <a:defRPr/>
            </a:pPr>
            <a:r>
              <a:rPr kumimoji="0" lang="en-US" sz="3600" b="0" i="0" u="none" strike="noStrike" kern="1200" cap="none" spc="0" normalizeH="0" baseline="0" noProof="0">
                <a:ln>
                  <a:noFill/>
                </a:ln>
                <a:solidFill>
                  <a:srgbClr val="FFFFFF"/>
                </a:solidFill>
                <a:effectLst/>
                <a:uLnTx/>
                <a:uFillTx/>
                <a:latin typeface="Times New Roman" panose="02020603050405020304" pitchFamily="18" charset="0"/>
                <a:cs typeface="Times New Roman" panose="02020603050405020304" pitchFamily="18" charset="0"/>
              </a:rPr>
              <a:t>D. </a:t>
            </a:r>
            <a:r>
              <a:rPr lang="vi-VN" sz="3600">
                <a:solidFill>
                  <a:srgbClr val="FFFFFF"/>
                </a:solidFill>
                <a:latin typeface="Times New Roman" panose="02020603050405020304" pitchFamily="18" charset="0"/>
                <a:cs typeface="Times New Roman" panose="02020603050405020304" pitchFamily="18" charset="0"/>
              </a:rPr>
              <a:t>ghi thời gian cụ thể, chữ kí của thư kí và chủ toạ</a:t>
            </a:r>
            <a:endParaRPr kumimoji="0" lang="en-US" sz="3600" b="0" i="0" u="none" strike="noStrike" kern="1200" cap="none" spc="0" normalizeH="0" baseline="0" noProof="0">
              <a:ln>
                <a:noFill/>
              </a:ln>
              <a:solidFill>
                <a:srgbClr val="FFFFFF"/>
              </a:solidFill>
              <a:effectLst/>
              <a:uLnTx/>
              <a:uFillTx/>
              <a:latin typeface="Times New Roman" panose="02020603050405020304" pitchFamily="18" charset="0"/>
              <a:cs typeface="Times New Roman" panose="02020603050405020304" pitchFamily="18" charset="0"/>
            </a:endParaRPr>
          </a:p>
        </p:txBody>
      </p:sp>
      <p:sp>
        <p:nvSpPr>
          <p:cNvPr id="5" name="Rounded Rectangle 4"/>
          <p:cNvSpPr/>
          <p:nvPr/>
        </p:nvSpPr>
        <p:spPr>
          <a:xfrm>
            <a:off x="6420393" y="3549486"/>
            <a:ext cx="5771607" cy="1449978"/>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B. Ghi tên</a:t>
            </a:r>
            <a:r>
              <a:rPr kumimoji="0" lang="en-US" sz="4000" b="0" i="0" u="none" strike="noStrike" kern="1200" cap="none" spc="0" normalizeH="0" noProof="0">
                <a:ln>
                  <a:noFill/>
                </a:ln>
                <a:solidFill>
                  <a:srgbClr val="FFFFFF"/>
                </a:solidFill>
                <a:effectLst/>
                <a:uLnTx/>
                <a:uFillTx/>
                <a:latin typeface="Times New Roman" panose="02020603050405020304" pitchFamily="18" charset="0"/>
                <a:ea typeface="+mn-ea"/>
                <a:cs typeface="Times New Roman" panose="02020603050405020304" pitchFamily="18" charset="0"/>
              </a:rPr>
              <a:t> biên bản</a:t>
            </a:r>
            <a:r>
              <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 </a:t>
            </a:r>
          </a:p>
        </p:txBody>
      </p:sp>
      <p:sp>
        <p:nvSpPr>
          <p:cNvPr id="6" name="Rounded Rectangle 5"/>
          <p:cNvSpPr/>
          <p:nvPr/>
        </p:nvSpPr>
        <p:spPr>
          <a:xfrm>
            <a:off x="0" y="5408022"/>
            <a:ext cx="5917474" cy="1449978"/>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C. Thư</a:t>
            </a:r>
            <a:r>
              <a:rPr kumimoji="0" lang="en-US" sz="4000" b="0" i="0" u="none" strike="noStrike" kern="1200" cap="none" spc="0" normalizeH="0" noProof="0">
                <a:ln>
                  <a:noFill/>
                </a:ln>
                <a:solidFill>
                  <a:srgbClr val="FFFFFF"/>
                </a:solidFill>
                <a:effectLst/>
                <a:uLnTx/>
                <a:uFillTx/>
                <a:latin typeface="Times New Roman" panose="02020603050405020304" pitchFamily="18" charset="0"/>
                <a:ea typeface="+mn-ea"/>
                <a:cs typeface="Times New Roman" panose="02020603050405020304" pitchFamily="18" charset="0"/>
              </a:rPr>
              <a:t> kí kí tên.</a:t>
            </a:r>
            <a:r>
              <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 </a:t>
            </a:r>
          </a:p>
        </p:txBody>
      </p:sp>
      <p:sp>
        <p:nvSpPr>
          <p:cNvPr id="7" name="Rounded Rectangle 6"/>
          <p:cNvSpPr/>
          <p:nvPr/>
        </p:nvSpPr>
        <p:spPr>
          <a:xfrm>
            <a:off x="0" y="3549486"/>
            <a:ext cx="5917474" cy="1449978"/>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A. Ghi thời</a:t>
            </a:r>
            <a:r>
              <a:rPr kumimoji="0" lang="en-US" sz="4000" b="0" i="0" u="none" strike="noStrike" kern="1200" cap="none" spc="0" normalizeH="0" noProof="0">
                <a:ln>
                  <a:noFill/>
                </a:ln>
                <a:solidFill>
                  <a:srgbClr val="FFFFFF"/>
                </a:solidFill>
                <a:effectLst/>
                <a:uLnTx/>
                <a:uFillTx/>
                <a:latin typeface="Times New Roman" panose="02020603050405020304" pitchFamily="18" charset="0"/>
                <a:ea typeface="+mn-ea"/>
                <a:cs typeface="Times New Roman" panose="02020603050405020304" pitchFamily="18" charset="0"/>
              </a:rPr>
              <a:t> gian bắt đầu cuộc họp.</a:t>
            </a:r>
            <a:r>
              <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 </a:t>
            </a:r>
          </a:p>
        </p:txBody>
      </p:sp>
    </p:spTree>
    <p:extLst>
      <p:ext uri="{BB962C8B-B14F-4D97-AF65-F5344CB8AC3E}">
        <p14:creationId xmlns:p14="http://schemas.microsoft.com/office/powerpoint/2010/main" val="296589314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7"/>
                    </p:tgtEl>
                  </p:cond>
                </p:stCondLst>
                <p:endSync evt="end" delay="0">
                  <p:rtn val="all"/>
                </p:endSync>
                <p:childTnLst>
                  <p:par>
                    <p:cTn id="24" fill="hold">
                      <p:stCondLst>
                        <p:cond delay="0"/>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7"/>
                                        </p:tgtEl>
                                      </p:cBhvr>
                                    </p:animEffect>
                                    <p:set>
                                      <p:cBhvr>
                                        <p:cTn id="28"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7"/>
                  </p:tgtEl>
                </p:cond>
              </p:nextCondLst>
            </p:seq>
            <p:seq concurrent="1" nextAc="seek">
              <p:cTn id="29" restart="whenNotActive" fill="hold" evtFilter="cancelBubble" nodeType="interactiveSeq">
                <p:stCondLst>
                  <p:cond evt="onClick" delay="0">
                    <p:tgtEl>
                      <p:spTgt spid="5"/>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grpId="1" nodeType="clickEffect">
                                  <p:stCondLst>
                                    <p:cond delay="0"/>
                                  </p:stCondLst>
                                  <p:childTnLst>
                                    <p:animEffect transition="out" filter="fade">
                                      <p:cBhvr>
                                        <p:cTn id="33" dur="500"/>
                                        <p:tgtEl>
                                          <p:spTgt spid="5"/>
                                        </p:tgtEl>
                                      </p:cBhvr>
                                    </p:animEffect>
                                    <p:set>
                                      <p:cBhvr>
                                        <p:cTn id="34" dur="1" fill="hold">
                                          <p:stCondLst>
                                            <p:cond delay="499"/>
                                          </p:stCondLst>
                                        </p:cTn>
                                        <p:tgtEl>
                                          <p:spTgt spid="5"/>
                                        </p:tgtEl>
                                        <p:attrNameLst>
                                          <p:attrName>style.visibility</p:attrName>
                                        </p:attrNameLst>
                                      </p:cBhvr>
                                      <p:to>
                                        <p:strVal val="hidden"/>
                                      </p:to>
                                    </p:set>
                                  </p:childTnLst>
                                  <p:subTnLst>
                                    <p:audio>
                                      <p:cMediaNode>
                                        <p:cTn display="0" masterRel="sameClick">
                                          <p:stCondLst>
                                            <p:cond evt="begin" delay="0">
                                              <p:tn val="32"/>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5"/>
                  </p:tgtEl>
                </p:cond>
              </p:nextCondLst>
            </p:seq>
            <p:seq concurrent="1" nextAc="seek">
              <p:cTn id="35" restart="whenNotActive" fill="hold" evtFilter="cancelBubble" nodeType="interactiveSeq">
                <p:stCondLst>
                  <p:cond evt="onClick" delay="0">
                    <p:tgtEl>
                      <p:spTgt spid="6"/>
                    </p:tgtEl>
                  </p:cond>
                </p:stCondLst>
                <p:endSync evt="end" delay="0">
                  <p:rtn val="all"/>
                </p:endSync>
                <p:childTnLst>
                  <p:par>
                    <p:cTn id="36" fill="hold">
                      <p:stCondLst>
                        <p:cond delay="0"/>
                      </p:stCondLst>
                      <p:childTnLst>
                        <p:par>
                          <p:cTn id="37" fill="hold">
                            <p:stCondLst>
                              <p:cond delay="0"/>
                            </p:stCondLst>
                            <p:childTnLst>
                              <p:par>
                                <p:cTn id="38" presetID="10" presetClass="exit" presetSubtype="0" fill="hold" grpId="1" nodeType="clickEffect">
                                  <p:stCondLst>
                                    <p:cond delay="0"/>
                                  </p:stCondLst>
                                  <p:childTnLst>
                                    <p:animEffect transition="out" filter="fade">
                                      <p:cBhvr>
                                        <p:cTn id="39" dur="500"/>
                                        <p:tgtEl>
                                          <p:spTgt spid="6"/>
                                        </p:tgtEl>
                                      </p:cBhvr>
                                    </p:animEffect>
                                    <p:set>
                                      <p:cBhvr>
                                        <p:cTn id="40"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38"/>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6"/>
                  </p:tgtEl>
                </p:cond>
              </p:nextCondLst>
            </p:seq>
            <p:seq concurrent="1" nextAc="seek">
              <p:cTn id="41" restart="whenNotActive" fill="hold" evtFilter="cancelBubble" nodeType="interactiveSeq">
                <p:stCondLst>
                  <p:cond evt="onClick" delay="0">
                    <p:tgtEl>
                      <p:spTgt spid="4"/>
                    </p:tgtEl>
                  </p:cond>
                </p:stCondLst>
                <p:endSync evt="end" delay="0">
                  <p:rtn val="all"/>
                </p:endSync>
                <p:childTnLst>
                  <p:par>
                    <p:cTn id="42" fill="hold">
                      <p:stCondLst>
                        <p:cond delay="0"/>
                      </p:stCondLst>
                      <p:childTnLst>
                        <p:par>
                          <p:cTn id="43" fill="hold">
                            <p:stCondLst>
                              <p:cond delay="0"/>
                            </p:stCondLst>
                            <p:childTnLst>
                              <p:par>
                                <p:cTn id="44" presetID="10" presetClass="exit" presetSubtype="0" fill="hold" grpId="1" nodeType="clickEffect">
                                  <p:stCondLst>
                                    <p:cond delay="0"/>
                                  </p:stCondLst>
                                  <p:childTnLst>
                                    <p:animEffect transition="out" filter="fade">
                                      <p:cBhvr>
                                        <p:cTn id="45" dur="500"/>
                                        <p:tgtEl>
                                          <p:spTgt spid="4"/>
                                        </p:tgtEl>
                                      </p:cBhvr>
                                    </p:animEffect>
                                    <p:set>
                                      <p:cBhvr>
                                        <p:cTn id="46" dur="1" fill="hold">
                                          <p:stCondLst>
                                            <p:cond delay="499"/>
                                          </p:stCondLst>
                                        </p:cTn>
                                        <p:tgtEl>
                                          <p:spTgt spid="4"/>
                                        </p:tgtEl>
                                        <p:attrNameLst>
                                          <p:attrName>style.visibility</p:attrName>
                                        </p:attrNameLst>
                                      </p:cBhvr>
                                      <p:to>
                                        <p:strVal val="hidden"/>
                                      </p:to>
                                    </p:set>
                                  </p:childTnLst>
                                  <p:subTnLst>
                                    <p:audio>
                                      <p:cMediaNode>
                                        <p:cTn display="0" masterRel="sameClick">
                                          <p:stCondLst>
                                            <p:cond evt="begin" delay="0">
                                              <p:tn val="44"/>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4"/>
                  </p:tgtEl>
                </p:cond>
              </p:nextCondLst>
            </p:seq>
          </p:childTnLst>
        </p:cTn>
      </p:par>
    </p:tnLst>
    <p:bldLst>
      <p:bldP spid="4" grpId="0" animBg="1"/>
      <p:bldP spid="4" grpId="1" animBg="1"/>
      <p:bldP spid="5" grpId="0" animBg="1"/>
      <p:bldP spid="5" grpId="1" animBg="1"/>
      <p:bldP spid="6" grpId="0" animBg="1"/>
      <p:bldP spid="6" grpId="1" animBg="1"/>
      <p:bldP spid="7" grpId="0" animBg="1"/>
      <p:bldP spid="7"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文本框 68">
            <a:extLst>
              <a:ext uri="{FF2B5EF4-FFF2-40B4-BE49-F238E27FC236}">
                <a16:creationId xmlns:a16="http://schemas.microsoft.com/office/drawing/2014/main" id="{CC0EB445-7B80-4D02-9B3B-DAEDE0DDF664}"/>
              </a:ext>
            </a:extLst>
          </p:cNvPr>
          <p:cNvSpPr txBox="1"/>
          <p:nvPr/>
        </p:nvSpPr>
        <p:spPr>
          <a:xfrm>
            <a:off x="928563" y="125647"/>
            <a:ext cx="495167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a:ln>
                  <a:noFill/>
                </a:ln>
                <a:solidFill>
                  <a:srgbClr val="002060"/>
                </a:solidFill>
                <a:effectLst/>
                <a:uLnTx/>
                <a:uFillTx/>
                <a:latin typeface="Times New Roman" panose="02020603050405020304" pitchFamily="18" charset="0"/>
                <a:ea typeface="萝莉体 第二版" panose="02000500000000000000" pitchFamily="2" charset="-122"/>
                <a:cs typeface="Times New Roman" panose="02020603050405020304" pitchFamily="18" charset="0"/>
              </a:rPr>
              <a:t>CÙNG</a:t>
            </a:r>
            <a:r>
              <a:rPr kumimoji="0" lang="en-US" altLang="zh-CN" sz="2800" b="1" i="0" u="none" strike="noStrike" kern="1200" cap="none" spc="0" normalizeH="0" noProof="0">
                <a:ln>
                  <a:noFill/>
                </a:ln>
                <a:solidFill>
                  <a:srgbClr val="002060"/>
                </a:solidFill>
                <a:effectLst/>
                <a:uLnTx/>
                <a:uFillTx/>
                <a:latin typeface="Times New Roman" panose="02020603050405020304" pitchFamily="18" charset="0"/>
                <a:ea typeface="萝莉体 第二版" panose="02000500000000000000" pitchFamily="2" charset="-122"/>
                <a:cs typeface="Times New Roman" panose="02020603050405020304" pitchFamily="18" charset="0"/>
              </a:rPr>
              <a:t> NHAU ĐÓNG KỊCH</a:t>
            </a:r>
            <a:endParaRPr kumimoji="0" lang="zh-CN" alt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萝莉体 第二版" panose="02000500000000000000" pitchFamily="2" charset="-122"/>
              <a:cs typeface="Times New Roman" panose="02020603050405020304" pitchFamily="18" charset="0"/>
            </a:endParaRPr>
          </a:p>
        </p:txBody>
      </p:sp>
      <p:sp>
        <p:nvSpPr>
          <p:cNvPr id="71" name="任意多边形: 形状 70">
            <a:extLst>
              <a:ext uri="{FF2B5EF4-FFF2-40B4-BE49-F238E27FC236}">
                <a16:creationId xmlns:a16="http://schemas.microsoft.com/office/drawing/2014/main" id="{3CDE505E-D16D-4E54-985F-43DAB6A292FC}"/>
              </a:ext>
            </a:extLst>
          </p:cNvPr>
          <p:cNvSpPr/>
          <p:nvPr/>
        </p:nvSpPr>
        <p:spPr>
          <a:xfrm>
            <a:off x="1295747" y="425653"/>
            <a:ext cx="7455726" cy="372151"/>
          </a:xfrm>
          <a:custGeom>
            <a:avLst/>
            <a:gdLst>
              <a:gd name="connsiteX0" fmla="*/ 0 w 9877777"/>
              <a:gd name="connsiteY0" fmla="*/ 284617 h 420929"/>
              <a:gd name="connsiteX1" fmla="*/ 620889 w 9877777"/>
              <a:gd name="connsiteY1" fmla="*/ 115284 h 420929"/>
              <a:gd name="connsiteX2" fmla="*/ 2302933 w 9877777"/>
              <a:gd name="connsiteY2" fmla="*/ 420084 h 420929"/>
              <a:gd name="connsiteX3" fmla="*/ 4696177 w 9877777"/>
              <a:gd name="connsiteY3" fmla="*/ 2395 h 420929"/>
              <a:gd name="connsiteX4" fmla="*/ 6886222 w 9877777"/>
              <a:gd name="connsiteY4" fmla="*/ 250751 h 420929"/>
              <a:gd name="connsiteX5" fmla="*/ 9098844 w 9877777"/>
              <a:gd name="connsiteY5" fmla="*/ 284617 h 420929"/>
              <a:gd name="connsiteX6" fmla="*/ 9877777 w 9877777"/>
              <a:gd name="connsiteY6" fmla="*/ 149151 h 420929"/>
              <a:gd name="connsiteX0" fmla="*/ 0 w 9877777"/>
              <a:gd name="connsiteY0" fmla="*/ 284617 h 431037"/>
              <a:gd name="connsiteX1" fmla="*/ 595855 w 9877777"/>
              <a:gd name="connsiteY1" fmla="*/ 307195 h 431037"/>
              <a:gd name="connsiteX2" fmla="*/ 2302933 w 9877777"/>
              <a:gd name="connsiteY2" fmla="*/ 420084 h 431037"/>
              <a:gd name="connsiteX3" fmla="*/ 4696177 w 9877777"/>
              <a:gd name="connsiteY3" fmla="*/ 2395 h 431037"/>
              <a:gd name="connsiteX4" fmla="*/ 6886222 w 9877777"/>
              <a:gd name="connsiteY4" fmla="*/ 250751 h 431037"/>
              <a:gd name="connsiteX5" fmla="*/ 9098844 w 9877777"/>
              <a:gd name="connsiteY5" fmla="*/ 284617 h 431037"/>
              <a:gd name="connsiteX6" fmla="*/ 9877777 w 9877777"/>
              <a:gd name="connsiteY6" fmla="*/ 149151 h 431037"/>
              <a:gd name="connsiteX0" fmla="*/ 0 w 9915328"/>
              <a:gd name="connsiteY0" fmla="*/ 194306 h 431977"/>
              <a:gd name="connsiteX1" fmla="*/ 633406 w 9915328"/>
              <a:gd name="connsiteY1" fmla="*/ 307195 h 431977"/>
              <a:gd name="connsiteX2" fmla="*/ 2340484 w 9915328"/>
              <a:gd name="connsiteY2" fmla="*/ 420084 h 431977"/>
              <a:gd name="connsiteX3" fmla="*/ 4733728 w 9915328"/>
              <a:gd name="connsiteY3" fmla="*/ 2395 h 431977"/>
              <a:gd name="connsiteX4" fmla="*/ 6923773 w 9915328"/>
              <a:gd name="connsiteY4" fmla="*/ 250751 h 431977"/>
              <a:gd name="connsiteX5" fmla="*/ 9136395 w 9915328"/>
              <a:gd name="connsiteY5" fmla="*/ 284617 h 431977"/>
              <a:gd name="connsiteX6" fmla="*/ 9915328 w 9915328"/>
              <a:gd name="connsiteY6" fmla="*/ 149151 h 431977"/>
              <a:gd name="connsiteX0" fmla="*/ 0 w 9915328"/>
              <a:gd name="connsiteY0" fmla="*/ 194306 h 431977"/>
              <a:gd name="connsiteX1" fmla="*/ 633406 w 9915328"/>
              <a:gd name="connsiteY1" fmla="*/ 307195 h 431977"/>
              <a:gd name="connsiteX2" fmla="*/ 2340484 w 9915328"/>
              <a:gd name="connsiteY2" fmla="*/ 420084 h 431977"/>
              <a:gd name="connsiteX3" fmla="*/ 4733728 w 9915328"/>
              <a:gd name="connsiteY3" fmla="*/ 2395 h 431977"/>
              <a:gd name="connsiteX4" fmla="*/ 6923773 w 9915328"/>
              <a:gd name="connsiteY4" fmla="*/ 250751 h 431977"/>
              <a:gd name="connsiteX5" fmla="*/ 9136395 w 9915328"/>
              <a:gd name="connsiteY5" fmla="*/ 284617 h 431977"/>
              <a:gd name="connsiteX6" fmla="*/ 9915328 w 9915328"/>
              <a:gd name="connsiteY6" fmla="*/ 149151 h 431977"/>
              <a:gd name="connsiteX0" fmla="*/ 0 w 9915328"/>
              <a:gd name="connsiteY0" fmla="*/ 60818 h 291409"/>
              <a:gd name="connsiteX1" fmla="*/ 633406 w 9915328"/>
              <a:gd name="connsiteY1" fmla="*/ 173707 h 291409"/>
              <a:gd name="connsiteX2" fmla="*/ 2340484 w 9915328"/>
              <a:gd name="connsiteY2" fmla="*/ 286596 h 291409"/>
              <a:gd name="connsiteX3" fmla="*/ 5071684 w 9915328"/>
              <a:gd name="connsiteY3" fmla="*/ 4374 h 291409"/>
              <a:gd name="connsiteX4" fmla="*/ 6923773 w 9915328"/>
              <a:gd name="connsiteY4" fmla="*/ 117263 h 291409"/>
              <a:gd name="connsiteX5" fmla="*/ 9136395 w 9915328"/>
              <a:gd name="connsiteY5" fmla="*/ 151129 h 291409"/>
              <a:gd name="connsiteX6" fmla="*/ 9915328 w 9915328"/>
              <a:gd name="connsiteY6" fmla="*/ 15663 h 291409"/>
              <a:gd name="connsiteX0" fmla="*/ 0 w 9915328"/>
              <a:gd name="connsiteY0" fmla="*/ 163495 h 394086"/>
              <a:gd name="connsiteX1" fmla="*/ 633406 w 9915328"/>
              <a:gd name="connsiteY1" fmla="*/ 276384 h 394086"/>
              <a:gd name="connsiteX2" fmla="*/ 2340484 w 9915328"/>
              <a:gd name="connsiteY2" fmla="*/ 389273 h 394086"/>
              <a:gd name="connsiteX3" fmla="*/ 5071684 w 9915328"/>
              <a:gd name="connsiteY3" fmla="*/ 107051 h 394086"/>
              <a:gd name="connsiteX4" fmla="*/ 6986358 w 9915328"/>
              <a:gd name="connsiteY4" fmla="*/ 5451 h 394086"/>
              <a:gd name="connsiteX5" fmla="*/ 9136395 w 9915328"/>
              <a:gd name="connsiteY5" fmla="*/ 253806 h 394086"/>
              <a:gd name="connsiteX6" fmla="*/ 9915328 w 9915328"/>
              <a:gd name="connsiteY6" fmla="*/ 118340 h 394086"/>
              <a:gd name="connsiteX0" fmla="*/ 0 w 9915328"/>
              <a:gd name="connsiteY0" fmla="*/ 179002 h 409593"/>
              <a:gd name="connsiteX1" fmla="*/ 633406 w 9915328"/>
              <a:gd name="connsiteY1" fmla="*/ 291891 h 409593"/>
              <a:gd name="connsiteX2" fmla="*/ 2340484 w 9915328"/>
              <a:gd name="connsiteY2" fmla="*/ 404780 h 409593"/>
              <a:gd name="connsiteX3" fmla="*/ 5071684 w 9915328"/>
              <a:gd name="connsiteY3" fmla="*/ 122558 h 409593"/>
              <a:gd name="connsiteX4" fmla="*/ 6986358 w 9915328"/>
              <a:gd name="connsiteY4" fmla="*/ 20958 h 409593"/>
              <a:gd name="connsiteX5" fmla="*/ 9136395 w 9915328"/>
              <a:gd name="connsiteY5" fmla="*/ 9669 h 409593"/>
              <a:gd name="connsiteX6" fmla="*/ 9915328 w 9915328"/>
              <a:gd name="connsiteY6" fmla="*/ 133847 h 409593"/>
              <a:gd name="connsiteX0" fmla="*/ 0 w 9915328"/>
              <a:gd name="connsiteY0" fmla="*/ 198509 h 429100"/>
              <a:gd name="connsiteX1" fmla="*/ 633406 w 9915328"/>
              <a:gd name="connsiteY1" fmla="*/ 311398 h 429100"/>
              <a:gd name="connsiteX2" fmla="*/ 2340484 w 9915328"/>
              <a:gd name="connsiteY2" fmla="*/ 424287 h 429100"/>
              <a:gd name="connsiteX3" fmla="*/ 5071684 w 9915328"/>
              <a:gd name="connsiteY3" fmla="*/ 142065 h 429100"/>
              <a:gd name="connsiteX4" fmla="*/ 6986358 w 9915328"/>
              <a:gd name="connsiteY4" fmla="*/ 40465 h 429100"/>
              <a:gd name="connsiteX5" fmla="*/ 9136395 w 9915328"/>
              <a:gd name="connsiteY5" fmla="*/ 29176 h 429100"/>
              <a:gd name="connsiteX6" fmla="*/ 9915328 w 9915328"/>
              <a:gd name="connsiteY6" fmla="*/ 153354 h 429100"/>
              <a:gd name="connsiteX0" fmla="*/ 0 w 9915328"/>
              <a:gd name="connsiteY0" fmla="*/ 158109 h 388700"/>
              <a:gd name="connsiteX1" fmla="*/ 633406 w 9915328"/>
              <a:gd name="connsiteY1" fmla="*/ 270998 h 388700"/>
              <a:gd name="connsiteX2" fmla="*/ 2340484 w 9915328"/>
              <a:gd name="connsiteY2" fmla="*/ 383887 h 388700"/>
              <a:gd name="connsiteX3" fmla="*/ 5071684 w 9915328"/>
              <a:gd name="connsiteY3" fmla="*/ 101665 h 388700"/>
              <a:gd name="connsiteX4" fmla="*/ 6986358 w 9915328"/>
              <a:gd name="connsiteY4" fmla="*/ 65 h 388700"/>
              <a:gd name="connsiteX5" fmla="*/ 8835990 w 9915328"/>
              <a:gd name="connsiteY5" fmla="*/ 112954 h 388700"/>
              <a:gd name="connsiteX6" fmla="*/ 9915328 w 9915328"/>
              <a:gd name="connsiteY6" fmla="*/ 112954 h 388700"/>
              <a:gd name="connsiteX0" fmla="*/ 0 w 9915328"/>
              <a:gd name="connsiteY0" fmla="*/ 158569 h 385714"/>
              <a:gd name="connsiteX1" fmla="*/ 633406 w 9915328"/>
              <a:gd name="connsiteY1" fmla="*/ 271458 h 385714"/>
              <a:gd name="connsiteX2" fmla="*/ 2340484 w 9915328"/>
              <a:gd name="connsiteY2" fmla="*/ 384347 h 385714"/>
              <a:gd name="connsiteX3" fmla="*/ 5270277 w 9915328"/>
              <a:gd name="connsiteY3" fmla="*/ 191025 h 385714"/>
              <a:gd name="connsiteX4" fmla="*/ 6986358 w 9915328"/>
              <a:gd name="connsiteY4" fmla="*/ 525 h 385714"/>
              <a:gd name="connsiteX5" fmla="*/ 8835990 w 9915328"/>
              <a:gd name="connsiteY5" fmla="*/ 113414 h 385714"/>
              <a:gd name="connsiteX6" fmla="*/ 9915328 w 9915328"/>
              <a:gd name="connsiteY6" fmla="*/ 113414 h 385714"/>
              <a:gd name="connsiteX0" fmla="*/ 0 w 9915328"/>
              <a:gd name="connsiteY0" fmla="*/ 158569 h 323756"/>
              <a:gd name="connsiteX1" fmla="*/ 633406 w 9915328"/>
              <a:gd name="connsiteY1" fmla="*/ 271458 h 323756"/>
              <a:gd name="connsiteX2" fmla="*/ 2340484 w 9915328"/>
              <a:gd name="connsiteY2" fmla="*/ 320847 h 323756"/>
              <a:gd name="connsiteX3" fmla="*/ 5270277 w 9915328"/>
              <a:gd name="connsiteY3" fmla="*/ 191025 h 323756"/>
              <a:gd name="connsiteX4" fmla="*/ 6986358 w 9915328"/>
              <a:gd name="connsiteY4" fmla="*/ 525 h 323756"/>
              <a:gd name="connsiteX5" fmla="*/ 8835990 w 9915328"/>
              <a:gd name="connsiteY5" fmla="*/ 113414 h 323756"/>
              <a:gd name="connsiteX6" fmla="*/ 9915328 w 9915328"/>
              <a:gd name="connsiteY6" fmla="*/ 113414 h 323756"/>
              <a:gd name="connsiteX0" fmla="*/ 0 w 9915328"/>
              <a:gd name="connsiteY0" fmla="*/ 95979 h 261166"/>
              <a:gd name="connsiteX1" fmla="*/ 633406 w 9915328"/>
              <a:gd name="connsiteY1" fmla="*/ 208868 h 261166"/>
              <a:gd name="connsiteX2" fmla="*/ 2340484 w 9915328"/>
              <a:gd name="connsiteY2" fmla="*/ 258257 h 261166"/>
              <a:gd name="connsiteX3" fmla="*/ 5270277 w 9915328"/>
              <a:gd name="connsiteY3" fmla="*/ 128435 h 261166"/>
              <a:gd name="connsiteX4" fmla="*/ 8835990 w 9915328"/>
              <a:gd name="connsiteY4" fmla="*/ 50824 h 261166"/>
              <a:gd name="connsiteX5" fmla="*/ 9915328 w 9915328"/>
              <a:gd name="connsiteY5" fmla="*/ 50824 h 261166"/>
              <a:gd name="connsiteX0" fmla="*/ 0 w 9915328"/>
              <a:gd name="connsiteY0" fmla="*/ 201048 h 366235"/>
              <a:gd name="connsiteX1" fmla="*/ 633406 w 9915328"/>
              <a:gd name="connsiteY1" fmla="*/ 313937 h 366235"/>
              <a:gd name="connsiteX2" fmla="*/ 2340484 w 9915328"/>
              <a:gd name="connsiteY2" fmla="*/ 363326 h 366235"/>
              <a:gd name="connsiteX3" fmla="*/ 5270277 w 9915328"/>
              <a:gd name="connsiteY3" fmla="*/ 233504 h 366235"/>
              <a:gd name="connsiteX4" fmla="*/ 7659714 w 9915328"/>
              <a:gd name="connsiteY4" fmla="*/ 28893 h 366235"/>
              <a:gd name="connsiteX5" fmla="*/ 9915328 w 9915328"/>
              <a:gd name="connsiteY5" fmla="*/ 155893 h 366235"/>
              <a:gd name="connsiteX0" fmla="*/ 0 w 9915328"/>
              <a:gd name="connsiteY0" fmla="*/ 173629 h 338816"/>
              <a:gd name="connsiteX1" fmla="*/ 633406 w 9915328"/>
              <a:gd name="connsiteY1" fmla="*/ 286518 h 338816"/>
              <a:gd name="connsiteX2" fmla="*/ 2340484 w 9915328"/>
              <a:gd name="connsiteY2" fmla="*/ 335907 h 338816"/>
              <a:gd name="connsiteX3" fmla="*/ 5270277 w 9915328"/>
              <a:gd name="connsiteY3" fmla="*/ 206085 h 338816"/>
              <a:gd name="connsiteX4" fmla="*/ 7659714 w 9915328"/>
              <a:gd name="connsiteY4" fmla="*/ 1474 h 338816"/>
              <a:gd name="connsiteX5" fmla="*/ 9915328 w 9915328"/>
              <a:gd name="connsiteY5" fmla="*/ 128474 h 338816"/>
              <a:gd name="connsiteX0" fmla="*/ 0 w 10190302"/>
              <a:gd name="connsiteY0" fmla="*/ 174097 h 339284"/>
              <a:gd name="connsiteX1" fmla="*/ 633406 w 10190302"/>
              <a:gd name="connsiteY1" fmla="*/ 286986 h 339284"/>
              <a:gd name="connsiteX2" fmla="*/ 2340484 w 10190302"/>
              <a:gd name="connsiteY2" fmla="*/ 336375 h 339284"/>
              <a:gd name="connsiteX3" fmla="*/ 5270277 w 10190302"/>
              <a:gd name="connsiteY3" fmla="*/ 206553 h 339284"/>
              <a:gd name="connsiteX4" fmla="*/ 7659714 w 10190302"/>
              <a:gd name="connsiteY4" fmla="*/ 1942 h 339284"/>
              <a:gd name="connsiteX5" fmla="*/ 10190302 w 10190302"/>
              <a:gd name="connsiteY5" fmla="*/ 103542 h 339284"/>
              <a:gd name="connsiteX0" fmla="*/ 0 w 10129197"/>
              <a:gd name="connsiteY0" fmla="*/ 85197 h 340405"/>
              <a:gd name="connsiteX1" fmla="*/ 572301 w 10129197"/>
              <a:gd name="connsiteY1" fmla="*/ 286986 h 340405"/>
              <a:gd name="connsiteX2" fmla="*/ 2279379 w 10129197"/>
              <a:gd name="connsiteY2" fmla="*/ 336375 h 340405"/>
              <a:gd name="connsiteX3" fmla="*/ 5209172 w 10129197"/>
              <a:gd name="connsiteY3" fmla="*/ 206553 h 340405"/>
              <a:gd name="connsiteX4" fmla="*/ 7598609 w 10129197"/>
              <a:gd name="connsiteY4" fmla="*/ 1942 h 340405"/>
              <a:gd name="connsiteX5" fmla="*/ 10129197 w 10129197"/>
              <a:gd name="connsiteY5" fmla="*/ 103542 h 340405"/>
              <a:gd name="connsiteX0" fmla="*/ 0 w 10129197"/>
              <a:gd name="connsiteY0" fmla="*/ 85197 h 340405"/>
              <a:gd name="connsiteX1" fmla="*/ 572301 w 10129197"/>
              <a:gd name="connsiteY1" fmla="*/ 286986 h 340405"/>
              <a:gd name="connsiteX2" fmla="*/ 2279379 w 10129197"/>
              <a:gd name="connsiteY2" fmla="*/ 336375 h 340405"/>
              <a:gd name="connsiteX3" fmla="*/ 5209172 w 10129197"/>
              <a:gd name="connsiteY3" fmla="*/ 206553 h 340405"/>
              <a:gd name="connsiteX4" fmla="*/ 7598609 w 10129197"/>
              <a:gd name="connsiteY4" fmla="*/ 1942 h 340405"/>
              <a:gd name="connsiteX5" fmla="*/ 10129197 w 10129197"/>
              <a:gd name="connsiteY5" fmla="*/ 103542 h 340405"/>
              <a:gd name="connsiteX0" fmla="*/ 0 w 10129197"/>
              <a:gd name="connsiteY0" fmla="*/ 85197 h 339169"/>
              <a:gd name="connsiteX1" fmla="*/ 2279379 w 10129197"/>
              <a:gd name="connsiteY1" fmla="*/ 336375 h 339169"/>
              <a:gd name="connsiteX2" fmla="*/ 5209172 w 10129197"/>
              <a:gd name="connsiteY2" fmla="*/ 206553 h 339169"/>
              <a:gd name="connsiteX3" fmla="*/ 7598609 w 10129197"/>
              <a:gd name="connsiteY3" fmla="*/ 1942 h 339169"/>
              <a:gd name="connsiteX4" fmla="*/ 10129197 w 10129197"/>
              <a:gd name="connsiteY4" fmla="*/ 103542 h 339169"/>
              <a:gd name="connsiteX0" fmla="*/ 0 w 10129197"/>
              <a:gd name="connsiteY0" fmla="*/ 85197 h 339169"/>
              <a:gd name="connsiteX1" fmla="*/ 2279379 w 10129197"/>
              <a:gd name="connsiteY1" fmla="*/ 336375 h 339169"/>
              <a:gd name="connsiteX2" fmla="*/ 5209172 w 10129197"/>
              <a:gd name="connsiteY2" fmla="*/ 206553 h 339169"/>
              <a:gd name="connsiteX3" fmla="*/ 7598609 w 10129197"/>
              <a:gd name="connsiteY3" fmla="*/ 1942 h 339169"/>
              <a:gd name="connsiteX4" fmla="*/ 10129197 w 10129197"/>
              <a:gd name="connsiteY4" fmla="*/ 103542 h 339169"/>
              <a:gd name="connsiteX0" fmla="*/ 0 w 10129197"/>
              <a:gd name="connsiteY0" fmla="*/ 118179 h 372151"/>
              <a:gd name="connsiteX1" fmla="*/ 2279379 w 10129197"/>
              <a:gd name="connsiteY1" fmla="*/ 369357 h 372151"/>
              <a:gd name="connsiteX2" fmla="*/ 5209172 w 10129197"/>
              <a:gd name="connsiteY2" fmla="*/ 239535 h 372151"/>
              <a:gd name="connsiteX3" fmla="*/ 7598609 w 10129197"/>
              <a:gd name="connsiteY3" fmla="*/ 34924 h 372151"/>
              <a:gd name="connsiteX4" fmla="*/ 10129197 w 10129197"/>
              <a:gd name="connsiteY4" fmla="*/ 9524 h 372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29197" h="372151">
                <a:moveTo>
                  <a:pt x="0" y="118179"/>
                </a:moveTo>
                <a:cubicBezTo>
                  <a:pt x="245726" y="411808"/>
                  <a:pt x="1411184" y="349131"/>
                  <a:pt x="2279379" y="369357"/>
                </a:cubicBezTo>
                <a:cubicBezTo>
                  <a:pt x="3147574" y="389583"/>
                  <a:pt x="4322634" y="295274"/>
                  <a:pt x="5209172" y="239535"/>
                </a:cubicBezTo>
                <a:cubicBezTo>
                  <a:pt x="6095710" y="183796"/>
                  <a:pt x="6778605" y="73259"/>
                  <a:pt x="7598609" y="34924"/>
                </a:cubicBezTo>
                <a:cubicBezTo>
                  <a:pt x="8418613" y="-3411"/>
                  <a:pt x="10029478" y="-7409"/>
                  <a:pt x="10129197" y="9524"/>
                </a:cubicBezTo>
              </a:path>
            </a:pathLst>
          </a:custGeom>
          <a:noFill/>
          <a:ln>
            <a:solidFill>
              <a:srgbClr val="AE7F4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AE7F4F"/>
              </a:solidFill>
              <a:effectLst/>
              <a:uLnTx/>
              <a:uFillTx/>
              <a:latin typeface="Calibri"/>
              <a:ea typeface="宋体" panose="02010600030101010101" pitchFamily="2" charset="-122"/>
              <a:cs typeface="+mn-cs"/>
            </a:endParaRPr>
          </a:p>
        </p:txBody>
      </p:sp>
      <p:sp>
        <p:nvSpPr>
          <p:cNvPr id="74" name="Freeform 34">
            <a:extLst>
              <a:ext uri="{FF2B5EF4-FFF2-40B4-BE49-F238E27FC236}">
                <a16:creationId xmlns:a16="http://schemas.microsoft.com/office/drawing/2014/main" id="{B31D67FB-E257-4041-9BE5-751D9179E931}"/>
              </a:ext>
            </a:extLst>
          </p:cNvPr>
          <p:cNvSpPr>
            <a:spLocks noEditPoints="1"/>
          </p:cNvSpPr>
          <p:nvPr/>
        </p:nvSpPr>
        <p:spPr bwMode="auto">
          <a:xfrm rot="21082951" flipH="1">
            <a:off x="319716" y="220468"/>
            <a:ext cx="903684" cy="523219"/>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rgbClr val="AE7F4F"/>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 name="Rectangle 1">
            <a:extLst>
              <a:ext uri="{FF2B5EF4-FFF2-40B4-BE49-F238E27FC236}">
                <a16:creationId xmlns:a16="http://schemas.microsoft.com/office/drawing/2014/main" id="{4D605ECE-21D2-4EA5-A533-DD1DB928F84E}"/>
              </a:ext>
            </a:extLst>
          </p:cNvPr>
          <p:cNvSpPr/>
          <p:nvPr/>
        </p:nvSpPr>
        <p:spPr>
          <a:xfrm>
            <a:off x="323507" y="906131"/>
            <a:ext cx="11691418" cy="5750613"/>
          </a:xfrm>
          <a:prstGeom prst="rect">
            <a:avLst/>
          </a:prstGeom>
          <a:solidFill>
            <a:schemeClr val="accent3">
              <a:lumMod val="40000"/>
              <a:lumOff val="60000"/>
            </a:schemeClr>
          </a:solid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00" cap="none" spc="0" normalizeH="0" baseline="0" noProof="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Bố chở Long đi học. Cả hai bố con đều không đội mũ bảo hiểm. Trên đường đến trường gặp CSGT và bị các chú CSGT yêu cầu dừng xe</a:t>
            </a:r>
            <a:endParaRPr kumimoji="0" lang="en-US" sz="1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000" b="0" i="1" u="none" strike="noStrike" kern="100" cap="none" spc="0" normalizeH="0" baseline="0" noProof="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 CSGT: Yêu cầu anh xuất trình giấy tờ để chũng tôi kiểm tra</a:t>
            </a:r>
            <a:endParaRPr kumimoji="0" lang="en-US" sz="1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000" b="0" i="1" u="none" strike="noStrike" kern="100" cap="none" spc="0" normalizeH="0" baseline="0" noProof="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 Bố Long: (lúng túng tìm giấy tờ) Chú em thông cảm. Sáng nay vợ anh đi vắng, hai bố con ngủ quên, nên giờ này mới vội đưa sắp nhỏ đi học cho kịp giờ. Với lại nhà anh ngay gần đây…</a:t>
            </a:r>
            <a:endParaRPr kumimoji="0" lang="en-US" sz="1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000" b="0" i="1" u="none" strike="noStrike" kern="100" cap="none" spc="0" normalizeH="0" baseline="0" noProof="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 CSGT: Tóm lại chúng tôi yêu cầu anh xuất trình giấy phép lái xe, bảo hiểm xe. Nếu anh không mang theo trên người, chúng tôi buộc phải lập biên bản xử lí vi phạm.</a:t>
            </a:r>
            <a:endParaRPr kumimoji="0" lang="en-US" sz="1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000" b="0" i="1" u="none" strike="noStrike" kern="100" cap="none" spc="0" normalizeH="0" baseline="0" noProof="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 Bố Long: Mong anh thông cảm, tha cho tôi lần này… Mà anh cho tôi hỏi, biên bản là cái gì? (Quay lại nhìn con)  Biên bản là cái gì con?)</a:t>
            </a:r>
            <a:endParaRPr kumimoji="0" lang="en-US" sz="1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000" b="0" i="1" u="none" strike="noStrike" kern="100" cap="none" spc="0" normalizeH="0" baseline="0" noProof="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 Long: Dạ…con…con không biết ạ.</a:t>
            </a:r>
            <a:endParaRPr kumimoji="0" lang="en-US" sz="1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000" b="0" i="1" u="none" strike="noStrike" kern="100" cap="none" spc="0" normalizeH="0" baseline="0" noProof="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Kết thúc vở kịch</a:t>
            </a:r>
            <a:endParaRPr kumimoji="0" lang="en-US" sz="1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000" b="0" i="1" u="none" strike="noStrike" kern="100" cap="none" spc="0" normalizeH="0" baseline="0" noProof="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 Lớp mình có bạn nào có thể trả lời giúp bạn Long được không ạ? </a:t>
            </a:r>
            <a:endParaRPr kumimoji="0" lang="en-US" sz="1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grpSp>
        <p:nvGrpSpPr>
          <p:cNvPr id="3" name="组合 2">
            <a:extLst>
              <a:ext uri="{FF2B5EF4-FFF2-40B4-BE49-F238E27FC236}">
                <a16:creationId xmlns:a16="http://schemas.microsoft.com/office/drawing/2014/main" id="{3D696159-0C42-4799-B76C-397CA96B0BD9}"/>
              </a:ext>
            </a:extLst>
          </p:cNvPr>
          <p:cNvGrpSpPr/>
          <p:nvPr/>
        </p:nvGrpSpPr>
        <p:grpSpPr>
          <a:xfrm>
            <a:off x="9321075" y="4942643"/>
            <a:ext cx="2870925" cy="2018451"/>
            <a:chOff x="1353335" y="1937061"/>
            <a:chExt cx="5547320" cy="3525276"/>
          </a:xfrm>
        </p:grpSpPr>
        <p:sp>
          <p:nvSpPr>
            <p:cNvPr id="75" name="矩形 74">
              <a:extLst>
                <a:ext uri="{FF2B5EF4-FFF2-40B4-BE49-F238E27FC236}">
                  <a16:creationId xmlns:a16="http://schemas.microsoft.com/office/drawing/2014/main" id="{E6A832E5-4263-45D2-9CF9-B0CB5CD72CE7}"/>
                </a:ext>
              </a:extLst>
            </p:cNvPr>
            <p:cNvSpPr/>
            <p:nvPr/>
          </p:nvSpPr>
          <p:spPr>
            <a:xfrm>
              <a:off x="1662091" y="2305451"/>
              <a:ext cx="3848906" cy="2400300"/>
            </a:xfrm>
            <a:prstGeom prst="rect">
              <a:avLst/>
            </a:prstGeom>
            <a:blipFill dpi="0" rotWithShape="1">
              <a:blip r:embed="rId3"/>
              <a:srcRect/>
              <a:stretch>
                <a:fillRect b="-14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76" name="Freeform 56">
              <a:extLst>
                <a:ext uri="{FF2B5EF4-FFF2-40B4-BE49-F238E27FC236}">
                  <a16:creationId xmlns:a16="http://schemas.microsoft.com/office/drawing/2014/main" id="{7F914396-4D24-4D56-995E-8D97408B0E0A}"/>
                </a:ext>
              </a:extLst>
            </p:cNvPr>
            <p:cNvSpPr/>
            <p:nvPr/>
          </p:nvSpPr>
          <p:spPr bwMode="auto">
            <a:xfrm>
              <a:off x="1353335" y="1937061"/>
              <a:ext cx="4398962" cy="3111500"/>
            </a:xfrm>
            <a:custGeom>
              <a:avLst/>
              <a:gdLst>
                <a:gd name="T0" fmla="*/ 145 w 153"/>
                <a:gd name="T1" fmla="*/ 2 h 52"/>
                <a:gd name="T2" fmla="*/ 143 w 153"/>
                <a:gd name="T3" fmla="*/ 4 h 52"/>
                <a:gd name="T4" fmla="*/ 121 w 153"/>
                <a:gd name="T5" fmla="*/ 3 h 52"/>
                <a:gd name="T6" fmla="*/ 84 w 153"/>
                <a:gd name="T7" fmla="*/ 4 h 52"/>
                <a:gd name="T8" fmla="*/ 29 w 153"/>
                <a:gd name="T9" fmla="*/ 3 h 52"/>
                <a:gd name="T10" fmla="*/ 23 w 153"/>
                <a:gd name="T11" fmla="*/ 4 h 52"/>
                <a:gd name="T12" fmla="*/ 7 w 153"/>
                <a:gd name="T13" fmla="*/ 4 h 52"/>
                <a:gd name="T14" fmla="*/ 4 w 153"/>
                <a:gd name="T15" fmla="*/ 33 h 52"/>
                <a:gd name="T16" fmla="*/ 5 w 153"/>
                <a:gd name="T17" fmla="*/ 45 h 52"/>
                <a:gd name="T18" fmla="*/ 17 w 153"/>
                <a:gd name="T19" fmla="*/ 49 h 52"/>
                <a:gd name="T20" fmla="*/ 27 w 153"/>
                <a:gd name="T21" fmla="*/ 49 h 52"/>
                <a:gd name="T22" fmla="*/ 38 w 153"/>
                <a:gd name="T23" fmla="*/ 48 h 52"/>
                <a:gd name="T24" fmla="*/ 41 w 153"/>
                <a:gd name="T25" fmla="*/ 49 h 52"/>
                <a:gd name="T26" fmla="*/ 57 w 153"/>
                <a:gd name="T27" fmla="*/ 48 h 52"/>
                <a:gd name="T28" fmla="*/ 61 w 153"/>
                <a:gd name="T29" fmla="*/ 49 h 52"/>
                <a:gd name="T30" fmla="*/ 68 w 153"/>
                <a:gd name="T31" fmla="*/ 49 h 52"/>
                <a:gd name="T32" fmla="*/ 102 w 153"/>
                <a:gd name="T33" fmla="*/ 49 h 52"/>
                <a:gd name="T34" fmla="*/ 149 w 153"/>
                <a:gd name="T35" fmla="*/ 49 h 52"/>
                <a:gd name="T36" fmla="*/ 150 w 153"/>
                <a:gd name="T37" fmla="*/ 24 h 52"/>
                <a:gd name="T38" fmla="*/ 150 w 153"/>
                <a:gd name="T39" fmla="*/ 3 h 52"/>
                <a:gd name="T40" fmla="*/ 151 w 153"/>
                <a:gd name="T41" fmla="*/ 1 h 52"/>
                <a:gd name="T42" fmla="*/ 153 w 153"/>
                <a:gd name="T43" fmla="*/ 3 h 52"/>
                <a:gd name="T44" fmla="*/ 152 w 153"/>
                <a:gd name="T45" fmla="*/ 5 h 52"/>
                <a:gd name="T46" fmla="*/ 152 w 153"/>
                <a:gd name="T47" fmla="*/ 24 h 52"/>
                <a:gd name="T48" fmla="*/ 151 w 153"/>
                <a:gd name="T49" fmla="*/ 27 h 52"/>
                <a:gd name="T50" fmla="*/ 152 w 153"/>
                <a:gd name="T51" fmla="*/ 36 h 52"/>
                <a:gd name="T52" fmla="*/ 153 w 153"/>
                <a:gd name="T53" fmla="*/ 49 h 52"/>
                <a:gd name="T54" fmla="*/ 152 w 153"/>
                <a:gd name="T55" fmla="*/ 52 h 52"/>
                <a:gd name="T56" fmla="*/ 135 w 153"/>
                <a:gd name="T57" fmla="*/ 49 h 52"/>
                <a:gd name="T58" fmla="*/ 109 w 153"/>
                <a:gd name="T59" fmla="*/ 50 h 52"/>
                <a:gd name="T60" fmla="*/ 100 w 153"/>
                <a:gd name="T61" fmla="*/ 51 h 52"/>
                <a:gd name="T62" fmla="*/ 72 w 153"/>
                <a:gd name="T63" fmla="*/ 52 h 52"/>
                <a:gd name="T64" fmla="*/ 57 w 153"/>
                <a:gd name="T65" fmla="*/ 50 h 52"/>
                <a:gd name="T66" fmla="*/ 17 w 153"/>
                <a:gd name="T67" fmla="*/ 51 h 52"/>
                <a:gd name="T68" fmla="*/ 3 w 153"/>
                <a:gd name="T69" fmla="*/ 52 h 52"/>
                <a:gd name="T70" fmla="*/ 3 w 153"/>
                <a:gd name="T71" fmla="*/ 46 h 52"/>
                <a:gd name="T72" fmla="*/ 2 w 153"/>
                <a:gd name="T73" fmla="*/ 43 h 52"/>
                <a:gd name="T74" fmla="*/ 4 w 153"/>
                <a:gd name="T75" fmla="*/ 4 h 52"/>
                <a:gd name="T76" fmla="*/ 0 w 153"/>
                <a:gd name="T77" fmla="*/ 3 h 52"/>
                <a:gd name="T78" fmla="*/ 3 w 153"/>
                <a:gd name="T79" fmla="*/ 2 h 52"/>
                <a:gd name="T80" fmla="*/ 19 w 153"/>
                <a:gd name="T81" fmla="*/ 2 h 52"/>
                <a:gd name="T82" fmla="*/ 27 w 153"/>
                <a:gd name="T83" fmla="*/ 1 h 52"/>
                <a:gd name="T84" fmla="*/ 35 w 153"/>
                <a:gd name="T85" fmla="*/ 2 h 52"/>
                <a:gd name="T86" fmla="*/ 44 w 153"/>
                <a:gd name="T87" fmla="*/ 1 h 52"/>
                <a:gd name="T88" fmla="*/ 83 w 153"/>
                <a:gd name="T89" fmla="*/ 2 h 52"/>
                <a:gd name="T90" fmla="*/ 92 w 153"/>
                <a:gd name="T91" fmla="*/ 2 h 52"/>
                <a:gd name="T92" fmla="*/ 123 w 153"/>
                <a:gd name="T93" fmla="*/ 1 h 52"/>
                <a:gd name="T94" fmla="*/ 135 w 153"/>
                <a:gd name="T95" fmla="*/ 1 h 52"/>
                <a:gd name="T96" fmla="*/ 145 w 153"/>
                <a:gd name="T97" fmla="*/ 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3" h="52">
                  <a:moveTo>
                    <a:pt x="145" y="2"/>
                  </a:moveTo>
                  <a:cubicBezTo>
                    <a:pt x="145" y="4"/>
                    <a:pt x="142" y="3"/>
                    <a:pt x="143" y="4"/>
                  </a:cubicBezTo>
                  <a:cubicBezTo>
                    <a:pt x="135" y="4"/>
                    <a:pt x="129" y="2"/>
                    <a:pt x="121" y="3"/>
                  </a:cubicBezTo>
                  <a:cubicBezTo>
                    <a:pt x="110" y="3"/>
                    <a:pt x="98" y="4"/>
                    <a:pt x="84" y="4"/>
                  </a:cubicBezTo>
                  <a:cubicBezTo>
                    <a:pt x="66" y="4"/>
                    <a:pt x="47" y="3"/>
                    <a:pt x="29" y="3"/>
                  </a:cubicBezTo>
                  <a:cubicBezTo>
                    <a:pt x="27" y="3"/>
                    <a:pt x="25" y="4"/>
                    <a:pt x="23" y="4"/>
                  </a:cubicBezTo>
                  <a:cubicBezTo>
                    <a:pt x="18" y="4"/>
                    <a:pt x="12" y="3"/>
                    <a:pt x="7" y="4"/>
                  </a:cubicBezTo>
                  <a:cubicBezTo>
                    <a:pt x="4" y="13"/>
                    <a:pt x="4" y="23"/>
                    <a:pt x="4" y="33"/>
                  </a:cubicBezTo>
                  <a:cubicBezTo>
                    <a:pt x="4" y="37"/>
                    <a:pt x="4" y="41"/>
                    <a:pt x="5" y="45"/>
                  </a:cubicBezTo>
                  <a:cubicBezTo>
                    <a:pt x="3" y="51"/>
                    <a:pt x="12" y="49"/>
                    <a:pt x="17" y="49"/>
                  </a:cubicBezTo>
                  <a:cubicBezTo>
                    <a:pt x="20" y="49"/>
                    <a:pt x="24" y="49"/>
                    <a:pt x="27" y="49"/>
                  </a:cubicBezTo>
                  <a:cubicBezTo>
                    <a:pt x="31" y="49"/>
                    <a:pt x="33" y="48"/>
                    <a:pt x="38" y="48"/>
                  </a:cubicBezTo>
                  <a:cubicBezTo>
                    <a:pt x="39" y="48"/>
                    <a:pt x="40" y="49"/>
                    <a:pt x="41" y="49"/>
                  </a:cubicBezTo>
                  <a:cubicBezTo>
                    <a:pt x="47" y="49"/>
                    <a:pt x="51" y="48"/>
                    <a:pt x="57" y="48"/>
                  </a:cubicBezTo>
                  <a:cubicBezTo>
                    <a:pt x="59" y="48"/>
                    <a:pt x="60" y="49"/>
                    <a:pt x="61" y="49"/>
                  </a:cubicBezTo>
                  <a:cubicBezTo>
                    <a:pt x="63" y="50"/>
                    <a:pt x="66" y="49"/>
                    <a:pt x="68" y="49"/>
                  </a:cubicBezTo>
                  <a:cubicBezTo>
                    <a:pt x="79" y="50"/>
                    <a:pt x="91" y="50"/>
                    <a:pt x="102" y="49"/>
                  </a:cubicBezTo>
                  <a:cubicBezTo>
                    <a:pt x="118" y="48"/>
                    <a:pt x="132" y="47"/>
                    <a:pt x="149" y="49"/>
                  </a:cubicBezTo>
                  <a:cubicBezTo>
                    <a:pt x="149" y="40"/>
                    <a:pt x="150" y="33"/>
                    <a:pt x="150" y="24"/>
                  </a:cubicBezTo>
                  <a:cubicBezTo>
                    <a:pt x="150" y="16"/>
                    <a:pt x="149" y="11"/>
                    <a:pt x="150" y="3"/>
                  </a:cubicBezTo>
                  <a:cubicBezTo>
                    <a:pt x="151" y="3"/>
                    <a:pt x="151" y="2"/>
                    <a:pt x="151" y="1"/>
                  </a:cubicBezTo>
                  <a:cubicBezTo>
                    <a:pt x="152" y="1"/>
                    <a:pt x="153" y="3"/>
                    <a:pt x="153" y="3"/>
                  </a:cubicBezTo>
                  <a:cubicBezTo>
                    <a:pt x="153" y="4"/>
                    <a:pt x="152" y="4"/>
                    <a:pt x="152" y="5"/>
                  </a:cubicBezTo>
                  <a:cubicBezTo>
                    <a:pt x="151" y="12"/>
                    <a:pt x="152" y="18"/>
                    <a:pt x="152" y="24"/>
                  </a:cubicBezTo>
                  <a:cubicBezTo>
                    <a:pt x="152" y="25"/>
                    <a:pt x="151" y="26"/>
                    <a:pt x="151" y="27"/>
                  </a:cubicBezTo>
                  <a:cubicBezTo>
                    <a:pt x="151" y="30"/>
                    <a:pt x="152" y="33"/>
                    <a:pt x="152" y="36"/>
                  </a:cubicBezTo>
                  <a:cubicBezTo>
                    <a:pt x="151" y="41"/>
                    <a:pt x="149" y="47"/>
                    <a:pt x="153" y="49"/>
                  </a:cubicBezTo>
                  <a:cubicBezTo>
                    <a:pt x="152" y="50"/>
                    <a:pt x="152" y="51"/>
                    <a:pt x="152" y="52"/>
                  </a:cubicBezTo>
                  <a:cubicBezTo>
                    <a:pt x="147" y="49"/>
                    <a:pt x="140" y="51"/>
                    <a:pt x="135" y="49"/>
                  </a:cubicBezTo>
                  <a:cubicBezTo>
                    <a:pt x="128" y="49"/>
                    <a:pt x="116" y="50"/>
                    <a:pt x="109" y="50"/>
                  </a:cubicBezTo>
                  <a:cubicBezTo>
                    <a:pt x="107" y="51"/>
                    <a:pt x="103" y="51"/>
                    <a:pt x="100" y="51"/>
                  </a:cubicBezTo>
                  <a:cubicBezTo>
                    <a:pt x="91" y="51"/>
                    <a:pt x="81" y="52"/>
                    <a:pt x="72" y="52"/>
                  </a:cubicBezTo>
                  <a:cubicBezTo>
                    <a:pt x="67" y="52"/>
                    <a:pt x="61" y="52"/>
                    <a:pt x="57" y="50"/>
                  </a:cubicBezTo>
                  <a:cubicBezTo>
                    <a:pt x="44" y="50"/>
                    <a:pt x="30" y="51"/>
                    <a:pt x="17" y="51"/>
                  </a:cubicBezTo>
                  <a:cubicBezTo>
                    <a:pt x="13" y="52"/>
                    <a:pt x="7" y="52"/>
                    <a:pt x="3" y="52"/>
                  </a:cubicBezTo>
                  <a:cubicBezTo>
                    <a:pt x="2" y="50"/>
                    <a:pt x="3" y="48"/>
                    <a:pt x="3" y="46"/>
                  </a:cubicBezTo>
                  <a:cubicBezTo>
                    <a:pt x="3" y="45"/>
                    <a:pt x="2" y="44"/>
                    <a:pt x="2" y="43"/>
                  </a:cubicBezTo>
                  <a:cubicBezTo>
                    <a:pt x="1" y="30"/>
                    <a:pt x="3" y="19"/>
                    <a:pt x="4" y="4"/>
                  </a:cubicBezTo>
                  <a:cubicBezTo>
                    <a:pt x="4" y="3"/>
                    <a:pt x="1" y="4"/>
                    <a:pt x="0" y="3"/>
                  </a:cubicBezTo>
                  <a:cubicBezTo>
                    <a:pt x="1" y="1"/>
                    <a:pt x="2" y="1"/>
                    <a:pt x="3" y="2"/>
                  </a:cubicBezTo>
                  <a:cubicBezTo>
                    <a:pt x="8" y="1"/>
                    <a:pt x="14" y="2"/>
                    <a:pt x="19" y="2"/>
                  </a:cubicBezTo>
                  <a:cubicBezTo>
                    <a:pt x="22" y="2"/>
                    <a:pt x="25" y="1"/>
                    <a:pt x="27" y="1"/>
                  </a:cubicBezTo>
                  <a:cubicBezTo>
                    <a:pt x="30" y="1"/>
                    <a:pt x="32" y="2"/>
                    <a:pt x="35" y="2"/>
                  </a:cubicBezTo>
                  <a:cubicBezTo>
                    <a:pt x="38" y="2"/>
                    <a:pt x="41" y="2"/>
                    <a:pt x="44" y="1"/>
                  </a:cubicBezTo>
                  <a:cubicBezTo>
                    <a:pt x="56" y="1"/>
                    <a:pt x="70" y="2"/>
                    <a:pt x="83" y="2"/>
                  </a:cubicBezTo>
                  <a:cubicBezTo>
                    <a:pt x="86" y="2"/>
                    <a:pt x="89" y="2"/>
                    <a:pt x="92" y="2"/>
                  </a:cubicBezTo>
                  <a:cubicBezTo>
                    <a:pt x="101" y="2"/>
                    <a:pt x="113" y="1"/>
                    <a:pt x="123" y="1"/>
                  </a:cubicBezTo>
                  <a:cubicBezTo>
                    <a:pt x="127" y="1"/>
                    <a:pt x="131" y="1"/>
                    <a:pt x="135" y="1"/>
                  </a:cubicBezTo>
                  <a:cubicBezTo>
                    <a:pt x="138" y="2"/>
                    <a:pt x="142" y="0"/>
                    <a:pt x="145" y="2"/>
                  </a:cubicBezTo>
                  <a:close/>
                </a:path>
              </a:pathLst>
            </a:custGeom>
            <a:solidFill>
              <a:srgbClr val="AE7F4F"/>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7" name="任意多边形 147">
              <a:extLst>
                <a:ext uri="{FF2B5EF4-FFF2-40B4-BE49-F238E27FC236}">
                  <a16:creationId xmlns:a16="http://schemas.microsoft.com/office/drawing/2014/main" id="{8079528C-0F3F-4096-9B65-292593567B90}"/>
                </a:ext>
              </a:extLst>
            </p:cNvPr>
            <p:cNvSpPr/>
            <p:nvPr/>
          </p:nvSpPr>
          <p:spPr>
            <a:xfrm rot="3257185">
              <a:off x="5391340" y="2018535"/>
              <a:ext cx="1175488" cy="1843143"/>
            </a:xfrm>
            <a:custGeom>
              <a:avLst/>
              <a:gdLst>
                <a:gd name="connsiteX0" fmla="*/ 0 w 257175"/>
                <a:gd name="connsiteY0" fmla="*/ 647700 h 647700"/>
                <a:gd name="connsiteX1" fmla="*/ 257175 w 257175"/>
                <a:gd name="connsiteY1" fmla="*/ 0 h 647700"/>
                <a:gd name="connsiteX0-1" fmla="*/ 0 w 257175"/>
                <a:gd name="connsiteY0-2" fmla="*/ 647700 h 647700"/>
                <a:gd name="connsiteX1-3" fmla="*/ 257175 w 257175"/>
                <a:gd name="connsiteY1-4" fmla="*/ 0 h 647700"/>
                <a:gd name="connsiteX0-5" fmla="*/ 0 w 257175"/>
                <a:gd name="connsiteY0-6" fmla="*/ 647700 h 647700"/>
                <a:gd name="connsiteX1-7" fmla="*/ 257175 w 257175"/>
                <a:gd name="connsiteY1-8" fmla="*/ 0 h 647700"/>
                <a:gd name="connsiteX0-9" fmla="*/ 0 w 219075"/>
                <a:gd name="connsiteY0-10" fmla="*/ 638175 h 638175"/>
                <a:gd name="connsiteX1-11" fmla="*/ 219075 w 219075"/>
                <a:gd name="connsiteY1-12" fmla="*/ 0 h 638175"/>
                <a:gd name="connsiteX0-13" fmla="*/ 6366 w 225441"/>
                <a:gd name="connsiteY0-14" fmla="*/ 638175 h 638175"/>
                <a:gd name="connsiteX1-15" fmla="*/ 225441 w 225441"/>
                <a:gd name="connsiteY1-16" fmla="*/ 0 h 638175"/>
              </a:gdLst>
              <a:ahLst/>
              <a:cxnLst>
                <a:cxn ang="0">
                  <a:pos x="connsiteX0-13" y="connsiteY0-14"/>
                </a:cxn>
                <a:cxn ang="0">
                  <a:pos x="connsiteX1-15" y="connsiteY1-16"/>
                </a:cxn>
              </a:cxnLst>
              <a:rect l="l" t="t" r="r" b="b"/>
              <a:pathLst>
                <a:path w="225441" h="638175">
                  <a:moveTo>
                    <a:pt x="6366" y="638175"/>
                  </a:moveTo>
                  <a:cubicBezTo>
                    <a:pt x="-22209" y="346075"/>
                    <a:pt x="44466" y="225425"/>
                    <a:pt x="225441" y="0"/>
                  </a:cubicBezTo>
                </a:path>
              </a:pathLst>
            </a:custGeom>
            <a:noFill/>
            <a:ln w="25400" cap="rnd">
              <a:solidFill>
                <a:srgbClr val="AE7F4F"/>
              </a:solidFill>
              <a:round/>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lumMod val="65000"/>
                    <a:lumOff val="35000"/>
                  </a:prstClr>
                </a:solidFill>
                <a:effectLst/>
                <a:uLnTx/>
                <a:uFillTx/>
                <a:latin typeface="Calibri"/>
                <a:ea typeface="宋体" panose="02010600030101010101" pitchFamily="2" charset="-122"/>
                <a:cs typeface="+mn-cs"/>
              </a:endParaRPr>
            </a:p>
          </p:txBody>
        </p:sp>
        <p:sp>
          <p:nvSpPr>
            <p:cNvPr id="78" name="任意多边形 148">
              <a:extLst>
                <a:ext uri="{FF2B5EF4-FFF2-40B4-BE49-F238E27FC236}">
                  <a16:creationId xmlns:a16="http://schemas.microsoft.com/office/drawing/2014/main" id="{5BB992ED-2AB3-47D3-A2BF-C52503672A0A}"/>
                </a:ext>
              </a:extLst>
            </p:cNvPr>
            <p:cNvSpPr/>
            <p:nvPr/>
          </p:nvSpPr>
          <p:spPr>
            <a:xfrm rot="3257185">
              <a:off x="3747772" y="2921350"/>
              <a:ext cx="2645495" cy="2436479"/>
            </a:xfrm>
            <a:custGeom>
              <a:avLst/>
              <a:gdLst>
                <a:gd name="connsiteX0" fmla="*/ 0 w 257175"/>
                <a:gd name="connsiteY0" fmla="*/ 647700 h 647700"/>
                <a:gd name="connsiteX1" fmla="*/ 257175 w 257175"/>
                <a:gd name="connsiteY1" fmla="*/ 0 h 647700"/>
                <a:gd name="connsiteX0-1" fmla="*/ 0 w 257175"/>
                <a:gd name="connsiteY0-2" fmla="*/ 647700 h 647700"/>
                <a:gd name="connsiteX1-3" fmla="*/ 257175 w 257175"/>
                <a:gd name="connsiteY1-4" fmla="*/ 0 h 647700"/>
                <a:gd name="connsiteX0-5" fmla="*/ 0 w 257175"/>
                <a:gd name="connsiteY0-6" fmla="*/ 647700 h 647700"/>
                <a:gd name="connsiteX1-7" fmla="*/ 257175 w 257175"/>
                <a:gd name="connsiteY1-8" fmla="*/ 0 h 647700"/>
                <a:gd name="connsiteX0-9" fmla="*/ 0 w 219075"/>
                <a:gd name="connsiteY0-10" fmla="*/ 638175 h 638175"/>
                <a:gd name="connsiteX1-11" fmla="*/ 219075 w 219075"/>
                <a:gd name="connsiteY1-12" fmla="*/ 0 h 638175"/>
                <a:gd name="connsiteX0-13" fmla="*/ 6366 w 225441"/>
                <a:gd name="connsiteY0-14" fmla="*/ 638175 h 638175"/>
                <a:gd name="connsiteX1-15" fmla="*/ 225441 w 225441"/>
                <a:gd name="connsiteY1-16" fmla="*/ 0 h 638175"/>
              </a:gdLst>
              <a:ahLst/>
              <a:cxnLst>
                <a:cxn ang="0">
                  <a:pos x="connsiteX0-13" y="connsiteY0-14"/>
                </a:cxn>
                <a:cxn ang="0">
                  <a:pos x="connsiteX1-15" y="connsiteY1-16"/>
                </a:cxn>
              </a:cxnLst>
              <a:rect l="l" t="t" r="r" b="b"/>
              <a:pathLst>
                <a:path w="225441" h="638175">
                  <a:moveTo>
                    <a:pt x="6366" y="638175"/>
                  </a:moveTo>
                  <a:cubicBezTo>
                    <a:pt x="-22209" y="346075"/>
                    <a:pt x="44466" y="225425"/>
                    <a:pt x="225441" y="0"/>
                  </a:cubicBezTo>
                </a:path>
              </a:pathLst>
            </a:custGeom>
            <a:noFill/>
            <a:ln w="25400" cap="rnd">
              <a:solidFill>
                <a:srgbClr val="AE7F4F"/>
              </a:solidFill>
              <a:round/>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lumMod val="65000"/>
                    <a:lumOff val="35000"/>
                  </a:prstClr>
                </a:solidFill>
                <a:effectLst/>
                <a:uLnTx/>
                <a:uFillTx/>
                <a:latin typeface="Calibri"/>
                <a:ea typeface="宋体" panose="02010600030101010101" pitchFamily="2" charset="-122"/>
                <a:cs typeface="+mn-cs"/>
              </a:endParaRPr>
            </a:p>
          </p:txBody>
        </p:sp>
        <p:sp>
          <p:nvSpPr>
            <p:cNvPr id="79" name="Freeform 86">
              <a:extLst>
                <a:ext uri="{FF2B5EF4-FFF2-40B4-BE49-F238E27FC236}">
                  <a16:creationId xmlns:a16="http://schemas.microsoft.com/office/drawing/2014/main" id="{B26B4E79-005A-45B9-A1B1-DD7DF7B774FA}"/>
                </a:ext>
              </a:extLst>
            </p:cNvPr>
            <p:cNvSpPr>
              <a:spLocks noEditPoints="1"/>
            </p:cNvSpPr>
            <p:nvPr/>
          </p:nvSpPr>
          <p:spPr bwMode="auto">
            <a:xfrm>
              <a:off x="4364406" y="2572061"/>
              <a:ext cx="727987" cy="736090"/>
            </a:xfrm>
            <a:custGeom>
              <a:avLst/>
              <a:gdLst/>
              <a:ahLst/>
              <a:cxnLst>
                <a:cxn ang="0">
                  <a:pos x="303" y="104"/>
                </a:cxn>
                <a:cxn ang="0">
                  <a:pos x="288" y="65"/>
                </a:cxn>
                <a:cxn ang="0">
                  <a:pos x="259" y="35"/>
                </a:cxn>
                <a:cxn ang="0">
                  <a:pos x="223" y="13"/>
                </a:cxn>
                <a:cxn ang="0">
                  <a:pos x="182" y="2"/>
                </a:cxn>
                <a:cxn ang="0">
                  <a:pos x="141" y="2"/>
                </a:cxn>
                <a:cxn ang="0">
                  <a:pos x="113" y="9"/>
                </a:cxn>
                <a:cxn ang="0">
                  <a:pos x="72" y="29"/>
                </a:cxn>
                <a:cxn ang="0">
                  <a:pos x="36" y="61"/>
                </a:cxn>
                <a:cxn ang="0">
                  <a:pos x="11" y="98"/>
                </a:cxn>
                <a:cxn ang="0">
                  <a:pos x="0" y="141"/>
                </a:cxn>
                <a:cxn ang="0">
                  <a:pos x="4" y="171"/>
                </a:cxn>
                <a:cxn ang="0">
                  <a:pos x="28" y="208"/>
                </a:cxn>
                <a:cxn ang="0">
                  <a:pos x="65" y="237"/>
                </a:cxn>
                <a:cxn ang="0">
                  <a:pos x="93" y="250"/>
                </a:cxn>
                <a:cxn ang="0">
                  <a:pos x="141" y="256"/>
                </a:cxn>
                <a:cxn ang="0">
                  <a:pos x="167" y="261"/>
                </a:cxn>
                <a:cxn ang="0">
                  <a:pos x="168" y="262"/>
                </a:cxn>
                <a:cxn ang="0">
                  <a:pos x="190" y="265"/>
                </a:cxn>
                <a:cxn ang="0">
                  <a:pos x="225" y="252"/>
                </a:cxn>
                <a:cxn ang="0">
                  <a:pos x="255" y="233"/>
                </a:cxn>
                <a:cxn ang="0">
                  <a:pos x="285" y="196"/>
                </a:cxn>
                <a:cxn ang="0">
                  <a:pos x="303" y="150"/>
                </a:cxn>
                <a:cxn ang="0">
                  <a:pos x="306" y="119"/>
                </a:cxn>
                <a:cxn ang="0">
                  <a:pos x="266" y="212"/>
                </a:cxn>
                <a:cxn ang="0">
                  <a:pos x="240" y="237"/>
                </a:cxn>
                <a:cxn ang="0">
                  <a:pos x="207" y="254"/>
                </a:cxn>
                <a:cxn ang="0">
                  <a:pos x="203" y="254"/>
                </a:cxn>
                <a:cxn ang="0">
                  <a:pos x="211" y="248"/>
                </a:cxn>
                <a:cxn ang="0">
                  <a:pos x="208" y="245"/>
                </a:cxn>
                <a:cxn ang="0">
                  <a:pos x="196" y="251"/>
                </a:cxn>
                <a:cxn ang="0">
                  <a:pos x="150" y="250"/>
                </a:cxn>
                <a:cxn ang="0">
                  <a:pos x="128" y="247"/>
                </a:cxn>
                <a:cxn ang="0">
                  <a:pos x="97" y="241"/>
                </a:cxn>
                <a:cxn ang="0">
                  <a:pos x="65" y="226"/>
                </a:cxn>
                <a:cxn ang="0">
                  <a:pos x="29" y="197"/>
                </a:cxn>
                <a:cxn ang="0">
                  <a:pos x="13" y="174"/>
                </a:cxn>
                <a:cxn ang="0">
                  <a:pos x="7" y="149"/>
                </a:cxn>
                <a:cxn ang="0">
                  <a:pos x="13" y="115"/>
                </a:cxn>
                <a:cxn ang="0">
                  <a:pos x="39" y="69"/>
                </a:cxn>
                <a:cxn ang="0">
                  <a:pos x="59" y="47"/>
                </a:cxn>
                <a:cxn ang="0">
                  <a:pos x="97" y="22"/>
                </a:cxn>
                <a:cxn ang="0">
                  <a:pos x="139" y="9"/>
                </a:cxn>
                <a:cxn ang="0">
                  <a:pos x="161" y="7"/>
                </a:cxn>
                <a:cxn ang="0">
                  <a:pos x="193" y="11"/>
                </a:cxn>
                <a:cxn ang="0">
                  <a:pos x="244" y="35"/>
                </a:cxn>
                <a:cxn ang="0">
                  <a:pos x="269" y="55"/>
                </a:cxn>
                <a:cxn ang="0">
                  <a:pos x="287" y="83"/>
                </a:cxn>
                <a:cxn ang="0">
                  <a:pos x="296" y="115"/>
                </a:cxn>
                <a:cxn ang="0">
                  <a:pos x="292" y="160"/>
                </a:cxn>
                <a:cxn ang="0">
                  <a:pos x="273" y="204"/>
                </a:cxn>
              </a:cxnLst>
              <a:rect l="0" t="0" r="r" b="b"/>
              <a:pathLst>
                <a:path w="306" h="265">
                  <a:moveTo>
                    <a:pt x="306" y="119"/>
                  </a:moveTo>
                  <a:lnTo>
                    <a:pt x="306" y="119"/>
                  </a:lnTo>
                  <a:lnTo>
                    <a:pt x="303" y="104"/>
                  </a:lnTo>
                  <a:lnTo>
                    <a:pt x="299" y="90"/>
                  </a:lnTo>
                  <a:lnTo>
                    <a:pt x="295" y="78"/>
                  </a:lnTo>
                  <a:lnTo>
                    <a:pt x="288" y="65"/>
                  </a:lnTo>
                  <a:lnTo>
                    <a:pt x="280" y="54"/>
                  </a:lnTo>
                  <a:lnTo>
                    <a:pt x="270" y="44"/>
                  </a:lnTo>
                  <a:lnTo>
                    <a:pt x="259" y="35"/>
                  </a:lnTo>
                  <a:lnTo>
                    <a:pt x="248" y="27"/>
                  </a:lnTo>
                  <a:lnTo>
                    <a:pt x="236" y="20"/>
                  </a:lnTo>
                  <a:lnTo>
                    <a:pt x="223" y="13"/>
                  </a:lnTo>
                  <a:lnTo>
                    <a:pt x="209" y="9"/>
                  </a:lnTo>
                  <a:lnTo>
                    <a:pt x="196" y="5"/>
                  </a:lnTo>
                  <a:lnTo>
                    <a:pt x="182" y="2"/>
                  </a:lnTo>
                  <a:lnTo>
                    <a:pt x="168" y="0"/>
                  </a:lnTo>
                  <a:lnTo>
                    <a:pt x="154" y="0"/>
                  </a:lnTo>
                  <a:lnTo>
                    <a:pt x="141" y="2"/>
                  </a:lnTo>
                  <a:lnTo>
                    <a:pt x="141" y="2"/>
                  </a:lnTo>
                  <a:lnTo>
                    <a:pt x="127" y="5"/>
                  </a:lnTo>
                  <a:lnTo>
                    <a:pt x="113" y="9"/>
                  </a:lnTo>
                  <a:lnTo>
                    <a:pt x="99" y="14"/>
                  </a:lnTo>
                  <a:lnTo>
                    <a:pt x="86" y="21"/>
                  </a:lnTo>
                  <a:lnTo>
                    <a:pt x="72" y="29"/>
                  </a:lnTo>
                  <a:lnTo>
                    <a:pt x="59" y="39"/>
                  </a:lnTo>
                  <a:lnTo>
                    <a:pt x="47" y="49"/>
                  </a:lnTo>
                  <a:lnTo>
                    <a:pt x="36" y="61"/>
                  </a:lnTo>
                  <a:lnTo>
                    <a:pt x="26" y="72"/>
                  </a:lnTo>
                  <a:lnTo>
                    <a:pt x="18" y="86"/>
                  </a:lnTo>
                  <a:lnTo>
                    <a:pt x="11" y="98"/>
                  </a:lnTo>
                  <a:lnTo>
                    <a:pt x="6" y="113"/>
                  </a:lnTo>
                  <a:lnTo>
                    <a:pt x="2" y="127"/>
                  </a:lnTo>
                  <a:lnTo>
                    <a:pt x="0" y="141"/>
                  </a:lnTo>
                  <a:lnTo>
                    <a:pt x="0" y="156"/>
                  </a:lnTo>
                  <a:lnTo>
                    <a:pt x="4" y="171"/>
                  </a:lnTo>
                  <a:lnTo>
                    <a:pt x="4" y="171"/>
                  </a:lnTo>
                  <a:lnTo>
                    <a:pt x="10" y="184"/>
                  </a:lnTo>
                  <a:lnTo>
                    <a:pt x="17" y="196"/>
                  </a:lnTo>
                  <a:lnTo>
                    <a:pt x="28" y="208"/>
                  </a:lnTo>
                  <a:lnTo>
                    <a:pt x="39" y="219"/>
                  </a:lnTo>
                  <a:lnTo>
                    <a:pt x="51" y="229"/>
                  </a:lnTo>
                  <a:lnTo>
                    <a:pt x="65" y="237"/>
                  </a:lnTo>
                  <a:lnTo>
                    <a:pt x="79" y="244"/>
                  </a:lnTo>
                  <a:lnTo>
                    <a:pt x="93" y="250"/>
                  </a:lnTo>
                  <a:lnTo>
                    <a:pt x="93" y="250"/>
                  </a:lnTo>
                  <a:lnTo>
                    <a:pt x="108" y="252"/>
                  </a:lnTo>
                  <a:lnTo>
                    <a:pt x="124" y="255"/>
                  </a:lnTo>
                  <a:lnTo>
                    <a:pt x="141" y="256"/>
                  </a:lnTo>
                  <a:lnTo>
                    <a:pt x="156" y="259"/>
                  </a:lnTo>
                  <a:lnTo>
                    <a:pt x="156" y="259"/>
                  </a:lnTo>
                  <a:lnTo>
                    <a:pt x="167" y="261"/>
                  </a:lnTo>
                  <a:lnTo>
                    <a:pt x="167" y="261"/>
                  </a:lnTo>
                  <a:lnTo>
                    <a:pt x="167" y="262"/>
                  </a:lnTo>
                  <a:lnTo>
                    <a:pt x="168" y="262"/>
                  </a:lnTo>
                  <a:lnTo>
                    <a:pt x="168" y="262"/>
                  </a:lnTo>
                  <a:lnTo>
                    <a:pt x="179" y="265"/>
                  </a:lnTo>
                  <a:lnTo>
                    <a:pt x="190" y="265"/>
                  </a:lnTo>
                  <a:lnTo>
                    <a:pt x="203" y="262"/>
                  </a:lnTo>
                  <a:lnTo>
                    <a:pt x="214" y="258"/>
                  </a:lnTo>
                  <a:lnTo>
                    <a:pt x="225" y="252"/>
                  </a:lnTo>
                  <a:lnTo>
                    <a:pt x="236" y="247"/>
                  </a:lnTo>
                  <a:lnTo>
                    <a:pt x="255" y="233"/>
                  </a:lnTo>
                  <a:lnTo>
                    <a:pt x="255" y="233"/>
                  </a:lnTo>
                  <a:lnTo>
                    <a:pt x="266" y="222"/>
                  </a:lnTo>
                  <a:lnTo>
                    <a:pt x="277" y="210"/>
                  </a:lnTo>
                  <a:lnTo>
                    <a:pt x="285" y="196"/>
                  </a:lnTo>
                  <a:lnTo>
                    <a:pt x="293" y="182"/>
                  </a:lnTo>
                  <a:lnTo>
                    <a:pt x="299" y="166"/>
                  </a:lnTo>
                  <a:lnTo>
                    <a:pt x="303" y="150"/>
                  </a:lnTo>
                  <a:lnTo>
                    <a:pt x="306" y="134"/>
                  </a:lnTo>
                  <a:lnTo>
                    <a:pt x="306" y="119"/>
                  </a:lnTo>
                  <a:lnTo>
                    <a:pt x="306" y="119"/>
                  </a:lnTo>
                  <a:close/>
                  <a:moveTo>
                    <a:pt x="273" y="204"/>
                  </a:moveTo>
                  <a:lnTo>
                    <a:pt x="273" y="204"/>
                  </a:lnTo>
                  <a:lnTo>
                    <a:pt x="266" y="212"/>
                  </a:lnTo>
                  <a:lnTo>
                    <a:pt x="259" y="221"/>
                  </a:lnTo>
                  <a:lnTo>
                    <a:pt x="249" y="229"/>
                  </a:lnTo>
                  <a:lnTo>
                    <a:pt x="240" y="237"/>
                  </a:lnTo>
                  <a:lnTo>
                    <a:pt x="229" y="244"/>
                  </a:lnTo>
                  <a:lnTo>
                    <a:pt x="218" y="250"/>
                  </a:lnTo>
                  <a:lnTo>
                    <a:pt x="207" y="254"/>
                  </a:lnTo>
                  <a:lnTo>
                    <a:pt x="196" y="256"/>
                  </a:lnTo>
                  <a:lnTo>
                    <a:pt x="196" y="256"/>
                  </a:lnTo>
                  <a:lnTo>
                    <a:pt x="203" y="254"/>
                  </a:lnTo>
                  <a:lnTo>
                    <a:pt x="209" y="250"/>
                  </a:lnTo>
                  <a:lnTo>
                    <a:pt x="209" y="250"/>
                  </a:lnTo>
                  <a:lnTo>
                    <a:pt x="211" y="248"/>
                  </a:lnTo>
                  <a:lnTo>
                    <a:pt x="211" y="247"/>
                  </a:lnTo>
                  <a:lnTo>
                    <a:pt x="209" y="245"/>
                  </a:lnTo>
                  <a:lnTo>
                    <a:pt x="208" y="245"/>
                  </a:lnTo>
                  <a:lnTo>
                    <a:pt x="208" y="245"/>
                  </a:lnTo>
                  <a:lnTo>
                    <a:pt x="203" y="248"/>
                  </a:lnTo>
                  <a:lnTo>
                    <a:pt x="196" y="251"/>
                  </a:lnTo>
                  <a:lnTo>
                    <a:pt x="179" y="252"/>
                  </a:lnTo>
                  <a:lnTo>
                    <a:pt x="163" y="252"/>
                  </a:lnTo>
                  <a:lnTo>
                    <a:pt x="150" y="250"/>
                  </a:lnTo>
                  <a:lnTo>
                    <a:pt x="150" y="250"/>
                  </a:lnTo>
                  <a:lnTo>
                    <a:pt x="139" y="248"/>
                  </a:lnTo>
                  <a:lnTo>
                    <a:pt x="128" y="247"/>
                  </a:lnTo>
                  <a:lnTo>
                    <a:pt x="108" y="244"/>
                  </a:lnTo>
                  <a:lnTo>
                    <a:pt x="108" y="244"/>
                  </a:lnTo>
                  <a:lnTo>
                    <a:pt x="97" y="241"/>
                  </a:lnTo>
                  <a:lnTo>
                    <a:pt x="86" y="239"/>
                  </a:lnTo>
                  <a:lnTo>
                    <a:pt x="75" y="233"/>
                  </a:lnTo>
                  <a:lnTo>
                    <a:pt x="65" y="226"/>
                  </a:lnTo>
                  <a:lnTo>
                    <a:pt x="47" y="212"/>
                  </a:lnTo>
                  <a:lnTo>
                    <a:pt x="29" y="197"/>
                  </a:lnTo>
                  <a:lnTo>
                    <a:pt x="29" y="197"/>
                  </a:lnTo>
                  <a:lnTo>
                    <a:pt x="22" y="190"/>
                  </a:lnTo>
                  <a:lnTo>
                    <a:pt x="17" y="182"/>
                  </a:lnTo>
                  <a:lnTo>
                    <a:pt x="13" y="174"/>
                  </a:lnTo>
                  <a:lnTo>
                    <a:pt x="10" y="167"/>
                  </a:lnTo>
                  <a:lnTo>
                    <a:pt x="7" y="159"/>
                  </a:lnTo>
                  <a:lnTo>
                    <a:pt x="7" y="149"/>
                  </a:lnTo>
                  <a:lnTo>
                    <a:pt x="7" y="141"/>
                  </a:lnTo>
                  <a:lnTo>
                    <a:pt x="9" y="133"/>
                  </a:lnTo>
                  <a:lnTo>
                    <a:pt x="13" y="115"/>
                  </a:lnTo>
                  <a:lnTo>
                    <a:pt x="20" y="98"/>
                  </a:lnTo>
                  <a:lnTo>
                    <a:pt x="29" y="83"/>
                  </a:lnTo>
                  <a:lnTo>
                    <a:pt x="39" y="69"/>
                  </a:lnTo>
                  <a:lnTo>
                    <a:pt x="39" y="69"/>
                  </a:lnTo>
                  <a:lnTo>
                    <a:pt x="48" y="58"/>
                  </a:lnTo>
                  <a:lnTo>
                    <a:pt x="59" y="47"/>
                  </a:lnTo>
                  <a:lnTo>
                    <a:pt x="72" y="39"/>
                  </a:lnTo>
                  <a:lnTo>
                    <a:pt x="84" y="31"/>
                  </a:lnTo>
                  <a:lnTo>
                    <a:pt x="97" y="22"/>
                  </a:lnTo>
                  <a:lnTo>
                    <a:pt x="110" y="17"/>
                  </a:lnTo>
                  <a:lnTo>
                    <a:pt x="124" y="13"/>
                  </a:lnTo>
                  <a:lnTo>
                    <a:pt x="139" y="9"/>
                  </a:lnTo>
                  <a:lnTo>
                    <a:pt x="139" y="9"/>
                  </a:lnTo>
                  <a:lnTo>
                    <a:pt x="150" y="7"/>
                  </a:lnTo>
                  <a:lnTo>
                    <a:pt x="161" y="7"/>
                  </a:lnTo>
                  <a:lnTo>
                    <a:pt x="172" y="7"/>
                  </a:lnTo>
                  <a:lnTo>
                    <a:pt x="183" y="9"/>
                  </a:lnTo>
                  <a:lnTo>
                    <a:pt x="193" y="11"/>
                  </a:lnTo>
                  <a:lnTo>
                    <a:pt x="204" y="14"/>
                  </a:lnTo>
                  <a:lnTo>
                    <a:pt x="225" y="22"/>
                  </a:lnTo>
                  <a:lnTo>
                    <a:pt x="244" y="35"/>
                  </a:lnTo>
                  <a:lnTo>
                    <a:pt x="252" y="40"/>
                  </a:lnTo>
                  <a:lnTo>
                    <a:pt x="260" y="49"/>
                  </a:lnTo>
                  <a:lnTo>
                    <a:pt x="269" y="55"/>
                  </a:lnTo>
                  <a:lnTo>
                    <a:pt x="276" y="65"/>
                  </a:lnTo>
                  <a:lnTo>
                    <a:pt x="281" y="73"/>
                  </a:lnTo>
                  <a:lnTo>
                    <a:pt x="287" y="83"/>
                  </a:lnTo>
                  <a:lnTo>
                    <a:pt x="287" y="83"/>
                  </a:lnTo>
                  <a:lnTo>
                    <a:pt x="293" y="98"/>
                  </a:lnTo>
                  <a:lnTo>
                    <a:pt x="296" y="115"/>
                  </a:lnTo>
                  <a:lnTo>
                    <a:pt x="298" y="130"/>
                  </a:lnTo>
                  <a:lnTo>
                    <a:pt x="296" y="145"/>
                  </a:lnTo>
                  <a:lnTo>
                    <a:pt x="292" y="160"/>
                  </a:lnTo>
                  <a:lnTo>
                    <a:pt x="288" y="175"/>
                  </a:lnTo>
                  <a:lnTo>
                    <a:pt x="281" y="189"/>
                  </a:lnTo>
                  <a:lnTo>
                    <a:pt x="273" y="204"/>
                  </a:lnTo>
                  <a:lnTo>
                    <a:pt x="273" y="204"/>
                  </a:lnTo>
                  <a:close/>
                </a:path>
              </a:pathLst>
            </a:custGeom>
            <a:solidFill>
              <a:srgbClr val="AE7F4F"/>
            </a:solid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605448"/>
                </a:solidFill>
                <a:effectLst/>
                <a:uLnTx/>
                <a:uFillTx/>
                <a:latin typeface="Calibri"/>
                <a:ea typeface="宋体" panose="02010600030101010101" pitchFamily="2" charset="-122"/>
                <a:cs typeface="+mn-cs"/>
              </a:endParaRPr>
            </a:p>
          </p:txBody>
        </p:sp>
        <p:sp>
          <p:nvSpPr>
            <p:cNvPr id="80" name="Freeform 86">
              <a:extLst>
                <a:ext uri="{FF2B5EF4-FFF2-40B4-BE49-F238E27FC236}">
                  <a16:creationId xmlns:a16="http://schemas.microsoft.com/office/drawing/2014/main" id="{0030D3D7-C05F-49E3-A291-347B973CEE24}"/>
                </a:ext>
              </a:extLst>
            </p:cNvPr>
            <p:cNvSpPr>
              <a:spLocks noEditPoints="1"/>
            </p:cNvSpPr>
            <p:nvPr/>
          </p:nvSpPr>
          <p:spPr bwMode="auto">
            <a:xfrm>
              <a:off x="2789826" y="3308151"/>
              <a:ext cx="762990" cy="831438"/>
            </a:xfrm>
            <a:custGeom>
              <a:avLst/>
              <a:gdLst/>
              <a:ahLst/>
              <a:cxnLst>
                <a:cxn ang="0">
                  <a:pos x="303" y="104"/>
                </a:cxn>
                <a:cxn ang="0">
                  <a:pos x="288" y="65"/>
                </a:cxn>
                <a:cxn ang="0">
                  <a:pos x="259" y="35"/>
                </a:cxn>
                <a:cxn ang="0">
                  <a:pos x="223" y="13"/>
                </a:cxn>
                <a:cxn ang="0">
                  <a:pos x="182" y="2"/>
                </a:cxn>
                <a:cxn ang="0">
                  <a:pos x="141" y="2"/>
                </a:cxn>
                <a:cxn ang="0">
                  <a:pos x="113" y="9"/>
                </a:cxn>
                <a:cxn ang="0">
                  <a:pos x="72" y="29"/>
                </a:cxn>
                <a:cxn ang="0">
                  <a:pos x="36" y="61"/>
                </a:cxn>
                <a:cxn ang="0">
                  <a:pos x="11" y="98"/>
                </a:cxn>
                <a:cxn ang="0">
                  <a:pos x="0" y="141"/>
                </a:cxn>
                <a:cxn ang="0">
                  <a:pos x="4" y="171"/>
                </a:cxn>
                <a:cxn ang="0">
                  <a:pos x="28" y="208"/>
                </a:cxn>
                <a:cxn ang="0">
                  <a:pos x="65" y="237"/>
                </a:cxn>
                <a:cxn ang="0">
                  <a:pos x="93" y="250"/>
                </a:cxn>
                <a:cxn ang="0">
                  <a:pos x="141" y="256"/>
                </a:cxn>
                <a:cxn ang="0">
                  <a:pos x="167" y="261"/>
                </a:cxn>
                <a:cxn ang="0">
                  <a:pos x="168" y="262"/>
                </a:cxn>
                <a:cxn ang="0">
                  <a:pos x="190" y="265"/>
                </a:cxn>
                <a:cxn ang="0">
                  <a:pos x="225" y="252"/>
                </a:cxn>
                <a:cxn ang="0">
                  <a:pos x="255" y="233"/>
                </a:cxn>
                <a:cxn ang="0">
                  <a:pos x="285" y="196"/>
                </a:cxn>
                <a:cxn ang="0">
                  <a:pos x="303" y="150"/>
                </a:cxn>
                <a:cxn ang="0">
                  <a:pos x="306" y="119"/>
                </a:cxn>
                <a:cxn ang="0">
                  <a:pos x="266" y="212"/>
                </a:cxn>
                <a:cxn ang="0">
                  <a:pos x="240" y="237"/>
                </a:cxn>
                <a:cxn ang="0">
                  <a:pos x="207" y="254"/>
                </a:cxn>
                <a:cxn ang="0">
                  <a:pos x="203" y="254"/>
                </a:cxn>
                <a:cxn ang="0">
                  <a:pos x="211" y="248"/>
                </a:cxn>
                <a:cxn ang="0">
                  <a:pos x="208" y="245"/>
                </a:cxn>
                <a:cxn ang="0">
                  <a:pos x="196" y="251"/>
                </a:cxn>
                <a:cxn ang="0">
                  <a:pos x="150" y="250"/>
                </a:cxn>
                <a:cxn ang="0">
                  <a:pos x="128" y="247"/>
                </a:cxn>
                <a:cxn ang="0">
                  <a:pos x="97" y="241"/>
                </a:cxn>
                <a:cxn ang="0">
                  <a:pos x="65" y="226"/>
                </a:cxn>
                <a:cxn ang="0">
                  <a:pos x="29" y="197"/>
                </a:cxn>
                <a:cxn ang="0">
                  <a:pos x="13" y="174"/>
                </a:cxn>
                <a:cxn ang="0">
                  <a:pos x="7" y="149"/>
                </a:cxn>
                <a:cxn ang="0">
                  <a:pos x="13" y="115"/>
                </a:cxn>
                <a:cxn ang="0">
                  <a:pos x="39" y="69"/>
                </a:cxn>
                <a:cxn ang="0">
                  <a:pos x="59" y="47"/>
                </a:cxn>
                <a:cxn ang="0">
                  <a:pos x="97" y="22"/>
                </a:cxn>
                <a:cxn ang="0">
                  <a:pos x="139" y="9"/>
                </a:cxn>
                <a:cxn ang="0">
                  <a:pos x="161" y="7"/>
                </a:cxn>
                <a:cxn ang="0">
                  <a:pos x="193" y="11"/>
                </a:cxn>
                <a:cxn ang="0">
                  <a:pos x="244" y="35"/>
                </a:cxn>
                <a:cxn ang="0">
                  <a:pos x="269" y="55"/>
                </a:cxn>
                <a:cxn ang="0">
                  <a:pos x="287" y="83"/>
                </a:cxn>
                <a:cxn ang="0">
                  <a:pos x="296" y="115"/>
                </a:cxn>
                <a:cxn ang="0">
                  <a:pos x="292" y="160"/>
                </a:cxn>
                <a:cxn ang="0">
                  <a:pos x="273" y="204"/>
                </a:cxn>
              </a:cxnLst>
              <a:rect l="0" t="0" r="r" b="b"/>
              <a:pathLst>
                <a:path w="306" h="265">
                  <a:moveTo>
                    <a:pt x="306" y="119"/>
                  </a:moveTo>
                  <a:lnTo>
                    <a:pt x="306" y="119"/>
                  </a:lnTo>
                  <a:lnTo>
                    <a:pt x="303" y="104"/>
                  </a:lnTo>
                  <a:lnTo>
                    <a:pt x="299" y="90"/>
                  </a:lnTo>
                  <a:lnTo>
                    <a:pt x="295" y="78"/>
                  </a:lnTo>
                  <a:lnTo>
                    <a:pt x="288" y="65"/>
                  </a:lnTo>
                  <a:lnTo>
                    <a:pt x="280" y="54"/>
                  </a:lnTo>
                  <a:lnTo>
                    <a:pt x="270" y="44"/>
                  </a:lnTo>
                  <a:lnTo>
                    <a:pt x="259" y="35"/>
                  </a:lnTo>
                  <a:lnTo>
                    <a:pt x="248" y="27"/>
                  </a:lnTo>
                  <a:lnTo>
                    <a:pt x="236" y="20"/>
                  </a:lnTo>
                  <a:lnTo>
                    <a:pt x="223" y="13"/>
                  </a:lnTo>
                  <a:lnTo>
                    <a:pt x="209" y="9"/>
                  </a:lnTo>
                  <a:lnTo>
                    <a:pt x="196" y="5"/>
                  </a:lnTo>
                  <a:lnTo>
                    <a:pt x="182" y="2"/>
                  </a:lnTo>
                  <a:lnTo>
                    <a:pt x="168" y="0"/>
                  </a:lnTo>
                  <a:lnTo>
                    <a:pt x="154" y="0"/>
                  </a:lnTo>
                  <a:lnTo>
                    <a:pt x="141" y="2"/>
                  </a:lnTo>
                  <a:lnTo>
                    <a:pt x="141" y="2"/>
                  </a:lnTo>
                  <a:lnTo>
                    <a:pt x="127" y="5"/>
                  </a:lnTo>
                  <a:lnTo>
                    <a:pt x="113" y="9"/>
                  </a:lnTo>
                  <a:lnTo>
                    <a:pt x="99" y="14"/>
                  </a:lnTo>
                  <a:lnTo>
                    <a:pt x="86" y="21"/>
                  </a:lnTo>
                  <a:lnTo>
                    <a:pt x="72" y="29"/>
                  </a:lnTo>
                  <a:lnTo>
                    <a:pt x="59" y="39"/>
                  </a:lnTo>
                  <a:lnTo>
                    <a:pt x="47" y="49"/>
                  </a:lnTo>
                  <a:lnTo>
                    <a:pt x="36" y="61"/>
                  </a:lnTo>
                  <a:lnTo>
                    <a:pt x="26" y="72"/>
                  </a:lnTo>
                  <a:lnTo>
                    <a:pt x="18" y="86"/>
                  </a:lnTo>
                  <a:lnTo>
                    <a:pt x="11" y="98"/>
                  </a:lnTo>
                  <a:lnTo>
                    <a:pt x="6" y="113"/>
                  </a:lnTo>
                  <a:lnTo>
                    <a:pt x="2" y="127"/>
                  </a:lnTo>
                  <a:lnTo>
                    <a:pt x="0" y="141"/>
                  </a:lnTo>
                  <a:lnTo>
                    <a:pt x="0" y="156"/>
                  </a:lnTo>
                  <a:lnTo>
                    <a:pt x="4" y="171"/>
                  </a:lnTo>
                  <a:lnTo>
                    <a:pt x="4" y="171"/>
                  </a:lnTo>
                  <a:lnTo>
                    <a:pt x="10" y="184"/>
                  </a:lnTo>
                  <a:lnTo>
                    <a:pt x="17" y="196"/>
                  </a:lnTo>
                  <a:lnTo>
                    <a:pt x="28" y="208"/>
                  </a:lnTo>
                  <a:lnTo>
                    <a:pt x="39" y="219"/>
                  </a:lnTo>
                  <a:lnTo>
                    <a:pt x="51" y="229"/>
                  </a:lnTo>
                  <a:lnTo>
                    <a:pt x="65" y="237"/>
                  </a:lnTo>
                  <a:lnTo>
                    <a:pt x="79" y="244"/>
                  </a:lnTo>
                  <a:lnTo>
                    <a:pt x="93" y="250"/>
                  </a:lnTo>
                  <a:lnTo>
                    <a:pt x="93" y="250"/>
                  </a:lnTo>
                  <a:lnTo>
                    <a:pt x="108" y="252"/>
                  </a:lnTo>
                  <a:lnTo>
                    <a:pt x="124" y="255"/>
                  </a:lnTo>
                  <a:lnTo>
                    <a:pt x="141" y="256"/>
                  </a:lnTo>
                  <a:lnTo>
                    <a:pt x="156" y="259"/>
                  </a:lnTo>
                  <a:lnTo>
                    <a:pt x="156" y="259"/>
                  </a:lnTo>
                  <a:lnTo>
                    <a:pt x="167" y="261"/>
                  </a:lnTo>
                  <a:lnTo>
                    <a:pt x="167" y="261"/>
                  </a:lnTo>
                  <a:lnTo>
                    <a:pt x="167" y="262"/>
                  </a:lnTo>
                  <a:lnTo>
                    <a:pt x="168" y="262"/>
                  </a:lnTo>
                  <a:lnTo>
                    <a:pt x="168" y="262"/>
                  </a:lnTo>
                  <a:lnTo>
                    <a:pt x="179" y="265"/>
                  </a:lnTo>
                  <a:lnTo>
                    <a:pt x="190" y="265"/>
                  </a:lnTo>
                  <a:lnTo>
                    <a:pt x="203" y="262"/>
                  </a:lnTo>
                  <a:lnTo>
                    <a:pt x="214" y="258"/>
                  </a:lnTo>
                  <a:lnTo>
                    <a:pt x="225" y="252"/>
                  </a:lnTo>
                  <a:lnTo>
                    <a:pt x="236" y="247"/>
                  </a:lnTo>
                  <a:lnTo>
                    <a:pt x="255" y="233"/>
                  </a:lnTo>
                  <a:lnTo>
                    <a:pt x="255" y="233"/>
                  </a:lnTo>
                  <a:lnTo>
                    <a:pt x="266" y="222"/>
                  </a:lnTo>
                  <a:lnTo>
                    <a:pt x="277" y="210"/>
                  </a:lnTo>
                  <a:lnTo>
                    <a:pt x="285" y="196"/>
                  </a:lnTo>
                  <a:lnTo>
                    <a:pt x="293" y="182"/>
                  </a:lnTo>
                  <a:lnTo>
                    <a:pt x="299" y="166"/>
                  </a:lnTo>
                  <a:lnTo>
                    <a:pt x="303" y="150"/>
                  </a:lnTo>
                  <a:lnTo>
                    <a:pt x="306" y="134"/>
                  </a:lnTo>
                  <a:lnTo>
                    <a:pt x="306" y="119"/>
                  </a:lnTo>
                  <a:lnTo>
                    <a:pt x="306" y="119"/>
                  </a:lnTo>
                  <a:close/>
                  <a:moveTo>
                    <a:pt x="273" y="204"/>
                  </a:moveTo>
                  <a:lnTo>
                    <a:pt x="273" y="204"/>
                  </a:lnTo>
                  <a:lnTo>
                    <a:pt x="266" y="212"/>
                  </a:lnTo>
                  <a:lnTo>
                    <a:pt x="259" y="221"/>
                  </a:lnTo>
                  <a:lnTo>
                    <a:pt x="249" y="229"/>
                  </a:lnTo>
                  <a:lnTo>
                    <a:pt x="240" y="237"/>
                  </a:lnTo>
                  <a:lnTo>
                    <a:pt x="229" y="244"/>
                  </a:lnTo>
                  <a:lnTo>
                    <a:pt x="218" y="250"/>
                  </a:lnTo>
                  <a:lnTo>
                    <a:pt x="207" y="254"/>
                  </a:lnTo>
                  <a:lnTo>
                    <a:pt x="196" y="256"/>
                  </a:lnTo>
                  <a:lnTo>
                    <a:pt x="196" y="256"/>
                  </a:lnTo>
                  <a:lnTo>
                    <a:pt x="203" y="254"/>
                  </a:lnTo>
                  <a:lnTo>
                    <a:pt x="209" y="250"/>
                  </a:lnTo>
                  <a:lnTo>
                    <a:pt x="209" y="250"/>
                  </a:lnTo>
                  <a:lnTo>
                    <a:pt x="211" y="248"/>
                  </a:lnTo>
                  <a:lnTo>
                    <a:pt x="211" y="247"/>
                  </a:lnTo>
                  <a:lnTo>
                    <a:pt x="209" y="245"/>
                  </a:lnTo>
                  <a:lnTo>
                    <a:pt x="208" y="245"/>
                  </a:lnTo>
                  <a:lnTo>
                    <a:pt x="208" y="245"/>
                  </a:lnTo>
                  <a:lnTo>
                    <a:pt x="203" y="248"/>
                  </a:lnTo>
                  <a:lnTo>
                    <a:pt x="196" y="251"/>
                  </a:lnTo>
                  <a:lnTo>
                    <a:pt x="179" y="252"/>
                  </a:lnTo>
                  <a:lnTo>
                    <a:pt x="163" y="252"/>
                  </a:lnTo>
                  <a:lnTo>
                    <a:pt x="150" y="250"/>
                  </a:lnTo>
                  <a:lnTo>
                    <a:pt x="150" y="250"/>
                  </a:lnTo>
                  <a:lnTo>
                    <a:pt x="139" y="248"/>
                  </a:lnTo>
                  <a:lnTo>
                    <a:pt x="128" y="247"/>
                  </a:lnTo>
                  <a:lnTo>
                    <a:pt x="108" y="244"/>
                  </a:lnTo>
                  <a:lnTo>
                    <a:pt x="108" y="244"/>
                  </a:lnTo>
                  <a:lnTo>
                    <a:pt x="97" y="241"/>
                  </a:lnTo>
                  <a:lnTo>
                    <a:pt x="86" y="239"/>
                  </a:lnTo>
                  <a:lnTo>
                    <a:pt x="75" y="233"/>
                  </a:lnTo>
                  <a:lnTo>
                    <a:pt x="65" y="226"/>
                  </a:lnTo>
                  <a:lnTo>
                    <a:pt x="47" y="212"/>
                  </a:lnTo>
                  <a:lnTo>
                    <a:pt x="29" y="197"/>
                  </a:lnTo>
                  <a:lnTo>
                    <a:pt x="29" y="197"/>
                  </a:lnTo>
                  <a:lnTo>
                    <a:pt x="22" y="190"/>
                  </a:lnTo>
                  <a:lnTo>
                    <a:pt x="17" y="182"/>
                  </a:lnTo>
                  <a:lnTo>
                    <a:pt x="13" y="174"/>
                  </a:lnTo>
                  <a:lnTo>
                    <a:pt x="10" y="167"/>
                  </a:lnTo>
                  <a:lnTo>
                    <a:pt x="7" y="159"/>
                  </a:lnTo>
                  <a:lnTo>
                    <a:pt x="7" y="149"/>
                  </a:lnTo>
                  <a:lnTo>
                    <a:pt x="7" y="141"/>
                  </a:lnTo>
                  <a:lnTo>
                    <a:pt x="9" y="133"/>
                  </a:lnTo>
                  <a:lnTo>
                    <a:pt x="13" y="115"/>
                  </a:lnTo>
                  <a:lnTo>
                    <a:pt x="20" y="98"/>
                  </a:lnTo>
                  <a:lnTo>
                    <a:pt x="29" y="83"/>
                  </a:lnTo>
                  <a:lnTo>
                    <a:pt x="39" y="69"/>
                  </a:lnTo>
                  <a:lnTo>
                    <a:pt x="39" y="69"/>
                  </a:lnTo>
                  <a:lnTo>
                    <a:pt x="48" y="58"/>
                  </a:lnTo>
                  <a:lnTo>
                    <a:pt x="59" y="47"/>
                  </a:lnTo>
                  <a:lnTo>
                    <a:pt x="72" y="39"/>
                  </a:lnTo>
                  <a:lnTo>
                    <a:pt x="84" y="31"/>
                  </a:lnTo>
                  <a:lnTo>
                    <a:pt x="97" y="22"/>
                  </a:lnTo>
                  <a:lnTo>
                    <a:pt x="110" y="17"/>
                  </a:lnTo>
                  <a:lnTo>
                    <a:pt x="124" y="13"/>
                  </a:lnTo>
                  <a:lnTo>
                    <a:pt x="139" y="9"/>
                  </a:lnTo>
                  <a:lnTo>
                    <a:pt x="139" y="9"/>
                  </a:lnTo>
                  <a:lnTo>
                    <a:pt x="150" y="7"/>
                  </a:lnTo>
                  <a:lnTo>
                    <a:pt x="161" y="7"/>
                  </a:lnTo>
                  <a:lnTo>
                    <a:pt x="172" y="7"/>
                  </a:lnTo>
                  <a:lnTo>
                    <a:pt x="183" y="9"/>
                  </a:lnTo>
                  <a:lnTo>
                    <a:pt x="193" y="11"/>
                  </a:lnTo>
                  <a:lnTo>
                    <a:pt x="204" y="14"/>
                  </a:lnTo>
                  <a:lnTo>
                    <a:pt x="225" y="22"/>
                  </a:lnTo>
                  <a:lnTo>
                    <a:pt x="244" y="35"/>
                  </a:lnTo>
                  <a:lnTo>
                    <a:pt x="252" y="40"/>
                  </a:lnTo>
                  <a:lnTo>
                    <a:pt x="260" y="49"/>
                  </a:lnTo>
                  <a:lnTo>
                    <a:pt x="269" y="55"/>
                  </a:lnTo>
                  <a:lnTo>
                    <a:pt x="276" y="65"/>
                  </a:lnTo>
                  <a:lnTo>
                    <a:pt x="281" y="73"/>
                  </a:lnTo>
                  <a:lnTo>
                    <a:pt x="287" y="83"/>
                  </a:lnTo>
                  <a:lnTo>
                    <a:pt x="287" y="83"/>
                  </a:lnTo>
                  <a:lnTo>
                    <a:pt x="293" y="98"/>
                  </a:lnTo>
                  <a:lnTo>
                    <a:pt x="296" y="115"/>
                  </a:lnTo>
                  <a:lnTo>
                    <a:pt x="298" y="130"/>
                  </a:lnTo>
                  <a:lnTo>
                    <a:pt x="296" y="145"/>
                  </a:lnTo>
                  <a:lnTo>
                    <a:pt x="292" y="160"/>
                  </a:lnTo>
                  <a:lnTo>
                    <a:pt x="288" y="175"/>
                  </a:lnTo>
                  <a:lnTo>
                    <a:pt x="281" y="189"/>
                  </a:lnTo>
                  <a:lnTo>
                    <a:pt x="273" y="204"/>
                  </a:lnTo>
                  <a:lnTo>
                    <a:pt x="273" y="204"/>
                  </a:lnTo>
                  <a:close/>
                </a:path>
              </a:pathLst>
            </a:custGeom>
            <a:solidFill>
              <a:srgbClr val="AE7F4F"/>
            </a:solid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605448"/>
                </a:solidFill>
                <a:effectLst/>
                <a:uLnTx/>
                <a:uFillTx/>
                <a:latin typeface="Calibri"/>
                <a:ea typeface="宋体" panose="02010600030101010101" pitchFamily="2" charset="-122"/>
                <a:cs typeface="+mn-cs"/>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9"/>
                                        </p:tgtEl>
                                        <p:attrNameLst>
                                          <p:attrName>style.visibility</p:attrName>
                                        </p:attrNameLst>
                                      </p:cBhvr>
                                      <p:to>
                                        <p:strVal val="visible"/>
                                      </p:to>
                                    </p:set>
                                    <p:anim calcmode="lin" valueType="num">
                                      <p:cBhvr>
                                        <p:cTn id="7" dur="500" fill="hold"/>
                                        <p:tgtEl>
                                          <p:spTgt spid="6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9"/>
                                        </p:tgtEl>
                                        <p:attrNameLst>
                                          <p:attrName>ppt_y</p:attrName>
                                        </p:attrNameLst>
                                      </p:cBhvr>
                                      <p:tavLst>
                                        <p:tav tm="0">
                                          <p:val>
                                            <p:strVal val="#ppt_y"/>
                                          </p:val>
                                        </p:tav>
                                        <p:tav tm="100000">
                                          <p:val>
                                            <p:strVal val="#ppt_y"/>
                                          </p:val>
                                        </p:tav>
                                      </p:tavLst>
                                    </p:anim>
                                    <p:anim calcmode="lin" valueType="num">
                                      <p:cBhvr>
                                        <p:cTn id="9" dur="500" fill="hold"/>
                                        <p:tgtEl>
                                          <p:spTgt spid="6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9"/>
                                        </p:tgtEl>
                                      </p:cBhvr>
                                    </p:animEffect>
                                  </p:childTnLst>
                                </p:cTn>
                              </p:par>
                            </p:childTnLst>
                          </p:cTn>
                        </p:par>
                        <p:par>
                          <p:cTn id="12" fill="hold">
                            <p:stCondLst>
                              <p:cond delay="1250"/>
                            </p:stCondLst>
                            <p:childTnLst>
                              <p:par>
                                <p:cTn id="13" presetID="14" presetClass="entr" presetSubtype="1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randombar(horizont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1EE9E8-4134-49B0-9AA7-3089E6521627}" type="slidenum">
              <a:rPr kumimoji="0" lang="en-US" sz="1600" b="0" i="0" u="none" strike="noStrike" kern="1200" cap="none" spc="0" normalizeH="0" baseline="0" noProof="0" smtClean="0">
                <a:ln>
                  <a:noFill/>
                </a:ln>
                <a:solidFill>
                  <a:prstClr val="black">
                    <a:tint val="75000"/>
                  </a:prstClr>
                </a:solidFill>
                <a:effectLst/>
                <a:uLnTx/>
                <a:uFillTx/>
                <a:latin typeface="ITC Avant Garde Std Bk" panose="020B0502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30</a:t>
            </a:fld>
            <a:endParaRPr kumimoji="0" lang="en-US" sz="1600" b="0" i="0" u="none" strike="noStrike" kern="1200" cap="none" spc="0" normalizeH="0" baseline="0" noProof="0" dirty="0">
              <a:ln>
                <a:noFill/>
              </a:ln>
              <a:solidFill>
                <a:prstClr val="black">
                  <a:tint val="75000"/>
                </a:prstClr>
              </a:solidFill>
              <a:effectLst/>
              <a:uLnTx/>
              <a:uFillTx/>
              <a:latin typeface="ITC Avant Garde Std Bk" panose="020B0502020202020204" pitchFamily="34" charset="0"/>
              <a:ea typeface="+mn-ea"/>
              <a:cs typeface="+mn-cs"/>
            </a:endParaRPr>
          </a:p>
        </p:txBody>
      </p:sp>
      <p:sp>
        <p:nvSpPr>
          <p:cNvPr id="3" name="Rounded Rectangle 2"/>
          <p:cNvSpPr/>
          <p:nvPr/>
        </p:nvSpPr>
        <p:spPr>
          <a:xfrm>
            <a:off x="1922418" y="339633"/>
            <a:ext cx="8347166" cy="1619795"/>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lvl="0" algn="just">
              <a:defRPr/>
            </a:pPr>
            <a:r>
              <a:rPr lang="en-US" sz="4000">
                <a:solidFill>
                  <a:srgbClr val="FFFFFF"/>
                </a:solidFill>
                <a:latin typeface="Times New Roman" panose="02020603050405020304" pitchFamily="18" charset="0"/>
                <a:cs typeface="Times New Roman" panose="02020603050405020304" pitchFamily="18" charset="0"/>
              </a:rPr>
              <a:t>Câu 7. Biên bản gồm mấy phần? </a:t>
            </a:r>
            <a:endPar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4" name="Rounded Rectangle 3"/>
          <p:cNvSpPr/>
          <p:nvPr/>
        </p:nvSpPr>
        <p:spPr>
          <a:xfrm>
            <a:off x="6420393" y="5311374"/>
            <a:ext cx="5771607" cy="1449978"/>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D. 6 </a:t>
            </a:r>
          </a:p>
        </p:txBody>
      </p:sp>
      <p:sp>
        <p:nvSpPr>
          <p:cNvPr id="5" name="Rounded Rectangle 4"/>
          <p:cNvSpPr/>
          <p:nvPr/>
        </p:nvSpPr>
        <p:spPr>
          <a:xfrm>
            <a:off x="6420393" y="3549486"/>
            <a:ext cx="5771607" cy="1449978"/>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B. 4 </a:t>
            </a:r>
          </a:p>
        </p:txBody>
      </p:sp>
      <p:sp>
        <p:nvSpPr>
          <p:cNvPr id="6" name="Rounded Rectangle 5"/>
          <p:cNvSpPr/>
          <p:nvPr/>
        </p:nvSpPr>
        <p:spPr>
          <a:xfrm>
            <a:off x="0" y="5408022"/>
            <a:ext cx="5917474" cy="1449978"/>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C. 5 </a:t>
            </a:r>
          </a:p>
        </p:txBody>
      </p:sp>
      <p:sp>
        <p:nvSpPr>
          <p:cNvPr id="7" name="Rounded Rectangle 6"/>
          <p:cNvSpPr/>
          <p:nvPr/>
        </p:nvSpPr>
        <p:spPr>
          <a:xfrm>
            <a:off x="0" y="3549486"/>
            <a:ext cx="5917474" cy="1449978"/>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A. 3</a:t>
            </a:r>
          </a:p>
        </p:txBody>
      </p:sp>
    </p:spTree>
    <p:extLst>
      <p:ext uri="{BB962C8B-B14F-4D97-AF65-F5344CB8AC3E}">
        <p14:creationId xmlns:p14="http://schemas.microsoft.com/office/powerpoint/2010/main" val="409039341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7"/>
                    </p:tgtEl>
                  </p:cond>
                </p:stCondLst>
                <p:endSync evt="end" delay="0">
                  <p:rtn val="all"/>
                </p:endSync>
                <p:childTnLst>
                  <p:par>
                    <p:cTn id="24" fill="hold">
                      <p:stCondLst>
                        <p:cond delay="0"/>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7"/>
                                        </p:tgtEl>
                                      </p:cBhvr>
                                    </p:animEffect>
                                    <p:set>
                                      <p:cBhvr>
                                        <p:cTn id="28"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7"/>
                  </p:tgtEl>
                </p:cond>
              </p:nextCondLst>
            </p:seq>
            <p:seq concurrent="1" nextAc="seek">
              <p:cTn id="29" restart="whenNotActive" fill="hold" evtFilter="cancelBubble" nodeType="interactiveSeq">
                <p:stCondLst>
                  <p:cond evt="onClick" delay="0">
                    <p:tgtEl>
                      <p:spTgt spid="5"/>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grpId="1" nodeType="clickEffect">
                                  <p:stCondLst>
                                    <p:cond delay="0"/>
                                  </p:stCondLst>
                                  <p:childTnLst>
                                    <p:animEffect transition="out" filter="fade">
                                      <p:cBhvr>
                                        <p:cTn id="33" dur="500"/>
                                        <p:tgtEl>
                                          <p:spTgt spid="5"/>
                                        </p:tgtEl>
                                      </p:cBhvr>
                                    </p:animEffect>
                                    <p:set>
                                      <p:cBhvr>
                                        <p:cTn id="34" dur="1" fill="hold">
                                          <p:stCondLst>
                                            <p:cond delay="499"/>
                                          </p:stCondLst>
                                        </p:cTn>
                                        <p:tgtEl>
                                          <p:spTgt spid="5"/>
                                        </p:tgtEl>
                                        <p:attrNameLst>
                                          <p:attrName>style.visibility</p:attrName>
                                        </p:attrNameLst>
                                      </p:cBhvr>
                                      <p:to>
                                        <p:strVal val="hidden"/>
                                      </p:to>
                                    </p:set>
                                  </p:childTnLst>
                                  <p:subTnLst>
                                    <p:audio>
                                      <p:cMediaNode>
                                        <p:cTn display="0" masterRel="sameClick">
                                          <p:stCondLst>
                                            <p:cond evt="begin" delay="0">
                                              <p:tn val="32"/>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5"/>
                  </p:tgtEl>
                </p:cond>
              </p:nextCondLst>
            </p:seq>
            <p:seq concurrent="1" nextAc="seek">
              <p:cTn id="35" restart="whenNotActive" fill="hold" evtFilter="cancelBubble" nodeType="interactiveSeq">
                <p:stCondLst>
                  <p:cond evt="onClick" delay="0">
                    <p:tgtEl>
                      <p:spTgt spid="6"/>
                    </p:tgtEl>
                  </p:cond>
                </p:stCondLst>
                <p:endSync evt="end" delay="0">
                  <p:rtn val="all"/>
                </p:endSync>
                <p:childTnLst>
                  <p:par>
                    <p:cTn id="36" fill="hold">
                      <p:stCondLst>
                        <p:cond delay="0"/>
                      </p:stCondLst>
                      <p:childTnLst>
                        <p:par>
                          <p:cTn id="37" fill="hold">
                            <p:stCondLst>
                              <p:cond delay="0"/>
                            </p:stCondLst>
                            <p:childTnLst>
                              <p:par>
                                <p:cTn id="38" presetID="10" presetClass="exit" presetSubtype="0" fill="hold" grpId="1" nodeType="clickEffect">
                                  <p:stCondLst>
                                    <p:cond delay="0"/>
                                  </p:stCondLst>
                                  <p:childTnLst>
                                    <p:animEffect transition="out" filter="fade">
                                      <p:cBhvr>
                                        <p:cTn id="39" dur="500"/>
                                        <p:tgtEl>
                                          <p:spTgt spid="6"/>
                                        </p:tgtEl>
                                      </p:cBhvr>
                                    </p:animEffect>
                                    <p:set>
                                      <p:cBhvr>
                                        <p:cTn id="40"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38"/>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6"/>
                  </p:tgtEl>
                </p:cond>
              </p:nextCondLst>
            </p:seq>
            <p:seq concurrent="1" nextAc="seek">
              <p:cTn id="41" restart="whenNotActive" fill="hold" evtFilter="cancelBubble" nodeType="interactiveSeq">
                <p:stCondLst>
                  <p:cond evt="onClick" delay="0">
                    <p:tgtEl>
                      <p:spTgt spid="4"/>
                    </p:tgtEl>
                  </p:cond>
                </p:stCondLst>
                <p:endSync evt="end" delay="0">
                  <p:rtn val="all"/>
                </p:endSync>
                <p:childTnLst>
                  <p:par>
                    <p:cTn id="42" fill="hold">
                      <p:stCondLst>
                        <p:cond delay="0"/>
                      </p:stCondLst>
                      <p:childTnLst>
                        <p:par>
                          <p:cTn id="43" fill="hold">
                            <p:stCondLst>
                              <p:cond delay="0"/>
                            </p:stCondLst>
                            <p:childTnLst>
                              <p:par>
                                <p:cTn id="44" presetID="10" presetClass="exit" presetSubtype="0" fill="hold" grpId="1" nodeType="clickEffect">
                                  <p:stCondLst>
                                    <p:cond delay="0"/>
                                  </p:stCondLst>
                                  <p:childTnLst>
                                    <p:animEffect transition="out" filter="fade">
                                      <p:cBhvr>
                                        <p:cTn id="45" dur="500"/>
                                        <p:tgtEl>
                                          <p:spTgt spid="4"/>
                                        </p:tgtEl>
                                      </p:cBhvr>
                                    </p:animEffect>
                                    <p:set>
                                      <p:cBhvr>
                                        <p:cTn id="46" dur="1" fill="hold">
                                          <p:stCondLst>
                                            <p:cond delay="499"/>
                                          </p:stCondLst>
                                        </p:cTn>
                                        <p:tgtEl>
                                          <p:spTgt spid="4"/>
                                        </p:tgtEl>
                                        <p:attrNameLst>
                                          <p:attrName>style.visibility</p:attrName>
                                        </p:attrNameLst>
                                      </p:cBhvr>
                                      <p:to>
                                        <p:strVal val="hidden"/>
                                      </p:to>
                                    </p:set>
                                  </p:childTnLst>
                                  <p:subTnLst>
                                    <p:audio>
                                      <p:cMediaNode>
                                        <p:cTn display="0" masterRel="sameClick">
                                          <p:stCondLst>
                                            <p:cond evt="begin" delay="0">
                                              <p:tn val="44"/>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4"/>
                  </p:tgtEl>
                </p:cond>
              </p:nextCondLst>
            </p:seq>
          </p:childTnLst>
        </p:cTn>
      </p:par>
    </p:tnLst>
    <p:bldLst>
      <p:bldP spid="4" grpId="0" animBg="1"/>
      <p:bldP spid="4" grpId="1" animBg="1"/>
      <p:bldP spid="5" grpId="0" animBg="1"/>
      <p:bldP spid="5" grpId="1" animBg="1"/>
      <p:bldP spid="6" grpId="0" animBg="1"/>
      <p:bldP spid="6" grpId="1" animBg="1"/>
      <p:bldP spid="7" grpId="0" animBg="1"/>
      <p:bldP spid="7"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1EE9E8-4134-49B0-9AA7-3089E6521627}" type="slidenum">
              <a:rPr kumimoji="0" lang="en-US" sz="1600" b="0" i="0" u="none" strike="noStrike" kern="1200" cap="none" spc="0" normalizeH="0" baseline="0" noProof="0" smtClean="0">
                <a:ln>
                  <a:noFill/>
                </a:ln>
                <a:solidFill>
                  <a:prstClr val="black">
                    <a:tint val="75000"/>
                  </a:prstClr>
                </a:solidFill>
                <a:effectLst/>
                <a:uLnTx/>
                <a:uFillTx/>
                <a:latin typeface="ITC Avant Garde Std Bk" panose="020B0502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31</a:t>
            </a:fld>
            <a:endParaRPr kumimoji="0" lang="en-US" sz="1600" b="0" i="0" u="none" strike="noStrike" kern="1200" cap="none" spc="0" normalizeH="0" baseline="0" noProof="0" dirty="0">
              <a:ln>
                <a:noFill/>
              </a:ln>
              <a:solidFill>
                <a:prstClr val="black">
                  <a:tint val="75000"/>
                </a:prstClr>
              </a:solidFill>
              <a:effectLst/>
              <a:uLnTx/>
              <a:uFillTx/>
              <a:latin typeface="ITC Avant Garde Std Bk" panose="020B0502020202020204" pitchFamily="34" charset="0"/>
              <a:ea typeface="+mn-ea"/>
              <a:cs typeface="+mn-cs"/>
            </a:endParaRPr>
          </a:p>
        </p:txBody>
      </p:sp>
      <p:sp>
        <p:nvSpPr>
          <p:cNvPr id="3" name="Rounded Rectangle 2"/>
          <p:cNvSpPr/>
          <p:nvPr/>
        </p:nvSpPr>
        <p:spPr>
          <a:xfrm>
            <a:off x="1922418" y="339633"/>
            <a:ext cx="8347166" cy="1619795"/>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lvl="0" algn="just">
              <a:defRPr/>
            </a:pPr>
            <a:r>
              <a:rPr lang="en-US" sz="4000">
                <a:solidFill>
                  <a:srgbClr val="FFFFFF"/>
                </a:solidFill>
                <a:latin typeface="Times New Roman" panose="02020603050405020304" pitchFamily="18" charset="0"/>
                <a:cs typeface="Times New Roman" panose="02020603050405020304" pitchFamily="18" charset="0"/>
              </a:rPr>
              <a:t>Câu 8. Một biên bản cần đảm bảo yếu tố gì về mặt nội dung </a:t>
            </a:r>
            <a:endPar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4" name="Rounded Rectangle 3"/>
          <p:cNvSpPr/>
          <p:nvPr/>
        </p:nvSpPr>
        <p:spPr>
          <a:xfrm>
            <a:off x="6420393" y="5311374"/>
            <a:ext cx="5771607" cy="1449978"/>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D. Tất</a:t>
            </a:r>
            <a:r>
              <a:rPr kumimoji="0" lang="en-US" sz="4000" b="0" i="0" u="none" strike="noStrike" kern="1200" cap="none" spc="0" normalizeH="0" noProof="0">
                <a:ln>
                  <a:noFill/>
                </a:ln>
                <a:solidFill>
                  <a:srgbClr val="FFFFFF"/>
                </a:solidFill>
                <a:effectLst/>
                <a:uLnTx/>
                <a:uFillTx/>
                <a:latin typeface="Times New Roman" panose="02020603050405020304" pitchFamily="18" charset="0"/>
                <a:ea typeface="+mn-ea"/>
                <a:cs typeface="Times New Roman" panose="02020603050405020304" pitchFamily="18" charset="0"/>
              </a:rPr>
              <a:t> cả đều đúng.</a:t>
            </a:r>
            <a:endPar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5" name="Rounded Rectangle 4"/>
          <p:cNvSpPr/>
          <p:nvPr/>
        </p:nvSpPr>
        <p:spPr>
          <a:xfrm>
            <a:off x="6420393" y="3549486"/>
            <a:ext cx="5771607" cy="1449978"/>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lvl="0" algn="just">
              <a:defRPr/>
            </a:pPr>
            <a:r>
              <a:rPr lang="en-US" sz="4000">
                <a:solidFill>
                  <a:srgbClr val="FFFFFF"/>
                </a:solidFill>
                <a:latin typeface="Times New Roman" panose="02020603050405020304" pitchFamily="18" charset="0"/>
                <a:cs typeface="Times New Roman" panose="02020603050405020304" pitchFamily="18" charset="0"/>
              </a:rPr>
              <a:t>B. Nêu đầy đủ diễn biến của sự việc </a:t>
            </a:r>
            <a:endPar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6" name="Rounded Rectangle 5"/>
          <p:cNvSpPr/>
          <p:nvPr/>
        </p:nvSpPr>
        <p:spPr>
          <a:xfrm>
            <a:off x="0" y="5408022"/>
            <a:ext cx="5917474" cy="1449978"/>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lvl="0" algn="just">
              <a:defRPr/>
            </a:pPr>
            <a:r>
              <a:rPr lang="en-US" sz="4000">
                <a:solidFill>
                  <a:srgbClr val="FFFFFF"/>
                </a:solidFill>
                <a:latin typeface="Times New Roman" panose="02020603050405020304" pitchFamily="18" charset="0"/>
                <a:cs typeface="Times New Roman" panose="02020603050405020304" pitchFamily="18" charset="0"/>
              </a:rPr>
              <a:t>C. Bảo đảm tính xác thực </a:t>
            </a:r>
            <a:endPar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7" name="Rounded Rectangle 6"/>
          <p:cNvSpPr/>
          <p:nvPr/>
        </p:nvSpPr>
        <p:spPr>
          <a:xfrm>
            <a:off x="0" y="3549486"/>
            <a:ext cx="5917474" cy="1449978"/>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lvl="0" algn="just">
              <a:defRPr/>
            </a:pPr>
            <a:r>
              <a:rPr lang="en-US" sz="4000">
                <a:solidFill>
                  <a:srgbClr val="FFFFFF"/>
                </a:solidFill>
                <a:latin typeface="Times New Roman" panose="02020603050405020304" pitchFamily="18" charset="0"/>
                <a:cs typeface="Times New Roman" panose="02020603050405020304" pitchFamily="18" charset="0"/>
              </a:rPr>
              <a:t>A. Ghi chép đầy đủ ngắn gọn về sự việc </a:t>
            </a:r>
            <a:endPar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5924557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7"/>
                    </p:tgtEl>
                  </p:cond>
                </p:stCondLst>
                <p:endSync evt="end" delay="0">
                  <p:rtn val="all"/>
                </p:endSync>
                <p:childTnLst>
                  <p:par>
                    <p:cTn id="24" fill="hold">
                      <p:stCondLst>
                        <p:cond delay="0"/>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7"/>
                                        </p:tgtEl>
                                      </p:cBhvr>
                                    </p:animEffect>
                                    <p:set>
                                      <p:cBhvr>
                                        <p:cTn id="28"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7"/>
                  </p:tgtEl>
                </p:cond>
              </p:nextCondLst>
            </p:seq>
            <p:seq concurrent="1" nextAc="seek">
              <p:cTn id="29" restart="whenNotActive" fill="hold" evtFilter="cancelBubble" nodeType="interactiveSeq">
                <p:stCondLst>
                  <p:cond evt="onClick" delay="0">
                    <p:tgtEl>
                      <p:spTgt spid="5"/>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grpId="1" nodeType="clickEffect">
                                  <p:stCondLst>
                                    <p:cond delay="0"/>
                                  </p:stCondLst>
                                  <p:childTnLst>
                                    <p:animEffect transition="out" filter="fade">
                                      <p:cBhvr>
                                        <p:cTn id="33" dur="500"/>
                                        <p:tgtEl>
                                          <p:spTgt spid="5"/>
                                        </p:tgtEl>
                                      </p:cBhvr>
                                    </p:animEffect>
                                    <p:set>
                                      <p:cBhvr>
                                        <p:cTn id="34" dur="1" fill="hold">
                                          <p:stCondLst>
                                            <p:cond delay="499"/>
                                          </p:stCondLst>
                                        </p:cTn>
                                        <p:tgtEl>
                                          <p:spTgt spid="5"/>
                                        </p:tgtEl>
                                        <p:attrNameLst>
                                          <p:attrName>style.visibility</p:attrName>
                                        </p:attrNameLst>
                                      </p:cBhvr>
                                      <p:to>
                                        <p:strVal val="hidden"/>
                                      </p:to>
                                    </p:set>
                                  </p:childTnLst>
                                  <p:subTnLst>
                                    <p:audio>
                                      <p:cMediaNode>
                                        <p:cTn display="0" masterRel="sameClick">
                                          <p:stCondLst>
                                            <p:cond evt="begin" delay="0">
                                              <p:tn val="32"/>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5"/>
                  </p:tgtEl>
                </p:cond>
              </p:nextCondLst>
            </p:seq>
            <p:seq concurrent="1" nextAc="seek">
              <p:cTn id="35" restart="whenNotActive" fill="hold" evtFilter="cancelBubble" nodeType="interactiveSeq">
                <p:stCondLst>
                  <p:cond evt="onClick" delay="0">
                    <p:tgtEl>
                      <p:spTgt spid="6"/>
                    </p:tgtEl>
                  </p:cond>
                </p:stCondLst>
                <p:endSync evt="end" delay="0">
                  <p:rtn val="all"/>
                </p:endSync>
                <p:childTnLst>
                  <p:par>
                    <p:cTn id="36" fill="hold">
                      <p:stCondLst>
                        <p:cond delay="0"/>
                      </p:stCondLst>
                      <p:childTnLst>
                        <p:par>
                          <p:cTn id="37" fill="hold">
                            <p:stCondLst>
                              <p:cond delay="0"/>
                            </p:stCondLst>
                            <p:childTnLst>
                              <p:par>
                                <p:cTn id="38" presetID="10" presetClass="exit" presetSubtype="0" fill="hold" grpId="1" nodeType="clickEffect">
                                  <p:stCondLst>
                                    <p:cond delay="0"/>
                                  </p:stCondLst>
                                  <p:childTnLst>
                                    <p:animEffect transition="out" filter="fade">
                                      <p:cBhvr>
                                        <p:cTn id="39" dur="500"/>
                                        <p:tgtEl>
                                          <p:spTgt spid="6"/>
                                        </p:tgtEl>
                                      </p:cBhvr>
                                    </p:animEffect>
                                    <p:set>
                                      <p:cBhvr>
                                        <p:cTn id="40"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38"/>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6"/>
                  </p:tgtEl>
                </p:cond>
              </p:nextCondLst>
            </p:seq>
            <p:seq concurrent="1" nextAc="seek">
              <p:cTn id="41" restart="whenNotActive" fill="hold" evtFilter="cancelBubble" nodeType="interactiveSeq">
                <p:stCondLst>
                  <p:cond evt="onClick" delay="0">
                    <p:tgtEl>
                      <p:spTgt spid="4"/>
                    </p:tgtEl>
                  </p:cond>
                </p:stCondLst>
                <p:endSync evt="end" delay="0">
                  <p:rtn val="all"/>
                </p:endSync>
                <p:childTnLst>
                  <p:par>
                    <p:cTn id="42" fill="hold">
                      <p:stCondLst>
                        <p:cond delay="0"/>
                      </p:stCondLst>
                      <p:childTnLst>
                        <p:par>
                          <p:cTn id="43" fill="hold">
                            <p:stCondLst>
                              <p:cond delay="0"/>
                            </p:stCondLst>
                            <p:childTnLst>
                              <p:par>
                                <p:cTn id="44" presetID="10" presetClass="exit" presetSubtype="0" fill="hold" grpId="1" nodeType="clickEffect">
                                  <p:stCondLst>
                                    <p:cond delay="0"/>
                                  </p:stCondLst>
                                  <p:childTnLst>
                                    <p:animEffect transition="out" filter="fade">
                                      <p:cBhvr>
                                        <p:cTn id="45" dur="500"/>
                                        <p:tgtEl>
                                          <p:spTgt spid="4"/>
                                        </p:tgtEl>
                                      </p:cBhvr>
                                    </p:animEffect>
                                    <p:set>
                                      <p:cBhvr>
                                        <p:cTn id="46" dur="1" fill="hold">
                                          <p:stCondLst>
                                            <p:cond delay="499"/>
                                          </p:stCondLst>
                                        </p:cTn>
                                        <p:tgtEl>
                                          <p:spTgt spid="4"/>
                                        </p:tgtEl>
                                        <p:attrNameLst>
                                          <p:attrName>style.visibility</p:attrName>
                                        </p:attrNameLst>
                                      </p:cBhvr>
                                      <p:to>
                                        <p:strVal val="hidden"/>
                                      </p:to>
                                    </p:set>
                                  </p:childTnLst>
                                  <p:subTnLst>
                                    <p:audio>
                                      <p:cMediaNode>
                                        <p:cTn display="0" masterRel="sameClick">
                                          <p:stCondLst>
                                            <p:cond evt="begin" delay="0">
                                              <p:tn val="44"/>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4"/>
                  </p:tgtEl>
                </p:cond>
              </p:nextCondLst>
            </p:seq>
          </p:childTnLst>
        </p:cTn>
      </p:par>
    </p:tnLst>
    <p:bldLst>
      <p:bldP spid="4" grpId="0" animBg="1"/>
      <p:bldP spid="4" grpId="1" animBg="1"/>
      <p:bldP spid="5" grpId="0" animBg="1"/>
      <p:bldP spid="5" grpId="1" animBg="1"/>
      <p:bldP spid="6" grpId="0" animBg="1"/>
      <p:bldP spid="6" grpId="1" animBg="1"/>
      <p:bldP spid="7" grpId="0" animBg="1"/>
      <p:bldP spid="7"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1EE9E8-4134-49B0-9AA7-3089E6521627}" type="slidenum">
              <a:rPr kumimoji="0" lang="en-US" sz="1600" b="0" i="0" u="none" strike="noStrike" kern="1200" cap="none" spc="0" normalizeH="0" baseline="0" noProof="0" smtClean="0">
                <a:ln>
                  <a:noFill/>
                </a:ln>
                <a:solidFill>
                  <a:prstClr val="black">
                    <a:tint val="75000"/>
                  </a:prstClr>
                </a:solidFill>
                <a:effectLst/>
                <a:uLnTx/>
                <a:uFillTx/>
                <a:latin typeface="ITC Avant Garde Std Bk" panose="020B0502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32</a:t>
            </a:fld>
            <a:endParaRPr kumimoji="0" lang="en-US" sz="1600" b="0" i="0" u="none" strike="noStrike" kern="1200" cap="none" spc="0" normalizeH="0" baseline="0" noProof="0" dirty="0">
              <a:ln>
                <a:noFill/>
              </a:ln>
              <a:solidFill>
                <a:prstClr val="black">
                  <a:tint val="75000"/>
                </a:prstClr>
              </a:solidFill>
              <a:effectLst/>
              <a:uLnTx/>
              <a:uFillTx/>
              <a:latin typeface="ITC Avant Garde Std Bk" panose="020B0502020202020204" pitchFamily="34" charset="0"/>
              <a:ea typeface="+mn-ea"/>
              <a:cs typeface="+mn-cs"/>
            </a:endParaRPr>
          </a:p>
        </p:txBody>
      </p:sp>
      <p:sp>
        <p:nvSpPr>
          <p:cNvPr id="3" name="Rounded Rectangle 2"/>
          <p:cNvSpPr/>
          <p:nvPr/>
        </p:nvSpPr>
        <p:spPr>
          <a:xfrm>
            <a:off x="1922418" y="339633"/>
            <a:ext cx="8347166" cy="1619795"/>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lvl="0" algn="just">
              <a:defRPr/>
            </a:pPr>
            <a:r>
              <a:rPr lang="en-US" sz="4000">
                <a:solidFill>
                  <a:srgbClr val="FFFFFF"/>
                </a:solidFill>
                <a:latin typeface="Times New Roman" panose="02020603050405020304" pitchFamily="18" charset="0"/>
                <a:cs typeface="Times New Roman" panose="02020603050405020304" pitchFamily="18" charset="0"/>
              </a:rPr>
              <a:t>Câu 9. Yêu cầu nào không phù hợp với biên bản? </a:t>
            </a:r>
            <a:endPar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4" name="Rounded Rectangle 3"/>
          <p:cNvSpPr/>
          <p:nvPr/>
        </p:nvSpPr>
        <p:spPr>
          <a:xfrm>
            <a:off x="6420393" y="5311374"/>
            <a:ext cx="5771607" cy="1449978"/>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lvl="0" algn="just">
              <a:defRPr/>
            </a:pPr>
            <a:r>
              <a:rPr lang="en-US" sz="4000">
                <a:solidFill>
                  <a:srgbClr val="FFFFFF"/>
                </a:solidFill>
                <a:latin typeface="Times New Roman" panose="02020603050405020304" pitchFamily="18" charset="0"/>
                <a:cs typeface="Times New Roman" panose="02020603050405020304" pitchFamily="18" charset="0"/>
              </a:rPr>
              <a:t>D. Lời văn ngắn gọn, chính xác</a:t>
            </a:r>
            <a:endPar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5" name="Rounded Rectangle 4"/>
          <p:cNvSpPr/>
          <p:nvPr/>
        </p:nvSpPr>
        <p:spPr>
          <a:xfrm>
            <a:off x="6420393" y="3549486"/>
            <a:ext cx="5771607" cy="1449978"/>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lvl="0" algn="just">
              <a:defRPr/>
            </a:pPr>
            <a:r>
              <a:rPr lang="en-US" sz="4000">
                <a:solidFill>
                  <a:srgbClr val="FFFFFF"/>
                </a:solidFill>
                <a:latin typeface="Times New Roman" panose="02020603050405020304" pitchFamily="18" charset="0"/>
                <a:cs typeface="Times New Roman" panose="02020603050405020304" pitchFamily="18" charset="0"/>
              </a:rPr>
              <a:t>B. Số liệu, sự kiện chính xác, cụ thể </a:t>
            </a:r>
            <a:endPar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6" name="Rounded Rectangle 5"/>
          <p:cNvSpPr/>
          <p:nvPr/>
        </p:nvSpPr>
        <p:spPr>
          <a:xfrm>
            <a:off x="0" y="5408022"/>
            <a:ext cx="5917474" cy="1449978"/>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lvl="0" algn="just">
              <a:defRPr/>
            </a:pPr>
            <a:r>
              <a:rPr lang="en-US" sz="4000">
                <a:solidFill>
                  <a:srgbClr val="FFFFFF"/>
                </a:solidFill>
                <a:latin typeface="Times New Roman" panose="02020603050405020304" pitchFamily="18" charset="0"/>
                <a:cs typeface="Times New Roman" panose="02020603050405020304" pitchFamily="18" charset="0"/>
              </a:rPr>
              <a:t>C. Có thể sử dụng các biện pháp tu từ </a:t>
            </a:r>
            <a:endPar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7" name="Rounded Rectangle 6"/>
          <p:cNvSpPr/>
          <p:nvPr/>
        </p:nvSpPr>
        <p:spPr>
          <a:xfrm>
            <a:off x="0" y="3549486"/>
            <a:ext cx="5917474" cy="1449978"/>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lvl="0" algn="just">
              <a:defRPr/>
            </a:pPr>
            <a:r>
              <a:rPr lang="en-US" sz="4000">
                <a:solidFill>
                  <a:srgbClr val="FFFFFF"/>
                </a:solidFill>
                <a:latin typeface="Times New Roman" panose="02020603050405020304" pitchFamily="18" charset="0"/>
                <a:cs typeface="Times New Roman" panose="02020603050405020304" pitchFamily="18" charset="0"/>
              </a:rPr>
              <a:t>A. Ghi chép sự việc trung thực, đầy đủ, khách quan </a:t>
            </a:r>
            <a:endPar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42811890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7"/>
                    </p:tgtEl>
                  </p:cond>
                </p:stCondLst>
                <p:endSync evt="end" delay="0">
                  <p:rtn val="all"/>
                </p:endSync>
                <p:childTnLst>
                  <p:par>
                    <p:cTn id="24" fill="hold">
                      <p:stCondLst>
                        <p:cond delay="0"/>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7"/>
                                        </p:tgtEl>
                                      </p:cBhvr>
                                    </p:animEffect>
                                    <p:set>
                                      <p:cBhvr>
                                        <p:cTn id="28"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7"/>
                  </p:tgtEl>
                </p:cond>
              </p:nextCondLst>
            </p:seq>
            <p:seq concurrent="1" nextAc="seek">
              <p:cTn id="29" restart="whenNotActive" fill="hold" evtFilter="cancelBubble" nodeType="interactiveSeq">
                <p:stCondLst>
                  <p:cond evt="onClick" delay="0">
                    <p:tgtEl>
                      <p:spTgt spid="5"/>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grpId="1" nodeType="clickEffect">
                                  <p:stCondLst>
                                    <p:cond delay="0"/>
                                  </p:stCondLst>
                                  <p:childTnLst>
                                    <p:animEffect transition="out" filter="fade">
                                      <p:cBhvr>
                                        <p:cTn id="33" dur="500"/>
                                        <p:tgtEl>
                                          <p:spTgt spid="5"/>
                                        </p:tgtEl>
                                      </p:cBhvr>
                                    </p:animEffect>
                                    <p:set>
                                      <p:cBhvr>
                                        <p:cTn id="34" dur="1" fill="hold">
                                          <p:stCondLst>
                                            <p:cond delay="499"/>
                                          </p:stCondLst>
                                        </p:cTn>
                                        <p:tgtEl>
                                          <p:spTgt spid="5"/>
                                        </p:tgtEl>
                                        <p:attrNameLst>
                                          <p:attrName>style.visibility</p:attrName>
                                        </p:attrNameLst>
                                      </p:cBhvr>
                                      <p:to>
                                        <p:strVal val="hidden"/>
                                      </p:to>
                                    </p:set>
                                  </p:childTnLst>
                                  <p:subTnLst>
                                    <p:audio>
                                      <p:cMediaNode>
                                        <p:cTn display="0" masterRel="sameClick">
                                          <p:stCondLst>
                                            <p:cond evt="begin" delay="0">
                                              <p:tn val="32"/>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5"/>
                  </p:tgtEl>
                </p:cond>
              </p:nextCondLst>
            </p:seq>
            <p:seq concurrent="1" nextAc="seek">
              <p:cTn id="35" restart="whenNotActive" fill="hold" evtFilter="cancelBubble" nodeType="interactiveSeq">
                <p:stCondLst>
                  <p:cond evt="onClick" delay="0">
                    <p:tgtEl>
                      <p:spTgt spid="6"/>
                    </p:tgtEl>
                  </p:cond>
                </p:stCondLst>
                <p:endSync evt="end" delay="0">
                  <p:rtn val="all"/>
                </p:endSync>
                <p:childTnLst>
                  <p:par>
                    <p:cTn id="36" fill="hold">
                      <p:stCondLst>
                        <p:cond delay="0"/>
                      </p:stCondLst>
                      <p:childTnLst>
                        <p:par>
                          <p:cTn id="37" fill="hold">
                            <p:stCondLst>
                              <p:cond delay="0"/>
                            </p:stCondLst>
                            <p:childTnLst>
                              <p:par>
                                <p:cTn id="38" presetID="10" presetClass="exit" presetSubtype="0" fill="hold" grpId="1" nodeType="clickEffect">
                                  <p:stCondLst>
                                    <p:cond delay="0"/>
                                  </p:stCondLst>
                                  <p:childTnLst>
                                    <p:animEffect transition="out" filter="fade">
                                      <p:cBhvr>
                                        <p:cTn id="39" dur="500"/>
                                        <p:tgtEl>
                                          <p:spTgt spid="6"/>
                                        </p:tgtEl>
                                      </p:cBhvr>
                                    </p:animEffect>
                                    <p:set>
                                      <p:cBhvr>
                                        <p:cTn id="40"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38"/>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6"/>
                  </p:tgtEl>
                </p:cond>
              </p:nextCondLst>
            </p:seq>
            <p:seq concurrent="1" nextAc="seek">
              <p:cTn id="41" restart="whenNotActive" fill="hold" evtFilter="cancelBubble" nodeType="interactiveSeq">
                <p:stCondLst>
                  <p:cond evt="onClick" delay="0">
                    <p:tgtEl>
                      <p:spTgt spid="4"/>
                    </p:tgtEl>
                  </p:cond>
                </p:stCondLst>
                <p:endSync evt="end" delay="0">
                  <p:rtn val="all"/>
                </p:endSync>
                <p:childTnLst>
                  <p:par>
                    <p:cTn id="42" fill="hold">
                      <p:stCondLst>
                        <p:cond delay="0"/>
                      </p:stCondLst>
                      <p:childTnLst>
                        <p:par>
                          <p:cTn id="43" fill="hold">
                            <p:stCondLst>
                              <p:cond delay="0"/>
                            </p:stCondLst>
                            <p:childTnLst>
                              <p:par>
                                <p:cTn id="44" presetID="10" presetClass="exit" presetSubtype="0" fill="hold" grpId="1" nodeType="clickEffect">
                                  <p:stCondLst>
                                    <p:cond delay="0"/>
                                  </p:stCondLst>
                                  <p:childTnLst>
                                    <p:animEffect transition="out" filter="fade">
                                      <p:cBhvr>
                                        <p:cTn id="45" dur="500"/>
                                        <p:tgtEl>
                                          <p:spTgt spid="4"/>
                                        </p:tgtEl>
                                      </p:cBhvr>
                                    </p:animEffect>
                                    <p:set>
                                      <p:cBhvr>
                                        <p:cTn id="46" dur="1" fill="hold">
                                          <p:stCondLst>
                                            <p:cond delay="499"/>
                                          </p:stCondLst>
                                        </p:cTn>
                                        <p:tgtEl>
                                          <p:spTgt spid="4"/>
                                        </p:tgtEl>
                                        <p:attrNameLst>
                                          <p:attrName>style.visibility</p:attrName>
                                        </p:attrNameLst>
                                      </p:cBhvr>
                                      <p:to>
                                        <p:strVal val="hidden"/>
                                      </p:to>
                                    </p:set>
                                  </p:childTnLst>
                                  <p:subTnLst>
                                    <p:audio>
                                      <p:cMediaNode>
                                        <p:cTn display="0" masterRel="sameClick">
                                          <p:stCondLst>
                                            <p:cond evt="begin" delay="0">
                                              <p:tn val="44"/>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4"/>
                  </p:tgtEl>
                </p:cond>
              </p:nextCondLst>
            </p:seq>
          </p:childTnLst>
        </p:cTn>
      </p:par>
    </p:tnLst>
    <p:bldLst>
      <p:bldP spid="4" grpId="0" animBg="1"/>
      <p:bldP spid="4" grpId="1" animBg="1"/>
      <p:bldP spid="5" grpId="0" animBg="1"/>
      <p:bldP spid="5" grpId="1" animBg="1"/>
      <p:bldP spid="6" grpId="0" animBg="1"/>
      <p:bldP spid="6" grpId="1" animBg="1"/>
      <p:bldP spid="7" grpId="0" animBg="1"/>
      <p:bldP spid="7"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1EE9E8-4134-49B0-9AA7-3089E6521627}" type="slidenum">
              <a:rPr kumimoji="0" lang="en-US" sz="1600" b="0" i="0" u="none" strike="noStrike" kern="1200" cap="none" spc="0" normalizeH="0" baseline="0" noProof="0" smtClean="0">
                <a:ln>
                  <a:noFill/>
                </a:ln>
                <a:solidFill>
                  <a:prstClr val="black">
                    <a:tint val="75000"/>
                  </a:prstClr>
                </a:solidFill>
                <a:effectLst/>
                <a:uLnTx/>
                <a:uFillTx/>
                <a:latin typeface="ITC Avant Garde Std Bk" panose="020B0502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33</a:t>
            </a:fld>
            <a:endParaRPr kumimoji="0" lang="en-US" sz="1600" b="0" i="0" u="none" strike="noStrike" kern="1200" cap="none" spc="0" normalizeH="0" baseline="0" noProof="0" dirty="0">
              <a:ln>
                <a:noFill/>
              </a:ln>
              <a:solidFill>
                <a:prstClr val="black">
                  <a:tint val="75000"/>
                </a:prstClr>
              </a:solidFill>
              <a:effectLst/>
              <a:uLnTx/>
              <a:uFillTx/>
              <a:latin typeface="ITC Avant Garde Std Bk" panose="020B0502020202020204" pitchFamily="34" charset="0"/>
              <a:ea typeface="+mn-ea"/>
              <a:cs typeface="+mn-cs"/>
            </a:endParaRPr>
          </a:p>
        </p:txBody>
      </p:sp>
      <p:sp>
        <p:nvSpPr>
          <p:cNvPr id="3" name="Rounded Rectangle 2"/>
          <p:cNvSpPr/>
          <p:nvPr/>
        </p:nvSpPr>
        <p:spPr>
          <a:xfrm>
            <a:off x="1922418" y="339633"/>
            <a:ext cx="8347166" cy="1619795"/>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lvl="0" algn="just">
              <a:defRPr/>
            </a:pPr>
            <a:r>
              <a:rPr lang="en-US" sz="4000">
                <a:solidFill>
                  <a:srgbClr val="FFFFFF"/>
                </a:solidFill>
                <a:latin typeface="Times New Roman" panose="02020603050405020304" pitchFamily="18" charset="0"/>
                <a:cs typeface="Times New Roman" panose="02020603050405020304" pitchFamily="18" charset="0"/>
              </a:rPr>
              <a:t>Câu 10. Ý nào sau đây không thuộc yêu cầu về hình thức của biên bản? </a:t>
            </a:r>
            <a:endPar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4" name="Rounded Rectangle 3"/>
          <p:cNvSpPr/>
          <p:nvPr/>
        </p:nvSpPr>
        <p:spPr>
          <a:xfrm>
            <a:off x="6420393" y="5311374"/>
            <a:ext cx="5771607" cy="1449978"/>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lvl="0" algn="just">
              <a:defRPr/>
            </a:pPr>
            <a:r>
              <a:rPr lang="en-US" sz="4000">
                <a:solidFill>
                  <a:srgbClr val="FFFFFF"/>
                </a:solidFill>
                <a:latin typeface="Times New Roman" panose="02020603050405020304" pitchFamily="18" charset="0"/>
                <a:cs typeface="Times New Roman" panose="02020603050405020304" pitchFamily="18" charset="0"/>
              </a:rPr>
              <a:t>D. Có đánh số cụ thể </a:t>
            </a:r>
            <a:endPar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5" name="Rounded Rectangle 4"/>
          <p:cNvSpPr/>
          <p:nvPr/>
        </p:nvSpPr>
        <p:spPr>
          <a:xfrm>
            <a:off x="6420393" y="3549486"/>
            <a:ext cx="5771607" cy="1449978"/>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lvl="0" algn="just">
              <a:defRPr/>
            </a:pPr>
            <a:r>
              <a:rPr lang="en-US" sz="4000">
                <a:solidFill>
                  <a:srgbClr val="FFFFFF"/>
                </a:solidFill>
                <a:latin typeface="Times New Roman" panose="02020603050405020304" pitchFamily="18" charset="0"/>
                <a:cs typeface="Times New Roman" panose="02020603050405020304" pitchFamily="18" charset="0"/>
              </a:rPr>
              <a:t>B. Có đầy đủ các phần, mục </a:t>
            </a:r>
            <a:endPar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6" name="Rounded Rectangle 5"/>
          <p:cNvSpPr/>
          <p:nvPr/>
        </p:nvSpPr>
        <p:spPr>
          <a:xfrm>
            <a:off x="0" y="5408022"/>
            <a:ext cx="5917474" cy="1449978"/>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lvl="0" algn="just">
              <a:defRPr/>
            </a:pPr>
            <a:r>
              <a:rPr lang="en-US" sz="4000">
                <a:solidFill>
                  <a:srgbClr val="FFFFFF"/>
                </a:solidFill>
                <a:latin typeface="Times New Roman" panose="02020603050405020304" pitchFamily="18" charset="0"/>
                <a:cs typeface="Times New Roman" panose="02020603050405020304" pitchFamily="18" charset="0"/>
              </a:rPr>
              <a:t>C. Có đầy đủ bố cục 3 phần </a:t>
            </a:r>
            <a:endPar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7" name="Rounded Rectangle 6"/>
          <p:cNvSpPr/>
          <p:nvPr/>
        </p:nvSpPr>
        <p:spPr>
          <a:xfrm>
            <a:off x="0" y="3549486"/>
            <a:ext cx="5917474" cy="1449978"/>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lvl="0" algn="just">
              <a:defRPr/>
            </a:pPr>
            <a:r>
              <a:rPr lang="en-US" sz="4000">
                <a:solidFill>
                  <a:srgbClr val="FFFFFF"/>
                </a:solidFill>
                <a:latin typeface="Times New Roman" panose="02020603050405020304" pitchFamily="18" charset="0"/>
                <a:cs typeface="Times New Roman" panose="02020603050405020304" pitchFamily="18" charset="0"/>
              </a:rPr>
              <a:t>A. Viết đúng mẫu quy định </a:t>
            </a:r>
            <a:endPar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2287771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7"/>
                    </p:tgtEl>
                  </p:cond>
                </p:stCondLst>
                <p:endSync evt="end" delay="0">
                  <p:rtn val="all"/>
                </p:endSync>
                <p:childTnLst>
                  <p:par>
                    <p:cTn id="24" fill="hold">
                      <p:stCondLst>
                        <p:cond delay="0"/>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7"/>
                                        </p:tgtEl>
                                      </p:cBhvr>
                                    </p:animEffect>
                                    <p:set>
                                      <p:cBhvr>
                                        <p:cTn id="28"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7"/>
                  </p:tgtEl>
                </p:cond>
              </p:nextCondLst>
            </p:seq>
            <p:seq concurrent="1" nextAc="seek">
              <p:cTn id="29" restart="whenNotActive" fill="hold" evtFilter="cancelBubble" nodeType="interactiveSeq">
                <p:stCondLst>
                  <p:cond evt="onClick" delay="0">
                    <p:tgtEl>
                      <p:spTgt spid="5"/>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grpId="1" nodeType="clickEffect">
                                  <p:stCondLst>
                                    <p:cond delay="0"/>
                                  </p:stCondLst>
                                  <p:childTnLst>
                                    <p:animEffect transition="out" filter="fade">
                                      <p:cBhvr>
                                        <p:cTn id="33" dur="500"/>
                                        <p:tgtEl>
                                          <p:spTgt spid="5"/>
                                        </p:tgtEl>
                                      </p:cBhvr>
                                    </p:animEffect>
                                    <p:set>
                                      <p:cBhvr>
                                        <p:cTn id="34" dur="1" fill="hold">
                                          <p:stCondLst>
                                            <p:cond delay="499"/>
                                          </p:stCondLst>
                                        </p:cTn>
                                        <p:tgtEl>
                                          <p:spTgt spid="5"/>
                                        </p:tgtEl>
                                        <p:attrNameLst>
                                          <p:attrName>style.visibility</p:attrName>
                                        </p:attrNameLst>
                                      </p:cBhvr>
                                      <p:to>
                                        <p:strVal val="hidden"/>
                                      </p:to>
                                    </p:set>
                                  </p:childTnLst>
                                  <p:subTnLst>
                                    <p:audio>
                                      <p:cMediaNode>
                                        <p:cTn display="0" masterRel="sameClick">
                                          <p:stCondLst>
                                            <p:cond evt="begin" delay="0">
                                              <p:tn val="32"/>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5"/>
                  </p:tgtEl>
                </p:cond>
              </p:nextCondLst>
            </p:seq>
            <p:seq concurrent="1" nextAc="seek">
              <p:cTn id="35" restart="whenNotActive" fill="hold" evtFilter="cancelBubble" nodeType="interactiveSeq">
                <p:stCondLst>
                  <p:cond evt="onClick" delay="0">
                    <p:tgtEl>
                      <p:spTgt spid="6"/>
                    </p:tgtEl>
                  </p:cond>
                </p:stCondLst>
                <p:endSync evt="end" delay="0">
                  <p:rtn val="all"/>
                </p:endSync>
                <p:childTnLst>
                  <p:par>
                    <p:cTn id="36" fill="hold">
                      <p:stCondLst>
                        <p:cond delay="0"/>
                      </p:stCondLst>
                      <p:childTnLst>
                        <p:par>
                          <p:cTn id="37" fill="hold">
                            <p:stCondLst>
                              <p:cond delay="0"/>
                            </p:stCondLst>
                            <p:childTnLst>
                              <p:par>
                                <p:cTn id="38" presetID="10" presetClass="exit" presetSubtype="0" fill="hold" grpId="1" nodeType="clickEffect">
                                  <p:stCondLst>
                                    <p:cond delay="0"/>
                                  </p:stCondLst>
                                  <p:childTnLst>
                                    <p:animEffect transition="out" filter="fade">
                                      <p:cBhvr>
                                        <p:cTn id="39" dur="500"/>
                                        <p:tgtEl>
                                          <p:spTgt spid="6"/>
                                        </p:tgtEl>
                                      </p:cBhvr>
                                    </p:animEffect>
                                    <p:set>
                                      <p:cBhvr>
                                        <p:cTn id="40"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38"/>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6"/>
                  </p:tgtEl>
                </p:cond>
              </p:nextCondLst>
            </p:seq>
            <p:seq concurrent="1" nextAc="seek">
              <p:cTn id="41" restart="whenNotActive" fill="hold" evtFilter="cancelBubble" nodeType="interactiveSeq">
                <p:stCondLst>
                  <p:cond evt="onClick" delay="0">
                    <p:tgtEl>
                      <p:spTgt spid="4"/>
                    </p:tgtEl>
                  </p:cond>
                </p:stCondLst>
                <p:endSync evt="end" delay="0">
                  <p:rtn val="all"/>
                </p:endSync>
                <p:childTnLst>
                  <p:par>
                    <p:cTn id="42" fill="hold">
                      <p:stCondLst>
                        <p:cond delay="0"/>
                      </p:stCondLst>
                      <p:childTnLst>
                        <p:par>
                          <p:cTn id="43" fill="hold">
                            <p:stCondLst>
                              <p:cond delay="0"/>
                            </p:stCondLst>
                            <p:childTnLst>
                              <p:par>
                                <p:cTn id="44" presetID="10" presetClass="exit" presetSubtype="0" fill="hold" grpId="1" nodeType="clickEffect">
                                  <p:stCondLst>
                                    <p:cond delay="0"/>
                                  </p:stCondLst>
                                  <p:childTnLst>
                                    <p:animEffect transition="out" filter="fade">
                                      <p:cBhvr>
                                        <p:cTn id="45" dur="500"/>
                                        <p:tgtEl>
                                          <p:spTgt spid="4"/>
                                        </p:tgtEl>
                                      </p:cBhvr>
                                    </p:animEffect>
                                    <p:set>
                                      <p:cBhvr>
                                        <p:cTn id="46" dur="1" fill="hold">
                                          <p:stCondLst>
                                            <p:cond delay="499"/>
                                          </p:stCondLst>
                                        </p:cTn>
                                        <p:tgtEl>
                                          <p:spTgt spid="4"/>
                                        </p:tgtEl>
                                        <p:attrNameLst>
                                          <p:attrName>style.visibility</p:attrName>
                                        </p:attrNameLst>
                                      </p:cBhvr>
                                      <p:to>
                                        <p:strVal val="hidden"/>
                                      </p:to>
                                    </p:set>
                                  </p:childTnLst>
                                  <p:subTnLst>
                                    <p:audio>
                                      <p:cMediaNode>
                                        <p:cTn display="0" masterRel="sameClick">
                                          <p:stCondLst>
                                            <p:cond evt="begin" delay="0">
                                              <p:tn val="44"/>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4"/>
                  </p:tgtEl>
                </p:cond>
              </p:nextCondLst>
            </p:seq>
          </p:childTnLst>
        </p:cTn>
      </p:par>
    </p:tnLst>
    <p:bldLst>
      <p:bldP spid="4" grpId="0" animBg="1"/>
      <p:bldP spid="4" grpId="1" animBg="1"/>
      <p:bldP spid="5" grpId="0" animBg="1"/>
      <p:bldP spid="5" grpId="1" animBg="1"/>
      <p:bldP spid="6" grpId="0" animBg="1"/>
      <p:bldP spid="6" grpId="1" animBg="1"/>
      <p:bldP spid="7" grpId="0" animBg="1"/>
      <p:bldP spid="7" grpId="1"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文本框 54"/>
          <p:cNvSpPr txBox="1"/>
          <p:nvPr/>
        </p:nvSpPr>
        <p:spPr>
          <a:xfrm flipH="1">
            <a:off x="3822167" y="3827802"/>
            <a:ext cx="4470154" cy="923330"/>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a:ln>
                  <a:noFill/>
                </a:ln>
                <a:solidFill>
                  <a:srgbClr val="002060"/>
                </a:solidFill>
                <a:effectLst/>
                <a:uLnTx/>
                <a:uFillTx/>
                <a:latin typeface="Times New Roman" panose="02020603050405020304" pitchFamily="18" charset="0"/>
                <a:ea typeface="萝莉体 第二版" panose="02000500000000000000" pitchFamily="2" charset="-122"/>
                <a:cs typeface="Times New Roman" panose="02020603050405020304" pitchFamily="18" charset="0"/>
              </a:rPr>
              <a:t>VẬN DỤNG</a:t>
            </a:r>
            <a:endParaRPr kumimoji="0" lang="zh-CN" altLang="en-US" sz="5400" b="1" i="0" u="none" strike="noStrike" kern="1200" cap="none" spc="0" normalizeH="0" baseline="0" noProof="0" dirty="0">
              <a:ln>
                <a:noFill/>
              </a:ln>
              <a:solidFill>
                <a:srgbClr val="002060"/>
              </a:solidFill>
              <a:effectLst/>
              <a:uLnTx/>
              <a:uFillTx/>
              <a:latin typeface="Times New Roman" panose="02020603050405020304" pitchFamily="18" charset="0"/>
              <a:ea typeface="萝莉体 第二版" panose="02000500000000000000" pitchFamily="2" charset="-122"/>
              <a:cs typeface="Times New Roman" panose="02020603050405020304" pitchFamily="18" charset="0"/>
            </a:endParaRPr>
          </a:p>
        </p:txBody>
      </p:sp>
      <p:sp>
        <p:nvSpPr>
          <p:cNvPr id="43" name="Freeform 34"/>
          <p:cNvSpPr>
            <a:spLocks noEditPoints="1"/>
          </p:cNvSpPr>
          <p:nvPr/>
        </p:nvSpPr>
        <p:spPr bwMode="auto">
          <a:xfrm flipH="1">
            <a:off x="1217259" y="2387940"/>
            <a:ext cx="585223" cy="379444"/>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rgbClr val="AE7F4F"/>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nvGrpSpPr>
          <p:cNvPr id="3" name="组合 2"/>
          <p:cNvGrpSpPr/>
          <p:nvPr/>
        </p:nvGrpSpPr>
        <p:grpSpPr>
          <a:xfrm>
            <a:off x="2560029" y="4984964"/>
            <a:ext cx="6965448" cy="503056"/>
            <a:chOff x="2453503" y="5381090"/>
            <a:chExt cx="6965448" cy="503056"/>
          </a:xfrm>
        </p:grpSpPr>
        <p:sp>
          <p:nvSpPr>
            <p:cNvPr id="98" name="Freeform 34"/>
            <p:cNvSpPr>
              <a:spLocks noEditPoints="1"/>
            </p:cNvSpPr>
            <p:nvPr/>
          </p:nvSpPr>
          <p:spPr bwMode="auto">
            <a:xfrm>
              <a:off x="8625557" y="5381090"/>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rgbClr val="AE7F4F"/>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9" name="任意多边形 98"/>
            <p:cNvSpPr/>
            <p:nvPr/>
          </p:nvSpPr>
          <p:spPr>
            <a:xfrm>
              <a:off x="3532280" y="5475339"/>
              <a:ext cx="5024077"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53" y="connsiteY0-154"/>
                </a:cxn>
                <a:cxn ang="0">
                  <a:pos x="connsiteX1-155" y="connsiteY1-156"/>
                </a:cxn>
                <a:cxn ang="0">
                  <a:pos x="connsiteX2-157" y="connsiteY2-158"/>
                </a:cxn>
              </a:cxnLst>
              <a:rect l="l" t="t" r="r" b="b"/>
              <a:pathLst>
                <a:path w="4904398" h="401116">
                  <a:moveTo>
                    <a:pt x="391353" y="0"/>
                  </a:moveTo>
                  <a:cubicBezTo>
                    <a:pt x="-226127" y="38897"/>
                    <a:pt x="-86259" y="411428"/>
                    <a:pt x="623492" y="400898"/>
                  </a:cubicBezTo>
                  <a:lnTo>
                    <a:pt x="4904398" y="322224"/>
                  </a:lnTo>
                </a:path>
              </a:pathLst>
            </a:custGeom>
            <a:noFill/>
            <a:ln w="25400" cap="rnd">
              <a:solidFill>
                <a:srgbClr val="AE7F4F"/>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00" name="任意多边形 99"/>
            <p:cNvSpPr/>
            <p:nvPr/>
          </p:nvSpPr>
          <p:spPr>
            <a:xfrm>
              <a:off x="2453503" y="5467647"/>
              <a:ext cx="988875" cy="416499"/>
            </a:xfrm>
            <a:custGeom>
              <a:avLst/>
              <a:gdLst>
                <a:gd name="connsiteX0" fmla="*/ 755361 w 755361"/>
                <a:gd name="connsiteY0" fmla="*/ 383586 h 416878"/>
                <a:gd name="connsiteX1" fmla="*/ 1599 w 755361"/>
                <a:gd name="connsiteY1" fmla="*/ 383586 h 416878"/>
                <a:gd name="connsiteX2" fmla="*/ 557653 w 755361"/>
                <a:gd name="connsiteY2" fmla="*/ 37597 h 416878"/>
                <a:gd name="connsiteX3" fmla="*/ 619437 w 755361"/>
                <a:gd name="connsiteY3" fmla="*/ 25240 h 416878"/>
                <a:gd name="connsiteX0-1" fmla="*/ 754492 w 754492"/>
                <a:gd name="connsiteY0-2" fmla="*/ 358346 h 392510"/>
                <a:gd name="connsiteX1-3" fmla="*/ 730 w 754492"/>
                <a:gd name="connsiteY1-4" fmla="*/ 358346 h 392510"/>
                <a:gd name="connsiteX2-5" fmla="*/ 618568 w 754492"/>
                <a:gd name="connsiteY2-6" fmla="*/ 0 h 392510"/>
                <a:gd name="connsiteX0-7" fmla="*/ 1458409 w 1458409"/>
                <a:gd name="connsiteY0-8" fmla="*/ 358346 h 379568"/>
                <a:gd name="connsiteX1-9" fmla="*/ 312 w 1458409"/>
                <a:gd name="connsiteY1-10" fmla="*/ 333633 h 379568"/>
                <a:gd name="connsiteX2-11" fmla="*/ 1322485 w 1458409"/>
                <a:gd name="connsiteY2-12" fmla="*/ 0 h 379568"/>
                <a:gd name="connsiteX0-13" fmla="*/ 1483885 w 1483885"/>
                <a:gd name="connsiteY0-14" fmla="*/ 457200 h 484234"/>
                <a:gd name="connsiteX1-15" fmla="*/ 25788 w 1483885"/>
                <a:gd name="connsiteY1-16" fmla="*/ 432487 h 484234"/>
                <a:gd name="connsiteX2-17" fmla="*/ 569485 w 1483885"/>
                <a:gd name="connsiteY2-18" fmla="*/ 0 h 484234"/>
                <a:gd name="connsiteX0-19" fmla="*/ 1475175 w 1475175"/>
                <a:gd name="connsiteY0-20" fmla="*/ 469557 h 497359"/>
                <a:gd name="connsiteX1-21" fmla="*/ 17078 w 1475175"/>
                <a:gd name="connsiteY1-22" fmla="*/ 444844 h 497359"/>
                <a:gd name="connsiteX2-23" fmla="*/ 684342 w 1475175"/>
                <a:gd name="connsiteY2-24" fmla="*/ 0 h 497359"/>
                <a:gd name="connsiteX0-25" fmla="*/ 1482176 w 1482176"/>
                <a:gd name="connsiteY0-26" fmla="*/ 469557 h 497359"/>
                <a:gd name="connsiteX1-27" fmla="*/ 24079 w 1482176"/>
                <a:gd name="connsiteY1-28" fmla="*/ 444844 h 497359"/>
                <a:gd name="connsiteX2-29" fmla="*/ 691343 w 1482176"/>
                <a:gd name="connsiteY2-30" fmla="*/ 0 h 497359"/>
                <a:gd name="connsiteX0-31" fmla="*/ 1496003 w 1496003"/>
                <a:gd name="connsiteY0-32" fmla="*/ 383060 h 405670"/>
                <a:gd name="connsiteX1-33" fmla="*/ 37906 w 1496003"/>
                <a:gd name="connsiteY1-34" fmla="*/ 358347 h 405670"/>
                <a:gd name="connsiteX2-35" fmla="*/ 581603 w 1496003"/>
                <a:gd name="connsiteY2-36" fmla="*/ 0 h 405670"/>
                <a:gd name="connsiteX0-37" fmla="*/ 1498863 w 1498863"/>
                <a:gd name="connsiteY0-38" fmla="*/ 383060 h 405670"/>
                <a:gd name="connsiteX1-39" fmla="*/ 40766 w 1498863"/>
                <a:gd name="connsiteY1-40" fmla="*/ 358347 h 405670"/>
                <a:gd name="connsiteX2-41" fmla="*/ 584463 w 1498863"/>
                <a:gd name="connsiteY2-42" fmla="*/ 0 h 405670"/>
                <a:gd name="connsiteX0-43" fmla="*/ 1473706 w 1473706"/>
                <a:gd name="connsiteY0-44" fmla="*/ 383060 h 440354"/>
                <a:gd name="connsiteX1-45" fmla="*/ 15609 w 1473706"/>
                <a:gd name="connsiteY1-46" fmla="*/ 358347 h 440354"/>
                <a:gd name="connsiteX2-47" fmla="*/ 559306 w 1473706"/>
                <a:gd name="connsiteY2-48" fmla="*/ 0 h 440354"/>
                <a:gd name="connsiteX0-49" fmla="*/ 1682620 w 1682620"/>
                <a:gd name="connsiteY0-50" fmla="*/ 383060 h 405670"/>
                <a:gd name="connsiteX1-51" fmla="*/ 51528 w 1682620"/>
                <a:gd name="connsiteY1-52" fmla="*/ 358347 h 405670"/>
                <a:gd name="connsiteX2-53" fmla="*/ 595225 w 1682620"/>
                <a:gd name="connsiteY2-54" fmla="*/ 0 h 405670"/>
                <a:gd name="connsiteX0-55" fmla="*/ 1653020 w 1653020"/>
                <a:gd name="connsiteY0-56" fmla="*/ 320540 h 339742"/>
                <a:gd name="connsiteX1-57" fmla="*/ 21928 w 1653020"/>
                <a:gd name="connsiteY1-58" fmla="*/ 295827 h 339742"/>
                <a:gd name="connsiteX2-59" fmla="*/ 825980 w 1653020"/>
                <a:gd name="connsiteY2-60" fmla="*/ 0 h 339742"/>
                <a:gd name="connsiteX0-61" fmla="*/ 1717144 w 1717144"/>
                <a:gd name="connsiteY0-62" fmla="*/ 381397 h 403200"/>
                <a:gd name="connsiteX1-63" fmla="*/ 86052 w 1717144"/>
                <a:gd name="connsiteY1-64" fmla="*/ 356684 h 403200"/>
                <a:gd name="connsiteX2-65" fmla="*/ 296123 w 1717144"/>
                <a:gd name="connsiteY2-66" fmla="*/ 12588 h 403200"/>
                <a:gd name="connsiteX3-67" fmla="*/ 890104 w 1717144"/>
                <a:gd name="connsiteY3-68" fmla="*/ 60857 h 403200"/>
                <a:gd name="connsiteX0-69" fmla="*/ 1717144 w 1717144"/>
                <a:gd name="connsiteY0-70" fmla="*/ 376649 h 398452"/>
                <a:gd name="connsiteX1-71" fmla="*/ 86052 w 1717144"/>
                <a:gd name="connsiteY1-72" fmla="*/ 351936 h 398452"/>
                <a:gd name="connsiteX2-73" fmla="*/ 296123 w 1717144"/>
                <a:gd name="connsiteY2-74" fmla="*/ 7840 h 398452"/>
                <a:gd name="connsiteX3-75" fmla="*/ 651445 w 1717144"/>
                <a:gd name="connsiteY3-76" fmla="*/ 143636 h 398452"/>
                <a:gd name="connsiteX0-77" fmla="*/ 1717144 w 1717144"/>
                <a:gd name="connsiteY0-78" fmla="*/ 384043 h 405846"/>
                <a:gd name="connsiteX1-79" fmla="*/ 86052 w 1717144"/>
                <a:gd name="connsiteY1-80" fmla="*/ 359330 h 405846"/>
                <a:gd name="connsiteX2-81" fmla="*/ 296123 w 1717144"/>
                <a:gd name="connsiteY2-82" fmla="*/ 15234 h 405846"/>
                <a:gd name="connsiteX3-83" fmla="*/ 1237241 w 1717144"/>
                <a:gd name="connsiteY3-84" fmla="*/ 38495 h 405846"/>
                <a:gd name="connsiteX0-85" fmla="*/ 1717144 w 1717144"/>
                <a:gd name="connsiteY0-86" fmla="*/ 377444 h 399247"/>
                <a:gd name="connsiteX1-87" fmla="*/ 86052 w 1717144"/>
                <a:gd name="connsiteY1-88" fmla="*/ 352731 h 399247"/>
                <a:gd name="connsiteX2-89" fmla="*/ 296123 w 1717144"/>
                <a:gd name="connsiteY2-90" fmla="*/ 8635 h 399247"/>
                <a:gd name="connsiteX3-91" fmla="*/ 1237241 w 1717144"/>
                <a:gd name="connsiteY3-92" fmla="*/ 31896 h 399247"/>
                <a:gd name="connsiteX0-93" fmla="*/ 1717144 w 1717144"/>
                <a:gd name="connsiteY0-94" fmla="*/ 416694 h 438497"/>
                <a:gd name="connsiteX1-95" fmla="*/ 86052 w 1717144"/>
                <a:gd name="connsiteY1-96" fmla="*/ 391981 h 438497"/>
                <a:gd name="connsiteX2-97" fmla="*/ 296123 w 1717144"/>
                <a:gd name="connsiteY2-98" fmla="*/ 47885 h 438497"/>
                <a:gd name="connsiteX3-99" fmla="*/ 1237241 w 1717144"/>
                <a:gd name="connsiteY3-100" fmla="*/ 71146 h 438497"/>
                <a:gd name="connsiteX0-101" fmla="*/ 1717144 w 1717144"/>
                <a:gd name="connsiteY0-102" fmla="*/ 385519 h 407322"/>
                <a:gd name="connsiteX1-103" fmla="*/ 86052 w 1717144"/>
                <a:gd name="connsiteY1-104" fmla="*/ 360806 h 407322"/>
                <a:gd name="connsiteX2-105" fmla="*/ 296123 w 1717144"/>
                <a:gd name="connsiteY2-106" fmla="*/ 16710 h 407322"/>
                <a:gd name="connsiteX3-107" fmla="*/ 751724 w 1717144"/>
                <a:gd name="connsiteY3-108" fmla="*/ 141722 h 407322"/>
                <a:gd name="connsiteX0-109" fmla="*/ 1717144 w 1717144"/>
                <a:gd name="connsiteY0-110" fmla="*/ 385132 h 406935"/>
                <a:gd name="connsiteX1-111" fmla="*/ 86052 w 1717144"/>
                <a:gd name="connsiteY1-112" fmla="*/ 360419 h 406935"/>
                <a:gd name="connsiteX2-113" fmla="*/ 296123 w 1717144"/>
                <a:gd name="connsiteY2-114" fmla="*/ 16323 h 406935"/>
                <a:gd name="connsiteX3-115" fmla="*/ 751724 w 1717144"/>
                <a:gd name="connsiteY3-116" fmla="*/ 141335 h 406935"/>
                <a:gd name="connsiteX0-117" fmla="*/ 1717144 w 1717144"/>
                <a:gd name="connsiteY0-118" fmla="*/ 402465 h 424268"/>
                <a:gd name="connsiteX1-119" fmla="*/ 86052 w 1717144"/>
                <a:gd name="connsiteY1-120" fmla="*/ 377752 h 424268"/>
                <a:gd name="connsiteX2-121" fmla="*/ 296123 w 1717144"/>
                <a:gd name="connsiteY2-122" fmla="*/ 33656 h 424268"/>
                <a:gd name="connsiteX3-123" fmla="*/ 751724 w 1717144"/>
                <a:gd name="connsiteY3-124" fmla="*/ 158668 h 424268"/>
                <a:gd name="connsiteX0-125" fmla="*/ 1703068 w 1703068"/>
                <a:gd name="connsiteY0-126" fmla="*/ 402465 h 433569"/>
                <a:gd name="connsiteX1-127" fmla="*/ 71976 w 1703068"/>
                <a:gd name="connsiteY1-128" fmla="*/ 377752 h 433569"/>
                <a:gd name="connsiteX2-129" fmla="*/ 282047 w 1703068"/>
                <a:gd name="connsiteY2-130" fmla="*/ 33656 h 433569"/>
                <a:gd name="connsiteX3-131" fmla="*/ 737648 w 1703068"/>
                <a:gd name="connsiteY3-132" fmla="*/ 158668 h 433569"/>
                <a:gd name="connsiteX0-133" fmla="*/ 1703068 w 1703068"/>
                <a:gd name="connsiteY0-134" fmla="*/ 402465 h 433569"/>
                <a:gd name="connsiteX1-135" fmla="*/ 71976 w 1703068"/>
                <a:gd name="connsiteY1-136" fmla="*/ 377752 h 433569"/>
                <a:gd name="connsiteX2-137" fmla="*/ 282047 w 1703068"/>
                <a:gd name="connsiteY2-138" fmla="*/ 33656 h 433569"/>
                <a:gd name="connsiteX3-139" fmla="*/ 737648 w 1703068"/>
                <a:gd name="connsiteY3-140" fmla="*/ 158668 h 433569"/>
                <a:gd name="connsiteX0-141" fmla="*/ 1736283 w 1736283"/>
                <a:gd name="connsiteY0-142" fmla="*/ 399831 h 421458"/>
                <a:gd name="connsiteX1-143" fmla="*/ 105191 w 1736283"/>
                <a:gd name="connsiteY1-144" fmla="*/ 375118 h 421458"/>
                <a:gd name="connsiteX2-145" fmla="*/ 243539 w 1736283"/>
                <a:gd name="connsiteY2-146" fmla="*/ 34201 h 421458"/>
                <a:gd name="connsiteX3-147" fmla="*/ 770863 w 1736283"/>
                <a:gd name="connsiteY3-148" fmla="*/ 156034 h 421458"/>
              </a:gdLst>
              <a:ahLst/>
              <a:cxnLst>
                <a:cxn ang="0">
                  <a:pos x="connsiteX0-141" y="connsiteY0-142"/>
                </a:cxn>
                <a:cxn ang="0">
                  <a:pos x="connsiteX1-143" y="connsiteY1-144"/>
                </a:cxn>
                <a:cxn ang="0">
                  <a:pos x="connsiteX2-145" y="connsiteY2-146"/>
                </a:cxn>
                <a:cxn ang="0">
                  <a:pos x="connsiteX3-147" y="connsiteY3-148"/>
                </a:cxn>
              </a:cxnLst>
              <a:rect l="l" t="t" r="r" b="b"/>
              <a:pathLst>
                <a:path w="1736283" h="421458">
                  <a:moveTo>
                    <a:pt x="1736283" y="399831"/>
                  </a:moveTo>
                  <a:cubicBezTo>
                    <a:pt x="1375877" y="428663"/>
                    <a:pt x="353982" y="436056"/>
                    <a:pt x="105191" y="375118"/>
                  </a:cubicBezTo>
                  <a:cubicBezTo>
                    <a:pt x="-143600" y="314180"/>
                    <a:pt x="109530" y="83505"/>
                    <a:pt x="243539" y="34201"/>
                  </a:cubicBezTo>
                  <a:cubicBezTo>
                    <a:pt x="438239" y="-56438"/>
                    <a:pt x="1137030" y="50085"/>
                    <a:pt x="770863" y="156034"/>
                  </a:cubicBezTo>
                </a:path>
              </a:pathLst>
            </a:custGeom>
            <a:noFill/>
            <a:ln w="25400" cap="rnd">
              <a:solidFill>
                <a:srgbClr val="AE7F4F"/>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sp>
        <p:nvSpPr>
          <p:cNvPr id="2" name="任意多边形 1"/>
          <p:cNvSpPr/>
          <p:nvPr/>
        </p:nvSpPr>
        <p:spPr>
          <a:xfrm>
            <a:off x="2045516" y="2636816"/>
            <a:ext cx="466974" cy="800526"/>
          </a:xfrm>
          <a:custGeom>
            <a:avLst/>
            <a:gdLst>
              <a:gd name="connsiteX0" fmla="*/ 0 w 786063"/>
              <a:gd name="connsiteY0" fmla="*/ 0 h 1347536"/>
              <a:gd name="connsiteX1" fmla="*/ 513347 w 786063"/>
              <a:gd name="connsiteY1" fmla="*/ 401052 h 1347536"/>
              <a:gd name="connsiteX2" fmla="*/ 336884 w 786063"/>
              <a:gd name="connsiteY2" fmla="*/ 1155031 h 1347536"/>
              <a:gd name="connsiteX3" fmla="*/ 786063 w 786063"/>
              <a:gd name="connsiteY3" fmla="*/ 1347536 h 1347536"/>
            </a:gdLst>
            <a:ahLst/>
            <a:cxnLst>
              <a:cxn ang="0">
                <a:pos x="connsiteX0" y="connsiteY0"/>
              </a:cxn>
              <a:cxn ang="0">
                <a:pos x="connsiteX1" y="connsiteY1"/>
              </a:cxn>
              <a:cxn ang="0">
                <a:pos x="connsiteX2" y="connsiteY2"/>
              </a:cxn>
              <a:cxn ang="0">
                <a:pos x="connsiteX3" y="connsiteY3"/>
              </a:cxn>
            </a:cxnLst>
            <a:rect l="l" t="t" r="r" b="b"/>
            <a:pathLst>
              <a:path w="786063" h="1347536">
                <a:moveTo>
                  <a:pt x="0" y="0"/>
                </a:moveTo>
                <a:cubicBezTo>
                  <a:pt x="228600" y="104273"/>
                  <a:pt x="457200" y="208547"/>
                  <a:pt x="513347" y="401052"/>
                </a:cubicBezTo>
                <a:cubicBezTo>
                  <a:pt x="569494" y="593557"/>
                  <a:pt x="291431" y="997284"/>
                  <a:pt x="336884" y="1155031"/>
                </a:cubicBezTo>
                <a:cubicBezTo>
                  <a:pt x="382337" y="1312778"/>
                  <a:pt x="584200" y="1330157"/>
                  <a:pt x="786063" y="1347536"/>
                </a:cubicBezTo>
              </a:path>
            </a:pathLst>
          </a:custGeom>
          <a:noFill/>
          <a:ln w="25400" cap="rnd">
            <a:solidFill>
              <a:srgbClr val="AE7F4F"/>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37" name="组合 36"/>
          <p:cNvGrpSpPr/>
          <p:nvPr/>
        </p:nvGrpSpPr>
        <p:grpSpPr>
          <a:xfrm>
            <a:off x="4530829" y="377539"/>
            <a:ext cx="3130342" cy="3293432"/>
            <a:chOff x="4427538" y="954088"/>
            <a:chExt cx="3333750" cy="3729038"/>
          </a:xfrm>
        </p:grpSpPr>
        <p:sp>
          <p:nvSpPr>
            <p:cNvPr id="38" name="Freeform 5"/>
            <p:cNvSpPr/>
            <p:nvPr/>
          </p:nvSpPr>
          <p:spPr bwMode="auto">
            <a:xfrm>
              <a:off x="5026026" y="1547813"/>
              <a:ext cx="2144713" cy="2363788"/>
            </a:xfrm>
            <a:custGeom>
              <a:avLst/>
              <a:gdLst>
                <a:gd name="T0" fmla="*/ 518 w 570"/>
                <a:gd name="T1" fmla="*/ 231 h 629"/>
                <a:gd name="T2" fmla="*/ 454 w 570"/>
                <a:gd name="T3" fmla="*/ 271 h 629"/>
                <a:gd name="T4" fmla="*/ 496 w 570"/>
                <a:gd name="T5" fmla="*/ 135 h 629"/>
                <a:gd name="T6" fmla="*/ 393 w 570"/>
                <a:gd name="T7" fmla="*/ 205 h 629"/>
                <a:gd name="T8" fmla="*/ 326 w 570"/>
                <a:gd name="T9" fmla="*/ 264 h 629"/>
                <a:gd name="T10" fmla="*/ 474 w 570"/>
                <a:gd name="T11" fmla="*/ 89 h 629"/>
                <a:gd name="T12" fmla="*/ 385 w 570"/>
                <a:gd name="T13" fmla="*/ 100 h 629"/>
                <a:gd name="T14" fmla="*/ 322 w 570"/>
                <a:gd name="T15" fmla="*/ 156 h 629"/>
                <a:gd name="T16" fmla="*/ 401 w 570"/>
                <a:gd name="T17" fmla="*/ 66 h 629"/>
                <a:gd name="T18" fmla="*/ 279 w 570"/>
                <a:gd name="T19" fmla="*/ 80 h 629"/>
                <a:gd name="T20" fmla="*/ 223 w 570"/>
                <a:gd name="T21" fmla="*/ 103 h 629"/>
                <a:gd name="T22" fmla="*/ 280 w 570"/>
                <a:gd name="T23" fmla="*/ 61 h 629"/>
                <a:gd name="T24" fmla="*/ 212 w 570"/>
                <a:gd name="T25" fmla="*/ 33 h 629"/>
                <a:gd name="T26" fmla="*/ 78 w 570"/>
                <a:gd name="T27" fmla="*/ 109 h 629"/>
                <a:gd name="T28" fmla="*/ 29 w 570"/>
                <a:gd name="T29" fmla="*/ 198 h 629"/>
                <a:gd name="T30" fmla="*/ 35 w 570"/>
                <a:gd name="T31" fmla="*/ 232 h 629"/>
                <a:gd name="T32" fmla="*/ 42 w 570"/>
                <a:gd name="T33" fmla="*/ 311 h 629"/>
                <a:gd name="T34" fmla="*/ 20 w 570"/>
                <a:gd name="T35" fmla="*/ 366 h 629"/>
                <a:gd name="T36" fmla="*/ 73 w 570"/>
                <a:gd name="T37" fmla="*/ 388 h 629"/>
                <a:gd name="T38" fmla="*/ 178 w 570"/>
                <a:gd name="T39" fmla="*/ 311 h 629"/>
                <a:gd name="T40" fmla="*/ 102 w 570"/>
                <a:gd name="T41" fmla="*/ 390 h 629"/>
                <a:gd name="T42" fmla="*/ 92 w 570"/>
                <a:gd name="T43" fmla="*/ 469 h 629"/>
                <a:gd name="T44" fmla="*/ 196 w 570"/>
                <a:gd name="T45" fmla="*/ 407 h 629"/>
                <a:gd name="T46" fmla="*/ 265 w 570"/>
                <a:gd name="T47" fmla="*/ 373 h 629"/>
                <a:gd name="T48" fmla="*/ 196 w 570"/>
                <a:gd name="T49" fmla="*/ 450 h 629"/>
                <a:gd name="T50" fmla="*/ 179 w 570"/>
                <a:gd name="T51" fmla="*/ 542 h 629"/>
                <a:gd name="T52" fmla="*/ 261 w 570"/>
                <a:gd name="T53" fmla="*/ 489 h 629"/>
                <a:gd name="T54" fmla="*/ 270 w 570"/>
                <a:gd name="T55" fmla="*/ 506 h 629"/>
                <a:gd name="T56" fmla="*/ 208 w 570"/>
                <a:gd name="T57" fmla="*/ 588 h 629"/>
                <a:gd name="T58" fmla="*/ 303 w 570"/>
                <a:gd name="T59" fmla="*/ 597 h 629"/>
                <a:gd name="T60" fmla="*/ 332 w 570"/>
                <a:gd name="T61" fmla="*/ 603 h 629"/>
                <a:gd name="T62" fmla="*/ 406 w 570"/>
                <a:gd name="T63" fmla="*/ 554 h 629"/>
                <a:gd name="T64" fmla="*/ 430 w 570"/>
                <a:gd name="T65" fmla="*/ 535 h 629"/>
                <a:gd name="T66" fmla="*/ 504 w 570"/>
                <a:gd name="T67" fmla="*/ 444 h 629"/>
                <a:gd name="T68" fmla="*/ 549 w 570"/>
                <a:gd name="T69" fmla="*/ 342 h 629"/>
                <a:gd name="T70" fmla="*/ 563 w 570"/>
                <a:gd name="T71" fmla="*/ 2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0" h="629">
                  <a:moveTo>
                    <a:pt x="558" y="231"/>
                  </a:moveTo>
                  <a:cubicBezTo>
                    <a:pt x="547" y="219"/>
                    <a:pt x="530" y="221"/>
                    <a:pt x="518" y="231"/>
                  </a:cubicBezTo>
                  <a:cubicBezTo>
                    <a:pt x="477" y="265"/>
                    <a:pt x="437" y="300"/>
                    <a:pt x="395" y="332"/>
                  </a:cubicBezTo>
                  <a:cubicBezTo>
                    <a:pt x="415" y="313"/>
                    <a:pt x="434" y="292"/>
                    <a:pt x="454" y="271"/>
                  </a:cubicBezTo>
                  <a:cubicBezTo>
                    <a:pt x="482" y="243"/>
                    <a:pt x="510" y="213"/>
                    <a:pt x="528" y="177"/>
                  </a:cubicBezTo>
                  <a:cubicBezTo>
                    <a:pt x="539" y="156"/>
                    <a:pt x="521" y="127"/>
                    <a:pt x="496" y="135"/>
                  </a:cubicBezTo>
                  <a:cubicBezTo>
                    <a:pt x="475" y="142"/>
                    <a:pt x="458" y="154"/>
                    <a:pt x="441" y="168"/>
                  </a:cubicBezTo>
                  <a:cubicBezTo>
                    <a:pt x="425" y="180"/>
                    <a:pt x="408" y="191"/>
                    <a:pt x="393" y="205"/>
                  </a:cubicBezTo>
                  <a:cubicBezTo>
                    <a:pt x="377" y="218"/>
                    <a:pt x="364" y="234"/>
                    <a:pt x="349" y="247"/>
                  </a:cubicBezTo>
                  <a:cubicBezTo>
                    <a:pt x="342" y="253"/>
                    <a:pt x="334" y="259"/>
                    <a:pt x="326" y="264"/>
                  </a:cubicBezTo>
                  <a:cubicBezTo>
                    <a:pt x="353" y="239"/>
                    <a:pt x="378" y="210"/>
                    <a:pt x="407" y="186"/>
                  </a:cubicBezTo>
                  <a:cubicBezTo>
                    <a:pt x="437" y="160"/>
                    <a:pt x="471" y="131"/>
                    <a:pt x="474" y="89"/>
                  </a:cubicBezTo>
                  <a:cubicBezTo>
                    <a:pt x="475" y="66"/>
                    <a:pt x="448" y="54"/>
                    <a:pt x="430" y="64"/>
                  </a:cubicBezTo>
                  <a:cubicBezTo>
                    <a:pt x="413" y="73"/>
                    <a:pt x="399" y="87"/>
                    <a:pt x="385" y="100"/>
                  </a:cubicBezTo>
                  <a:cubicBezTo>
                    <a:pt x="369" y="115"/>
                    <a:pt x="353" y="130"/>
                    <a:pt x="336" y="144"/>
                  </a:cubicBezTo>
                  <a:cubicBezTo>
                    <a:pt x="331" y="148"/>
                    <a:pt x="326" y="152"/>
                    <a:pt x="322" y="156"/>
                  </a:cubicBezTo>
                  <a:cubicBezTo>
                    <a:pt x="323" y="155"/>
                    <a:pt x="323" y="154"/>
                    <a:pt x="324" y="153"/>
                  </a:cubicBezTo>
                  <a:cubicBezTo>
                    <a:pt x="351" y="125"/>
                    <a:pt x="374" y="93"/>
                    <a:pt x="401" y="66"/>
                  </a:cubicBezTo>
                  <a:cubicBezTo>
                    <a:pt x="423" y="43"/>
                    <a:pt x="393" y="1"/>
                    <a:pt x="366" y="21"/>
                  </a:cubicBezTo>
                  <a:cubicBezTo>
                    <a:pt x="337" y="41"/>
                    <a:pt x="309" y="62"/>
                    <a:pt x="279" y="80"/>
                  </a:cubicBezTo>
                  <a:cubicBezTo>
                    <a:pt x="256" y="95"/>
                    <a:pt x="232" y="107"/>
                    <a:pt x="208" y="119"/>
                  </a:cubicBezTo>
                  <a:cubicBezTo>
                    <a:pt x="213" y="113"/>
                    <a:pt x="218" y="108"/>
                    <a:pt x="223" y="103"/>
                  </a:cubicBezTo>
                  <a:cubicBezTo>
                    <a:pt x="229" y="96"/>
                    <a:pt x="236" y="88"/>
                    <a:pt x="244" y="81"/>
                  </a:cubicBezTo>
                  <a:cubicBezTo>
                    <a:pt x="256" y="75"/>
                    <a:pt x="268" y="69"/>
                    <a:pt x="280" y="61"/>
                  </a:cubicBezTo>
                  <a:cubicBezTo>
                    <a:pt x="306" y="42"/>
                    <a:pt x="291" y="0"/>
                    <a:pt x="257" y="8"/>
                  </a:cubicBezTo>
                  <a:cubicBezTo>
                    <a:pt x="240" y="12"/>
                    <a:pt x="225" y="22"/>
                    <a:pt x="212" y="33"/>
                  </a:cubicBezTo>
                  <a:cubicBezTo>
                    <a:pt x="187" y="45"/>
                    <a:pt x="161" y="54"/>
                    <a:pt x="138" y="68"/>
                  </a:cubicBezTo>
                  <a:cubicBezTo>
                    <a:pt x="116" y="79"/>
                    <a:pt x="97" y="94"/>
                    <a:pt x="78" y="109"/>
                  </a:cubicBezTo>
                  <a:cubicBezTo>
                    <a:pt x="59" y="123"/>
                    <a:pt x="47" y="142"/>
                    <a:pt x="29" y="157"/>
                  </a:cubicBezTo>
                  <a:cubicBezTo>
                    <a:pt x="17" y="167"/>
                    <a:pt x="19" y="187"/>
                    <a:pt x="29" y="198"/>
                  </a:cubicBezTo>
                  <a:cubicBezTo>
                    <a:pt x="36" y="205"/>
                    <a:pt x="45" y="207"/>
                    <a:pt x="54" y="205"/>
                  </a:cubicBezTo>
                  <a:cubicBezTo>
                    <a:pt x="48" y="215"/>
                    <a:pt x="42" y="224"/>
                    <a:pt x="35" y="232"/>
                  </a:cubicBezTo>
                  <a:cubicBezTo>
                    <a:pt x="23" y="245"/>
                    <a:pt x="11" y="258"/>
                    <a:pt x="7" y="275"/>
                  </a:cubicBezTo>
                  <a:cubicBezTo>
                    <a:pt x="0" y="298"/>
                    <a:pt x="21" y="314"/>
                    <a:pt x="42" y="311"/>
                  </a:cubicBezTo>
                  <a:cubicBezTo>
                    <a:pt x="46" y="310"/>
                    <a:pt x="49" y="309"/>
                    <a:pt x="52" y="308"/>
                  </a:cubicBezTo>
                  <a:cubicBezTo>
                    <a:pt x="39" y="326"/>
                    <a:pt x="28" y="345"/>
                    <a:pt x="20" y="366"/>
                  </a:cubicBezTo>
                  <a:cubicBezTo>
                    <a:pt x="15" y="378"/>
                    <a:pt x="23" y="392"/>
                    <a:pt x="33" y="398"/>
                  </a:cubicBezTo>
                  <a:cubicBezTo>
                    <a:pt x="47" y="407"/>
                    <a:pt x="64" y="401"/>
                    <a:pt x="73" y="388"/>
                  </a:cubicBezTo>
                  <a:cubicBezTo>
                    <a:pt x="93" y="358"/>
                    <a:pt x="122" y="337"/>
                    <a:pt x="155" y="321"/>
                  </a:cubicBezTo>
                  <a:cubicBezTo>
                    <a:pt x="162" y="317"/>
                    <a:pt x="170" y="314"/>
                    <a:pt x="178" y="311"/>
                  </a:cubicBezTo>
                  <a:cubicBezTo>
                    <a:pt x="167" y="323"/>
                    <a:pt x="157" y="337"/>
                    <a:pt x="146" y="349"/>
                  </a:cubicBezTo>
                  <a:cubicBezTo>
                    <a:pt x="134" y="364"/>
                    <a:pt x="118" y="379"/>
                    <a:pt x="102" y="390"/>
                  </a:cubicBezTo>
                  <a:cubicBezTo>
                    <a:pt x="87" y="400"/>
                    <a:pt x="68" y="410"/>
                    <a:pt x="59" y="427"/>
                  </a:cubicBezTo>
                  <a:cubicBezTo>
                    <a:pt x="48" y="450"/>
                    <a:pt x="67" y="476"/>
                    <a:pt x="92" y="469"/>
                  </a:cubicBezTo>
                  <a:cubicBezTo>
                    <a:pt x="112" y="465"/>
                    <a:pt x="127" y="451"/>
                    <a:pt x="142" y="438"/>
                  </a:cubicBezTo>
                  <a:cubicBezTo>
                    <a:pt x="158" y="426"/>
                    <a:pt x="178" y="417"/>
                    <a:pt x="196" y="407"/>
                  </a:cubicBezTo>
                  <a:cubicBezTo>
                    <a:pt x="216" y="397"/>
                    <a:pt x="237" y="388"/>
                    <a:pt x="258" y="377"/>
                  </a:cubicBezTo>
                  <a:cubicBezTo>
                    <a:pt x="260" y="376"/>
                    <a:pt x="263" y="375"/>
                    <a:pt x="265" y="373"/>
                  </a:cubicBezTo>
                  <a:cubicBezTo>
                    <a:pt x="255" y="384"/>
                    <a:pt x="245" y="394"/>
                    <a:pt x="236" y="405"/>
                  </a:cubicBezTo>
                  <a:cubicBezTo>
                    <a:pt x="223" y="421"/>
                    <a:pt x="210" y="436"/>
                    <a:pt x="196" y="450"/>
                  </a:cubicBezTo>
                  <a:cubicBezTo>
                    <a:pt x="180" y="465"/>
                    <a:pt x="164" y="477"/>
                    <a:pt x="150" y="493"/>
                  </a:cubicBezTo>
                  <a:cubicBezTo>
                    <a:pt x="131" y="516"/>
                    <a:pt x="150" y="546"/>
                    <a:pt x="179" y="542"/>
                  </a:cubicBezTo>
                  <a:cubicBezTo>
                    <a:pt x="193" y="539"/>
                    <a:pt x="204" y="525"/>
                    <a:pt x="211" y="519"/>
                  </a:cubicBezTo>
                  <a:cubicBezTo>
                    <a:pt x="227" y="508"/>
                    <a:pt x="244" y="498"/>
                    <a:pt x="261" y="489"/>
                  </a:cubicBezTo>
                  <a:cubicBezTo>
                    <a:pt x="279" y="479"/>
                    <a:pt x="298" y="468"/>
                    <a:pt x="316" y="457"/>
                  </a:cubicBezTo>
                  <a:cubicBezTo>
                    <a:pt x="300" y="473"/>
                    <a:pt x="286" y="490"/>
                    <a:pt x="270" y="506"/>
                  </a:cubicBezTo>
                  <a:cubicBezTo>
                    <a:pt x="258" y="517"/>
                    <a:pt x="247" y="531"/>
                    <a:pt x="236" y="543"/>
                  </a:cubicBezTo>
                  <a:cubicBezTo>
                    <a:pt x="225" y="557"/>
                    <a:pt x="214" y="571"/>
                    <a:pt x="208" y="588"/>
                  </a:cubicBezTo>
                  <a:cubicBezTo>
                    <a:pt x="204" y="602"/>
                    <a:pt x="214" y="620"/>
                    <a:pt x="229" y="623"/>
                  </a:cubicBezTo>
                  <a:cubicBezTo>
                    <a:pt x="256" y="629"/>
                    <a:pt x="281" y="611"/>
                    <a:pt x="303" y="597"/>
                  </a:cubicBezTo>
                  <a:cubicBezTo>
                    <a:pt x="310" y="592"/>
                    <a:pt x="317" y="588"/>
                    <a:pt x="324" y="583"/>
                  </a:cubicBezTo>
                  <a:cubicBezTo>
                    <a:pt x="324" y="590"/>
                    <a:pt x="326" y="597"/>
                    <a:pt x="332" y="603"/>
                  </a:cubicBezTo>
                  <a:cubicBezTo>
                    <a:pt x="343" y="614"/>
                    <a:pt x="363" y="615"/>
                    <a:pt x="373" y="603"/>
                  </a:cubicBezTo>
                  <a:cubicBezTo>
                    <a:pt x="386" y="588"/>
                    <a:pt x="401" y="574"/>
                    <a:pt x="406" y="554"/>
                  </a:cubicBezTo>
                  <a:cubicBezTo>
                    <a:pt x="407" y="550"/>
                    <a:pt x="407" y="547"/>
                    <a:pt x="407" y="543"/>
                  </a:cubicBezTo>
                  <a:cubicBezTo>
                    <a:pt x="415" y="544"/>
                    <a:pt x="423" y="541"/>
                    <a:pt x="430" y="535"/>
                  </a:cubicBezTo>
                  <a:cubicBezTo>
                    <a:pt x="444" y="523"/>
                    <a:pt x="457" y="511"/>
                    <a:pt x="469" y="497"/>
                  </a:cubicBezTo>
                  <a:cubicBezTo>
                    <a:pt x="483" y="481"/>
                    <a:pt x="494" y="462"/>
                    <a:pt x="504" y="444"/>
                  </a:cubicBezTo>
                  <a:cubicBezTo>
                    <a:pt x="514" y="427"/>
                    <a:pt x="523" y="413"/>
                    <a:pt x="536" y="400"/>
                  </a:cubicBezTo>
                  <a:cubicBezTo>
                    <a:pt x="553" y="383"/>
                    <a:pt x="558" y="364"/>
                    <a:pt x="549" y="342"/>
                  </a:cubicBezTo>
                  <a:cubicBezTo>
                    <a:pt x="544" y="332"/>
                    <a:pt x="527" y="325"/>
                    <a:pt x="516" y="329"/>
                  </a:cubicBezTo>
                  <a:cubicBezTo>
                    <a:pt x="533" y="309"/>
                    <a:pt x="549" y="288"/>
                    <a:pt x="563" y="266"/>
                  </a:cubicBezTo>
                  <a:cubicBezTo>
                    <a:pt x="570" y="255"/>
                    <a:pt x="567" y="240"/>
                    <a:pt x="558" y="231"/>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
          <p:nvSpPr>
            <p:cNvPr id="39" name="Freeform 6"/>
            <p:cNvSpPr>
              <a:spLocks noEditPoints="1"/>
            </p:cNvSpPr>
            <p:nvPr/>
          </p:nvSpPr>
          <p:spPr bwMode="auto">
            <a:xfrm>
              <a:off x="5462588" y="2581276"/>
              <a:ext cx="1274763" cy="1308100"/>
            </a:xfrm>
            <a:custGeom>
              <a:avLst/>
              <a:gdLst>
                <a:gd name="T0" fmla="*/ 275 w 339"/>
                <a:gd name="T1" fmla="*/ 103 h 348"/>
                <a:gd name="T2" fmla="*/ 261 w 339"/>
                <a:gd name="T3" fmla="*/ 119 h 348"/>
                <a:gd name="T4" fmla="*/ 256 w 339"/>
                <a:gd name="T5" fmla="*/ 55 h 348"/>
                <a:gd name="T6" fmla="*/ 214 w 339"/>
                <a:gd name="T7" fmla="*/ 32 h 348"/>
                <a:gd name="T8" fmla="*/ 151 w 339"/>
                <a:gd name="T9" fmla="*/ 73 h 348"/>
                <a:gd name="T10" fmla="*/ 161 w 339"/>
                <a:gd name="T11" fmla="*/ 56 h 348"/>
                <a:gd name="T12" fmla="*/ 111 w 339"/>
                <a:gd name="T13" fmla="*/ 46 h 348"/>
                <a:gd name="T14" fmla="*/ 86 w 339"/>
                <a:gd name="T15" fmla="*/ 100 h 348"/>
                <a:gd name="T16" fmla="*/ 74 w 339"/>
                <a:gd name="T17" fmla="*/ 103 h 348"/>
                <a:gd name="T18" fmla="*/ 49 w 339"/>
                <a:gd name="T19" fmla="*/ 132 h 348"/>
                <a:gd name="T20" fmla="*/ 67 w 339"/>
                <a:gd name="T21" fmla="*/ 154 h 348"/>
                <a:gd name="T22" fmla="*/ 102 w 339"/>
                <a:gd name="T23" fmla="*/ 239 h 348"/>
                <a:gd name="T24" fmla="*/ 131 w 339"/>
                <a:gd name="T25" fmla="*/ 333 h 348"/>
                <a:gd name="T26" fmla="*/ 117 w 339"/>
                <a:gd name="T27" fmla="*/ 205 h 348"/>
                <a:gd name="T28" fmla="*/ 83 w 339"/>
                <a:gd name="T29" fmla="*/ 129 h 348"/>
                <a:gd name="T30" fmla="*/ 132 w 339"/>
                <a:gd name="T31" fmla="*/ 89 h 348"/>
                <a:gd name="T32" fmla="*/ 217 w 339"/>
                <a:gd name="T33" fmla="*/ 87 h 348"/>
                <a:gd name="T34" fmla="*/ 257 w 339"/>
                <a:gd name="T35" fmla="*/ 143 h 348"/>
                <a:gd name="T36" fmla="*/ 208 w 339"/>
                <a:gd name="T37" fmla="*/ 272 h 348"/>
                <a:gd name="T38" fmla="*/ 186 w 339"/>
                <a:gd name="T39" fmla="*/ 333 h 348"/>
                <a:gd name="T40" fmla="*/ 228 w 339"/>
                <a:gd name="T41" fmla="*/ 283 h 348"/>
                <a:gd name="T42" fmla="*/ 280 w 339"/>
                <a:gd name="T43" fmla="*/ 147 h 348"/>
                <a:gd name="T44" fmla="*/ 323 w 339"/>
                <a:gd name="T45" fmla="*/ 92 h 348"/>
                <a:gd name="T46" fmla="*/ 40 w 339"/>
                <a:gd name="T47" fmla="*/ 99 h 348"/>
                <a:gd name="T48" fmla="*/ 43 w 339"/>
                <a:gd name="T49" fmla="*/ 103 h 348"/>
                <a:gd name="T50" fmla="*/ 142 w 339"/>
                <a:gd name="T51" fmla="*/ 37 h 348"/>
                <a:gd name="T52" fmla="*/ 141 w 339"/>
                <a:gd name="T53" fmla="*/ 44 h 348"/>
                <a:gd name="T54" fmla="*/ 142 w 339"/>
                <a:gd name="T55" fmla="*/ 37 h 348"/>
                <a:gd name="T56" fmla="*/ 235 w 339"/>
                <a:gd name="T57" fmla="*/ 43 h 348"/>
                <a:gd name="T58" fmla="*/ 234 w 339"/>
                <a:gd name="T59" fmla="*/ 46 h 348"/>
                <a:gd name="T60" fmla="*/ 300 w 339"/>
                <a:gd name="T61" fmla="*/ 115 h 348"/>
                <a:gd name="T62" fmla="*/ 296 w 339"/>
                <a:gd name="T63" fmla="*/ 112 h 348"/>
                <a:gd name="T64" fmla="*/ 304 w 339"/>
                <a:gd name="T65" fmla="*/ 10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9" h="348">
                  <a:moveTo>
                    <a:pt x="323" y="92"/>
                  </a:moveTo>
                  <a:cubicBezTo>
                    <a:pt x="308" y="65"/>
                    <a:pt x="286" y="83"/>
                    <a:pt x="275" y="103"/>
                  </a:cubicBezTo>
                  <a:cubicBezTo>
                    <a:pt x="272" y="109"/>
                    <a:pt x="269" y="115"/>
                    <a:pt x="266" y="121"/>
                  </a:cubicBezTo>
                  <a:cubicBezTo>
                    <a:pt x="264" y="121"/>
                    <a:pt x="263" y="120"/>
                    <a:pt x="261" y="119"/>
                  </a:cubicBezTo>
                  <a:cubicBezTo>
                    <a:pt x="249" y="111"/>
                    <a:pt x="242" y="94"/>
                    <a:pt x="238" y="76"/>
                  </a:cubicBezTo>
                  <a:cubicBezTo>
                    <a:pt x="246" y="71"/>
                    <a:pt x="253" y="65"/>
                    <a:pt x="256" y="55"/>
                  </a:cubicBezTo>
                  <a:cubicBezTo>
                    <a:pt x="259" y="45"/>
                    <a:pt x="260" y="25"/>
                    <a:pt x="248" y="20"/>
                  </a:cubicBezTo>
                  <a:cubicBezTo>
                    <a:pt x="236" y="15"/>
                    <a:pt x="220" y="19"/>
                    <a:pt x="214" y="32"/>
                  </a:cubicBezTo>
                  <a:cubicBezTo>
                    <a:pt x="210" y="41"/>
                    <a:pt x="210" y="52"/>
                    <a:pt x="211" y="64"/>
                  </a:cubicBezTo>
                  <a:cubicBezTo>
                    <a:pt x="193" y="73"/>
                    <a:pt x="171" y="78"/>
                    <a:pt x="151" y="73"/>
                  </a:cubicBezTo>
                  <a:cubicBezTo>
                    <a:pt x="151" y="73"/>
                    <a:pt x="150" y="73"/>
                    <a:pt x="149" y="72"/>
                  </a:cubicBezTo>
                  <a:cubicBezTo>
                    <a:pt x="154" y="67"/>
                    <a:pt x="158" y="62"/>
                    <a:pt x="161" y="56"/>
                  </a:cubicBezTo>
                  <a:cubicBezTo>
                    <a:pt x="167" y="46"/>
                    <a:pt x="169" y="27"/>
                    <a:pt x="160" y="18"/>
                  </a:cubicBezTo>
                  <a:cubicBezTo>
                    <a:pt x="141" y="0"/>
                    <a:pt x="114" y="25"/>
                    <a:pt x="111" y="46"/>
                  </a:cubicBezTo>
                  <a:cubicBezTo>
                    <a:pt x="110" y="55"/>
                    <a:pt x="113" y="64"/>
                    <a:pt x="117" y="72"/>
                  </a:cubicBezTo>
                  <a:cubicBezTo>
                    <a:pt x="107" y="82"/>
                    <a:pt x="97" y="92"/>
                    <a:pt x="86" y="100"/>
                  </a:cubicBezTo>
                  <a:cubicBezTo>
                    <a:pt x="82" y="103"/>
                    <a:pt x="79" y="105"/>
                    <a:pt x="75" y="106"/>
                  </a:cubicBezTo>
                  <a:cubicBezTo>
                    <a:pt x="75" y="105"/>
                    <a:pt x="75" y="104"/>
                    <a:pt x="74" y="103"/>
                  </a:cubicBezTo>
                  <a:cubicBezTo>
                    <a:pt x="64" y="84"/>
                    <a:pt x="32" y="62"/>
                    <a:pt x="14" y="86"/>
                  </a:cubicBezTo>
                  <a:cubicBezTo>
                    <a:pt x="0" y="105"/>
                    <a:pt x="36" y="127"/>
                    <a:pt x="49" y="132"/>
                  </a:cubicBezTo>
                  <a:cubicBezTo>
                    <a:pt x="53" y="133"/>
                    <a:pt x="57" y="134"/>
                    <a:pt x="61" y="134"/>
                  </a:cubicBezTo>
                  <a:cubicBezTo>
                    <a:pt x="63" y="141"/>
                    <a:pt x="65" y="148"/>
                    <a:pt x="67" y="154"/>
                  </a:cubicBezTo>
                  <a:cubicBezTo>
                    <a:pt x="71" y="168"/>
                    <a:pt x="79" y="180"/>
                    <a:pt x="86" y="193"/>
                  </a:cubicBezTo>
                  <a:cubicBezTo>
                    <a:pt x="94" y="207"/>
                    <a:pt x="98" y="223"/>
                    <a:pt x="102" y="239"/>
                  </a:cubicBezTo>
                  <a:cubicBezTo>
                    <a:pt x="106" y="253"/>
                    <a:pt x="112" y="267"/>
                    <a:pt x="117" y="281"/>
                  </a:cubicBezTo>
                  <a:cubicBezTo>
                    <a:pt x="123" y="298"/>
                    <a:pt x="126" y="316"/>
                    <a:pt x="131" y="333"/>
                  </a:cubicBezTo>
                  <a:cubicBezTo>
                    <a:pt x="135" y="347"/>
                    <a:pt x="157" y="341"/>
                    <a:pt x="153" y="326"/>
                  </a:cubicBezTo>
                  <a:cubicBezTo>
                    <a:pt x="141" y="286"/>
                    <a:pt x="129" y="246"/>
                    <a:pt x="117" y="205"/>
                  </a:cubicBezTo>
                  <a:cubicBezTo>
                    <a:pt x="110" y="186"/>
                    <a:pt x="98" y="171"/>
                    <a:pt x="91" y="153"/>
                  </a:cubicBezTo>
                  <a:cubicBezTo>
                    <a:pt x="88" y="145"/>
                    <a:pt x="86" y="137"/>
                    <a:pt x="83" y="129"/>
                  </a:cubicBezTo>
                  <a:cubicBezTo>
                    <a:pt x="101" y="120"/>
                    <a:pt x="118" y="103"/>
                    <a:pt x="130" y="91"/>
                  </a:cubicBezTo>
                  <a:cubicBezTo>
                    <a:pt x="131" y="90"/>
                    <a:pt x="132" y="90"/>
                    <a:pt x="132" y="89"/>
                  </a:cubicBezTo>
                  <a:cubicBezTo>
                    <a:pt x="145" y="97"/>
                    <a:pt x="160" y="98"/>
                    <a:pt x="175" y="97"/>
                  </a:cubicBezTo>
                  <a:cubicBezTo>
                    <a:pt x="190" y="97"/>
                    <a:pt x="204" y="92"/>
                    <a:pt x="217" y="87"/>
                  </a:cubicBezTo>
                  <a:cubicBezTo>
                    <a:pt x="220" y="95"/>
                    <a:pt x="223" y="102"/>
                    <a:pt x="225" y="108"/>
                  </a:cubicBezTo>
                  <a:cubicBezTo>
                    <a:pt x="232" y="123"/>
                    <a:pt x="243" y="136"/>
                    <a:pt x="257" y="143"/>
                  </a:cubicBezTo>
                  <a:cubicBezTo>
                    <a:pt x="248" y="165"/>
                    <a:pt x="241" y="187"/>
                    <a:pt x="232" y="209"/>
                  </a:cubicBezTo>
                  <a:cubicBezTo>
                    <a:pt x="225" y="230"/>
                    <a:pt x="216" y="251"/>
                    <a:pt x="208" y="272"/>
                  </a:cubicBezTo>
                  <a:cubicBezTo>
                    <a:pt x="200" y="289"/>
                    <a:pt x="191" y="305"/>
                    <a:pt x="187" y="323"/>
                  </a:cubicBezTo>
                  <a:cubicBezTo>
                    <a:pt x="186" y="326"/>
                    <a:pt x="186" y="330"/>
                    <a:pt x="186" y="333"/>
                  </a:cubicBezTo>
                  <a:cubicBezTo>
                    <a:pt x="185" y="348"/>
                    <a:pt x="208" y="348"/>
                    <a:pt x="209" y="333"/>
                  </a:cubicBezTo>
                  <a:cubicBezTo>
                    <a:pt x="210" y="316"/>
                    <a:pt x="220" y="299"/>
                    <a:pt x="228" y="283"/>
                  </a:cubicBezTo>
                  <a:cubicBezTo>
                    <a:pt x="237" y="263"/>
                    <a:pt x="245" y="242"/>
                    <a:pt x="253" y="221"/>
                  </a:cubicBezTo>
                  <a:cubicBezTo>
                    <a:pt x="262" y="196"/>
                    <a:pt x="270" y="171"/>
                    <a:pt x="280" y="147"/>
                  </a:cubicBezTo>
                  <a:cubicBezTo>
                    <a:pt x="282" y="147"/>
                    <a:pt x="283" y="146"/>
                    <a:pt x="285" y="146"/>
                  </a:cubicBezTo>
                  <a:cubicBezTo>
                    <a:pt x="309" y="141"/>
                    <a:pt x="339" y="120"/>
                    <a:pt x="323" y="92"/>
                  </a:cubicBezTo>
                  <a:close/>
                  <a:moveTo>
                    <a:pt x="39" y="99"/>
                  </a:moveTo>
                  <a:cubicBezTo>
                    <a:pt x="39" y="99"/>
                    <a:pt x="39" y="99"/>
                    <a:pt x="40" y="99"/>
                  </a:cubicBezTo>
                  <a:cubicBezTo>
                    <a:pt x="43" y="100"/>
                    <a:pt x="46" y="103"/>
                    <a:pt x="48" y="106"/>
                  </a:cubicBezTo>
                  <a:cubicBezTo>
                    <a:pt x="46" y="105"/>
                    <a:pt x="45" y="104"/>
                    <a:pt x="43" y="103"/>
                  </a:cubicBezTo>
                  <a:cubicBezTo>
                    <a:pt x="42" y="102"/>
                    <a:pt x="40" y="101"/>
                    <a:pt x="39" y="99"/>
                  </a:cubicBezTo>
                  <a:close/>
                  <a:moveTo>
                    <a:pt x="142" y="37"/>
                  </a:moveTo>
                  <a:cubicBezTo>
                    <a:pt x="142" y="36"/>
                    <a:pt x="143" y="36"/>
                    <a:pt x="143" y="36"/>
                  </a:cubicBezTo>
                  <a:cubicBezTo>
                    <a:pt x="143" y="39"/>
                    <a:pt x="142" y="42"/>
                    <a:pt x="141" y="44"/>
                  </a:cubicBezTo>
                  <a:cubicBezTo>
                    <a:pt x="139" y="48"/>
                    <a:pt x="137" y="51"/>
                    <a:pt x="135" y="54"/>
                  </a:cubicBezTo>
                  <a:cubicBezTo>
                    <a:pt x="134" y="48"/>
                    <a:pt x="136" y="41"/>
                    <a:pt x="142" y="37"/>
                  </a:cubicBezTo>
                  <a:close/>
                  <a:moveTo>
                    <a:pt x="234" y="43"/>
                  </a:moveTo>
                  <a:cubicBezTo>
                    <a:pt x="235" y="43"/>
                    <a:pt x="235" y="43"/>
                    <a:pt x="235" y="43"/>
                  </a:cubicBezTo>
                  <a:cubicBezTo>
                    <a:pt x="235" y="45"/>
                    <a:pt x="234" y="46"/>
                    <a:pt x="234" y="48"/>
                  </a:cubicBezTo>
                  <a:cubicBezTo>
                    <a:pt x="234" y="47"/>
                    <a:pt x="234" y="47"/>
                    <a:pt x="234" y="46"/>
                  </a:cubicBezTo>
                  <a:cubicBezTo>
                    <a:pt x="234" y="45"/>
                    <a:pt x="234" y="44"/>
                    <a:pt x="234" y="43"/>
                  </a:cubicBezTo>
                  <a:close/>
                  <a:moveTo>
                    <a:pt x="300" y="115"/>
                  </a:moveTo>
                  <a:cubicBezTo>
                    <a:pt x="298" y="117"/>
                    <a:pt x="295" y="119"/>
                    <a:pt x="292" y="120"/>
                  </a:cubicBezTo>
                  <a:cubicBezTo>
                    <a:pt x="294" y="118"/>
                    <a:pt x="295" y="115"/>
                    <a:pt x="296" y="112"/>
                  </a:cubicBezTo>
                  <a:cubicBezTo>
                    <a:pt x="298" y="109"/>
                    <a:pt x="300" y="105"/>
                    <a:pt x="303" y="103"/>
                  </a:cubicBezTo>
                  <a:cubicBezTo>
                    <a:pt x="304" y="104"/>
                    <a:pt x="304" y="106"/>
                    <a:pt x="304" y="108"/>
                  </a:cubicBezTo>
                  <a:cubicBezTo>
                    <a:pt x="305" y="111"/>
                    <a:pt x="302" y="114"/>
                    <a:pt x="300" y="1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0" name="Freeform 7"/>
            <p:cNvSpPr/>
            <p:nvPr/>
          </p:nvSpPr>
          <p:spPr bwMode="auto">
            <a:xfrm>
              <a:off x="4999038" y="1325563"/>
              <a:ext cx="285750" cy="315913"/>
            </a:xfrm>
            <a:custGeom>
              <a:avLst/>
              <a:gdLst>
                <a:gd name="T0" fmla="*/ 72 w 76"/>
                <a:gd name="T1" fmla="*/ 66 h 84"/>
                <a:gd name="T2" fmla="*/ 54 w 76"/>
                <a:gd name="T3" fmla="*/ 15 h 84"/>
                <a:gd name="T4" fmla="*/ 32 w 76"/>
                <a:gd name="T5" fmla="*/ 21 h 84"/>
                <a:gd name="T6" fmla="*/ 34 w 76"/>
                <a:gd name="T7" fmla="*/ 27 h 84"/>
                <a:gd name="T8" fmla="*/ 27 w 76"/>
                <a:gd name="T9" fmla="*/ 14 h 84"/>
                <a:gd name="T10" fmla="*/ 5 w 76"/>
                <a:gd name="T11" fmla="*/ 20 h 84"/>
                <a:gd name="T12" fmla="*/ 63 w 76"/>
                <a:gd name="T13" fmla="*/ 83 h 84"/>
                <a:gd name="T14" fmla="*/ 72 w 76"/>
                <a:gd name="T15" fmla="*/ 66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4">
                  <a:moveTo>
                    <a:pt x="72" y="66"/>
                  </a:moveTo>
                  <a:cubicBezTo>
                    <a:pt x="65" y="50"/>
                    <a:pt x="59" y="33"/>
                    <a:pt x="54" y="15"/>
                  </a:cubicBezTo>
                  <a:cubicBezTo>
                    <a:pt x="51" y="1"/>
                    <a:pt x="28" y="7"/>
                    <a:pt x="32" y="21"/>
                  </a:cubicBezTo>
                  <a:cubicBezTo>
                    <a:pt x="33" y="23"/>
                    <a:pt x="33" y="25"/>
                    <a:pt x="34" y="27"/>
                  </a:cubicBezTo>
                  <a:cubicBezTo>
                    <a:pt x="31" y="23"/>
                    <a:pt x="29" y="18"/>
                    <a:pt x="27" y="14"/>
                  </a:cubicBezTo>
                  <a:cubicBezTo>
                    <a:pt x="22" y="0"/>
                    <a:pt x="0" y="6"/>
                    <a:pt x="5" y="20"/>
                  </a:cubicBezTo>
                  <a:cubicBezTo>
                    <a:pt x="15" y="44"/>
                    <a:pt x="33" y="82"/>
                    <a:pt x="63" y="83"/>
                  </a:cubicBezTo>
                  <a:cubicBezTo>
                    <a:pt x="72" y="84"/>
                    <a:pt x="76" y="73"/>
                    <a:pt x="72" y="66"/>
                  </a:cubicBezTo>
                  <a:close/>
                </a:path>
              </a:pathLst>
            </a:custGeom>
            <a:solidFill>
              <a:srgbClr val="FFC000"/>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1" name="Freeform 8"/>
            <p:cNvSpPr/>
            <p:nvPr/>
          </p:nvSpPr>
          <p:spPr bwMode="auto">
            <a:xfrm>
              <a:off x="5988051" y="987426"/>
              <a:ext cx="188913" cy="354013"/>
            </a:xfrm>
            <a:custGeom>
              <a:avLst/>
              <a:gdLst>
                <a:gd name="T0" fmla="*/ 49 w 50"/>
                <a:gd name="T1" fmla="*/ 26 h 94"/>
                <a:gd name="T2" fmla="*/ 47 w 50"/>
                <a:gd name="T3" fmla="*/ 19 h 94"/>
                <a:gd name="T4" fmla="*/ 46 w 50"/>
                <a:gd name="T5" fmla="*/ 10 h 94"/>
                <a:gd name="T6" fmla="*/ 32 w 50"/>
                <a:gd name="T7" fmla="*/ 2 h 94"/>
                <a:gd name="T8" fmla="*/ 15 w 50"/>
                <a:gd name="T9" fmla="*/ 5 h 94"/>
                <a:gd name="T10" fmla="*/ 15 w 50"/>
                <a:gd name="T11" fmla="*/ 28 h 94"/>
                <a:gd name="T12" fmla="*/ 22 w 50"/>
                <a:gd name="T13" fmla="*/ 28 h 94"/>
                <a:gd name="T14" fmla="*/ 15 w 50"/>
                <a:gd name="T15" fmla="*/ 46 h 94"/>
                <a:gd name="T16" fmla="*/ 13 w 50"/>
                <a:gd name="T17" fmla="*/ 82 h 94"/>
                <a:gd name="T18" fmla="*/ 33 w 50"/>
                <a:gd name="T19" fmla="*/ 87 h 94"/>
                <a:gd name="T20" fmla="*/ 49 w 50"/>
                <a:gd name="T21" fmla="*/ 2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94">
                  <a:moveTo>
                    <a:pt x="49" y="26"/>
                  </a:moveTo>
                  <a:cubicBezTo>
                    <a:pt x="49" y="23"/>
                    <a:pt x="48" y="21"/>
                    <a:pt x="47" y="19"/>
                  </a:cubicBezTo>
                  <a:cubicBezTo>
                    <a:pt x="47" y="16"/>
                    <a:pt x="47" y="13"/>
                    <a:pt x="46" y="10"/>
                  </a:cubicBezTo>
                  <a:cubicBezTo>
                    <a:pt x="45" y="4"/>
                    <a:pt x="38" y="0"/>
                    <a:pt x="32" y="2"/>
                  </a:cubicBezTo>
                  <a:cubicBezTo>
                    <a:pt x="26" y="3"/>
                    <a:pt x="21" y="5"/>
                    <a:pt x="15" y="5"/>
                  </a:cubicBezTo>
                  <a:cubicBezTo>
                    <a:pt x="0" y="6"/>
                    <a:pt x="0" y="29"/>
                    <a:pt x="15" y="28"/>
                  </a:cubicBezTo>
                  <a:cubicBezTo>
                    <a:pt x="17" y="28"/>
                    <a:pt x="20" y="28"/>
                    <a:pt x="22" y="28"/>
                  </a:cubicBezTo>
                  <a:cubicBezTo>
                    <a:pt x="19" y="34"/>
                    <a:pt x="16" y="41"/>
                    <a:pt x="15" y="46"/>
                  </a:cubicBezTo>
                  <a:cubicBezTo>
                    <a:pt x="12" y="58"/>
                    <a:pt x="10" y="70"/>
                    <a:pt x="13" y="82"/>
                  </a:cubicBezTo>
                  <a:cubicBezTo>
                    <a:pt x="15" y="90"/>
                    <a:pt x="27" y="94"/>
                    <a:pt x="33" y="87"/>
                  </a:cubicBezTo>
                  <a:cubicBezTo>
                    <a:pt x="45" y="71"/>
                    <a:pt x="50" y="46"/>
                    <a:pt x="49" y="26"/>
                  </a:cubicBezTo>
                  <a:close/>
                </a:path>
              </a:pathLst>
            </a:custGeom>
            <a:solidFill>
              <a:srgbClr val="FFC000"/>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2" name="Freeform 9"/>
            <p:cNvSpPr/>
            <p:nvPr/>
          </p:nvSpPr>
          <p:spPr bwMode="auto">
            <a:xfrm>
              <a:off x="6869113" y="1319213"/>
              <a:ext cx="320675" cy="352425"/>
            </a:xfrm>
            <a:custGeom>
              <a:avLst/>
              <a:gdLst>
                <a:gd name="T0" fmla="*/ 61 w 85"/>
                <a:gd name="T1" fmla="*/ 15 h 94"/>
                <a:gd name="T2" fmla="*/ 60 w 85"/>
                <a:gd name="T3" fmla="*/ 10 h 94"/>
                <a:gd name="T4" fmla="*/ 46 w 85"/>
                <a:gd name="T5" fmla="*/ 2 h 94"/>
                <a:gd name="T6" fmla="*/ 20 w 85"/>
                <a:gd name="T7" fmla="*/ 27 h 94"/>
                <a:gd name="T8" fmla="*/ 8 w 85"/>
                <a:gd name="T9" fmla="*/ 59 h 94"/>
                <a:gd name="T10" fmla="*/ 15 w 85"/>
                <a:gd name="T11" fmla="*/ 78 h 94"/>
                <a:gd name="T12" fmla="*/ 15 w 85"/>
                <a:gd name="T13" fmla="*/ 79 h 94"/>
                <a:gd name="T14" fmla="*/ 29 w 85"/>
                <a:gd name="T15" fmla="*/ 93 h 94"/>
                <a:gd name="T16" fmla="*/ 60 w 85"/>
                <a:gd name="T17" fmla="*/ 66 h 94"/>
                <a:gd name="T18" fmla="*/ 80 w 85"/>
                <a:gd name="T19" fmla="*/ 26 h 94"/>
                <a:gd name="T20" fmla="*/ 61 w 85"/>
                <a:gd name="T21" fmla="*/ 1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94">
                  <a:moveTo>
                    <a:pt x="61" y="15"/>
                  </a:moveTo>
                  <a:cubicBezTo>
                    <a:pt x="61" y="14"/>
                    <a:pt x="61" y="12"/>
                    <a:pt x="60" y="10"/>
                  </a:cubicBezTo>
                  <a:cubicBezTo>
                    <a:pt x="58" y="5"/>
                    <a:pt x="52" y="0"/>
                    <a:pt x="46" y="2"/>
                  </a:cubicBezTo>
                  <a:cubicBezTo>
                    <a:pt x="33" y="7"/>
                    <a:pt x="26" y="15"/>
                    <a:pt x="20" y="27"/>
                  </a:cubicBezTo>
                  <a:cubicBezTo>
                    <a:pt x="16" y="38"/>
                    <a:pt x="17" y="51"/>
                    <a:pt x="8" y="59"/>
                  </a:cubicBezTo>
                  <a:cubicBezTo>
                    <a:pt x="0" y="66"/>
                    <a:pt x="6" y="77"/>
                    <a:pt x="15" y="78"/>
                  </a:cubicBezTo>
                  <a:cubicBezTo>
                    <a:pt x="15" y="78"/>
                    <a:pt x="15" y="78"/>
                    <a:pt x="15" y="79"/>
                  </a:cubicBezTo>
                  <a:cubicBezTo>
                    <a:pt x="13" y="88"/>
                    <a:pt x="20" y="94"/>
                    <a:pt x="29" y="93"/>
                  </a:cubicBezTo>
                  <a:cubicBezTo>
                    <a:pt x="43" y="91"/>
                    <a:pt x="52" y="77"/>
                    <a:pt x="60" y="66"/>
                  </a:cubicBezTo>
                  <a:cubicBezTo>
                    <a:pt x="68" y="54"/>
                    <a:pt x="75" y="40"/>
                    <a:pt x="80" y="26"/>
                  </a:cubicBezTo>
                  <a:cubicBezTo>
                    <a:pt x="85" y="14"/>
                    <a:pt x="69" y="8"/>
                    <a:pt x="61" y="15"/>
                  </a:cubicBezTo>
                  <a:close/>
                </a:path>
              </a:pathLst>
            </a:custGeom>
            <a:solidFill>
              <a:srgbClr val="FFC000"/>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4" name="Freeform 10"/>
            <p:cNvSpPr/>
            <p:nvPr/>
          </p:nvSpPr>
          <p:spPr bwMode="auto">
            <a:xfrm>
              <a:off x="7351713" y="2228851"/>
              <a:ext cx="349250" cy="179388"/>
            </a:xfrm>
            <a:custGeom>
              <a:avLst/>
              <a:gdLst>
                <a:gd name="T0" fmla="*/ 90 w 93"/>
                <a:gd name="T1" fmla="*/ 33 h 48"/>
                <a:gd name="T2" fmla="*/ 84 w 93"/>
                <a:gd name="T3" fmla="*/ 11 h 48"/>
                <a:gd name="T4" fmla="*/ 70 w 93"/>
                <a:gd name="T5" fmla="*/ 2 h 48"/>
                <a:gd name="T6" fmla="*/ 31 w 93"/>
                <a:gd name="T7" fmla="*/ 19 h 48"/>
                <a:gd name="T8" fmla="*/ 30 w 93"/>
                <a:gd name="T9" fmla="*/ 19 h 48"/>
                <a:gd name="T10" fmla="*/ 29 w 93"/>
                <a:gd name="T11" fmla="*/ 18 h 48"/>
                <a:gd name="T12" fmla="*/ 8 w 93"/>
                <a:gd name="T13" fmla="*/ 23 h 48"/>
                <a:gd name="T14" fmla="*/ 14 w 93"/>
                <a:gd name="T15" fmla="*/ 44 h 48"/>
                <a:gd name="T16" fmla="*/ 28 w 93"/>
                <a:gd name="T17" fmla="*/ 43 h 48"/>
                <a:gd name="T18" fmla="*/ 76 w 93"/>
                <a:gd name="T19" fmla="*/ 47 h 48"/>
                <a:gd name="T20" fmla="*/ 90 w 93"/>
                <a:gd name="T21" fmla="*/ 3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48">
                  <a:moveTo>
                    <a:pt x="90" y="33"/>
                  </a:moveTo>
                  <a:cubicBezTo>
                    <a:pt x="87" y="25"/>
                    <a:pt x="86" y="18"/>
                    <a:pt x="84" y="11"/>
                  </a:cubicBezTo>
                  <a:cubicBezTo>
                    <a:pt x="83" y="5"/>
                    <a:pt x="76" y="0"/>
                    <a:pt x="70" y="2"/>
                  </a:cubicBezTo>
                  <a:cubicBezTo>
                    <a:pt x="57" y="8"/>
                    <a:pt x="44" y="15"/>
                    <a:pt x="31" y="19"/>
                  </a:cubicBezTo>
                  <a:cubicBezTo>
                    <a:pt x="31" y="19"/>
                    <a:pt x="31" y="19"/>
                    <a:pt x="30" y="19"/>
                  </a:cubicBezTo>
                  <a:cubicBezTo>
                    <a:pt x="30" y="18"/>
                    <a:pt x="29" y="18"/>
                    <a:pt x="29" y="18"/>
                  </a:cubicBezTo>
                  <a:cubicBezTo>
                    <a:pt x="24" y="9"/>
                    <a:pt x="8" y="13"/>
                    <a:pt x="8" y="23"/>
                  </a:cubicBezTo>
                  <a:cubicBezTo>
                    <a:pt x="0" y="29"/>
                    <a:pt x="2" y="44"/>
                    <a:pt x="14" y="44"/>
                  </a:cubicBezTo>
                  <a:cubicBezTo>
                    <a:pt x="19" y="44"/>
                    <a:pt x="24" y="44"/>
                    <a:pt x="28" y="43"/>
                  </a:cubicBezTo>
                  <a:cubicBezTo>
                    <a:pt x="44" y="47"/>
                    <a:pt x="65" y="45"/>
                    <a:pt x="76" y="47"/>
                  </a:cubicBezTo>
                  <a:cubicBezTo>
                    <a:pt x="83" y="48"/>
                    <a:pt x="93" y="42"/>
                    <a:pt x="90" y="33"/>
                  </a:cubicBezTo>
                  <a:close/>
                </a:path>
              </a:pathLst>
            </a:custGeom>
            <a:solidFill>
              <a:srgbClr val="FFC000"/>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5" name="Freeform 11"/>
            <p:cNvSpPr/>
            <p:nvPr/>
          </p:nvSpPr>
          <p:spPr bwMode="auto">
            <a:xfrm>
              <a:off x="7234238" y="3190876"/>
              <a:ext cx="368300" cy="247650"/>
            </a:xfrm>
            <a:custGeom>
              <a:avLst/>
              <a:gdLst>
                <a:gd name="T0" fmla="*/ 97 w 98"/>
                <a:gd name="T1" fmla="*/ 50 h 66"/>
                <a:gd name="T2" fmla="*/ 80 w 98"/>
                <a:gd name="T3" fmla="*/ 27 h 66"/>
                <a:gd name="T4" fmla="*/ 68 w 98"/>
                <a:gd name="T5" fmla="*/ 28 h 66"/>
                <a:gd name="T6" fmla="*/ 45 w 98"/>
                <a:gd name="T7" fmla="*/ 3 h 66"/>
                <a:gd name="T8" fmla="*/ 32 w 98"/>
                <a:gd name="T9" fmla="*/ 4 h 66"/>
                <a:gd name="T10" fmla="*/ 15 w 98"/>
                <a:gd name="T11" fmla="*/ 6 h 66"/>
                <a:gd name="T12" fmla="*/ 15 w 98"/>
                <a:gd name="T13" fmla="*/ 29 h 66"/>
                <a:gd name="T14" fmla="*/ 28 w 98"/>
                <a:gd name="T15" fmla="*/ 28 h 66"/>
                <a:gd name="T16" fmla="*/ 30 w 98"/>
                <a:gd name="T17" fmla="*/ 28 h 66"/>
                <a:gd name="T18" fmla="*/ 29 w 98"/>
                <a:gd name="T19" fmla="*/ 36 h 66"/>
                <a:gd name="T20" fmla="*/ 42 w 98"/>
                <a:gd name="T21" fmla="*/ 57 h 66"/>
                <a:gd name="T22" fmla="*/ 64 w 98"/>
                <a:gd name="T23" fmla="*/ 55 h 66"/>
                <a:gd name="T24" fmla="*/ 65 w 98"/>
                <a:gd name="T25" fmla="*/ 55 h 66"/>
                <a:gd name="T26" fmla="*/ 83 w 98"/>
                <a:gd name="T27" fmla="*/ 64 h 66"/>
                <a:gd name="T28" fmla="*/ 97 w 98"/>
                <a:gd name="T29" fmla="*/ 5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66">
                  <a:moveTo>
                    <a:pt x="97" y="50"/>
                  </a:moveTo>
                  <a:cubicBezTo>
                    <a:pt x="95" y="39"/>
                    <a:pt x="91" y="29"/>
                    <a:pt x="80" y="27"/>
                  </a:cubicBezTo>
                  <a:cubicBezTo>
                    <a:pt x="76" y="26"/>
                    <a:pt x="72" y="26"/>
                    <a:pt x="68" y="28"/>
                  </a:cubicBezTo>
                  <a:cubicBezTo>
                    <a:pt x="61" y="19"/>
                    <a:pt x="54" y="9"/>
                    <a:pt x="45" y="3"/>
                  </a:cubicBezTo>
                  <a:cubicBezTo>
                    <a:pt x="40" y="0"/>
                    <a:pt x="35" y="1"/>
                    <a:pt x="32" y="4"/>
                  </a:cubicBezTo>
                  <a:cubicBezTo>
                    <a:pt x="26" y="4"/>
                    <a:pt x="20" y="5"/>
                    <a:pt x="15" y="6"/>
                  </a:cubicBezTo>
                  <a:cubicBezTo>
                    <a:pt x="0" y="6"/>
                    <a:pt x="0" y="29"/>
                    <a:pt x="15" y="29"/>
                  </a:cubicBezTo>
                  <a:cubicBezTo>
                    <a:pt x="19" y="28"/>
                    <a:pt x="24" y="28"/>
                    <a:pt x="28" y="28"/>
                  </a:cubicBezTo>
                  <a:cubicBezTo>
                    <a:pt x="29" y="28"/>
                    <a:pt x="30" y="28"/>
                    <a:pt x="30" y="28"/>
                  </a:cubicBezTo>
                  <a:cubicBezTo>
                    <a:pt x="30" y="31"/>
                    <a:pt x="29" y="33"/>
                    <a:pt x="29" y="36"/>
                  </a:cubicBezTo>
                  <a:cubicBezTo>
                    <a:pt x="28" y="45"/>
                    <a:pt x="34" y="54"/>
                    <a:pt x="42" y="57"/>
                  </a:cubicBezTo>
                  <a:cubicBezTo>
                    <a:pt x="50" y="60"/>
                    <a:pt x="57" y="58"/>
                    <a:pt x="64" y="55"/>
                  </a:cubicBezTo>
                  <a:cubicBezTo>
                    <a:pt x="64" y="55"/>
                    <a:pt x="64" y="55"/>
                    <a:pt x="65" y="55"/>
                  </a:cubicBezTo>
                  <a:cubicBezTo>
                    <a:pt x="70" y="59"/>
                    <a:pt x="75" y="62"/>
                    <a:pt x="83" y="64"/>
                  </a:cubicBezTo>
                  <a:cubicBezTo>
                    <a:pt x="92" y="66"/>
                    <a:pt x="98" y="58"/>
                    <a:pt x="97" y="50"/>
                  </a:cubicBezTo>
                  <a:close/>
                </a:path>
              </a:pathLst>
            </a:custGeom>
            <a:solidFill>
              <a:srgbClr val="FFC000"/>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6" name="Freeform 12"/>
            <p:cNvSpPr>
              <a:spLocks noEditPoints="1"/>
            </p:cNvSpPr>
            <p:nvPr/>
          </p:nvSpPr>
          <p:spPr bwMode="auto">
            <a:xfrm>
              <a:off x="4600576" y="3221038"/>
              <a:ext cx="349250" cy="209550"/>
            </a:xfrm>
            <a:custGeom>
              <a:avLst/>
              <a:gdLst>
                <a:gd name="T0" fmla="*/ 87 w 93"/>
                <a:gd name="T1" fmla="*/ 6 h 56"/>
                <a:gd name="T2" fmla="*/ 67 w 93"/>
                <a:gd name="T3" fmla="*/ 2 h 56"/>
                <a:gd name="T4" fmla="*/ 51 w 93"/>
                <a:gd name="T5" fmla="*/ 8 h 56"/>
                <a:gd name="T6" fmla="*/ 46 w 93"/>
                <a:gd name="T7" fmla="*/ 5 h 56"/>
                <a:gd name="T8" fmla="*/ 34 w 93"/>
                <a:gd name="T9" fmla="*/ 5 h 56"/>
                <a:gd name="T10" fmla="*/ 24 w 93"/>
                <a:gd name="T11" fmla="*/ 4 h 56"/>
                <a:gd name="T12" fmla="*/ 2 w 93"/>
                <a:gd name="T13" fmla="*/ 41 h 56"/>
                <a:gd name="T14" fmla="*/ 25 w 93"/>
                <a:gd name="T15" fmla="*/ 41 h 56"/>
                <a:gd name="T16" fmla="*/ 25 w 93"/>
                <a:gd name="T17" fmla="*/ 39 h 56"/>
                <a:gd name="T18" fmla="*/ 42 w 93"/>
                <a:gd name="T19" fmla="*/ 47 h 56"/>
                <a:gd name="T20" fmla="*/ 50 w 93"/>
                <a:gd name="T21" fmla="*/ 33 h 56"/>
                <a:gd name="T22" fmla="*/ 52 w 93"/>
                <a:gd name="T23" fmla="*/ 33 h 56"/>
                <a:gd name="T24" fmla="*/ 85 w 93"/>
                <a:gd name="T25" fmla="*/ 27 h 56"/>
                <a:gd name="T26" fmla="*/ 87 w 93"/>
                <a:gd name="T27" fmla="*/ 6 h 56"/>
                <a:gd name="T28" fmla="*/ 25 w 93"/>
                <a:gd name="T29" fmla="*/ 36 h 56"/>
                <a:gd name="T30" fmla="*/ 25 w 93"/>
                <a:gd name="T31" fmla="*/ 30 h 56"/>
                <a:gd name="T32" fmla="*/ 25 w 93"/>
                <a:gd name="T33" fmla="*/ 28 h 56"/>
                <a:gd name="T34" fmla="*/ 25 w 93"/>
                <a:gd name="T35" fmla="*/ 27 h 56"/>
                <a:gd name="T36" fmla="*/ 27 w 93"/>
                <a:gd name="T37" fmla="*/ 27 h 56"/>
                <a:gd name="T38" fmla="*/ 30 w 93"/>
                <a:gd name="T39" fmla="*/ 27 h 56"/>
                <a:gd name="T40" fmla="*/ 30 w 93"/>
                <a:gd name="T41" fmla="*/ 27 h 56"/>
                <a:gd name="T42" fmla="*/ 25 w 93"/>
                <a:gd name="T43"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56">
                  <a:moveTo>
                    <a:pt x="87" y="6"/>
                  </a:moveTo>
                  <a:cubicBezTo>
                    <a:pt x="81" y="0"/>
                    <a:pt x="74" y="1"/>
                    <a:pt x="67" y="2"/>
                  </a:cubicBezTo>
                  <a:cubicBezTo>
                    <a:pt x="62" y="3"/>
                    <a:pt x="56" y="5"/>
                    <a:pt x="51" y="8"/>
                  </a:cubicBezTo>
                  <a:cubicBezTo>
                    <a:pt x="49" y="7"/>
                    <a:pt x="47" y="6"/>
                    <a:pt x="46" y="5"/>
                  </a:cubicBezTo>
                  <a:cubicBezTo>
                    <a:pt x="41" y="2"/>
                    <a:pt x="37" y="3"/>
                    <a:pt x="34" y="5"/>
                  </a:cubicBezTo>
                  <a:cubicBezTo>
                    <a:pt x="31" y="4"/>
                    <a:pt x="28" y="4"/>
                    <a:pt x="24" y="4"/>
                  </a:cubicBezTo>
                  <a:cubicBezTo>
                    <a:pt x="4" y="6"/>
                    <a:pt x="0" y="24"/>
                    <a:pt x="2" y="41"/>
                  </a:cubicBezTo>
                  <a:cubicBezTo>
                    <a:pt x="4" y="55"/>
                    <a:pt x="27" y="56"/>
                    <a:pt x="25" y="41"/>
                  </a:cubicBezTo>
                  <a:cubicBezTo>
                    <a:pt x="25" y="40"/>
                    <a:pt x="25" y="40"/>
                    <a:pt x="25" y="39"/>
                  </a:cubicBezTo>
                  <a:cubicBezTo>
                    <a:pt x="27" y="47"/>
                    <a:pt x="34" y="52"/>
                    <a:pt x="42" y="47"/>
                  </a:cubicBezTo>
                  <a:cubicBezTo>
                    <a:pt x="47" y="43"/>
                    <a:pt x="49" y="39"/>
                    <a:pt x="50" y="33"/>
                  </a:cubicBezTo>
                  <a:cubicBezTo>
                    <a:pt x="50" y="33"/>
                    <a:pt x="51" y="33"/>
                    <a:pt x="52" y="33"/>
                  </a:cubicBezTo>
                  <a:cubicBezTo>
                    <a:pt x="63" y="36"/>
                    <a:pt x="76" y="36"/>
                    <a:pt x="85" y="27"/>
                  </a:cubicBezTo>
                  <a:cubicBezTo>
                    <a:pt x="90" y="21"/>
                    <a:pt x="93" y="12"/>
                    <a:pt x="87" y="6"/>
                  </a:cubicBezTo>
                  <a:close/>
                  <a:moveTo>
                    <a:pt x="25" y="36"/>
                  </a:moveTo>
                  <a:cubicBezTo>
                    <a:pt x="25" y="34"/>
                    <a:pt x="25" y="32"/>
                    <a:pt x="25" y="30"/>
                  </a:cubicBezTo>
                  <a:cubicBezTo>
                    <a:pt x="25" y="29"/>
                    <a:pt x="25" y="28"/>
                    <a:pt x="25" y="28"/>
                  </a:cubicBezTo>
                  <a:cubicBezTo>
                    <a:pt x="25" y="27"/>
                    <a:pt x="25" y="27"/>
                    <a:pt x="25" y="27"/>
                  </a:cubicBezTo>
                  <a:cubicBezTo>
                    <a:pt x="26" y="27"/>
                    <a:pt x="26" y="27"/>
                    <a:pt x="27" y="27"/>
                  </a:cubicBezTo>
                  <a:cubicBezTo>
                    <a:pt x="27" y="29"/>
                    <a:pt x="27" y="29"/>
                    <a:pt x="30" y="27"/>
                  </a:cubicBezTo>
                  <a:cubicBezTo>
                    <a:pt x="30" y="27"/>
                    <a:pt x="30" y="27"/>
                    <a:pt x="30" y="27"/>
                  </a:cubicBezTo>
                  <a:cubicBezTo>
                    <a:pt x="26" y="30"/>
                    <a:pt x="25" y="33"/>
                    <a:pt x="25" y="36"/>
                  </a:cubicBezTo>
                  <a:close/>
                </a:path>
              </a:pathLst>
            </a:custGeom>
            <a:solidFill>
              <a:srgbClr val="FFC000"/>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7" name="Freeform 13"/>
            <p:cNvSpPr/>
            <p:nvPr/>
          </p:nvSpPr>
          <p:spPr bwMode="auto">
            <a:xfrm>
              <a:off x="4441826" y="2228851"/>
              <a:ext cx="381000" cy="195263"/>
            </a:xfrm>
            <a:custGeom>
              <a:avLst/>
              <a:gdLst>
                <a:gd name="T0" fmla="*/ 77 w 101"/>
                <a:gd name="T1" fmla="*/ 14 h 52"/>
                <a:gd name="T2" fmla="*/ 31 w 101"/>
                <a:gd name="T3" fmla="*/ 0 h 52"/>
                <a:gd name="T4" fmla="*/ 20 w 101"/>
                <a:gd name="T5" fmla="*/ 14 h 52"/>
                <a:gd name="T6" fmla="*/ 15 w 101"/>
                <a:gd name="T7" fmla="*/ 14 h 52"/>
                <a:gd name="T8" fmla="*/ 15 w 101"/>
                <a:gd name="T9" fmla="*/ 37 h 52"/>
                <a:gd name="T10" fmla="*/ 67 w 101"/>
                <a:gd name="T11" fmla="*/ 48 h 52"/>
                <a:gd name="T12" fmla="*/ 98 w 101"/>
                <a:gd name="T13" fmla="*/ 38 h 52"/>
                <a:gd name="T14" fmla="*/ 77 w 101"/>
                <a:gd name="T15" fmla="*/ 14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52">
                  <a:moveTo>
                    <a:pt x="77" y="14"/>
                  </a:moveTo>
                  <a:cubicBezTo>
                    <a:pt x="62" y="7"/>
                    <a:pt x="48" y="0"/>
                    <a:pt x="31" y="0"/>
                  </a:cubicBezTo>
                  <a:cubicBezTo>
                    <a:pt x="23" y="0"/>
                    <a:pt x="19" y="7"/>
                    <a:pt x="20" y="14"/>
                  </a:cubicBezTo>
                  <a:cubicBezTo>
                    <a:pt x="18" y="14"/>
                    <a:pt x="17" y="14"/>
                    <a:pt x="15" y="14"/>
                  </a:cubicBezTo>
                  <a:cubicBezTo>
                    <a:pt x="0" y="13"/>
                    <a:pt x="0" y="36"/>
                    <a:pt x="15" y="37"/>
                  </a:cubicBezTo>
                  <a:cubicBezTo>
                    <a:pt x="34" y="37"/>
                    <a:pt x="50" y="40"/>
                    <a:pt x="67" y="48"/>
                  </a:cubicBezTo>
                  <a:cubicBezTo>
                    <a:pt x="77" y="52"/>
                    <a:pt x="94" y="51"/>
                    <a:pt x="98" y="38"/>
                  </a:cubicBezTo>
                  <a:cubicBezTo>
                    <a:pt x="101" y="26"/>
                    <a:pt x="86" y="18"/>
                    <a:pt x="77" y="14"/>
                  </a:cubicBezTo>
                  <a:close/>
                </a:path>
              </a:pathLst>
            </a:custGeom>
            <a:solidFill>
              <a:srgbClr val="FFC000"/>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8" name="Freeform 14"/>
            <p:cNvSpPr/>
            <p:nvPr/>
          </p:nvSpPr>
          <p:spPr bwMode="auto">
            <a:xfrm>
              <a:off x="5619751" y="3903663"/>
              <a:ext cx="971550" cy="142875"/>
            </a:xfrm>
            <a:custGeom>
              <a:avLst/>
              <a:gdLst>
                <a:gd name="T0" fmla="*/ 243 w 258"/>
                <a:gd name="T1" fmla="*/ 1 h 38"/>
                <a:gd name="T2" fmla="*/ 129 w 258"/>
                <a:gd name="T3" fmla="*/ 1 h 38"/>
                <a:gd name="T4" fmla="*/ 15 w 258"/>
                <a:gd name="T5" fmla="*/ 9 h 38"/>
                <a:gd name="T6" fmla="*/ 15 w 258"/>
                <a:gd name="T7" fmla="*/ 32 h 38"/>
                <a:gd name="T8" fmla="*/ 93 w 258"/>
                <a:gd name="T9" fmla="*/ 26 h 38"/>
                <a:gd name="T10" fmla="*/ 107 w 258"/>
                <a:gd name="T11" fmla="*/ 35 h 38"/>
                <a:gd name="T12" fmla="*/ 169 w 258"/>
                <a:gd name="T13" fmla="*/ 32 h 38"/>
                <a:gd name="T14" fmla="*/ 204 w 258"/>
                <a:gd name="T15" fmla="*/ 32 h 38"/>
                <a:gd name="T16" fmla="*/ 243 w 258"/>
                <a:gd name="T17" fmla="*/ 24 h 38"/>
                <a:gd name="T18" fmla="*/ 243 w 258"/>
                <a:gd name="T19"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38">
                  <a:moveTo>
                    <a:pt x="243" y="1"/>
                  </a:moveTo>
                  <a:cubicBezTo>
                    <a:pt x="205" y="1"/>
                    <a:pt x="167" y="0"/>
                    <a:pt x="129" y="1"/>
                  </a:cubicBezTo>
                  <a:cubicBezTo>
                    <a:pt x="90" y="2"/>
                    <a:pt x="53" y="6"/>
                    <a:pt x="15" y="9"/>
                  </a:cubicBezTo>
                  <a:cubicBezTo>
                    <a:pt x="0" y="10"/>
                    <a:pt x="0" y="34"/>
                    <a:pt x="15" y="32"/>
                  </a:cubicBezTo>
                  <a:cubicBezTo>
                    <a:pt x="41" y="30"/>
                    <a:pt x="67" y="28"/>
                    <a:pt x="93" y="26"/>
                  </a:cubicBezTo>
                  <a:cubicBezTo>
                    <a:pt x="94" y="32"/>
                    <a:pt x="99" y="38"/>
                    <a:pt x="107" y="35"/>
                  </a:cubicBezTo>
                  <a:cubicBezTo>
                    <a:pt x="126" y="27"/>
                    <a:pt x="149" y="32"/>
                    <a:pt x="169" y="32"/>
                  </a:cubicBezTo>
                  <a:cubicBezTo>
                    <a:pt x="181" y="32"/>
                    <a:pt x="192" y="33"/>
                    <a:pt x="204" y="32"/>
                  </a:cubicBezTo>
                  <a:cubicBezTo>
                    <a:pt x="217" y="30"/>
                    <a:pt x="230" y="25"/>
                    <a:pt x="243" y="24"/>
                  </a:cubicBezTo>
                  <a:cubicBezTo>
                    <a:pt x="258" y="22"/>
                    <a:pt x="258" y="1"/>
                    <a:pt x="243" y="1"/>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9" name="Freeform 15"/>
            <p:cNvSpPr/>
            <p:nvPr/>
          </p:nvSpPr>
          <p:spPr bwMode="auto">
            <a:xfrm>
              <a:off x="5605463" y="4081463"/>
              <a:ext cx="974725" cy="153988"/>
            </a:xfrm>
            <a:custGeom>
              <a:avLst/>
              <a:gdLst>
                <a:gd name="T0" fmla="*/ 248 w 259"/>
                <a:gd name="T1" fmla="*/ 5 h 41"/>
                <a:gd name="T2" fmla="*/ 186 w 259"/>
                <a:gd name="T3" fmla="*/ 2 h 41"/>
                <a:gd name="T4" fmla="*/ 117 w 259"/>
                <a:gd name="T5" fmla="*/ 3 h 41"/>
                <a:gd name="T6" fmla="*/ 60 w 259"/>
                <a:gd name="T7" fmla="*/ 1 h 41"/>
                <a:gd name="T8" fmla="*/ 12 w 259"/>
                <a:gd name="T9" fmla="*/ 11 h 41"/>
                <a:gd name="T10" fmla="*/ 24 w 259"/>
                <a:gd name="T11" fmla="*/ 31 h 41"/>
                <a:gd name="T12" fmla="*/ 64 w 259"/>
                <a:gd name="T13" fmla="*/ 25 h 41"/>
                <a:gd name="T14" fmla="*/ 100 w 259"/>
                <a:gd name="T15" fmla="*/ 26 h 41"/>
                <a:gd name="T16" fmla="*/ 110 w 259"/>
                <a:gd name="T17" fmla="*/ 40 h 41"/>
                <a:gd name="T18" fmla="*/ 191 w 259"/>
                <a:gd name="T19" fmla="*/ 40 h 41"/>
                <a:gd name="T20" fmla="*/ 250 w 259"/>
                <a:gd name="T21" fmla="*/ 26 h 41"/>
                <a:gd name="T22" fmla="*/ 248 w 259"/>
                <a:gd name="T23"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9" h="41">
                  <a:moveTo>
                    <a:pt x="248" y="5"/>
                  </a:moveTo>
                  <a:cubicBezTo>
                    <a:pt x="227" y="1"/>
                    <a:pt x="206" y="2"/>
                    <a:pt x="186" y="2"/>
                  </a:cubicBezTo>
                  <a:cubicBezTo>
                    <a:pt x="163" y="3"/>
                    <a:pt x="140" y="3"/>
                    <a:pt x="117" y="3"/>
                  </a:cubicBezTo>
                  <a:cubicBezTo>
                    <a:pt x="98" y="3"/>
                    <a:pt x="79" y="2"/>
                    <a:pt x="60" y="1"/>
                  </a:cubicBezTo>
                  <a:cubicBezTo>
                    <a:pt x="44" y="0"/>
                    <a:pt x="26" y="1"/>
                    <a:pt x="12" y="11"/>
                  </a:cubicBezTo>
                  <a:cubicBezTo>
                    <a:pt x="0" y="19"/>
                    <a:pt x="12" y="39"/>
                    <a:pt x="24" y="31"/>
                  </a:cubicBezTo>
                  <a:cubicBezTo>
                    <a:pt x="35" y="22"/>
                    <a:pt x="50" y="24"/>
                    <a:pt x="64" y="25"/>
                  </a:cubicBezTo>
                  <a:cubicBezTo>
                    <a:pt x="76" y="25"/>
                    <a:pt x="88" y="26"/>
                    <a:pt x="100" y="26"/>
                  </a:cubicBezTo>
                  <a:cubicBezTo>
                    <a:pt x="98" y="32"/>
                    <a:pt x="102" y="40"/>
                    <a:pt x="110" y="40"/>
                  </a:cubicBezTo>
                  <a:cubicBezTo>
                    <a:pt x="137" y="40"/>
                    <a:pt x="164" y="41"/>
                    <a:pt x="191" y="40"/>
                  </a:cubicBezTo>
                  <a:cubicBezTo>
                    <a:pt x="210" y="40"/>
                    <a:pt x="235" y="38"/>
                    <a:pt x="250" y="26"/>
                  </a:cubicBezTo>
                  <a:cubicBezTo>
                    <a:pt x="257" y="21"/>
                    <a:pt x="259" y="7"/>
                    <a:pt x="248" y="5"/>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0" name="Freeform 16"/>
            <p:cNvSpPr>
              <a:spLocks noEditPoints="1"/>
            </p:cNvSpPr>
            <p:nvPr/>
          </p:nvSpPr>
          <p:spPr bwMode="auto">
            <a:xfrm>
              <a:off x="5619751" y="4230688"/>
              <a:ext cx="925513" cy="403225"/>
            </a:xfrm>
            <a:custGeom>
              <a:avLst/>
              <a:gdLst>
                <a:gd name="T0" fmla="*/ 239 w 246"/>
                <a:gd name="T1" fmla="*/ 18 h 107"/>
                <a:gd name="T2" fmla="*/ 159 w 246"/>
                <a:gd name="T3" fmla="*/ 9 h 107"/>
                <a:gd name="T4" fmla="*/ 15 w 246"/>
                <a:gd name="T5" fmla="*/ 23 h 107"/>
                <a:gd name="T6" fmla="*/ 21 w 246"/>
                <a:gd name="T7" fmla="*/ 45 h 107"/>
                <a:gd name="T8" fmla="*/ 45 w 246"/>
                <a:gd name="T9" fmla="*/ 40 h 107"/>
                <a:gd name="T10" fmla="*/ 46 w 246"/>
                <a:gd name="T11" fmla="*/ 54 h 107"/>
                <a:gd name="T12" fmla="*/ 64 w 246"/>
                <a:gd name="T13" fmla="*/ 63 h 107"/>
                <a:gd name="T14" fmla="*/ 61 w 246"/>
                <a:gd name="T15" fmla="*/ 73 h 107"/>
                <a:gd name="T16" fmla="*/ 63 w 246"/>
                <a:gd name="T17" fmla="*/ 78 h 107"/>
                <a:gd name="T18" fmla="*/ 63 w 246"/>
                <a:gd name="T19" fmla="*/ 95 h 107"/>
                <a:gd name="T20" fmla="*/ 80 w 246"/>
                <a:gd name="T21" fmla="*/ 102 h 107"/>
                <a:gd name="T22" fmla="*/ 84 w 246"/>
                <a:gd name="T23" fmla="*/ 100 h 107"/>
                <a:gd name="T24" fmla="*/ 112 w 246"/>
                <a:gd name="T25" fmla="*/ 106 h 107"/>
                <a:gd name="T26" fmla="*/ 150 w 246"/>
                <a:gd name="T27" fmla="*/ 106 h 107"/>
                <a:gd name="T28" fmla="*/ 189 w 246"/>
                <a:gd name="T29" fmla="*/ 78 h 107"/>
                <a:gd name="T30" fmla="*/ 193 w 246"/>
                <a:gd name="T31" fmla="*/ 70 h 107"/>
                <a:gd name="T32" fmla="*/ 200 w 246"/>
                <a:gd name="T33" fmla="*/ 56 h 107"/>
                <a:gd name="T34" fmla="*/ 197 w 246"/>
                <a:gd name="T35" fmla="*/ 45 h 107"/>
                <a:gd name="T36" fmla="*/ 234 w 246"/>
                <a:gd name="T37" fmla="*/ 37 h 107"/>
                <a:gd name="T38" fmla="*/ 239 w 246"/>
                <a:gd name="T39" fmla="*/ 18 h 107"/>
                <a:gd name="T40" fmla="*/ 97 w 246"/>
                <a:gd name="T41" fmla="*/ 62 h 107"/>
                <a:gd name="T42" fmla="*/ 104 w 246"/>
                <a:gd name="T43" fmla="*/ 62 h 107"/>
                <a:gd name="T44" fmla="*/ 166 w 246"/>
                <a:gd name="T45" fmla="*/ 62 h 107"/>
                <a:gd name="T46" fmla="*/ 97 w 246"/>
                <a:gd name="T47" fmla="*/ 6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 h="107">
                  <a:moveTo>
                    <a:pt x="239" y="18"/>
                  </a:moveTo>
                  <a:cubicBezTo>
                    <a:pt x="221" y="0"/>
                    <a:pt x="182" y="9"/>
                    <a:pt x="159" y="9"/>
                  </a:cubicBezTo>
                  <a:cubicBezTo>
                    <a:pt x="110" y="9"/>
                    <a:pt x="62" y="10"/>
                    <a:pt x="15" y="23"/>
                  </a:cubicBezTo>
                  <a:cubicBezTo>
                    <a:pt x="0" y="27"/>
                    <a:pt x="6" y="49"/>
                    <a:pt x="21" y="45"/>
                  </a:cubicBezTo>
                  <a:cubicBezTo>
                    <a:pt x="29" y="43"/>
                    <a:pt x="37" y="41"/>
                    <a:pt x="45" y="40"/>
                  </a:cubicBezTo>
                  <a:cubicBezTo>
                    <a:pt x="42" y="44"/>
                    <a:pt x="43" y="51"/>
                    <a:pt x="46" y="54"/>
                  </a:cubicBezTo>
                  <a:cubicBezTo>
                    <a:pt x="51" y="59"/>
                    <a:pt x="57" y="62"/>
                    <a:pt x="64" y="63"/>
                  </a:cubicBezTo>
                  <a:cubicBezTo>
                    <a:pt x="62" y="65"/>
                    <a:pt x="60" y="69"/>
                    <a:pt x="61" y="73"/>
                  </a:cubicBezTo>
                  <a:cubicBezTo>
                    <a:pt x="62" y="75"/>
                    <a:pt x="62" y="76"/>
                    <a:pt x="63" y="78"/>
                  </a:cubicBezTo>
                  <a:cubicBezTo>
                    <a:pt x="61" y="83"/>
                    <a:pt x="61" y="88"/>
                    <a:pt x="63" y="95"/>
                  </a:cubicBezTo>
                  <a:cubicBezTo>
                    <a:pt x="66" y="102"/>
                    <a:pt x="73" y="105"/>
                    <a:pt x="80" y="102"/>
                  </a:cubicBezTo>
                  <a:cubicBezTo>
                    <a:pt x="82" y="101"/>
                    <a:pt x="83" y="101"/>
                    <a:pt x="84" y="100"/>
                  </a:cubicBezTo>
                  <a:cubicBezTo>
                    <a:pt x="92" y="104"/>
                    <a:pt x="102" y="105"/>
                    <a:pt x="112" y="106"/>
                  </a:cubicBezTo>
                  <a:cubicBezTo>
                    <a:pt x="124" y="107"/>
                    <a:pt x="138" y="107"/>
                    <a:pt x="150" y="106"/>
                  </a:cubicBezTo>
                  <a:cubicBezTo>
                    <a:pt x="169" y="104"/>
                    <a:pt x="178" y="91"/>
                    <a:pt x="189" y="78"/>
                  </a:cubicBezTo>
                  <a:cubicBezTo>
                    <a:pt x="192" y="76"/>
                    <a:pt x="193" y="73"/>
                    <a:pt x="193" y="70"/>
                  </a:cubicBezTo>
                  <a:cubicBezTo>
                    <a:pt x="196" y="66"/>
                    <a:pt x="199" y="62"/>
                    <a:pt x="200" y="56"/>
                  </a:cubicBezTo>
                  <a:cubicBezTo>
                    <a:pt x="201" y="52"/>
                    <a:pt x="200" y="47"/>
                    <a:pt x="197" y="45"/>
                  </a:cubicBezTo>
                  <a:cubicBezTo>
                    <a:pt x="210" y="43"/>
                    <a:pt x="223" y="41"/>
                    <a:pt x="234" y="37"/>
                  </a:cubicBezTo>
                  <a:cubicBezTo>
                    <a:pt x="242" y="34"/>
                    <a:pt x="246" y="24"/>
                    <a:pt x="239" y="18"/>
                  </a:cubicBezTo>
                  <a:close/>
                  <a:moveTo>
                    <a:pt x="97" y="62"/>
                  </a:moveTo>
                  <a:cubicBezTo>
                    <a:pt x="100" y="62"/>
                    <a:pt x="102" y="62"/>
                    <a:pt x="104" y="62"/>
                  </a:cubicBezTo>
                  <a:cubicBezTo>
                    <a:pt x="124" y="62"/>
                    <a:pt x="145" y="60"/>
                    <a:pt x="166" y="62"/>
                  </a:cubicBezTo>
                  <a:cubicBezTo>
                    <a:pt x="143" y="65"/>
                    <a:pt x="120" y="63"/>
                    <a:pt x="97" y="62"/>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1" name="Freeform 17"/>
            <p:cNvSpPr/>
            <p:nvPr/>
          </p:nvSpPr>
          <p:spPr bwMode="auto">
            <a:xfrm>
              <a:off x="7475538" y="3452813"/>
              <a:ext cx="11113" cy="7938"/>
            </a:xfrm>
            <a:custGeom>
              <a:avLst/>
              <a:gdLst>
                <a:gd name="T0" fmla="*/ 3 w 3"/>
                <a:gd name="T1" fmla="*/ 2 h 2"/>
                <a:gd name="T2" fmla="*/ 0 w 3"/>
                <a:gd name="T3" fmla="*/ 0 h 2"/>
                <a:gd name="T4" fmla="*/ 1 w 3"/>
                <a:gd name="T5" fmla="*/ 1 h 2"/>
                <a:gd name="T6" fmla="*/ 3 w 3"/>
                <a:gd name="T7" fmla="*/ 2 h 2"/>
              </a:gdLst>
              <a:ahLst/>
              <a:cxnLst>
                <a:cxn ang="0">
                  <a:pos x="T0" y="T1"/>
                </a:cxn>
                <a:cxn ang="0">
                  <a:pos x="T2" y="T3"/>
                </a:cxn>
                <a:cxn ang="0">
                  <a:pos x="T4" y="T5"/>
                </a:cxn>
                <a:cxn ang="0">
                  <a:pos x="T6" y="T7"/>
                </a:cxn>
              </a:cxnLst>
              <a:rect l="0" t="0" r="r" b="b"/>
              <a:pathLst>
                <a:path w="3" h="2">
                  <a:moveTo>
                    <a:pt x="3" y="2"/>
                  </a:moveTo>
                  <a:cubicBezTo>
                    <a:pt x="2" y="1"/>
                    <a:pt x="1" y="1"/>
                    <a:pt x="0" y="0"/>
                  </a:cubicBezTo>
                  <a:cubicBezTo>
                    <a:pt x="0" y="0"/>
                    <a:pt x="1" y="1"/>
                    <a:pt x="1" y="1"/>
                  </a:cubicBezTo>
                  <a:cubicBezTo>
                    <a:pt x="2" y="1"/>
                    <a:pt x="3" y="1"/>
                    <a:pt x="3" y="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2" name="Freeform 18"/>
            <p:cNvSpPr/>
            <p:nvPr/>
          </p:nvSpPr>
          <p:spPr bwMode="auto">
            <a:xfrm>
              <a:off x="7489826" y="3460751"/>
              <a:ext cx="11113" cy="3175"/>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0"/>
                    <a:pt x="2" y="0"/>
                    <a:pt x="3" y="1"/>
                  </a:cubicBezTo>
                  <a:cubicBezTo>
                    <a:pt x="2" y="0"/>
                    <a:pt x="1"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3" name="Freeform 19"/>
            <p:cNvSpPr/>
            <p:nvPr/>
          </p:nvSpPr>
          <p:spPr bwMode="auto">
            <a:xfrm>
              <a:off x="7486651" y="346075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4" name="Freeform 20"/>
            <p:cNvSpPr/>
            <p:nvPr/>
          </p:nvSpPr>
          <p:spPr bwMode="auto">
            <a:xfrm>
              <a:off x="7475538" y="34528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6" name="Freeform 21"/>
            <p:cNvSpPr/>
            <p:nvPr/>
          </p:nvSpPr>
          <p:spPr bwMode="auto">
            <a:xfrm>
              <a:off x="7212013" y="3141663"/>
              <a:ext cx="420688" cy="322263"/>
            </a:xfrm>
            <a:custGeom>
              <a:avLst/>
              <a:gdLst>
                <a:gd name="T0" fmla="*/ 107 w 112"/>
                <a:gd name="T1" fmla="*/ 42 h 86"/>
                <a:gd name="T2" fmla="*/ 110 w 112"/>
                <a:gd name="T3" fmla="*/ 58 h 86"/>
                <a:gd name="T4" fmla="*/ 106 w 112"/>
                <a:gd name="T5" fmla="*/ 70 h 86"/>
                <a:gd name="T6" fmla="*/ 105 w 112"/>
                <a:gd name="T7" fmla="*/ 72 h 86"/>
                <a:gd name="T8" fmla="*/ 72 w 112"/>
                <a:gd name="T9" fmla="*/ 81 h 86"/>
                <a:gd name="T10" fmla="*/ 65 w 112"/>
                <a:gd name="T11" fmla="*/ 78 h 86"/>
                <a:gd name="T12" fmla="*/ 73 w 112"/>
                <a:gd name="T13" fmla="*/ 82 h 86"/>
                <a:gd name="T14" fmla="*/ 103 w 112"/>
                <a:gd name="T15" fmla="*/ 73 h 86"/>
                <a:gd name="T16" fmla="*/ 109 w 112"/>
                <a:gd name="T17" fmla="*/ 60 h 86"/>
                <a:gd name="T18" fmla="*/ 106 w 112"/>
                <a:gd name="T19" fmla="*/ 42 h 86"/>
                <a:gd name="T20" fmla="*/ 94 w 112"/>
                <a:gd name="T21" fmla="*/ 35 h 86"/>
                <a:gd name="T22" fmla="*/ 100 w 112"/>
                <a:gd name="T23" fmla="*/ 44 h 86"/>
                <a:gd name="T24" fmla="*/ 101 w 112"/>
                <a:gd name="T25" fmla="*/ 52 h 86"/>
                <a:gd name="T26" fmla="*/ 99 w 112"/>
                <a:gd name="T27" fmla="*/ 66 h 86"/>
                <a:gd name="T28" fmla="*/ 92 w 112"/>
                <a:gd name="T29" fmla="*/ 73 h 86"/>
                <a:gd name="T30" fmla="*/ 75 w 112"/>
                <a:gd name="T31" fmla="*/ 74 h 86"/>
                <a:gd name="T32" fmla="*/ 60 w 112"/>
                <a:gd name="T33" fmla="*/ 66 h 86"/>
                <a:gd name="T34" fmla="*/ 72 w 112"/>
                <a:gd name="T35" fmla="*/ 73 h 86"/>
                <a:gd name="T36" fmla="*/ 75 w 112"/>
                <a:gd name="T37" fmla="*/ 74 h 86"/>
                <a:gd name="T38" fmla="*/ 92 w 112"/>
                <a:gd name="T39" fmla="*/ 73 h 86"/>
                <a:gd name="T40" fmla="*/ 98 w 112"/>
                <a:gd name="T41" fmla="*/ 67 h 86"/>
                <a:gd name="T42" fmla="*/ 101 w 112"/>
                <a:gd name="T43" fmla="*/ 54 h 86"/>
                <a:gd name="T44" fmla="*/ 98 w 112"/>
                <a:gd name="T45" fmla="*/ 50 h 86"/>
                <a:gd name="T46" fmla="*/ 97 w 112"/>
                <a:gd name="T47" fmla="*/ 63 h 86"/>
                <a:gd name="T48" fmla="*/ 96 w 112"/>
                <a:gd name="T49" fmla="*/ 66 h 86"/>
                <a:gd name="T50" fmla="*/ 78 w 112"/>
                <a:gd name="T51" fmla="*/ 72 h 86"/>
                <a:gd name="T52" fmla="*/ 73 w 112"/>
                <a:gd name="T53" fmla="*/ 70 h 86"/>
                <a:gd name="T54" fmla="*/ 28 w 112"/>
                <a:gd name="T55" fmla="*/ 46 h 86"/>
                <a:gd name="T56" fmla="*/ 20 w 112"/>
                <a:gd name="T57" fmla="*/ 42 h 86"/>
                <a:gd name="T58" fmla="*/ 14 w 112"/>
                <a:gd name="T59" fmla="*/ 33 h 86"/>
                <a:gd name="T60" fmla="*/ 21 w 112"/>
                <a:gd name="T61" fmla="*/ 17 h 86"/>
                <a:gd name="T62" fmla="*/ 36 w 112"/>
                <a:gd name="T63" fmla="*/ 17 h 86"/>
                <a:gd name="T64" fmla="*/ 50 w 112"/>
                <a:gd name="T65" fmla="*/ 23 h 86"/>
                <a:gd name="T66" fmla="*/ 79 w 112"/>
                <a:gd name="T67" fmla="*/ 28 h 86"/>
                <a:gd name="T68" fmla="*/ 59 w 112"/>
                <a:gd name="T69" fmla="*/ 12 h 86"/>
                <a:gd name="T70" fmla="*/ 43 w 112"/>
                <a:gd name="T71" fmla="*/ 4 h 86"/>
                <a:gd name="T72" fmla="*/ 6 w 112"/>
                <a:gd name="T73" fmla="*/ 12 h 86"/>
                <a:gd name="T74" fmla="*/ 5 w 112"/>
                <a:gd name="T75" fmla="*/ 47 h 86"/>
                <a:gd name="T76" fmla="*/ 23 w 112"/>
                <a:gd name="T77" fmla="*/ 60 h 86"/>
                <a:gd name="T78" fmla="*/ 66 w 112"/>
                <a:gd name="T79" fmla="*/ 81 h 86"/>
                <a:gd name="T80" fmla="*/ 70 w 112"/>
                <a:gd name="T81" fmla="*/ 83 h 86"/>
                <a:gd name="T82" fmla="*/ 31 w 112"/>
                <a:gd name="T83" fmla="*/ 63 h 86"/>
                <a:gd name="T84" fmla="*/ 14 w 112"/>
                <a:gd name="T85" fmla="*/ 55 h 86"/>
                <a:gd name="T86" fmla="*/ 8 w 112"/>
                <a:gd name="T87" fmla="*/ 50 h 86"/>
                <a:gd name="T88" fmla="*/ 2 w 112"/>
                <a:gd name="T89" fmla="*/ 21 h 86"/>
                <a:gd name="T90" fmla="*/ 12 w 112"/>
                <a:gd name="T91" fmla="*/ 52 h 86"/>
                <a:gd name="T92" fmla="*/ 21 w 112"/>
                <a:gd name="T93" fmla="*/ 57 h 86"/>
                <a:gd name="T94" fmla="*/ 65 w 112"/>
                <a:gd name="T95" fmla="*/ 80 h 86"/>
                <a:gd name="T96" fmla="*/ 72 w 112"/>
                <a:gd name="T97" fmla="*/ 83 h 86"/>
                <a:gd name="T98" fmla="*/ 91 w 112"/>
                <a:gd name="T99" fmla="*/ 85 h 86"/>
                <a:gd name="T100" fmla="*/ 107 w 112"/>
                <a:gd name="T101" fmla="*/ 72 h 86"/>
                <a:gd name="T102" fmla="*/ 112 w 112"/>
                <a:gd name="T103" fmla="*/ 5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86">
                  <a:moveTo>
                    <a:pt x="111" y="53"/>
                  </a:moveTo>
                  <a:cubicBezTo>
                    <a:pt x="111" y="51"/>
                    <a:pt x="111" y="50"/>
                    <a:pt x="110" y="49"/>
                  </a:cubicBezTo>
                  <a:cubicBezTo>
                    <a:pt x="110" y="46"/>
                    <a:pt x="108" y="44"/>
                    <a:pt x="107" y="42"/>
                  </a:cubicBezTo>
                  <a:cubicBezTo>
                    <a:pt x="108" y="44"/>
                    <a:pt x="109" y="47"/>
                    <a:pt x="109" y="50"/>
                  </a:cubicBezTo>
                  <a:cubicBezTo>
                    <a:pt x="110" y="51"/>
                    <a:pt x="110" y="53"/>
                    <a:pt x="110" y="54"/>
                  </a:cubicBezTo>
                  <a:cubicBezTo>
                    <a:pt x="110" y="55"/>
                    <a:pt x="110" y="57"/>
                    <a:pt x="110" y="58"/>
                  </a:cubicBezTo>
                  <a:cubicBezTo>
                    <a:pt x="109" y="61"/>
                    <a:pt x="109" y="64"/>
                    <a:pt x="108" y="67"/>
                  </a:cubicBezTo>
                  <a:cubicBezTo>
                    <a:pt x="107" y="67"/>
                    <a:pt x="107" y="68"/>
                    <a:pt x="107" y="69"/>
                  </a:cubicBezTo>
                  <a:cubicBezTo>
                    <a:pt x="106" y="70"/>
                    <a:pt x="106" y="70"/>
                    <a:pt x="106" y="70"/>
                  </a:cubicBezTo>
                  <a:cubicBezTo>
                    <a:pt x="106" y="70"/>
                    <a:pt x="106" y="70"/>
                    <a:pt x="106" y="70"/>
                  </a:cubicBezTo>
                  <a:cubicBezTo>
                    <a:pt x="105" y="71"/>
                    <a:pt x="105" y="71"/>
                    <a:pt x="105" y="71"/>
                  </a:cubicBezTo>
                  <a:cubicBezTo>
                    <a:pt x="105" y="72"/>
                    <a:pt x="105" y="72"/>
                    <a:pt x="105" y="72"/>
                  </a:cubicBezTo>
                  <a:cubicBezTo>
                    <a:pt x="104" y="73"/>
                    <a:pt x="104" y="73"/>
                    <a:pt x="103" y="74"/>
                  </a:cubicBezTo>
                  <a:cubicBezTo>
                    <a:pt x="99" y="79"/>
                    <a:pt x="94" y="82"/>
                    <a:pt x="88" y="83"/>
                  </a:cubicBezTo>
                  <a:cubicBezTo>
                    <a:pt x="83" y="84"/>
                    <a:pt x="77" y="84"/>
                    <a:pt x="72" y="81"/>
                  </a:cubicBezTo>
                  <a:cubicBezTo>
                    <a:pt x="20" y="55"/>
                    <a:pt x="20" y="55"/>
                    <a:pt x="20" y="55"/>
                  </a:cubicBezTo>
                  <a:cubicBezTo>
                    <a:pt x="43" y="66"/>
                    <a:pt x="43" y="66"/>
                    <a:pt x="43" y="66"/>
                  </a:cubicBezTo>
                  <a:cubicBezTo>
                    <a:pt x="50" y="70"/>
                    <a:pt x="58" y="74"/>
                    <a:pt x="65" y="78"/>
                  </a:cubicBezTo>
                  <a:cubicBezTo>
                    <a:pt x="68" y="80"/>
                    <a:pt x="68" y="80"/>
                    <a:pt x="68" y="80"/>
                  </a:cubicBezTo>
                  <a:cubicBezTo>
                    <a:pt x="69" y="80"/>
                    <a:pt x="70" y="80"/>
                    <a:pt x="71" y="81"/>
                  </a:cubicBezTo>
                  <a:cubicBezTo>
                    <a:pt x="71" y="81"/>
                    <a:pt x="72" y="81"/>
                    <a:pt x="73" y="82"/>
                  </a:cubicBezTo>
                  <a:cubicBezTo>
                    <a:pt x="76" y="83"/>
                    <a:pt x="79" y="83"/>
                    <a:pt x="82" y="83"/>
                  </a:cubicBezTo>
                  <a:cubicBezTo>
                    <a:pt x="89" y="83"/>
                    <a:pt x="95" y="81"/>
                    <a:pt x="100" y="77"/>
                  </a:cubicBezTo>
                  <a:cubicBezTo>
                    <a:pt x="101" y="76"/>
                    <a:pt x="102" y="74"/>
                    <a:pt x="103" y="73"/>
                  </a:cubicBezTo>
                  <a:cubicBezTo>
                    <a:pt x="104" y="72"/>
                    <a:pt x="104" y="72"/>
                    <a:pt x="105" y="71"/>
                  </a:cubicBezTo>
                  <a:cubicBezTo>
                    <a:pt x="106" y="69"/>
                    <a:pt x="106" y="69"/>
                    <a:pt x="106" y="69"/>
                  </a:cubicBezTo>
                  <a:cubicBezTo>
                    <a:pt x="107" y="66"/>
                    <a:pt x="108" y="63"/>
                    <a:pt x="109" y="60"/>
                  </a:cubicBezTo>
                  <a:cubicBezTo>
                    <a:pt x="109" y="59"/>
                    <a:pt x="109" y="57"/>
                    <a:pt x="109" y="55"/>
                  </a:cubicBezTo>
                  <a:cubicBezTo>
                    <a:pt x="109" y="54"/>
                    <a:pt x="109" y="53"/>
                    <a:pt x="109" y="51"/>
                  </a:cubicBezTo>
                  <a:cubicBezTo>
                    <a:pt x="108" y="48"/>
                    <a:pt x="107" y="45"/>
                    <a:pt x="106" y="42"/>
                  </a:cubicBezTo>
                  <a:cubicBezTo>
                    <a:pt x="105" y="41"/>
                    <a:pt x="104" y="40"/>
                    <a:pt x="104" y="38"/>
                  </a:cubicBezTo>
                  <a:cubicBezTo>
                    <a:pt x="102" y="37"/>
                    <a:pt x="101" y="36"/>
                    <a:pt x="99" y="36"/>
                  </a:cubicBezTo>
                  <a:cubicBezTo>
                    <a:pt x="97" y="34"/>
                    <a:pt x="94" y="35"/>
                    <a:pt x="94" y="35"/>
                  </a:cubicBezTo>
                  <a:cubicBezTo>
                    <a:pt x="94" y="36"/>
                    <a:pt x="94" y="36"/>
                    <a:pt x="95" y="37"/>
                  </a:cubicBezTo>
                  <a:cubicBezTo>
                    <a:pt x="95" y="38"/>
                    <a:pt x="96" y="39"/>
                    <a:pt x="98" y="41"/>
                  </a:cubicBezTo>
                  <a:cubicBezTo>
                    <a:pt x="98" y="42"/>
                    <a:pt x="99" y="43"/>
                    <a:pt x="100" y="44"/>
                  </a:cubicBezTo>
                  <a:cubicBezTo>
                    <a:pt x="101" y="46"/>
                    <a:pt x="101" y="47"/>
                    <a:pt x="101" y="47"/>
                  </a:cubicBezTo>
                  <a:cubicBezTo>
                    <a:pt x="101" y="48"/>
                    <a:pt x="100" y="47"/>
                    <a:pt x="99" y="47"/>
                  </a:cubicBezTo>
                  <a:cubicBezTo>
                    <a:pt x="100" y="49"/>
                    <a:pt x="101" y="50"/>
                    <a:pt x="101" y="52"/>
                  </a:cubicBezTo>
                  <a:cubicBezTo>
                    <a:pt x="101" y="53"/>
                    <a:pt x="101" y="54"/>
                    <a:pt x="101" y="54"/>
                  </a:cubicBezTo>
                  <a:cubicBezTo>
                    <a:pt x="101" y="55"/>
                    <a:pt x="101" y="56"/>
                    <a:pt x="101" y="57"/>
                  </a:cubicBezTo>
                  <a:cubicBezTo>
                    <a:pt x="101" y="60"/>
                    <a:pt x="100" y="63"/>
                    <a:pt x="99" y="66"/>
                  </a:cubicBezTo>
                  <a:cubicBezTo>
                    <a:pt x="98" y="67"/>
                    <a:pt x="98" y="67"/>
                    <a:pt x="97" y="68"/>
                  </a:cubicBezTo>
                  <a:cubicBezTo>
                    <a:pt x="97" y="69"/>
                    <a:pt x="96" y="69"/>
                    <a:pt x="96" y="70"/>
                  </a:cubicBezTo>
                  <a:cubicBezTo>
                    <a:pt x="95" y="71"/>
                    <a:pt x="94" y="72"/>
                    <a:pt x="92" y="73"/>
                  </a:cubicBezTo>
                  <a:cubicBezTo>
                    <a:pt x="90" y="74"/>
                    <a:pt x="86" y="75"/>
                    <a:pt x="83" y="75"/>
                  </a:cubicBezTo>
                  <a:cubicBezTo>
                    <a:pt x="81" y="75"/>
                    <a:pt x="79" y="75"/>
                    <a:pt x="78" y="75"/>
                  </a:cubicBezTo>
                  <a:cubicBezTo>
                    <a:pt x="77" y="75"/>
                    <a:pt x="76" y="74"/>
                    <a:pt x="75" y="74"/>
                  </a:cubicBezTo>
                  <a:cubicBezTo>
                    <a:pt x="74" y="74"/>
                    <a:pt x="74" y="73"/>
                    <a:pt x="74" y="73"/>
                  </a:cubicBezTo>
                  <a:cubicBezTo>
                    <a:pt x="72" y="73"/>
                    <a:pt x="72" y="73"/>
                    <a:pt x="72" y="73"/>
                  </a:cubicBezTo>
                  <a:cubicBezTo>
                    <a:pt x="60" y="66"/>
                    <a:pt x="60" y="66"/>
                    <a:pt x="60" y="66"/>
                  </a:cubicBezTo>
                  <a:cubicBezTo>
                    <a:pt x="52" y="62"/>
                    <a:pt x="44" y="58"/>
                    <a:pt x="36" y="53"/>
                  </a:cubicBezTo>
                  <a:cubicBezTo>
                    <a:pt x="44" y="58"/>
                    <a:pt x="52" y="62"/>
                    <a:pt x="60" y="66"/>
                  </a:cubicBezTo>
                  <a:cubicBezTo>
                    <a:pt x="72" y="73"/>
                    <a:pt x="72" y="73"/>
                    <a:pt x="72" y="73"/>
                  </a:cubicBezTo>
                  <a:cubicBezTo>
                    <a:pt x="73" y="73"/>
                    <a:pt x="73" y="73"/>
                    <a:pt x="73" y="73"/>
                  </a:cubicBezTo>
                  <a:cubicBezTo>
                    <a:pt x="74" y="73"/>
                    <a:pt x="74" y="73"/>
                    <a:pt x="74" y="73"/>
                  </a:cubicBezTo>
                  <a:cubicBezTo>
                    <a:pt x="74" y="73"/>
                    <a:pt x="75" y="74"/>
                    <a:pt x="75" y="74"/>
                  </a:cubicBezTo>
                  <a:cubicBezTo>
                    <a:pt x="76" y="74"/>
                    <a:pt x="77" y="74"/>
                    <a:pt x="78" y="75"/>
                  </a:cubicBezTo>
                  <a:cubicBezTo>
                    <a:pt x="79" y="75"/>
                    <a:pt x="81" y="75"/>
                    <a:pt x="83" y="75"/>
                  </a:cubicBezTo>
                  <a:cubicBezTo>
                    <a:pt x="86" y="75"/>
                    <a:pt x="90" y="74"/>
                    <a:pt x="92" y="73"/>
                  </a:cubicBezTo>
                  <a:cubicBezTo>
                    <a:pt x="94" y="72"/>
                    <a:pt x="95" y="71"/>
                    <a:pt x="96" y="70"/>
                  </a:cubicBezTo>
                  <a:cubicBezTo>
                    <a:pt x="96" y="69"/>
                    <a:pt x="97" y="68"/>
                    <a:pt x="97" y="68"/>
                  </a:cubicBezTo>
                  <a:cubicBezTo>
                    <a:pt x="97" y="68"/>
                    <a:pt x="98" y="67"/>
                    <a:pt x="98" y="67"/>
                  </a:cubicBezTo>
                  <a:cubicBezTo>
                    <a:pt x="98" y="66"/>
                    <a:pt x="98" y="66"/>
                    <a:pt x="98" y="66"/>
                  </a:cubicBezTo>
                  <a:cubicBezTo>
                    <a:pt x="100" y="63"/>
                    <a:pt x="101" y="60"/>
                    <a:pt x="101" y="57"/>
                  </a:cubicBezTo>
                  <a:cubicBezTo>
                    <a:pt x="101" y="56"/>
                    <a:pt x="101" y="55"/>
                    <a:pt x="101" y="54"/>
                  </a:cubicBezTo>
                  <a:cubicBezTo>
                    <a:pt x="101" y="53"/>
                    <a:pt x="100" y="52"/>
                    <a:pt x="100" y="52"/>
                  </a:cubicBezTo>
                  <a:cubicBezTo>
                    <a:pt x="100" y="50"/>
                    <a:pt x="99" y="49"/>
                    <a:pt x="99" y="47"/>
                  </a:cubicBezTo>
                  <a:cubicBezTo>
                    <a:pt x="98" y="47"/>
                    <a:pt x="98" y="48"/>
                    <a:pt x="98" y="50"/>
                  </a:cubicBezTo>
                  <a:cubicBezTo>
                    <a:pt x="98" y="51"/>
                    <a:pt x="98" y="52"/>
                    <a:pt x="98" y="54"/>
                  </a:cubicBezTo>
                  <a:cubicBezTo>
                    <a:pt x="98" y="56"/>
                    <a:pt x="99" y="58"/>
                    <a:pt x="98" y="60"/>
                  </a:cubicBezTo>
                  <a:cubicBezTo>
                    <a:pt x="98" y="61"/>
                    <a:pt x="98" y="62"/>
                    <a:pt x="97" y="63"/>
                  </a:cubicBezTo>
                  <a:cubicBezTo>
                    <a:pt x="97" y="64"/>
                    <a:pt x="97" y="64"/>
                    <a:pt x="97" y="64"/>
                  </a:cubicBezTo>
                  <a:cubicBezTo>
                    <a:pt x="97" y="64"/>
                    <a:pt x="97" y="65"/>
                    <a:pt x="97" y="65"/>
                  </a:cubicBezTo>
                  <a:cubicBezTo>
                    <a:pt x="96" y="66"/>
                    <a:pt x="96" y="66"/>
                    <a:pt x="96" y="66"/>
                  </a:cubicBezTo>
                  <a:cubicBezTo>
                    <a:pt x="96" y="66"/>
                    <a:pt x="96" y="66"/>
                    <a:pt x="96" y="66"/>
                  </a:cubicBezTo>
                  <a:cubicBezTo>
                    <a:pt x="95" y="68"/>
                    <a:pt x="93" y="70"/>
                    <a:pt x="92" y="70"/>
                  </a:cubicBezTo>
                  <a:cubicBezTo>
                    <a:pt x="88" y="73"/>
                    <a:pt x="83" y="74"/>
                    <a:pt x="78" y="72"/>
                  </a:cubicBezTo>
                  <a:cubicBezTo>
                    <a:pt x="77" y="72"/>
                    <a:pt x="76" y="72"/>
                    <a:pt x="75" y="71"/>
                  </a:cubicBezTo>
                  <a:cubicBezTo>
                    <a:pt x="74" y="71"/>
                    <a:pt x="74" y="71"/>
                    <a:pt x="74" y="71"/>
                  </a:cubicBezTo>
                  <a:cubicBezTo>
                    <a:pt x="74" y="70"/>
                    <a:pt x="73" y="70"/>
                    <a:pt x="73" y="70"/>
                  </a:cubicBezTo>
                  <a:cubicBezTo>
                    <a:pt x="71" y="69"/>
                    <a:pt x="71" y="69"/>
                    <a:pt x="71" y="69"/>
                  </a:cubicBezTo>
                  <a:cubicBezTo>
                    <a:pt x="62" y="64"/>
                    <a:pt x="62" y="64"/>
                    <a:pt x="62" y="64"/>
                  </a:cubicBezTo>
                  <a:cubicBezTo>
                    <a:pt x="50" y="58"/>
                    <a:pt x="39" y="52"/>
                    <a:pt x="28" y="46"/>
                  </a:cubicBezTo>
                  <a:cubicBezTo>
                    <a:pt x="22" y="43"/>
                    <a:pt x="22" y="43"/>
                    <a:pt x="22" y="43"/>
                  </a:cubicBezTo>
                  <a:cubicBezTo>
                    <a:pt x="21" y="43"/>
                    <a:pt x="21" y="43"/>
                    <a:pt x="21" y="43"/>
                  </a:cubicBezTo>
                  <a:cubicBezTo>
                    <a:pt x="20" y="42"/>
                    <a:pt x="20" y="42"/>
                    <a:pt x="20" y="42"/>
                  </a:cubicBezTo>
                  <a:cubicBezTo>
                    <a:pt x="20" y="42"/>
                    <a:pt x="20" y="42"/>
                    <a:pt x="20" y="42"/>
                  </a:cubicBezTo>
                  <a:cubicBezTo>
                    <a:pt x="19" y="41"/>
                    <a:pt x="18" y="41"/>
                    <a:pt x="18" y="41"/>
                  </a:cubicBezTo>
                  <a:cubicBezTo>
                    <a:pt x="16" y="39"/>
                    <a:pt x="15" y="36"/>
                    <a:pt x="14" y="33"/>
                  </a:cubicBezTo>
                  <a:cubicBezTo>
                    <a:pt x="14" y="30"/>
                    <a:pt x="14" y="26"/>
                    <a:pt x="15" y="23"/>
                  </a:cubicBezTo>
                  <a:cubicBezTo>
                    <a:pt x="16" y="22"/>
                    <a:pt x="17" y="21"/>
                    <a:pt x="18" y="20"/>
                  </a:cubicBezTo>
                  <a:cubicBezTo>
                    <a:pt x="18" y="18"/>
                    <a:pt x="20" y="18"/>
                    <a:pt x="21" y="17"/>
                  </a:cubicBezTo>
                  <a:cubicBezTo>
                    <a:pt x="24" y="15"/>
                    <a:pt x="29" y="14"/>
                    <a:pt x="34" y="16"/>
                  </a:cubicBezTo>
                  <a:cubicBezTo>
                    <a:pt x="34" y="16"/>
                    <a:pt x="35" y="16"/>
                    <a:pt x="35" y="16"/>
                  </a:cubicBezTo>
                  <a:cubicBezTo>
                    <a:pt x="36" y="16"/>
                    <a:pt x="36" y="16"/>
                    <a:pt x="36" y="17"/>
                  </a:cubicBezTo>
                  <a:cubicBezTo>
                    <a:pt x="37" y="17"/>
                    <a:pt x="37" y="17"/>
                    <a:pt x="37" y="17"/>
                  </a:cubicBezTo>
                  <a:cubicBezTo>
                    <a:pt x="41" y="19"/>
                    <a:pt x="41" y="19"/>
                    <a:pt x="41" y="19"/>
                  </a:cubicBezTo>
                  <a:cubicBezTo>
                    <a:pt x="50" y="23"/>
                    <a:pt x="50" y="23"/>
                    <a:pt x="50" y="23"/>
                  </a:cubicBezTo>
                  <a:cubicBezTo>
                    <a:pt x="61" y="29"/>
                    <a:pt x="72" y="34"/>
                    <a:pt x="81" y="38"/>
                  </a:cubicBezTo>
                  <a:cubicBezTo>
                    <a:pt x="98" y="45"/>
                    <a:pt x="94" y="38"/>
                    <a:pt x="78" y="29"/>
                  </a:cubicBezTo>
                  <a:cubicBezTo>
                    <a:pt x="79" y="28"/>
                    <a:pt x="79" y="28"/>
                    <a:pt x="79" y="28"/>
                  </a:cubicBezTo>
                  <a:cubicBezTo>
                    <a:pt x="95" y="37"/>
                    <a:pt x="88" y="30"/>
                    <a:pt x="91" y="29"/>
                  </a:cubicBezTo>
                  <a:cubicBezTo>
                    <a:pt x="82" y="25"/>
                    <a:pt x="75" y="21"/>
                    <a:pt x="67" y="16"/>
                  </a:cubicBezTo>
                  <a:cubicBezTo>
                    <a:pt x="59" y="12"/>
                    <a:pt x="59" y="12"/>
                    <a:pt x="59" y="12"/>
                  </a:cubicBezTo>
                  <a:cubicBezTo>
                    <a:pt x="50" y="7"/>
                    <a:pt x="50" y="7"/>
                    <a:pt x="50" y="7"/>
                  </a:cubicBezTo>
                  <a:cubicBezTo>
                    <a:pt x="45" y="5"/>
                    <a:pt x="45" y="5"/>
                    <a:pt x="45" y="5"/>
                  </a:cubicBezTo>
                  <a:cubicBezTo>
                    <a:pt x="43" y="4"/>
                    <a:pt x="43" y="4"/>
                    <a:pt x="43" y="4"/>
                  </a:cubicBezTo>
                  <a:cubicBezTo>
                    <a:pt x="42" y="4"/>
                    <a:pt x="41" y="3"/>
                    <a:pt x="40" y="3"/>
                  </a:cubicBezTo>
                  <a:cubicBezTo>
                    <a:pt x="32" y="0"/>
                    <a:pt x="24" y="0"/>
                    <a:pt x="16" y="3"/>
                  </a:cubicBezTo>
                  <a:cubicBezTo>
                    <a:pt x="12" y="5"/>
                    <a:pt x="8" y="8"/>
                    <a:pt x="6" y="12"/>
                  </a:cubicBezTo>
                  <a:cubicBezTo>
                    <a:pt x="3" y="15"/>
                    <a:pt x="1" y="19"/>
                    <a:pt x="1" y="23"/>
                  </a:cubicBezTo>
                  <a:cubicBezTo>
                    <a:pt x="0" y="27"/>
                    <a:pt x="0" y="31"/>
                    <a:pt x="0" y="35"/>
                  </a:cubicBezTo>
                  <a:cubicBezTo>
                    <a:pt x="1" y="39"/>
                    <a:pt x="2" y="43"/>
                    <a:pt x="5" y="47"/>
                  </a:cubicBezTo>
                  <a:cubicBezTo>
                    <a:pt x="6" y="49"/>
                    <a:pt x="7" y="50"/>
                    <a:pt x="9" y="52"/>
                  </a:cubicBezTo>
                  <a:cubicBezTo>
                    <a:pt x="11" y="53"/>
                    <a:pt x="13" y="55"/>
                    <a:pt x="15" y="55"/>
                  </a:cubicBezTo>
                  <a:cubicBezTo>
                    <a:pt x="23" y="60"/>
                    <a:pt x="23" y="60"/>
                    <a:pt x="23" y="60"/>
                  </a:cubicBezTo>
                  <a:cubicBezTo>
                    <a:pt x="40" y="68"/>
                    <a:pt x="40" y="68"/>
                    <a:pt x="40" y="68"/>
                  </a:cubicBezTo>
                  <a:cubicBezTo>
                    <a:pt x="58" y="77"/>
                    <a:pt x="58" y="77"/>
                    <a:pt x="58" y="77"/>
                  </a:cubicBezTo>
                  <a:cubicBezTo>
                    <a:pt x="66" y="81"/>
                    <a:pt x="66" y="81"/>
                    <a:pt x="66" y="81"/>
                  </a:cubicBezTo>
                  <a:cubicBezTo>
                    <a:pt x="67" y="82"/>
                    <a:pt x="67" y="82"/>
                    <a:pt x="67" y="82"/>
                  </a:cubicBezTo>
                  <a:cubicBezTo>
                    <a:pt x="68" y="82"/>
                    <a:pt x="68" y="82"/>
                    <a:pt x="68" y="83"/>
                  </a:cubicBezTo>
                  <a:cubicBezTo>
                    <a:pt x="69" y="83"/>
                    <a:pt x="69" y="83"/>
                    <a:pt x="70" y="83"/>
                  </a:cubicBezTo>
                  <a:cubicBezTo>
                    <a:pt x="64" y="80"/>
                    <a:pt x="64" y="80"/>
                    <a:pt x="64" y="80"/>
                  </a:cubicBezTo>
                  <a:cubicBezTo>
                    <a:pt x="53" y="74"/>
                    <a:pt x="53" y="74"/>
                    <a:pt x="53" y="74"/>
                  </a:cubicBezTo>
                  <a:cubicBezTo>
                    <a:pt x="31" y="63"/>
                    <a:pt x="31" y="63"/>
                    <a:pt x="31" y="63"/>
                  </a:cubicBezTo>
                  <a:cubicBezTo>
                    <a:pt x="20" y="58"/>
                    <a:pt x="20" y="58"/>
                    <a:pt x="20" y="58"/>
                  </a:cubicBezTo>
                  <a:cubicBezTo>
                    <a:pt x="15" y="55"/>
                    <a:pt x="15" y="55"/>
                    <a:pt x="15" y="55"/>
                  </a:cubicBezTo>
                  <a:cubicBezTo>
                    <a:pt x="14" y="55"/>
                    <a:pt x="14" y="55"/>
                    <a:pt x="14" y="55"/>
                  </a:cubicBezTo>
                  <a:cubicBezTo>
                    <a:pt x="13" y="54"/>
                    <a:pt x="13" y="54"/>
                    <a:pt x="13" y="54"/>
                  </a:cubicBezTo>
                  <a:cubicBezTo>
                    <a:pt x="13" y="54"/>
                    <a:pt x="12" y="53"/>
                    <a:pt x="12" y="53"/>
                  </a:cubicBezTo>
                  <a:cubicBezTo>
                    <a:pt x="10" y="52"/>
                    <a:pt x="9" y="51"/>
                    <a:pt x="8" y="50"/>
                  </a:cubicBezTo>
                  <a:cubicBezTo>
                    <a:pt x="4" y="47"/>
                    <a:pt x="2" y="42"/>
                    <a:pt x="1" y="36"/>
                  </a:cubicBezTo>
                  <a:cubicBezTo>
                    <a:pt x="0" y="31"/>
                    <a:pt x="0" y="26"/>
                    <a:pt x="2" y="21"/>
                  </a:cubicBezTo>
                  <a:cubicBezTo>
                    <a:pt x="2" y="21"/>
                    <a:pt x="2" y="22"/>
                    <a:pt x="2" y="21"/>
                  </a:cubicBezTo>
                  <a:cubicBezTo>
                    <a:pt x="1" y="26"/>
                    <a:pt x="1" y="31"/>
                    <a:pt x="2" y="36"/>
                  </a:cubicBezTo>
                  <a:cubicBezTo>
                    <a:pt x="3" y="41"/>
                    <a:pt x="5" y="46"/>
                    <a:pt x="9" y="50"/>
                  </a:cubicBezTo>
                  <a:cubicBezTo>
                    <a:pt x="10" y="51"/>
                    <a:pt x="11" y="52"/>
                    <a:pt x="12" y="52"/>
                  </a:cubicBezTo>
                  <a:cubicBezTo>
                    <a:pt x="13" y="53"/>
                    <a:pt x="13" y="53"/>
                    <a:pt x="14" y="53"/>
                  </a:cubicBezTo>
                  <a:cubicBezTo>
                    <a:pt x="15" y="54"/>
                    <a:pt x="15" y="54"/>
                    <a:pt x="16" y="54"/>
                  </a:cubicBezTo>
                  <a:cubicBezTo>
                    <a:pt x="21" y="57"/>
                    <a:pt x="21" y="57"/>
                    <a:pt x="21" y="57"/>
                  </a:cubicBezTo>
                  <a:cubicBezTo>
                    <a:pt x="32" y="63"/>
                    <a:pt x="32" y="63"/>
                    <a:pt x="32" y="63"/>
                  </a:cubicBezTo>
                  <a:cubicBezTo>
                    <a:pt x="39" y="67"/>
                    <a:pt x="47" y="71"/>
                    <a:pt x="54" y="74"/>
                  </a:cubicBezTo>
                  <a:cubicBezTo>
                    <a:pt x="58" y="76"/>
                    <a:pt x="61" y="78"/>
                    <a:pt x="65" y="80"/>
                  </a:cubicBezTo>
                  <a:cubicBezTo>
                    <a:pt x="68" y="81"/>
                    <a:pt x="68" y="81"/>
                    <a:pt x="68" y="81"/>
                  </a:cubicBezTo>
                  <a:cubicBezTo>
                    <a:pt x="68" y="81"/>
                    <a:pt x="69" y="82"/>
                    <a:pt x="70" y="82"/>
                  </a:cubicBezTo>
                  <a:cubicBezTo>
                    <a:pt x="70" y="82"/>
                    <a:pt x="71" y="83"/>
                    <a:pt x="72" y="83"/>
                  </a:cubicBezTo>
                  <a:cubicBezTo>
                    <a:pt x="74" y="84"/>
                    <a:pt x="77" y="84"/>
                    <a:pt x="79" y="84"/>
                  </a:cubicBezTo>
                  <a:cubicBezTo>
                    <a:pt x="79" y="86"/>
                    <a:pt x="79" y="86"/>
                    <a:pt x="79" y="86"/>
                  </a:cubicBezTo>
                  <a:cubicBezTo>
                    <a:pt x="83" y="86"/>
                    <a:pt x="87" y="86"/>
                    <a:pt x="91" y="85"/>
                  </a:cubicBezTo>
                  <a:cubicBezTo>
                    <a:pt x="95" y="84"/>
                    <a:pt x="98" y="82"/>
                    <a:pt x="101" y="79"/>
                  </a:cubicBezTo>
                  <a:cubicBezTo>
                    <a:pt x="103" y="78"/>
                    <a:pt x="104" y="76"/>
                    <a:pt x="106" y="74"/>
                  </a:cubicBezTo>
                  <a:cubicBezTo>
                    <a:pt x="106" y="74"/>
                    <a:pt x="107" y="73"/>
                    <a:pt x="107" y="72"/>
                  </a:cubicBezTo>
                  <a:cubicBezTo>
                    <a:pt x="108" y="71"/>
                    <a:pt x="108" y="71"/>
                    <a:pt x="108" y="71"/>
                  </a:cubicBezTo>
                  <a:cubicBezTo>
                    <a:pt x="108" y="70"/>
                    <a:pt x="108" y="70"/>
                    <a:pt x="109" y="69"/>
                  </a:cubicBezTo>
                  <a:cubicBezTo>
                    <a:pt x="111" y="66"/>
                    <a:pt x="111" y="62"/>
                    <a:pt x="112" y="58"/>
                  </a:cubicBezTo>
                  <a:cubicBezTo>
                    <a:pt x="112" y="57"/>
                    <a:pt x="112" y="56"/>
                    <a:pt x="112" y="55"/>
                  </a:cubicBezTo>
                  <a:cubicBezTo>
                    <a:pt x="112" y="54"/>
                    <a:pt x="111" y="54"/>
                    <a:pt x="111" y="5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7" name="Freeform 22"/>
            <p:cNvSpPr/>
            <p:nvPr/>
          </p:nvSpPr>
          <p:spPr bwMode="auto">
            <a:xfrm>
              <a:off x="4559301" y="3144838"/>
              <a:ext cx="417513" cy="315913"/>
            </a:xfrm>
            <a:custGeom>
              <a:avLst/>
              <a:gdLst>
                <a:gd name="T0" fmla="*/ 97 w 111"/>
                <a:gd name="T1" fmla="*/ 52 h 84"/>
                <a:gd name="T2" fmla="*/ 92 w 111"/>
                <a:gd name="T3" fmla="*/ 54 h 84"/>
                <a:gd name="T4" fmla="*/ 47 w 111"/>
                <a:gd name="T5" fmla="*/ 76 h 84"/>
                <a:gd name="T6" fmla="*/ 40 w 111"/>
                <a:gd name="T7" fmla="*/ 79 h 84"/>
                <a:gd name="T8" fmla="*/ 22 w 111"/>
                <a:gd name="T9" fmla="*/ 80 h 84"/>
                <a:gd name="T10" fmla="*/ 41 w 111"/>
                <a:gd name="T11" fmla="*/ 78 h 84"/>
                <a:gd name="T12" fmla="*/ 59 w 111"/>
                <a:gd name="T13" fmla="*/ 69 h 84"/>
                <a:gd name="T14" fmla="*/ 103 w 111"/>
                <a:gd name="T15" fmla="*/ 45 h 84"/>
                <a:gd name="T16" fmla="*/ 107 w 111"/>
                <a:gd name="T17" fmla="*/ 19 h 84"/>
                <a:gd name="T18" fmla="*/ 102 w 111"/>
                <a:gd name="T19" fmla="*/ 23 h 84"/>
                <a:gd name="T20" fmla="*/ 101 w 111"/>
                <a:gd name="T21" fmla="*/ 30 h 84"/>
                <a:gd name="T22" fmla="*/ 72 w 111"/>
                <a:gd name="T23" fmla="*/ 54 h 84"/>
                <a:gd name="T24" fmla="*/ 38 w 111"/>
                <a:gd name="T25" fmla="*/ 71 h 84"/>
                <a:gd name="T26" fmla="*/ 25 w 111"/>
                <a:gd name="T27" fmla="*/ 72 h 84"/>
                <a:gd name="T28" fmla="*/ 37 w 111"/>
                <a:gd name="T29" fmla="*/ 71 h 84"/>
                <a:gd name="T30" fmla="*/ 47 w 111"/>
                <a:gd name="T31" fmla="*/ 66 h 84"/>
                <a:gd name="T32" fmla="*/ 98 w 111"/>
                <a:gd name="T33" fmla="*/ 38 h 84"/>
                <a:gd name="T34" fmla="*/ 94 w 111"/>
                <a:gd name="T35" fmla="*/ 40 h 84"/>
                <a:gd name="T36" fmla="*/ 89 w 111"/>
                <a:gd name="T37" fmla="*/ 44 h 84"/>
                <a:gd name="T38" fmla="*/ 47 w 111"/>
                <a:gd name="T39" fmla="*/ 64 h 84"/>
                <a:gd name="T40" fmla="*/ 36 w 111"/>
                <a:gd name="T41" fmla="*/ 69 h 84"/>
                <a:gd name="T42" fmla="*/ 31 w 111"/>
                <a:gd name="T43" fmla="*/ 70 h 84"/>
                <a:gd name="T44" fmla="*/ 16 w 111"/>
                <a:gd name="T45" fmla="*/ 63 h 84"/>
                <a:gd name="T46" fmla="*/ 15 w 111"/>
                <a:gd name="T47" fmla="*/ 62 h 84"/>
                <a:gd name="T48" fmla="*/ 14 w 111"/>
                <a:gd name="T49" fmla="*/ 54 h 84"/>
                <a:gd name="T50" fmla="*/ 19 w 111"/>
                <a:gd name="T51" fmla="*/ 43 h 84"/>
                <a:gd name="T52" fmla="*/ 25 w 111"/>
                <a:gd name="T53" fmla="*/ 40 h 84"/>
                <a:gd name="T54" fmla="*/ 73 w 111"/>
                <a:gd name="T55" fmla="*/ 16 h 84"/>
                <a:gd name="T56" fmla="*/ 76 w 111"/>
                <a:gd name="T57" fmla="*/ 14 h 84"/>
                <a:gd name="T58" fmla="*/ 96 w 111"/>
                <a:gd name="T59" fmla="*/ 19 h 84"/>
                <a:gd name="T60" fmla="*/ 98 w 111"/>
                <a:gd name="T61" fmla="*/ 19 h 84"/>
                <a:gd name="T62" fmla="*/ 88 w 111"/>
                <a:gd name="T63" fmla="*/ 5 h 84"/>
                <a:gd name="T64" fmla="*/ 102 w 111"/>
                <a:gd name="T65" fmla="*/ 8 h 84"/>
                <a:gd name="T66" fmla="*/ 67 w 111"/>
                <a:gd name="T67" fmla="*/ 3 h 84"/>
                <a:gd name="T68" fmla="*/ 26 w 111"/>
                <a:gd name="T69" fmla="*/ 24 h 84"/>
                <a:gd name="T70" fmla="*/ 14 w 111"/>
                <a:gd name="T71" fmla="*/ 30 h 84"/>
                <a:gd name="T72" fmla="*/ 1 w 111"/>
                <a:gd name="T73" fmla="*/ 46 h 84"/>
                <a:gd name="T74" fmla="*/ 0 w 111"/>
                <a:gd name="T75" fmla="*/ 58 h 84"/>
                <a:gd name="T76" fmla="*/ 3 w 111"/>
                <a:gd name="T77" fmla="*/ 68 h 84"/>
                <a:gd name="T78" fmla="*/ 3 w 111"/>
                <a:gd name="T79" fmla="*/ 70 h 84"/>
                <a:gd name="T80" fmla="*/ 4 w 111"/>
                <a:gd name="T81" fmla="*/ 71 h 84"/>
                <a:gd name="T82" fmla="*/ 12 w 111"/>
                <a:gd name="T83" fmla="*/ 79 h 84"/>
                <a:gd name="T84" fmla="*/ 42 w 111"/>
                <a:gd name="T85" fmla="*/ 81 h 84"/>
                <a:gd name="T86" fmla="*/ 44 w 111"/>
                <a:gd name="T87" fmla="*/ 80 h 84"/>
                <a:gd name="T88" fmla="*/ 72 w 111"/>
                <a:gd name="T89" fmla="*/ 66 h 84"/>
                <a:gd name="T90" fmla="*/ 43 w 111"/>
                <a:gd name="T91" fmla="*/ 80 h 84"/>
                <a:gd name="T92" fmla="*/ 38 w 111"/>
                <a:gd name="T93" fmla="*/ 82 h 84"/>
                <a:gd name="T94" fmla="*/ 4 w 111"/>
                <a:gd name="T95" fmla="*/ 69 h 84"/>
                <a:gd name="T96" fmla="*/ 3 w 111"/>
                <a:gd name="T97" fmla="*/ 69 h 84"/>
                <a:gd name="T98" fmla="*/ 1 w 111"/>
                <a:gd name="T99" fmla="*/ 62 h 84"/>
                <a:gd name="T100" fmla="*/ 9 w 111"/>
                <a:gd name="T101" fmla="*/ 33 h 84"/>
                <a:gd name="T102" fmla="*/ 1 w 111"/>
                <a:gd name="T103" fmla="*/ 55 h 84"/>
                <a:gd name="T104" fmla="*/ 4 w 111"/>
                <a:gd name="T105" fmla="*/ 68 h 84"/>
                <a:gd name="T106" fmla="*/ 5 w 111"/>
                <a:gd name="T107" fmla="*/ 69 h 84"/>
                <a:gd name="T108" fmla="*/ 10 w 111"/>
                <a:gd name="T109" fmla="*/ 76 h 84"/>
                <a:gd name="T110" fmla="*/ 42 w 111"/>
                <a:gd name="T111" fmla="*/ 80 h 84"/>
                <a:gd name="T112" fmla="*/ 73 w 111"/>
                <a:gd name="T113" fmla="*/ 64 h 84"/>
                <a:gd name="T114" fmla="*/ 94 w 111"/>
                <a:gd name="T115" fmla="*/ 56 h 84"/>
                <a:gd name="T116" fmla="*/ 110 w 111"/>
                <a:gd name="T117"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 h="84">
                  <a:moveTo>
                    <a:pt x="105" y="44"/>
                  </a:moveTo>
                  <a:cubicBezTo>
                    <a:pt x="104" y="47"/>
                    <a:pt x="101" y="49"/>
                    <a:pt x="99" y="50"/>
                  </a:cubicBezTo>
                  <a:cubicBezTo>
                    <a:pt x="98" y="51"/>
                    <a:pt x="98" y="51"/>
                    <a:pt x="97" y="52"/>
                  </a:cubicBezTo>
                  <a:cubicBezTo>
                    <a:pt x="97" y="52"/>
                    <a:pt x="96" y="52"/>
                    <a:pt x="96" y="52"/>
                  </a:cubicBezTo>
                  <a:cubicBezTo>
                    <a:pt x="95" y="53"/>
                    <a:pt x="95" y="53"/>
                    <a:pt x="95" y="53"/>
                  </a:cubicBezTo>
                  <a:cubicBezTo>
                    <a:pt x="92" y="54"/>
                    <a:pt x="92" y="54"/>
                    <a:pt x="92" y="54"/>
                  </a:cubicBezTo>
                  <a:cubicBezTo>
                    <a:pt x="83" y="58"/>
                    <a:pt x="75" y="62"/>
                    <a:pt x="66" y="66"/>
                  </a:cubicBezTo>
                  <a:cubicBezTo>
                    <a:pt x="53" y="73"/>
                    <a:pt x="53" y="73"/>
                    <a:pt x="53" y="73"/>
                  </a:cubicBezTo>
                  <a:cubicBezTo>
                    <a:pt x="47" y="76"/>
                    <a:pt x="47" y="76"/>
                    <a:pt x="47" y="76"/>
                  </a:cubicBezTo>
                  <a:cubicBezTo>
                    <a:pt x="44" y="77"/>
                    <a:pt x="44" y="77"/>
                    <a:pt x="44" y="77"/>
                  </a:cubicBezTo>
                  <a:cubicBezTo>
                    <a:pt x="42" y="78"/>
                    <a:pt x="42" y="78"/>
                    <a:pt x="42" y="78"/>
                  </a:cubicBezTo>
                  <a:cubicBezTo>
                    <a:pt x="41" y="78"/>
                    <a:pt x="41" y="79"/>
                    <a:pt x="40" y="79"/>
                  </a:cubicBezTo>
                  <a:cubicBezTo>
                    <a:pt x="35" y="81"/>
                    <a:pt x="29" y="82"/>
                    <a:pt x="24" y="81"/>
                  </a:cubicBezTo>
                  <a:cubicBezTo>
                    <a:pt x="19" y="80"/>
                    <a:pt x="15" y="78"/>
                    <a:pt x="12" y="76"/>
                  </a:cubicBezTo>
                  <a:cubicBezTo>
                    <a:pt x="15" y="78"/>
                    <a:pt x="18" y="79"/>
                    <a:pt x="22" y="80"/>
                  </a:cubicBezTo>
                  <a:cubicBezTo>
                    <a:pt x="26" y="81"/>
                    <a:pt x="31" y="81"/>
                    <a:pt x="36" y="80"/>
                  </a:cubicBezTo>
                  <a:cubicBezTo>
                    <a:pt x="37" y="80"/>
                    <a:pt x="38" y="79"/>
                    <a:pt x="40" y="79"/>
                  </a:cubicBezTo>
                  <a:cubicBezTo>
                    <a:pt x="40" y="79"/>
                    <a:pt x="41" y="78"/>
                    <a:pt x="41" y="78"/>
                  </a:cubicBezTo>
                  <a:cubicBezTo>
                    <a:pt x="42" y="78"/>
                    <a:pt x="42" y="77"/>
                    <a:pt x="43" y="77"/>
                  </a:cubicBezTo>
                  <a:cubicBezTo>
                    <a:pt x="48" y="74"/>
                    <a:pt x="48" y="74"/>
                    <a:pt x="48" y="74"/>
                  </a:cubicBezTo>
                  <a:cubicBezTo>
                    <a:pt x="52" y="73"/>
                    <a:pt x="56" y="71"/>
                    <a:pt x="59" y="69"/>
                  </a:cubicBezTo>
                  <a:cubicBezTo>
                    <a:pt x="70" y="64"/>
                    <a:pt x="79" y="60"/>
                    <a:pt x="89" y="55"/>
                  </a:cubicBezTo>
                  <a:cubicBezTo>
                    <a:pt x="96" y="52"/>
                    <a:pt x="96" y="52"/>
                    <a:pt x="96" y="52"/>
                  </a:cubicBezTo>
                  <a:cubicBezTo>
                    <a:pt x="99" y="50"/>
                    <a:pt x="101" y="48"/>
                    <a:pt x="103" y="45"/>
                  </a:cubicBezTo>
                  <a:cubicBezTo>
                    <a:pt x="107" y="40"/>
                    <a:pt x="109" y="34"/>
                    <a:pt x="109" y="28"/>
                  </a:cubicBezTo>
                  <a:cubicBezTo>
                    <a:pt x="109" y="26"/>
                    <a:pt x="109" y="25"/>
                    <a:pt x="109" y="24"/>
                  </a:cubicBezTo>
                  <a:cubicBezTo>
                    <a:pt x="108" y="22"/>
                    <a:pt x="107" y="21"/>
                    <a:pt x="107" y="19"/>
                  </a:cubicBezTo>
                  <a:cubicBezTo>
                    <a:pt x="105" y="17"/>
                    <a:pt x="103" y="16"/>
                    <a:pt x="103" y="16"/>
                  </a:cubicBezTo>
                  <a:cubicBezTo>
                    <a:pt x="102" y="16"/>
                    <a:pt x="102" y="17"/>
                    <a:pt x="102" y="18"/>
                  </a:cubicBezTo>
                  <a:cubicBezTo>
                    <a:pt x="102" y="19"/>
                    <a:pt x="102" y="21"/>
                    <a:pt x="102" y="23"/>
                  </a:cubicBezTo>
                  <a:cubicBezTo>
                    <a:pt x="103" y="24"/>
                    <a:pt x="103" y="26"/>
                    <a:pt x="103" y="27"/>
                  </a:cubicBezTo>
                  <a:cubicBezTo>
                    <a:pt x="103" y="29"/>
                    <a:pt x="103" y="30"/>
                    <a:pt x="103" y="30"/>
                  </a:cubicBezTo>
                  <a:cubicBezTo>
                    <a:pt x="102" y="31"/>
                    <a:pt x="102" y="30"/>
                    <a:pt x="101" y="30"/>
                  </a:cubicBezTo>
                  <a:cubicBezTo>
                    <a:pt x="101" y="33"/>
                    <a:pt x="100" y="36"/>
                    <a:pt x="98" y="39"/>
                  </a:cubicBezTo>
                  <a:cubicBezTo>
                    <a:pt x="97" y="41"/>
                    <a:pt x="95" y="44"/>
                    <a:pt x="92" y="45"/>
                  </a:cubicBezTo>
                  <a:cubicBezTo>
                    <a:pt x="72" y="54"/>
                    <a:pt x="72" y="54"/>
                    <a:pt x="72" y="54"/>
                  </a:cubicBezTo>
                  <a:cubicBezTo>
                    <a:pt x="64" y="58"/>
                    <a:pt x="55" y="62"/>
                    <a:pt x="47" y="66"/>
                  </a:cubicBezTo>
                  <a:cubicBezTo>
                    <a:pt x="41" y="69"/>
                    <a:pt x="41" y="69"/>
                    <a:pt x="41" y="69"/>
                  </a:cubicBezTo>
                  <a:cubicBezTo>
                    <a:pt x="38" y="71"/>
                    <a:pt x="38" y="71"/>
                    <a:pt x="38" y="71"/>
                  </a:cubicBezTo>
                  <a:cubicBezTo>
                    <a:pt x="37" y="71"/>
                    <a:pt x="37" y="71"/>
                    <a:pt x="37" y="71"/>
                  </a:cubicBezTo>
                  <a:cubicBezTo>
                    <a:pt x="36" y="71"/>
                    <a:pt x="36" y="72"/>
                    <a:pt x="35" y="72"/>
                  </a:cubicBezTo>
                  <a:cubicBezTo>
                    <a:pt x="32" y="73"/>
                    <a:pt x="28" y="73"/>
                    <a:pt x="25" y="72"/>
                  </a:cubicBezTo>
                  <a:cubicBezTo>
                    <a:pt x="28" y="73"/>
                    <a:pt x="32" y="73"/>
                    <a:pt x="35" y="72"/>
                  </a:cubicBezTo>
                  <a:cubicBezTo>
                    <a:pt x="36" y="71"/>
                    <a:pt x="36" y="71"/>
                    <a:pt x="37" y="71"/>
                  </a:cubicBezTo>
                  <a:cubicBezTo>
                    <a:pt x="37" y="71"/>
                    <a:pt x="37" y="71"/>
                    <a:pt x="37" y="71"/>
                  </a:cubicBezTo>
                  <a:cubicBezTo>
                    <a:pt x="38" y="71"/>
                    <a:pt x="38" y="71"/>
                    <a:pt x="38" y="70"/>
                  </a:cubicBezTo>
                  <a:cubicBezTo>
                    <a:pt x="41" y="69"/>
                    <a:pt x="41" y="69"/>
                    <a:pt x="41" y="69"/>
                  </a:cubicBezTo>
                  <a:cubicBezTo>
                    <a:pt x="47" y="66"/>
                    <a:pt x="47" y="66"/>
                    <a:pt x="47" y="66"/>
                  </a:cubicBezTo>
                  <a:cubicBezTo>
                    <a:pt x="72" y="54"/>
                    <a:pt x="72" y="54"/>
                    <a:pt x="72" y="54"/>
                  </a:cubicBezTo>
                  <a:cubicBezTo>
                    <a:pt x="92" y="45"/>
                    <a:pt x="92" y="45"/>
                    <a:pt x="92" y="45"/>
                  </a:cubicBezTo>
                  <a:cubicBezTo>
                    <a:pt x="95" y="43"/>
                    <a:pt x="97" y="41"/>
                    <a:pt x="98" y="38"/>
                  </a:cubicBezTo>
                  <a:cubicBezTo>
                    <a:pt x="100" y="36"/>
                    <a:pt x="100" y="32"/>
                    <a:pt x="100" y="29"/>
                  </a:cubicBezTo>
                  <a:cubicBezTo>
                    <a:pt x="100" y="29"/>
                    <a:pt x="99" y="29"/>
                    <a:pt x="98" y="31"/>
                  </a:cubicBezTo>
                  <a:cubicBezTo>
                    <a:pt x="98" y="33"/>
                    <a:pt x="97" y="37"/>
                    <a:pt x="94" y="40"/>
                  </a:cubicBezTo>
                  <a:cubicBezTo>
                    <a:pt x="94" y="41"/>
                    <a:pt x="93" y="41"/>
                    <a:pt x="92" y="42"/>
                  </a:cubicBezTo>
                  <a:cubicBezTo>
                    <a:pt x="92" y="42"/>
                    <a:pt x="91" y="43"/>
                    <a:pt x="91" y="43"/>
                  </a:cubicBezTo>
                  <a:cubicBezTo>
                    <a:pt x="89" y="44"/>
                    <a:pt x="89" y="44"/>
                    <a:pt x="89" y="44"/>
                  </a:cubicBezTo>
                  <a:cubicBezTo>
                    <a:pt x="86" y="45"/>
                    <a:pt x="84" y="46"/>
                    <a:pt x="82" y="47"/>
                  </a:cubicBezTo>
                  <a:cubicBezTo>
                    <a:pt x="76" y="50"/>
                    <a:pt x="70" y="52"/>
                    <a:pt x="64" y="55"/>
                  </a:cubicBezTo>
                  <a:cubicBezTo>
                    <a:pt x="47" y="64"/>
                    <a:pt x="47" y="64"/>
                    <a:pt x="47" y="64"/>
                  </a:cubicBezTo>
                  <a:cubicBezTo>
                    <a:pt x="38" y="68"/>
                    <a:pt x="38" y="68"/>
                    <a:pt x="38" y="68"/>
                  </a:cubicBezTo>
                  <a:cubicBezTo>
                    <a:pt x="37" y="69"/>
                    <a:pt x="37" y="69"/>
                    <a:pt x="37" y="69"/>
                  </a:cubicBezTo>
                  <a:cubicBezTo>
                    <a:pt x="36" y="69"/>
                    <a:pt x="36" y="69"/>
                    <a:pt x="36" y="69"/>
                  </a:cubicBezTo>
                  <a:cubicBezTo>
                    <a:pt x="36" y="69"/>
                    <a:pt x="36" y="69"/>
                    <a:pt x="36" y="69"/>
                  </a:cubicBezTo>
                  <a:cubicBezTo>
                    <a:pt x="35" y="69"/>
                    <a:pt x="35" y="69"/>
                    <a:pt x="34" y="70"/>
                  </a:cubicBezTo>
                  <a:cubicBezTo>
                    <a:pt x="33" y="70"/>
                    <a:pt x="32" y="70"/>
                    <a:pt x="31" y="70"/>
                  </a:cubicBezTo>
                  <a:cubicBezTo>
                    <a:pt x="26" y="71"/>
                    <a:pt x="21" y="69"/>
                    <a:pt x="19" y="67"/>
                  </a:cubicBezTo>
                  <a:cubicBezTo>
                    <a:pt x="18" y="66"/>
                    <a:pt x="17" y="65"/>
                    <a:pt x="16" y="64"/>
                  </a:cubicBezTo>
                  <a:cubicBezTo>
                    <a:pt x="16" y="63"/>
                    <a:pt x="16" y="63"/>
                    <a:pt x="16" y="63"/>
                  </a:cubicBezTo>
                  <a:cubicBezTo>
                    <a:pt x="16" y="63"/>
                    <a:pt x="16" y="63"/>
                    <a:pt x="16" y="63"/>
                  </a:cubicBezTo>
                  <a:cubicBezTo>
                    <a:pt x="16" y="63"/>
                    <a:pt x="16" y="63"/>
                    <a:pt x="16" y="63"/>
                  </a:cubicBezTo>
                  <a:cubicBezTo>
                    <a:pt x="16" y="62"/>
                    <a:pt x="16" y="62"/>
                    <a:pt x="15" y="62"/>
                  </a:cubicBezTo>
                  <a:cubicBezTo>
                    <a:pt x="15" y="62"/>
                    <a:pt x="15" y="61"/>
                    <a:pt x="15" y="61"/>
                  </a:cubicBezTo>
                  <a:cubicBezTo>
                    <a:pt x="15" y="60"/>
                    <a:pt x="15" y="60"/>
                    <a:pt x="14" y="59"/>
                  </a:cubicBezTo>
                  <a:cubicBezTo>
                    <a:pt x="14" y="58"/>
                    <a:pt x="14" y="56"/>
                    <a:pt x="14" y="54"/>
                  </a:cubicBezTo>
                  <a:cubicBezTo>
                    <a:pt x="14" y="53"/>
                    <a:pt x="14" y="53"/>
                    <a:pt x="14" y="52"/>
                  </a:cubicBezTo>
                  <a:cubicBezTo>
                    <a:pt x="14" y="51"/>
                    <a:pt x="14" y="50"/>
                    <a:pt x="15" y="50"/>
                  </a:cubicBezTo>
                  <a:cubicBezTo>
                    <a:pt x="16" y="47"/>
                    <a:pt x="17" y="44"/>
                    <a:pt x="19" y="43"/>
                  </a:cubicBezTo>
                  <a:cubicBezTo>
                    <a:pt x="20" y="43"/>
                    <a:pt x="20" y="43"/>
                    <a:pt x="20" y="42"/>
                  </a:cubicBezTo>
                  <a:cubicBezTo>
                    <a:pt x="22" y="42"/>
                    <a:pt x="22" y="42"/>
                    <a:pt x="22" y="42"/>
                  </a:cubicBezTo>
                  <a:cubicBezTo>
                    <a:pt x="25" y="40"/>
                    <a:pt x="25" y="40"/>
                    <a:pt x="25" y="40"/>
                  </a:cubicBezTo>
                  <a:cubicBezTo>
                    <a:pt x="31" y="37"/>
                    <a:pt x="31" y="37"/>
                    <a:pt x="31" y="37"/>
                  </a:cubicBezTo>
                  <a:cubicBezTo>
                    <a:pt x="42" y="31"/>
                    <a:pt x="54" y="25"/>
                    <a:pt x="65" y="20"/>
                  </a:cubicBezTo>
                  <a:cubicBezTo>
                    <a:pt x="73" y="16"/>
                    <a:pt x="73" y="16"/>
                    <a:pt x="73" y="16"/>
                  </a:cubicBezTo>
                  <a:cubicBezTo>
                    <a:pt x="74" y="15"/>
                    <a:pt x="74" y="15"/>
                    <a:pt x="74" y="15"/>
                  </a:cubicBezTo>
                  <a:cubicBezTo>
                    <a:pt x="75" y="15"/>
                    <a:pt x="75" y="15"/>
                    <a:pt x="75" y="15"/>
                  </a:cubicBezTo>
                  <a:cubicBezTo>
                    <a:pt x="75" y="15"/>
                    <a:pt x="76" y="15"/>
                    <a:pt x="76" y="14"/>
                  </a:cubicBezTo>
                  <a:cubicBezTo>
                    <a:pt x="77" y="14"/>
                    <a:pt x="78" y="14"/>
                    <a:pt x="79" y="14"/>
                  </a:cubicBezTo>
                  <a:cubicBezTo>
                    <a:pt x="84" y="13"/>
                    <a:pt x="88" y="14"/>
                    <a:pt x="91" y="15"/>
                  </a:cubicBezTo>
                  <a:cubicBezTo>
                    <a:pt x="93" y="17"/>
                    <a:pt x="95" y="18"/>
                    <a:pt x="96" y="19"/>
                  </a:cubicBezTo>
                  <a:cubicBezTo>
                    <a:pt x="96" y="19"/>
                    <a:pt x="96" y="19"/>
                    <a:pt x="97" y="19"/>
                  </a:cubicBezTo>
                  <a:cubicBezTo>
                    <a:pt x="97" y="19"/>
                    <a:pt x="97" y="19"/>
                    <a:pt x="97" y="19"/>
                  </a:cubicBezTo>
                  <a:cubicBezTo>
                    <a:pt x="98" y="19"/>
                    <a:pt x="98" y="19"/>
                    <a:pt x="98" y="19"/>
                  </a:cubicBezTo>
                  <a:cubicBezTo>
                    <a:pt x="98" y="18"/>
                    <a:pt x="98" y="16"/>
                    <a:pt x="97" y="13"/>
                  </a:cubicBezTo>
                  <a:cubicBezTo>
                    <a:pt x="95" y="11"/>
                    <a:pt x="92" y="8"/>
                    <a:pt x="88" y="7"/>
                  </a:cubicBezTo>
                  <a:cubicBezTo>
                    <a:pt x="88" y="5"/>
                    <a:pt x="88" y="5"/>
                    <a:pt x="88" y="5"/>
                  </a:cubicBezTo>
                  <a:cubicBezTo>
                    <a:pt x="93" y="7"/>
                    <a:pt x="96" y="9"/>
                    <a:pt x="97" y="10"/>
                  </a:cubicBezTo>
                  <a:cubicBezTo>
                    <a:pt x="99" y="11"/>
                    <a:pt x="100" y="11"/>
                    <a:pt x="100" y="11"/>
                  </a:cubicBezTo>
                  <a:cubicBezTo>
                    <a:pt x="101" y="10"/>
                    <a:pt x="100" y="8"/>
                    <a:pt x="102" y="8"/>
                  </a:cubicBezTo>
                  <a:cubicBezTo>
                    <a:pt x="98" y="4"/>
                    <a:pt x="92" y="2"/>
                    <a:pt x="87" y="1"/>
                  </a:cubicBezTo>
                  <a:cubicBezTo>
                    <a:pt x="81" y="0"/>
                    <a:pt x="75" y="0"/>
                    <a:pt x="70" y="2"/>
                  </a:cubicBezTo>
                  <a:cubicBezTo>
                    <a:pt x="69" y="2"/>
                    <a:pt x="68" y="2"/>
                    <a:pt x="67" y="3"/>
                  </a:cubicBezTo>
                  <a:cubicBezTo>
                    <a:pt x="65" y="4"/>
                    <a:pt x="65" y="4"/>
                    <a:pt x="65" y="4"/>
                  </a:cubicBezTo>
                  <a:cubicBezTo>
                    <a:pt x="61" y="6"/>
                    <a:pt x="61" y="6"/>
                    <a:pt x="61" y="6"/>
                  </a:cubicBezTo>
                  <a:cubicBezTo>
                    <a:pt x="26" y="24"/>
                    <a:pt x="26" y="24"/>
                    <a:pt x="26" y="24"/>
                  </a:cubicBezTo>
                  <a:cubicBezTo>
                    <a:pt x="17" y="28"/>
                    <a:pt x="17" y="28"/>
                    <a:pt x="17" y="28"/>
                  </a:cubicBezTo>
                  <a:cubicBezTo>
                    <a:pt x="15" y="29"/>
                    <a:pt x="15" y="29"/>
                    <a:pt x="15" y="29"/>
                  </a:cubicBezTo>
                  <a:cubicBezTo>
                    <a:pt x="14" y="30"/>
                    <a:pt x="14" y="30"/>
                    <a:pt x="14" y="30"/>
                  </a:cubicBezTo>
                  <a:cubicBezTo>
                    <a:pt x="13" y="30"/>
                    <a:pt x="13" y="30"/>
                    <a:pt x="12" y="30"/>
                  </a:cubicBezTo>
                  <a:cubicBezTo>
                    <a:pt x="10" y="32"/>
                    <a:pt x="9" y="33"/>
                    <a:pt x="7" y="35"/>
                  </a:cubicBezTo>
                  <a:cubicBezTo>
                    <a:pt x="4" y="38"/>
                    <a:pt x="2" y="42"/>
                    <a:pt x="1" y="46"/>
                  </a:cubicBezTo>
                  <a:cubicBezTo>
                    <a:pt x="0" y="48"/>
                    <a:pt x="0" y="50"/>
                    <a:pt x="0" y="52"/>
                  </a:cubicBezTo>
                  <a:cubicBezTo>
                    <a:pt x="0" y="53"/>
                    <a:pt x="0" y="54"/>
                    <a:pt x="0" y="55"/>
                  </a:cubicBezTo>
                  <a:cubicBezTo>
                    <a:pt x="0" y="56"/>
                    <a:pt x="0" y="57"/>
                    <a:pt x="0" y="58"/>
                  </a:cubicBezTo>
                  <a:cubicBezTo>
                    <a:pt x="0" y="60"/>
                    <a:pt x="0" y="62"/>
                    <a:pt x="1" y="64"/>
                  </a:cubicBezTo>
                  <a:cubicBezTo>
                    <a:pt x="1" y="65"/>
                    <a:pt x="2" y="66"/>
                    <a:pt x="2" y="67"/>
                  </a:cubicBezTo>
                  <a:cubicBezTo>
                    <a:pt x="2" y="67"/>
                    <a:pt x="2" y="68"/>
                    <a:pt x="3" y="68"/>
                  </a:cubicBezTo>
                  <a:cubicBezTo>
                    <a:pt x="3" y="69"/>
                    <a:pt x="3" y="69"/>
                    <a:pt x="3" y="69"/>
                  </a:cubicBezTo>
                  <a:cubicBezTo>
                    <a:pt x="3" y="70"/>
                    <a:pt x="3" y="70"/>
                    <a:pt x="3" y="70"/>
                  </a:cubicBezTo>
                  <a:cubicBezTo>
                    <a:pt x="3" y="70"/>
                    <a:pt x="3" y="70"/>
                    <a:pt x="3" y="70"/>
                  </a:cubicBezTo>
                  <a:cubicBezTo>
                    <a:pt x="3" y="70"/>
                    <a:pt x="3" y="70"/>
                    <a:pt x="3" y="70"/>
                  </a:cubicBezTo>
                  <a:cubicBezTo>
                    <a:pt x="4" y="70"/>
                    <a:pt x="4" y="70"/>
                    <a:pt x="4" y="70"/>
                  </a:cubicBezTo>
                  <a:cubicBezTo>
                    <a:pt x="4" y="71"/>
                    <a:pt x="4" y="71"/>
                    <a:pt x="4" y="71"/>
                  </a:cubicBezTo>
                  <a:cubicBezTo>
                    <a:pt x="4" y="71"/>
                    <a:pt x="5" y="72"/>
                    <a:pt x="5" y="72"/>
                  </a:cubicBezTo>
                  <a:cubicBezTo>
                    <a:pt x="5" y="73"/>
                    <a:pt x="6" y="74"/>
                    <a:pt x="7" y="75"/>
                  </a:cubicBezTo>
                  <a:cubicBezTo>
                    <a:pt x="8" y="77"/>
                    <a:pt x="10" y="78"/>
                    <a:pt x="12" y="79"/>
                  </a:cubicBezTo>
                  <a:cubicBezTo>
                    <a:pt x="15" y="82"/>
                    <a:pt x="19" y="83"/>
                    <a:pt x="23" y="84"/>
                  </a:cubicBezTo>
                  <a:cubicBezTo>
                    <a:pt x="27" y="84"/>
                    <a:pt x="32" y="84"/>
                    <a:pt x="36" y="83"/>
                  </a:cubicBezTo>
                  <a:cubicBezTo>
                    <a:pt x="38" y="83"/>
                    <a:pt x="40" y="82"/>
                    <a:pt x="42" y="81"/>
                  </a:cubicBezTo>
                  <a:cubicBezTo>
                    <a:pt x="42" y="81"/>
                    <a:pt x="42" y="81"/>
                    <a:pt x="42" y="81"/>
                  </a:cubicBezTo>
                  <a:cubicBezTo>
                    <a:pt x="43" y="80"/>
                    <a:pt x="43" y="80"/>
                    <a:pt x="43" y="80"/>
                  </a:cubicBezTo>
                  <a:cubicBezTo>
                    <a:pt x="43" y="80"/>
                    <a:pt x="44" y="80"/>
                    <a:pt x="44" y="80"/>
                  </a:cubicBezTo>
                  <a:cubicBezTo>
                    <a:pt x="46" y="79"/>
                    <a:pt x="46" y="79"/>
                    <a:pt x="46" y="79"/>
                  </a:cubicBezTo>
                  <a:cubicBezTo>
                    <a:pt x="55" y="75"/>
                    <a:pt x="55" y="75"/>
                    <a:pt x="55" y="75"/>
                  </a:cubicBezTo>
                  <a:cubicBezTo>
                    <a:pt x="72" y="66"/>
                    <a:pt x="72" y="66"/>
                    <a:pt x="72" y="66"/>
                  </a:cubicBezTo>
                  <a:cubicBezTo>
                    <a:pt x="50" y="77"/>
                    <a:pt x="50" y="77"/>
                    <a:pt x="50" y="77"/>
                  </a:cubicBezTo>
                  <a:cubicBezTo>
                    <a:pt x="44" y="79"/>
                    <a:pt x="44" y="79"/>
                    <a:pt x="44" y="79"/>
                  </a:cubicBezTo>
                  <a:cubicBezTo>
                    <a:pt x="43" y="80"/>
                    <a:pt x="43" y="80"/>
                    <a:pt x="43" y="80"/>
                  </a:cubicBezTo>
                  <a:cubicBezTo>
                    <a:pt x="42" y="81"/>
                    <a:pt x="42" y="81"/>
                    <a:pt x="42" y="81"/>
                  </a:cubicBezTo>
                  <a:cubicBezTo>
                    <a:pt x="41" y="81"/>
                    <a:pt x="41" y="81"/>
                    <a:pt x="41" y="81"/>
                  </a:cubicBezTo>
                  <a:cubicBezTo>
                    <a:pt x="40" y="82"/>
                    <a:pt x="39" y="82"/>
                    <a:pt x="38" y="82"/>
                  </a:cubicBezTo>
                  <a:cubicBezTo>
                    <a:pt x="33" y="84"/>
                    <a:pt x="27" y="84"/>
                    <a:pt x="22" y="83"/>
                  </a:cubicBezTo>
                  <a:cubicBezTo>
                    <a:pt x="17" y="82"/>
                    <a:pt x="12" y="80"/>
                    <a:pt x="9" y="76"/>
                  </a:cubicBezTo>
                  <a:cubicBezTo>
                    <a:pt x="7" y="74"/>
                    <a:pt x="5" y="72"/>
                    <a:pt x="4" y="69"/>
                  </a:cubicBezTo>
                  <a:cubicBezTo>
                    <a:pt x="4" y="69"/>
                    <a:pt x="4" y="69"/>
                    <a:pt x="4" y="69"/>
                  </a:cubicBezTo>
                  <a:cubicBezTo>
                    <a:pt x="4" y="70"/>
                    <a:pt x="4" y="69"/>
                    <a:pt x="4" y="69"/>
                  </a:cubicBezTo>
                  <a:cubicBezTo>
                    <a:pt x="3" y="69"/>
                    <a:pt x="3" y="69"/>
                    <a:pt x="3" y="69"/>
                  </a:cubicBezTo>
                  <a:cubicBezTo>
                    <a:pt x="3" y="69"/>
                    <a:pt x="3" y="68"/>
                    <a:pt x="3" y="68"/>
                  </a:cubicBezTo>
                  <a:cubicBezTo>
                    <a:pt x="3" y="67"/>
                    <a:pt x="2" y="67"/>
                    <a:pt x="2" y="66"/>
                  </a:cubicBezTo>
                  <a:cubicBezTo>
                    <a:pt x="2" y="65"/>
                    <a:pt x="1" y="64"/>
                    <a:pt x="1" y="62"/>
                  </a:cubicBezTo>
                  <a:cubicBezTo>
                    <a:pt x="0" y="60"/>
                    <a:pt x="0" y="57"/>
                    <a:pt x="0" y="55"/>
                  </a:cubicBezTo>
                  <a:cubicBezTo>
                    <a:pt x="0" y="52"/>
                    <a:pt x="0" y="50"/>
                    <a:pt x="1" y="47"/>
                  </a:cubicBezTo>
                  <a:cubicBezTo>
                    <a:pt x="2" y="42"/>
                    <a:pt x="5" y="37"/>
                    <a:pt x="9" y="33"/>
                  </a:cubicBezTo>
                  <a:cubicBezTo>
                    <a:pt x="9" y="34"/>
                    <a:pt x="9" y="34"/>
                    <a:pt x="10" y="34"/>
                  </a:cubicBezTo>
                  <a:cubicBezTo>
                    <a:pt x="6" y="37"/>
                    <a:pt x="3" y="42"/>
                    <a:pt x="2" y="47"/>
                  </a:cubicBezTo>
                  <a:cubicBezTo>
                    <a:pt x="1" y="50"/>
                    <a:pt x="1" y="52"/>
                    <a:pt x="1" y="55"/>
                  </a:cubicBezTo>
                  <a:cubicBezTo>
                    <a:pt x="1" y="57"/>
                    <a:pt x="1" y="60"/>
                    <a:pt x="2" y="62"/>
                  </a:cubicBezTo>
                  <a:cubicBezTo>
                    <a:pt x="2" y="64"/>
                    <a:pt x="3" y="65"/>
                    <a:pt x="3" y="66"/>
                  </a:cubicBezTo>
                  <a:cubicBezTo>
                    <a:pt x="3" y="67"/>
                    <a:pt x="4" y="67"/>
                    <a:pt x="4" y="68"/>
                  </a:cubicBezTo>
                  <a:cubicBezTo>
                    <a:pt x="4" y="68"/>
                    <a:pt x="4" y="68"/>
                    <a:pt x="4" y="69"/>
                  </a:cubicBezTo>
                  <a:cubicBezTo>
                    <a:pt x="5" y="69"/>
                    <a:pt x="5" y="69"/>
                    <a:pt x="5" y="69"/>
                  </a:cubicBezTo>
                  <a:cubicBezTo>
                    <a:pt x="5" y="69"/>
                    <a:pt x="5" y="69"/>
                    <a:pt x="5" y="69"/>
                  </a:cubicBezTo>
                  <a:cubicBezTo>
                    <a:pt x="5" y="69"/>
                    <a:pt x="5" y="69"/>
                    <a:pt x="5" y="69"/>
                  </a:cubicBezTo>
                  <a:cubicBezTo>
                    <a:pt x="5" y="69"/>
                    <a:pt x="5" y="69"/>
                    <a:pt x="5" y="69"/>
                  </a:cubicBezTo>
                  <a:cubicBezTo>
                    <a:pt x="6" y="72"/>
                    <a:pt x="8" y="74"/>
                    <a:pt x="10" y="76"/>
                  </a:cubicBezTo>
                  <a:cubicBezTo>
                    <a:pt x="13" y="79"/>
                    <a:pt x="18" y="81"/>
                    <a:pt x="23" y="82"/>
                  </a:cubicBezTo>
                  <a:cubicBezTo>
                    <a:pt x="28" y="83"/>
                    <a:pt x="33" y="83"/>
                    <a:pt x="38" y="81"/>
                  </a:cubicBezTo>
                  <a:cubicBezTo>
                    <a:pt x="40" y="81"/>
                    <a:pt x="41" y="81"/>
                    <a:pt x="42" y="80"/>
                  </a:cubicBezTo>
                  <a:cubicBezTo>
                    <a:pt x="43" y="79"/>
                    <a:pt x="44" y="79"/>
                    <a:pt x="45" y="79"/>
                  </a:cubicBezTo>
                  <a:cubicBezTo>
                    <a:pt x="50" y="76"/>
                    <a:pt x="50" y="76"/>
                    <a:pt x="50" y="76"/>
                  </a:cubicBezTo>
                  <a:cubicBezTo>
                    <a:pt x="58" y="72"/>
                    <a:pt x="65" y="68"/>
                    <a:pt x="73" y="64"/>
                  </a:cubicBezTo>
                  <a:cubicBezTo>
                    <a:pt x="73" y="66"/>
                    <a:pt x="73" y="66"/>
                    <a:pt x="73" y="66"/>
                  </a:cubicBezTo>
                  <a:cubicBezTo>
                    <a:pt x="90" y="58"/>
                    <a:pt x="90" y="58"/>
                    <a:pt x="90" y="58"/>
                  </a:cubicBezTo>
                  <a:cubicBezTo>
                    <a:pt x="94" y="56"/>
                    <a:pt x="94" y="56"/>
                    <a:pt x="94" y="56"/>
                  </a:cubicBezTo>
                  <a:cubicBezTo>
                    <a:pt x="95" y="55"/>
                    <a:pt x="96" y="55"/>
                    <a:pt x="98" y="53"/>
                  </a:cubicBezTo>
                  <a:cubicBezTo>
                    <a:pt x="102" y="51"/>
                    <a:pt x="105" y="48"/>
                    <a:pt x="107" y="44"/>
                  </a:cubicBezTo>
                  <a:cubicBezTo>
                    <a:pt x="109" y="41"/>
                    <a:pt x="110" y="38"/>
                    <a:pt x="110" y="35"/>
                  </a:cubicBezTo>
                  <a:cubicBezTo>
                    <a:pt x="111" y="33"/>
                    <a:pt x="110" y="30"/>
                    <a:pt x="110" y="28"/>
                  </a:cubicBezTo>
                  <a:cubicBezTo>
                    <a:pt x="110" y="33"/>
                    <a:pt x="109" y="39"/>
                    <a:pt x="105" y="4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8" name="Freeform 23"/>
            <p:cNvSpPr/>
            <p:nvPr/>
          </p:nvSpPr>
          <p:spPr bwMode="auto">
            <a:xfrm>
              <a:off x="7693026" y="2405063"/>
              <a:ext cx="476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9" name="Freeform 24"/>
            <p:cNvSpPr/>
            <p:nvPr/>
          </p:nvSpPr>
          <p:spPr bwMode="auto">
            <a:xfrm>
              <a:off x="7697788" y="2397126"/>
              <a:ext cx="11113" cy="7938"/>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1" y="2"/>
                    <a:pt x="2" y="1"/>
                    <a:pt x="3" y="0"/>
                  </a:cubicBezTo>
                  <a:cubicBezTo>
                    <a:pt x="2" y="1"/>
                    <a:pt x="1" y="2"/>
                    <a:pt x="0" y="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0" name="Freeform 25"/>
            <p:cNvSpPr/>
            <p:nvPr/>
          </p:nvSpPr>
          <p:spPr bwMode="auto">
            <a:xfrm>
              <a:off x="7316788" y="2201863"/>
              <a:ext cx="444500" cy="258763"/>
            </a:xfrm>
            <a:custGeom>
              <a:avLst/>
              <a:gdLst>
                <a:gd name="T0" fmla="*/ 95 w 118"/>
                <a:gd name="T1" fmla="*/ 0 h 69"/>
                <a:gd name="T2" fmla="*/ 111 w 118"/>
                <a:gd name="T3" fmla="*/ 43 h 69"/>
                <a:gd name="T4" fmla="*/ 95 w 118"/>
                <a:gd name="T5" fmla="*/ 53 h 69"/>
                <a:gd name="T6" fmla="*/ 83 w 118"/>
                <a:gd name="T7" fmla="*/ 56 h 69"/>
                <a:gd name="T8" fmla="*/ 90 w 118"/>
                <a:gd name="T9" fmla="*/ 54 h 69"/>
                <a:gd name="T10" fmla="*/ 96 w 118"/>
                <a:gd name="T11" fmla="*/ 53 h 69"/>
                <a:gd name="T12" fmla="*/ 113 w 118"/>
                <a:gd name="T13" fmla="*/ 39 h 69"/>
                <a:gd name="T14" fmla="*/ 95 w 118"/>
                <a:gd name="T15" fmla="*/ 1 h 69"/>
                <a:gd name="T16" fmla="*/ 82 w 118"/>
                <a:gd name="T17" fmla="*/ 4 h 69"/>
                <a:gd name="T18" fmla="*/ 93 w 118"/>
                <a:gd name="T19" fmla="*/ 7 h 69"/>
                <a:gd name="T20" fmla="*/ 106 w 118"/>
                <a:gd name="T21" fmla="*/ 23 h 69"/>
                <a:gd name="T22" fmla="*/ 98 w 118"/>
                <a:gd name="T23" fmla="*/ 44 h 69"/>
                <a:gd name="T24" fmla="*/ 79 w 118"/>
                <a:gd name="T25" fmla="*/ 48 h 69"/>
                <a:gd name="T26" fmla="*/ 92 w 118"/>
                <a:gd name="T27" fmla="*/ 45 h 69"/>
                <a:gd name="T28" fmla="*/ 102 w 118"/>
                <a:gd name="T29" fmla="*/ 41 h 69"/>
                <a:gd name="T30" fmla="*/ 94 w 118"/>
                <a:gd name="T31" fmla="*/ 10 h 69"/>
                <a:gd name="T32" fmla="*/ 102 w 118"/>
                <a:gd name="T33" fmla="*/ 19 h 69"/>
                <a:gd name="T34" fmla="*/ 97 w 118"/>
                <a:gd name="T35" fmla="*/ 42 h 69"/>
                <a:gd name="T36" fmla="*/ 79 w 118"/>
                <a:gd name="T37" fmla="*/ 46 h 69"/>
                <a:gd name="T38" fmla="*/ 30 w 118"/>
                <a:gd name="T39" fmla="*/ 55 h 69"/>
                <a:gd name="T40" fmla="*/ 28 w 118"/>
                <a:gd name="T41" fmla="*/ 55 h 69"/>
                <a:gd name="T42" fmla="*/ 25 w 118"/>
                <a:gd name="T43" fmla="*/ 54 h 69"/>
                <a:gd name="T44" fmla="*/ 16 w 118"/>
                <a:gd name="T45" fmla="*/ 36 h 69"/>
                <a:gd name="T46" fmla="*/ 25 w 118"/>
                <a:gd name="T47" fmla="*/ 25 h 69"/>
                <a:gd name="T48" fmla="*/ 31 w 118"/>
                <a:gd name="T49" fmla="*/ 24 h 69"/>
                <a:gd name="T50" fmla="*/ 66 w 118"/>
                <a:gd name="T51" fmla="*/ 9 h 69"/>
                <a:gd name="T52" fmla="*/ 49 w 118"/>
                <a:gd name="T53" fmla="*/ 6 h 69"/>
                <a:gd name="T54" fmla="*/ 25 w 118"/>
                <a:gd name="T55" fmla="*/ 11 h 69"/>
                <a:gd name="T56" fmla="*/ 9 w 118"/>
                <a:gd name="T57" fmla="*/ 19 h 69"/>
                <a:gd name="T58" fmla="*/ 2 w 118"/>
                <a:gd name="T59" fmla="*/ 31 h 69"/>
                <a:gd name="T60" fmla="*/ 25 w 118"/>
                <a:gd name="T61" fmla="*/ 69 h 69"/>
                <a:gd name="T62" fmla="*/ 27 w 118"/>
                <a:gd name="T63" fmla="*/ 69 h 69"/>
                <a:gd name="T64" fmla="*/ 37 w 118"/>
                <a:gd name="T65" fmla="*/ 69 h 69"/>
                <a:gd name="T66" fmla="*/ 84 w 118"/>
                <a:gd name="T67" fmla="*/ 58 h 69"/>
                <a:gd name="T68" fmla="*/ 99 w 118"/>
                <a:gd name="T69" fmla="*/ 55 h 69"/>
                <a:gd name="T70" fmla="*/ 94 w 118"/>
                <a:gd name="T71" fmla="*/ 56 h 69"/>
                <a:gd name="T72" fmla="*/ 55 w 118"/>
                <a:gd name="T73" fmla="*/ 64 h 69"/>
                <a:gd name="T74" fmla="*/ 29 w 118"/>
                <a:gd name="T75" fmla="*/ 69 h 69"/>
                <a:gd name="T76" fmla="*/ 27 w 118"/>
                <a:gd name="T77" fmla="*/ 69 h 69"/>
                <a:gd name="T78" fmla="*/ 14 w 118"/>
                <a:gd name="T79" fmla="*/ 65 h 69"/>
                <a:gd name="T80" fmla="*/ 15 w 118"/>
                <a:gd name="T81" fmla="*/ 64 h 69"/>
                <a:gd name="T82" fmla="*/ 27 w 118"/>
                <a:gd name="T83" fmla="*/ 67 h 69"/>
                <a:gd name="T84" fmla="*/ 29 w 118"/>
                <a:gd name="T85" fmla="*/ 68 h 69"/>
                <a:gd name="T86" fmla="*/ 55 w 118"/>
                <a:gd name="T87" fmla="*/ 63 h 69"/>
                <a:gd name="T88" fmla="*/ 95 w 118"/>
                <a:gd name="T89" fmla="*/ 55 h 69"/>
                <a:gd name="T90" fmla="*/ 105 w 118"/>
                <a:gd name="T91" fmla="*/ 50 h 69"/>
                <a:gd name="T92" fmla="*/ 118 w 118"/>
                <a:gd name="T93" fmla="*/ 3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8" h="69">
                  <a:moveTo>
                    <a:pt x="110" y="9"/>
                  </a:moveTo>
                  <a:cubicBezTo>
                    <a:pt x="108" y="6"/>
                    <a:pt x="106" y="4"/>
                    <a:pt x="103" y="3"/>
                  </a:cubicBezTo>
                  <a:cubicBezTo>
                    <a:pt x="101" y="1"/>
                    <a:pt x="98" y="0"/>
                    <a:pt x="95" y="0"/>
                  </a:cubicBezTo>
                  <a:cubicBezTo>
                    <a:pt x="101" y="2"/>
                    <a:pt x="106" y="6"/>
                    <a:pt x="109" y="10"/>
                  </a:cubicBezTo>
                  <a:cubicBezTo>
                    <a:pt x="113" y="15"/>
                    <a:pt x="115" y="20"/>
                    <a:pt x="115" y="26"/>
                  </a:cubicBezTo>
                  <a:cubicBezTo>
                    <a:pt x="116" y="32"/>
                    <a:pt x="115" y="38"/>
                    <a:pt x="111" y="43"/>
                  </a:cubicBezTo>
                  <a:cubicBezTo>
                    <a:pt x="110" y="45"/>
                    <a:pt x="108" y="47"/>
                    <a:pt x="105" y="49"/>
                  </a:cubicBezTo>
                  <a:cubicBezTo>
                    <a:pt x="103" y="51"/>
                    <a:pt x="100" y="52"/>
                    <a:pt x="97" y="53"/>
                  </a:cubicBezTo>
                  <a:cubicBezTo>
                    <a:pt x="97" y="53"/>
                    <a:pt x="96" y="53"/>
                    <a:pt x="95" y="53"/>
                  </a:cubicBezTo>
                  <a:cubicBezTo>
                    <a:pt x="93" y="54"/>
                    <a:pt x="93" y="54"/>
                    <a:pt x="93" y="54"/>
                  </a:cubicBezTo>
                  <a:cubicBezTo>
                    <a:pt x="90" y="54"/>
                    <a:pt x="90" y="54"/>
                    <a:pt x="90" y="54"/>
                  </a:cubicBezTo>
                  <a:cubicBezTo>
                    <a:pt x="83" y="56"/>
                    <a:pt x="83" y="56"/>
                    <a:pt x="83" y="56"/>
                  </a:cubicBezTo>
                  <a:cubicBezTo>
                    <a:pt x="69" y="59"/>
                    <a:pt x="69" y="59"/>
                    <a:pt x="69" y="59"/>
                  </a:cubicBezTo>
                  <a:cubicBezTo>
                    <a:pt x="41" y="65"/>
                    <a:pt x="41" y="65"/>
                    <a:pt x="41" y="65"/>
                  </a:cubicBezTo>
                  <a:cubicBezTo>
                    <a:pt x="56" y="61"/>
                    <a:pt x="74" y="57"/>
                    <a:pt x="90" y="54"/>
                  </a:cubicBezTo>
                  <a:cubicBezTo>
                    <a:pt x="94" y="53"/>
                    <a:pt x="94" y="53"/>
                    <a:pt x="94" y="53"/>
                  </a:cubicBezTo>
                  <a:cubicBezTo>
                    <a:pt x="95" y="53"/>
                    <a:pt x="95" y="53"/>
                    <a:pt x="95" y="53"/>
                  </a:cubicBezTo>
                  <a:cubicBezTo>
                    <a:pt x="95" y="53"/>
                    <a:pt x="96" y="53"/>
                    <a:pt x="96" y="53"/>
                  </a:cubicBezTo>
                  <a:cubicBezTo>
                    <a:pt x="97" y="53"/>
                    <a:pt x="98" y="52"/>
                    <a:pt x="98" y="52"/>
                  </a:cubicBezTo>
                  <a:cubicBezTo>
                    <a:pt x="102" y="51"/>
                    <a:pt x="105" y="50"/>
                    <a:pt x="107" y="47"/>
                  </a:cubicBezTo>
                  <a:cubicBezTo>
                    <a:pt x="110" y="45"/>
                    <a:pt x="112" y="42"/>
                    <a:pt x="113" y="39"/>
                  </a:cubicBezTo>
                  <a:cubicBezTo>
                    <a:pt x="114" y="36"/>
                    <a:pt x="115" y="33"/>
                    <a:pt x="115" y="30"/>
                  </a:cubicBezTo>
                  <a:cubicBezTo>
                    <a:pt x="115" y="24"/>
                    <a:pt x="113" y="17"/>
                    <a:pt x="110" y="12"/>
                  </a:cubicBezTo>
                  <a:cubicBezTo>
                    <a:pt x="106" y="7"/>
                    <a:pt x="101" y="3"/>
                    <a:pt x="95" y="1"/>
                  </a:cubicBezTo>
                  <a:cubicBezTo>
                    <a:pt x="94" y="1"/>
                    <a:pt x="92" y="0"/>
                    <a:pt x="91" y="0"/>
                  </a:cubicBezTo>
                  <a:cubicBezTo>
                    <a:pt x="89" y="0"/>
                    <a:pt x="88" y="0"/>
                    <a:pt x="86" y="1"/>
                  </a:cubicBezTo>
                  <a:cubicBezTo>
                    <a:pt x="84" y="2"/>
                    <a:pt x="82" y="3"/>
                    <a:pt x="82" y="4"/>
                  </a:cubicBezTo>
                  <a:cubicBezTo>
                    <a:pt x="82" y="5"/>
                    <a:pt x="83" y="5"/>
                    <a:pt x="84" y="5"/>
                  </a:cubicBezTo>
                  <a:cubicBezTo>
                    <a:pt x="85" y="5"/>
                    <a:pt x="87" y="6"/>
                    <a:pt x="89" y="6"/>
                  </a:cubicBezTo>
                  <a:cubicBezTo>
                    <a:pt x="90" y="6"/>
                    <a:pt x="91" y="6"/>
                    <a:pt x="93" y="7"/>
                  </a:cubicBezTo>
                  <a:cubicBezTo>
                    <a:pt x="94" y="7"/>
                    <a:pt x="95" y="7"/>
                    <a:pt x="95" y="7"/>
                  </a:cubicBezTo>
                  <a:cubicBezTo>
                    <a:pt x="96" y="8"/>
                    <a:pt x="95" y="9"/>
                    <a:pt x="94" y="9"/>
                  </a:cubicBezTo>
                  <a:cubicBezTo>
                    <a:pt x="100" y="12"/>
                    <a:pt x="105" y="17"/>
                    <a:pt x="106" y="23"/>
                  </a:cubicBezTo>
                  <a:cubicBezTo>
                    <a:pt x="107" y="27"/>
                    <a:pt x="107" y="30"/>
                    <a:pt x="107" y="33"/>
                  </a:cubicBezTo>
                  <a:cubicBezTo>
                    <a:pt x="106" y="36"/>
                    <a:pt x="105" y="39"/>
                    <a:pt x="102" y="41"/>
                  </a:cubicBezTo>
                  <a:cubicBezTo>
                    <a:pt x="101" y="42"/>
                    <a:pt x="100" y="43"/>
                    <a:pt x="98" y="44"/>
                  </a:cubicBezTo>
                  <a:cubicBezTo>
                    <a:pt x="97" y="44"/>
                    <a:pt x="96" y="45"/>
                    <a:pt x="95" y="45"/>
                  </a:cubicBezTo>
                  <a:cubicBezTo>
                    <a:pt x="94" y="45"/>
                    <a:pt x="93" y="45"/>
                    <a:pt x="92" y="46"/>
                  </a:cubicBezTo>
                  <a:cubicBezTo>
                    <a:pt x="79" y="48"/>
                    <a:pt x="79" y="48"/>
                    <a:pt x="79" y="48"/>
                  </a:cubicBezTo>
                  <a:cubicBezTo>
                    <a:pt x="70" y="50"/>
                    <a:pt x="61" y="52"/>
                    <a:pt x="52" y="53"/>
                  </a:cubicBezTo>
                  <a:cubicBezTo>
                    <a:pt x="61" y="52"/>
                    <a:pt x="70" y="50"/>
                    <a:pt x="79" y="48"/>
                  </a:cubicBezTo>
                  <a:cubicBezTo>
                    <a:pt x="92" y="45"/>
                    <a:pt x="92" y="45"/>
                    <a:pt x="92" y="45"/>
                  </a:cubicBezTo>
                  <a:cubicBezTo>
                    <a:pt x="93" y="45"/>
                    <a:pt x="94" y="45"/>
                    <a:pt x="95" y="45"/>
                  </a:cubicBezTo>
                  <a:cubicBezTo>
                    <a:pt x="96" y="45"/>
                    <a:pt x="97" y="44"/>
                    <a:pt x="98" y="44"/>
                  </a:cubicBezTo>
                  <a:cubicBezTo>
                    <a:pt x="100" y="43"/>
                    <a:pt x="101" y="42"/>
                    <a:pt x="102" y="41"/>
                  </a:cubicBezTo>
                  <a:cubicBezTo>
                    <a:pt x="105" y="39"/>
                    <a:pt x="106" y="36"/>
                    <a:pt x="106" y="33"/>
                  </a:cubicBezTo>
                  <a:cubicBezTo>
                    <a:pt x="107" y="30"/>
                    <a:pt x="107" y="27"/>
                    <a:pt x="106" y="23"/>
                  </a:cubicBezTo>
                  <a:cubicBezTo>
                    <a:pt x="104" y="17"/>
                    <a:pt x="100" y="12"/>
                    <a:pt x="94" y="10"/>
                  </a:cubicBezTo>
                  <a:cubicBezTo>
                    <a:pt x="93" y="10"/>
                    <a:pt x="93" y="11"/>
                    <a:pt x="95" y="12"/>
                  </a:cubicBezTo>
                  <a:cubicBezTo>
                    <a:pt x="96" y="13"/>
                    <a:pt x="97" y="14"/>
                    <a:pt x="98" y="15"/>
                  </a:cubicBezTo>
                  <a:cubicBezTo>
                    <a:pt x="99" y="16"/>
                    <a:pt x="101" y="17"/>
                    <a:pt x="102" y="19"/>
                  </a:cubicBezTo>
                  <a:cubicBezTo>
                    <a:pt x="103" y="21"/>
                    <a:pt x="104" y="24"/>
                    <a:pt x="105" y="26"/>
                  </a:cubicBezTo>
                  <a:cubicBezTo>
                    <a:pt x="105" y="28"/>
                    <a:pt x="105" y="30"/>
                    <a:pt x="105" y="32"/>
                  </a:cubicBezTo>
                  <a:cubicBezTo>
                    <a:pt x="104" y="36"/>
                    <a:pt x="101" y="40"/>
                    <a:pt x="97" y="42"/>
                  </a:cubicBezTo>
                  <a:cubicBezTo>
                    <a:pt x="96" y="42"/>
                    <a:pt x="94" y="43"/>
                    <a:pt x="93" y="43"/>
                  </a:cubicBezTo>
                  <a:cubicBezTo>
                    <a:pt x="89" y="44"/>
                    <a:pt x="89" y="44"/>
                    <a:pt x="89" y="44"/>
                  </a:cubicBezTo>
                  <a:cubicBezTo>
                    <a:pt x="79" y="46"/>
                    <a:pt x="79" y="46"/>
                    <a:pt x="79" y="46"/>
                  </a:cubicBezTo>
                  <a:cubicBezTo>
                    <a:pt x="66" y="48"/>
                    <a:pt x="53" y="51"/>
                    <a:pt x="41" y="53"/>
                  </a:cubicBezTo>
                  <a:cubicBezTo>
                    <a:pt x="34" y="55"/>
                    <a:pt x="34" y="55"/>
                    <a:pt x="34" y="55"/>
                  </a:cubicBezTo>
                  <a:cubicBezTo>
                    <a:pt x="33" y="55"/>
                    <a:pt x="31" y="55"/>
                    <a:pt x="30" y="55"/>
                  </a:cubicBezTo>
                  <a:cubicBezTo>
                    <a:pt x="29" y="55"/>
                    <a:pt x="29" y="55"/>
                    <a:pt x="29" y="55"/>
                  </a:cubicBezTo>
                  <a:cubicBezTo>
                    <a:pt x="28" y="55"/>
                    <a:pt x="28" y="55"/>
                    <a:pt x="28" y="55"/>
                  </a:cubicBezTo>
                  <a:cubicBezTo>
                    <a:pt x="28" y="55"/>
                    <a:pt x="28" y="55"/>
                    <a:pt x="28" y="55"/>
                  </a:cubicBezTo>
                  <a:cubicBezTo>
                    <a:pt x="27" y="55"/>
                    <a:pt x="27" y="55"/>
                    <a:pt x="27" y="55"/>
                  </a:cubicBezTo>
                  <a:cubicBezTo>
                    <a:pt x="27" y="55"/>
                    <a:pt x="27" y="55"/>
                    <a:pt x="27" y="55"/>
                  </a:cubicBezTo>
                  <a:cubicBezTo>
                    <a:pt x="26" y="54"/>
                    <a:pt x="25" y="54"/>
                    <a:pt x="25" y="54"/>
                  </a:cubicBezTo>
                  <a:cubicBezTo>
                    <a:pt x="23" y="54"/>
                    <a:pt x="22" y="53"/>
                    <a:pt x="21" y="52"/>
                  </a:cubicBezTo>
                  <a:cubicBezTo>
                    <a:pt x="19" y="51"/>
                    <a:pt x="17" y="48"/>
                    <a:pt x="16" y="45"/>
                  </a:cubicBezTo>
                  <a:cubicBezTo>
                    <a:pt x="15" y="42"/>
                    <a:pt x="15" y="39"/>
                    <a:pt x="16" y="36"/>
                  </a:cubicBezTo>
                  <a:cubicBezTo>
                    <a:pt x="16" y="33"/>
                    <a:pt x="17" y="32"/>
                    <a:pt x="18" y="30"/>
                  </a:cubicBezTo>
                  <a:cubicBezTo>
                    <a:pt x="20" y="28"/>
                    <a:pt x="21" y="27"/>
                    <a:pt x="23" y="26"/>
                  </a:cubicBezTo>
                  <a:cubicBezTo>
                    <a:pt x="24" y="26"/>
                    <a:pt x="24" y="26"/>
                    <a:pt x="25" y="25"/>
                  </a:cubicBezTo>
                  <a:cubicBezTo>
                    <a:pt x="25" y="25"/>
                    <a:pt x="25" y="25"/>
                    <a:pt x="25" y="25"/>
                  </a:cubicBezTo>
                  <a:cubicBezTo>
                    <a:pt x="26" y="25"/>
                    <a:pt x="26" y="25"/>
                    <a:pt x="26" y="25"/>
                  </a:cubicBezTo>
                  <a:cubicBezTo>
                    <a:pt x="31" y="24"/>
                    <a:pt x="31" y="24"/>
                    <a:pt x="31" y="24"/>
                  </a:cubicBezTo>
                  <a:cubicBezTo>
                    <a:pt x="40" y="22"/>
                    <a:pt x="40" y="22"/>
                    <a:pt x="40" y="22"/>
                  </a:cubicBezTo>
                  <a:cubicBezTo>
                    <a:pt x="52" y="20"/>
                    <a:pt x="64" y="17"/>
                    <a:pt x="74" y="15"/>
                  </a:cubicBezTo>
                  <a:cubicBezTo>
                    <a:pt x="91" y="10"/>
                    <a:pt x="84" y="7"/>
                    <a:pt x="66" y="9"/>
                  </a:cubicBezTo>
                  <a:cubicBezTo>
                    <a:pt x="66" y="8"/>
                    <a:pt x="66" y="8"/>
                    <a:pt x="66" y="8"/>
                  </a:cubicBezTo>
                  <a:cubicBezTo>
                    <a:pt x="83" y="5"/>
                    <a:pt x="74" y="3"/>
                    <a:pt x="76" y="1"/>
                  </a:cubicBezTo>
                  <a:cubicBezTo>
                    <a:pt x="67" y="3"/>
                    <a:pt x="58" y="5"/>
                    <a:pt x="49" y="6"/>
                  </a:cubicBezTo>
                  <a:cubicBezTo>
                    <a:pt x="40" y="8"/>
                    <a:pt x="40" y="8"/>
                    <a:pt x="40" y="8"/>
                  </a:cubicBezTo>
                  <a:cubicBezTo>
                    <a:pt x="30" y="10"/>
                    <a:pt x="30" y="10"/>
                    <a:pt x="30" y="10"/>
                  </a:cubicBezTo>
                  <a:cubicBezTo>
                    <a:pt x="25" y="11"/>
                    <a:pt x="25" y="11"/>
                    <a:pt x="25" y="11"/>
                  </a:cubicBezTo>
                  <a:cubicBezTo>
                    <a:pt x="23" y="11"/>
                    <a:pt x="23" y="11"/>
                    <a:pt x="23" y="11"/>
                  </a:cubicBezTo>
                  <a:cubicBezTo>
                    <a:pt x="22" y="11"/>
                    <a:pt x="21" y="12"/>
                    <a:pt x="20" y="12"/>
                  </a:cubicBezTo>
                  <a:cubicBezTo>
                    <a:pt x="16" y="14"/>
                    <a:pt x="12" y="16"/>
                    <a:pt x="9" y="19"/>
                  </a:cubicBezTo>
                  <a:cubicBezTo>
                    <a:pt x="8" y="20"/>
                    <a:pt x="7" y="21"/>
                    <a:pt x="7" y="22"/>
                  </a:cubicBezTo>
                  <a:cubicBezTo>
                    <a:pt x="6" y="23"/>
                    <a:pt x="6" y="23"/>
                    <a:pt x="5" y="25"/>
                  </a:cubicBezTo>
                  <a:cubicBezTo>
                    <a:pt x="4" y="26"/>
                    <a:pt x="3" y="29"/>
                    <a:pt x="2" y="31"/>
                  </a:cubicBezTo>
                  <a:cubicBezTo>
                    <a:pt x="0" y="38"/>
                    <a:pt x="1" y="47"/>
                    <a:pt x="4" y="54"/>
                  </a:cubicBezTo>
                  <a:cubicBezTo>
                    <a:pt x="6" y="58"/>
                    <a:pt x="9" y="62"/>
                    <a:pt x="13" y="64"/>
                  </a:cubicBezTo>
                  <a:cubicBezTo>
                    <a:pt x="16" y="67"/>
                    <a:pt x="21" y="68"/>
                    <a:pt x="25" y="69"/>
                  </a:cubicBezTo>
                  <a:cubicBezTo>
                    <a:pt x="25" y="69"/>
                    <a:pt x="26" y="69"/>
                    <a:pt x="26" y="69"/>
                  </a:cubicBezTo>
                  <a:cubicBezTo>
                    <a:pt x="27" y="69"/>
                    <a:pt x="27" y="69"/>
                    <a:pt x="27" y="69"/>
                  </a:cubicBezTo>
                  <a:cubicBezTo>
                    <a:pt x="27" y="69"/>
                    <a:pt x="27" y="69"/>
                    <a:pt x="27" y="69"/>
                  </a:cubicBezTo>
                  <a:cubicBezTo>
                    <a:pt x="27" y="69"/>
                    <a:pt x="27" y="69"/>
                    <a:pt x="27" y="69"/>
                  </a:cubicBezTo>
                  <a:cubicBezTo>
                    <a:pt x="28" y="69"/>
                    <a:pt x="29" y="69"/>
                    <a:pt x="30" y="69"/>
                  </a:cubicBezTo>
                  <a:cubicBezTo>
                    <a:pt x="32" y="69"/>
                    <a:pt x="35" y="69"/>
                    <a:pt x="37" y="69"/>
                  </a:cubicBezTo>
                  <a:cubicBezTo>
                    <a:pt x="46" y="67"/>
                    <a:pt x="46" y="67"/>
                    <a:pt x="46" y="67"/>
                  </a:cubicBezTo>
                  <a:cubicBezTo>
                    <a:pt x="65" y="62"/>
                    <a:pt x="65" y="62"/>
                    <a:pt x="65" y="62"/>
                  </a:cubicBezTo>
                  <a:cubicBezTo>
                    <a:pt x="84" y="58"/>
                    <a:pt x="84" y="58"/>
                    <a:pt x="84" y="58"/>
                  </a:cubicBezTo>
                  <a:cubicBezTo>
                    <a:pt x="93" y="56"/>
                    <a:pt x="93" y="56"/>
                    <a:pt x="93" y="56"/>
                  </a:cubicBezTo>
                  <a:cubicBezTo>
                    <a:pt x="96" y="56"/>
                    <a:pt x="96" y="56"/>
                    <a:pt x="96" y="56"/>
                  </a:cubicBezTo>
                  <a:cubicBezTo>
                    <a:pt x="97" y="56"/>
                    <a:pt x="98" y="55"/>
                    <a:pt x="99" y="55"/>
                  </a:cubicBezTo>
                  <a:cubicBezTo>
                    <a:pt x="99" y="55"/>
                    <a:pt x="100" y="55"/>
                    <a:pt x="100" y="54"/>
                  </a:cubicBezTo>
                  <a:cubicBezTo>
                    <a:pt x="99" y="55"/>
                    <a:pt x="98" y="55"/>
                    <a:pt x="97" y="55"/>
                  </a:cubicBezTo>
                  <a:cubicBezTo>
                    <a:pt x="95" y="56"/>
                    <a:pt x="95" y="56"/>
                    <a:pt x="94" y="56"/>
                  </a:cubicBezTo>
                  <a:cubicBezTo>
                    <a:pt x="91" y="57"/>
                    <a:pt x="91" y="57"/>
                    <a:pt x="91" y="57"/>
                  </a:cubicBezTo>
                  <a:cubicBezTo>
                    <a:pt x="78" y="59"/>
                    <a:pt x="78" y="59"/>
                    <a:pt x="78" y="59"/>
                  </a:cubicBezTo>
                  <a:cubicBezTo>
                    <a:pt x="55" y="64"/>
                    <a:pt x="55" y="64"/>
                    <a:pt x="55" y="64"/>
                  </a:cubicBezTo>
                  <a:cubicBezTo>
                    <a:pt x="43" y="67"/>
                    <a:pt x="43" y="67"/>
                    <a:pt x="43" y="67"/>
                  </a:cubicBezTo>
                  <a:cubicBezTo>
                    <a:pt x="37" y="68"/>
                    <a:pt x="37" y="68"/>
                    <a:pt x="37" y="68"/>
                  </a:cubicBezTo>
                  <a:cubicBezTo>
                    <a:pt x="34" y="69"/>
                    <a:pt x="32" y="69"/>
                    <a:pt x="29" y="69"/>
                  </a:cubicBezTo>
                  <a:cubicBezTo>
                    <a:pt x="28" y="69"/>
                    <a:pt x="28" y="69"/>
                    <a:pt x="27" y="69"/>
                  </a:cubicBezTo>
                  <a:cubicBezTo>
                    <a:pt x="27" y="69"/>
                    <a:pt x="27" y="69"/>
                    <a:pt x="27" y="69"/>
                  </a:cubicBezTo>
                  <a:cubicBezTo>
                    <a:pt x="27" y="69"/>
                    <a:pt x="27" y="69"/>
                    <a:pt x="27" y="69"/>
                  </a:cubicBezTo>
                  <a:cubicBezTo>
                    <a:pt x="26" y="69"/>
                    <a:pt x="26" y="68"/>
                    <a:pt x="26" y="68"/>
                  </a:cubicBezTo>
                  <a:cubicBezTo>
                    <a:pt x="24" y="68"/>
                    <a:pt x="23" y="68"/>
                    <a:pt x="22" y="68"/>
                  </a:cubicBezTo>
                  <a:cubicBezTo>
                    <a:pt x="19" y="67"/>
                    <a:pt x="17" y="66"/>
                    <a:pt x="14" y="65"/>
                  </a:cubicBezTo>
                  <a:cubicBezTo>
                    <a:pt x="9" y="62"/>
                    <a:pt x="6" y="57"/>
                    <a:pt x="4" y="52"/>
                  </a:cubicBezTo>
                  <a:cubicBezTo>
                    <a:pt x="4" y="52"/>
                    <a:pt x="5" y="53"/>
                    <a:pt x="4" y="52"/>
                  </a:cubicBezTo>
                  <a:cubicBezTo>
                    <a:pt x="6" y="57"/>
                    <a:pt x="10" y="61"/>
                    <a:pt x="15" y="64"/>
                  </a:cubicBezTo>
                  <a:cubicBezTo>
                    <a:pt x="17" y="65"/>
                    <a:pt x="19" y="66"/>
                    <a:pt x="22" y="67"/>
                  </a:cubicBezTo>
                  <a:cubicBezTo>
                    <a:pt x="23" y="67"/>
                    <a:pt x="25" y="67"/>
                    <a:pt x="26" y="67"/>
                  </a:cubicBezTo>
                  <a:cubicBezTo>
                    <a:pt x="26" y="67"/>
                    <a:pt x="27" y="67"/>
                    <a:pt x="27" y="67"/>
                  </a:cubicBezTo>
                  <a:cubicBezTo>
                    <a:pt x="27" y="68"/>
                    <a:pt x="27" y="67"/>
                    <a:pt x="27" y="68"/>
                  </a:cubicBezTo>
                  <a:cubicBezTo>
                    <a:pt x="27" y="68"/>
                    <a:pt x="27" y="68"/>
                    <a:pt x="27" y="68"/>
                  </a:cubicBezTo>
                  <a:cubicBezTo>
                    <a:pt x="28" y="68"/>
                    <a:pt x="29" y="68"/>
                    <a:pt x="29" y="68"/>
                  </a:cubicBezTo>
                  <a:cubicBezTo>
                    <a:pt x="32" y="68"/>
                    <a:pt x="34" y="68"/>
                    <a:pt x="37" y="67"/>
                  </a:cubicBezTo>
                  <a:cubicBezTo>
                    <a:pt x="43" y="66"/>
                    <a:pt x="43" y="66"/>
                    <a:pt x="43" y="66"/>
                  </a:cubicBezTo>
                  <a:cubicBezTo>
                    <a:pt x="55" y="63"/>
                    <a:pt x="55" y="63"/>
                    <a:pt x="55" y="63"/>
                  </a:cubicBezTo>
                  <a:cubicBezTo>
                    <a:pt x="63" y="62"/>
                    <a:pt x="71" y="60"/>
                    <a:pt x="79" y="58"/>
                  </a:cubicBezTo>
                  <a:cubicBezTo>
                    <a:pt x="83" y="58"/>
                    <a:pt x="87" y="57"/>
                    <a:pt x="91" y="56"/>
                  </a:cubicBezTo>
                  <a:cubicBezTo>
                    <a:pt x="95" y="55"/>
                    <a:pt x="95" y="55"/>
                    <a:pt x="95" y="55"/>
                  </a:cubicBezTo>
                  <a:cubicBezTo>
                    <a:pt x="96" y="55"/>
                    <a:pt x="96" y="55"/>
                    <a:pt x="96" y="55"/>
                  </a:cubicBezTo>
                  <a:cubicBezTo>
                    <a:pt x="97" y="54"/>
                    <a:pt x="97" y="54"/>
                    <a:pt x="98" y="54"/>
                  </a:cubicBezTo>
                  <a:cubicBezTo>
                    <a:pt x="101" y="53"/>
                    <a:pt x="103" y="52"/>
                    <a:pt x="105" y="50"/>
                  </a:cubicBezTo>
                  <a:cubicBezTo>
                    <a:pt x="106" y="51"/>
                    <a:pt x="106" y="51"/>
                    <a:pt x="106" y="51"/>
                  </a:cubicBezTo>
                  <a:cubicBezTo>
                    <a:pt x="109" y="49"/>
                    <a:pt x="112" y="46"/>
                    <a:pt x="114" y="42"/>
                  </a:cubicBezTo>
                  <a:cubicBezTo>
                    <a:pt x="116" y="39"/>
                    <a:pt x="117" y="35"/>
                    <a:pt x="118" y="31"/>
                  </a:cubicBezTo>
                  <a:cubicBezTo>
                    <a:pt x="118" y="23"/>
                    <a:pt x="115" y="15"/>
                    <a:pt x="110"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1" name="Freeform 26"/>
            <p:cNvSpPr/>
            <p:nvPr/>
          </p:nvSpPr>
          <p:spPr bwMode="auto">
            <a:xfrm>
              <a:off x="4427538" y="2193926"/>
              <a:ext cx="431800" cy="266700"/>
            </a:xfrm>
            <a:custGeom>
              <a:avLst/>
              <a:gdLst>
                <a:gd name="T0" fmla="*/ 26 w 115"/>
                <a:gd name="T1" fmla="*/ 58 h 71"/>
                <a:gd name="T2" fmla="*/ 20 w 115"/>
                <a:gd name="T3" fmla="*/ 56 h 71"/>
                <a:gd name="T4" fmla="*/ 1 w 115"/>
                <a:gd name="T5" fmla="*/ 25 h 71"/>
                <a:gd name="T6" fmla="*/ 13 w 115"/>
                <a:gd name="T7" fmla="*/ 5 h 71"/>
                <a:gd name="T8" fmla="*/ 13 w 115"/>
                <a:gd name="T9" fmla="*/ 6 h 71"/>
                <a:gd name="T10" fmla="*/ 2 w 115"/>
                <a:gd name="T11" fmla="*/ 26 h 71"/>
                <a:gd name="T12" fmla="*/ 21 w 115"/>
                <a:gd name="T13" fmla="*/ 56 h 71"/>
                <a:gd name="T14" fmla="*/ 24 w 115"/>
                <a:gd name="T15" fmla="*/ 57 h 71"/>
                <a:gd name="T16" fmla="*/ 58 w 115"/>
                <a:gd name="T17" fmla="*/ 64 h 71"/>
                <a:gd name="T18" fmla="*/ 80 w 115"/>
                <a:gd name="T19" fmla="*/ 70 h 71"/>
                <a:gd name="T20" fmla="*/ 97 w 115"/>
                <a:gd name="T21" fmla="*/ 70 h 71"/>
                <a:gd name="T22" fmla="*/ 96 w 115"/>
                <a:gd name="T23" fmla="*/ 68 h 71"/>
                <a:gd name="T24" fmla="*/ 81 w 115"/>
                <a:gd name="T25" fmla="*/ 68 h 71"/>
                <a:gd name="T26" fmla="*/ 23 w 115"/>
                <a:gd name="T27" fmla="*/ 55 h 71"/>
                <a:gd name="T28" fmla="*/ 19 w 115"/>
                <a:gd name="T29" fmla="*/ 54 h 71"/>
                <a:gd name="T30" fmla="*/ 4 w 115"/>
                <a:gd name="T31" fmla="*/ 31 h 71"/>
                <a:gd name="T32" fmla="*/ 21 w 115"/>
                <a:gd name="T33" fmla="*/ 54 h 71"/>
                <a:gd name="T34" fmla="*/ 32 w 115"/>
                <a:gd name="T35" fmla="*/ 57 h 71"/>
                <a:gd name="T36" fmla="*/ 80 w 115"/>
                <a:gd name="T37" fmla="*/ 68 h 71"/>
                <a:gd name="T38" fmla="*/ 109 w 115"/>
                <a:gd name="T39" fmla="*/ 57 h 71"/>
                <a:gd name="T40" fmla="*/ 111 w 115"/>
                <a:gd name="T41" fmla="*/ 44 h 71"/>
                <a:gd name="T42" fmla="*/ 105 w 115"/>
                <a:gd name="T43" fmla="*/ 53 h 71"/>
                <a:gd name="T44" fmla="*/ 94 w 115"/>
                <a:gd name="T45" fmla="*/ 60 h 71"/>
                <a:gd name="T46" fmla="*/ 80 w 115"/>
                <a:gd name="T47" fmla="*/ 59 h 71"/>
                <a:gd name="T48" fmla="*/ 37 w 115"/>
                <a:gd name="T49" fmla="*/ 50 h 71"/>
                <a:gd name="T50" fmla="*/ 25 w 115"/>
                <a:gd name="T51" fmla="*/ 47 h 71"/>
                <a:gd name="T52" fmla="*/ 24 w 115"/>
                <a:gd name="T53" fmla="*/ 46 h 71"/>
                <a:gd name="T54" fmla="*/ 74 w 115"/>
                <a:gd name="T55" fmla="*/ 58 h 71"/>
                <a:gd name="T56" fmla="*/ 85 w 115"/>
                <a:gd name="T57" fmla="*/ 60 h 71"/>
                <a:gd name="T58" fmla="*/ 99 w 115"/>
                <a:gd name="T59" fmla="*/ 54 h 71"/>
                <a:gd name="T60" fmla="*/ 76 w 115"/>
                <a:gd name="T61" fmla="*/ 56 h 71"/>
                <a:gd name="T62" fmla="*/ 26 w 115"/>
                <a:gd name="T63" fmla="*/ 45 h 71"/>
                <a:gd name="T64" fmla="*/ 24 w 115"/>
                <a:gd name="T65" fmla="*/ 44 h 71"/>
                <a:gd name="T66" fmla="*/ 15 w 115"/>
                <a:gd name="T67" fmla="*/ 27 h 71"/>
                <a:gd name="T68" fmla="*/ 21 w 115"/>
                <a:gd name="T69" fmla="*/ 16 h 71"/>
                <a:gd name="T70" fmla="*/ 33 w 115"/>
                <a:gd name="T71" fmla="*/ 14 h 71"/>
                <a:gd name="T72" fmla="*/ 42 w 115"/>
                <a:gd name="T73" fmla="*/ 16 h 71"/>
                <a:gd name="T74" fmla="*/ 93 w 115"/>
                <a:gd name="T75" fmla="*/ 27 h 71"/>
                <a:gd name="T76" fmla="*/ 104 w 115"/>
                <a:gd name="T77" fmla="*/ 42 h 71"/>
                <a:gd name="T78" fmla="*/ 106 w 115"/>
                <a:gd name="T79" fmla="*/ 44 h 71"/>
                <a:gd name="T80" fmla="*/ 107 w 115"/>
                <a:gd name="T81" fmla="*/ 27 h 71"/>
                <a:gd name="T82" fmla="*/ 112 w 115"/>
                <a:gd name="T83" fmla="*/ 39 h 71"/>
                <a:gd name="T84" fmla="*/ 109 w 115"/>
                <a:gd name="T85" fmla="*/ 22 h 71"/>
                <a:gd name="T86" fmla="*/ 96 w 115"/>
                <a:gd name="T87" fmla="*/ 14 h 71"/>
                <a:gd name="T88" fmla="*/ 47 w 115"/>
                <a:gd name="T89" fmla="*/ 3 h 71"/>
                <a:gd name="T90" fmla="*/ 34 w 115"/>
                <a:gd name="T91" fmla="*/ 0 h 71"/>
                <a:gd name="T92" fmla="*/ 14 w 115"/>
                <a:gd name="T93" fmla="*/ 4 h 71"/>
                <a:gd name="T94" fmla="*/ 1 w 115"/>
                <a:gd name="T95" fmla="*/ 25 h 71"/>
                <a:gd name="T96" fmla="*/ 17 w 115"/>
                <a:gd name="T97" fmla="*/ 56 h 71"/>
                <a:gd name="T98" fmla="*/ 23 w 115"/>
                <a:gd name="T99" fmla="*/ 58 h 71"/>
                <a:gd name="T100" fmla="*/ 56 w 115"/>
                <a:gd name="T101"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5" h="71">
                  <a:moveTo>
                    <a:pt x="56" y="65"/>
                  </a:moveTo>
                  <a:cubicBezTo>
                    <a:pt x="32" y="59"/>
                    <a:pt x="32" y="59"/>
                    <a:pt x="32" y="59"/>
                  </a:cubicBezTo>
                  <a:cubicBezTo>
                    <a:pt x="26" y="58"/>
                    <a:pt x="26" y="58"/>
                    <a:pt x="26" y="58"/>
                  </a:cubicBezTo>
                  <a:cubicBezTo>
                    <a:pt x="23" y="57"/>
                    <a:pt x="23" y="57"/>
                    <a:pt x="23" y="57"/>
                  </a:cubicBezTo>
                  <a:cubicBezTo>
                    <a:pt x="22" y="57"/>
                    <a:pt x="22" y="57"/>
                    <a:pt x="22" y="57"/>
                  </a:cubicBezTo>
                  <a:cubicBezTo>
                    <a:pt x="21" y="57"/>
                    <a:pt x="20" y="57"/>
                    <a:pt x="20" y="56"/>
                  </a:cubicBezTo>
                  <a:cubicBezTo>
                    <a:pt x="14" y="55"/>
                    <a:pt x="10" y="51"/>
                    <a:pt x="7" y="47"/>
                  </a:cubicBezTo>
                  <a:cubicBezTo>
                    <a:pt x="4" y="43"/>
                    <a:pt x="2" y="38"/>
                    <a:pt x="1" y="33"/>
                  </a:cubicBezTo>
                  <a:cubicBezTo>
                    <a:pt x="1" y="30"/>
                    <a:pt x="1" y="28"/>
                    <a:pt x="1" y="25"/>
                  </a:cubicBezTo>
                  <a:cubicBezTo>
                    <a:pt x="1" y="24"/>
                    <a:pt x="1" y="23"/>
                    <a:pt x="2" y="22"/>
                  </a:cubicBezTo>
                  <a:cubicBezTo>
                    <a:pt x="2" y="20"/>
                    <a:pt x="2" y="19"/>
                    <a:pt x="3" y="18"/>
                  </a:cubicBezTo>
                  <a:cubicBezTo>
                    <a:pt x="5" y="13"/>
                    <a:pt x="9" y="8"/>
                    <a:pt x="13" y="5"/>
                  </a:cubicBezTo>
                  <a:cubicBezTo>
                    <a:pt x="17" y="2"/>
                    <a:pt x="22" y="1"/>
                    <a:pt x="28" y="0"/>
                  </a:cubicBezTo>
                  <a:cubicBezTo>
                    <a:pt x="27" y="0"/>
                    <a:pt x="26" y="1"/>
                    <a:pt x="28" y="1"/>
                  </a:cubicBezTo>
                  <a:cubicBezTo>
                    <a:pt x="23" y="1"/>
                    <a:pt x="18" y="3"/>
                    <a:pt x="13" y="6"/>
                  </a:cubicBezTo>
                  <a:cubicBezTo>
                    <a:pt x="9" y="9"/>
                    <a:pt x="6" y="13"/>
                    <a:pt x="4" y="18"/>
                  </a:cubicBezTo>
                  <a:cubicBezTo>
                    <a:pt x="3" y="19"/>
                    <a:pt x="3" y="21"/>
                    <a:pt x="3" y="22"/>
                  </a:cubicBezTo>
                  <a:cubicBezTo>
                    <a:pt x="2" y="23"/>
                    <a:pt x="2" y="24"/>
                    <a:pt x="2" y="26"/>
                  </a:cubicBezTo>
                  <a:cubicBezTo>
                    <a:pt x="2" y="28"/>
                    <a:pt x="2" y="31"/>
                    <a:pt x="2" y="33"/>
                  </a:cubicBezTo>
                  <a:cubicBezTo>
                    <a:pt x="3" y="38"/>
                    <a:pt x="5" y="43"/>
                    <a:pt x="8" y="47"/>
                  </a:cubicBezTo>
                  <a:cubicBezTo>
                    <a:pt x="11" y="51"/>
                    <a:pt x="15" y="55"/>
                    <a:pt x="21" y="56"/>
                  </a:cubicBezTo>
                  <a:cubicBezTo>
                    <a:pt x="22" y="56"/>
                    <a:pt x="22" y="56"/>
                    <a:pt x="22" y="56"/>
                  </a:cubicBezTo>
                  <a:cubicBezTo>
                    <a:pt x="23" y="57"/>
                    <a:pt x="23" y="57"/>
                    <a:pt x="23" y="57"/>
                  </a:cubicBezTo>
                  <a:cubicBezTo>
                    <a:pt x="24" y="57"/>
                    <a:pt x="24" y="57"/>
                    <a:pt x="24" y="57"/>
                  </a:cubicBezTo>
                  <a:cubicBezTo>
                    <a:pt x="27" y="58"/>
                    <a:pt x="27" y="58"/>
                    <a:pt x="27" y="58"/>
                  </a:cubicBezTo>
                  <a:cubicBezTo>
                    <a:pt x="33" y="59"/>
                    <a:pt x="33" y="59"/>
                    <a:pt x="33" y="59"/>
                  </a:cubicBezTo>
                  <a:cubicBezTo>
                    <a:pt x="41" y="61"/>
                    <a:pt x="49" y="62"/>
                    <a:pt x="58" y="64"/>
                  </a:cubicBezTo>
                  <a:cubicBezTo>
                    <a:pt x="58" y="65"/>
                    <a:pt x="58" y="65"/>
                    <a:pt x="58" y="65"/>
                  </a:cubicBezTo>
                  <a:cubicBezTo>
                    <a:pt x="75" y="69"/>
                    <a:pt x="75" y="69"/>
                    <a:pt x="75" y="69"/>
                  </a:cubicBezTo>
                  <a:cubicBezTo>
                    <a:pt x="80" y="70"/>
                    <a:pt x="80" y="70"/>
                    <a:pt x="80" y="70"/>
                  </a:cubicBezTo>
                  <a:cubicBezTo>
                    <a:pt x="80" y="70"/>
                    <a:pt x="81" y="71"/>
                    <a:pt x="82" y="71"/>
                  </a:cubicBezTo>
                  <a:cubicBezTo>
                    <a:pt x="83" y="71"/>
                    <a:pt x="84" y="71"/>
                    <a:pt x="85" y="71"/>
                  </a:cubicBezTo>
                  <a:cubicBezTo>
                    <a:pt x="89" y="71"/>
                    <a:pt x="93" y="71"/>
                    <a:pt x="97" y="70"/>
                  </a:cubicBezTo>
                  <a:cubicBezTo>
                    <a:pt x="101" y="68"/>
                    <a:pt x="103" y="66"/>
                    <a:pt x="105" y="64"/>
                  </a:cubicBezTo>
                  <a:cubicBezTo>
                    <a:pt x="107" y="62"/>
                    <a:pt x="109" y="60"/>
                    <a:pt x="110" y="58"/>
                  </a:cubicBezTo>
                  <a:cubicBezTo>
                    <a:pt x="106" y="63"/>
                    <a:pt x="102" y="66"/>
                    <a:pt x="96" y="68"/>
                  </a:cubicBezTo>
                  <a:cubicBezTo>
                    <a:pt x="93" y="69"/>
                    <a:pt x="90" y="69"/>
                    <a:pt x="87" y="69"/>
                  </a:cubicBezTo>
                  <a:cubicBezTo>
                    <a:pt x="86" y="69"/>
                    <a:pt x="84" y="69"/>
                    <a:pt x="83" y="69"/>
                  </a:cubicBezTo>
                  <a:cubicBezTo>
                    <a:pt x="82" y="69"/>
                    <a:pt x="82" y="68"/>
                    <a:pt x="81" y="68"/>
                  </a:cubicBezTo>
                  <a:cubicBezTo>
                    <a:pt x="79" y="68"/>
                    <a:pt x="79" y="68"/>
                    <a:pt x="79" y="68"/>
                  </a:cubicBezTo>
                  <a:cubicBezTo>
                    <a:pt x="70" y="66"/>
                    <a:pt x="61" y="63"/>
                    <a:pt x="51" y="61"/>
                  </a:cubicBezTo>
                  <a:cubicBezTo>
                    <a:pt x="23" y="55"/>
                    <a:pt x="23" y="55"/>
                    <a:pt x="23" y="55"/>
                  </a:cubicBezTo>
                  <a:cubicBezTo>
                    <a:pt x="23" y="55"/>
                    <a:pt x="23" y="55"/>
                    <a:pt x="23" y="55"/>
                  </a:cubicBezTo>
                  <a:cubicBezTo>
                    <a:pt x="22" y="55"/>
                    <a:pt x="22" y="55"/>
                    <a:pt x="22" y="55"/>
                  </a:cubicBezTo>
                  <a:cubicBezTo>
                    <a:pt x="21" y="54"/>
                    <a:pt x="20" y="54"/>
                    <a:pt x="19" y="54"/>
                  </a:cubicBezTo>
                  <a:cubicBezTo>
                    <a:pt x="18" y="53"/>
                    <a:pt x="17" y="53"/>
                    <a:pt x="16" y="52"/>
                  </a:cubicBezTo>
                  <a:cubicBezTo>
                    <a:pt x="13" y="50"/>
                    <a:pt x="11" y="48"/>
                    <a:pt x="9" y="46"/>
                  </a:cubicBezTo>
                  <a:cubicBezTo>
                    <a:pt x="6" y="42"/>
                    <a:pt x="4" y="36"/>
                    <a:pt x="4" y="31"/>
                  </a:cubicBezTo>
                  <a:cubicBezTo>
                    <a:pt x="4" y="35"/>
                    <a:pt x="5" y="40"/>
                    <a:pt x="8" y="44"/>
                  </a:cubicBezTo>
                  <a:cubicBezTo>
                    <a:pt x="11" y="48"/>
                    <a:pt x="15" y="52"/>
                    <a:pt x="20" y="54"/>
                  </a:cubicBezTo>
                  <a:cubicBezTo>
                    <a:pt x="20" y="54"/>
                    <a:pt x="21" y="54"/>
                    <a:pt x="21" y="54"/>
                  </a:cubicBezTo>
                  <a:cubicBezTo>
                    <a:pt x="22" y="54"/>
                    <a:pt x="23" y="54"/>
                    <a:pt x="23" y="55"/>
                  </a:cubicBezTo>
                  <a:cubicBezTo>
                    <a:pt x="26" y="55"/>
                    <a:pt x="26" y="55"/>
                    <a:pt x="26" y="55"/>
                  </a:cubicBezTo>
                  <a:cubicBezTo>
                    <a:pt x="32" y="57"/>
                    <a:pt x="32" y="57"/>
                    <a:pt x="32" y="57"/>
                  </a:cubicBezTo>
                  <a:cubicBezTo>
                    <a:pt x="37" y="58"/>
                    <a:pt x="41" y="58"/>
                    <a:pt x="44" y="59"/>
                  </a:cubicBezTo>
                  <a:cubicBezTo>
                    <a:pt x="55" y="62"/>
                    <a:pt x="66" y="64"/>
                    <a:pt x="76" y="67"/>
                  </a:cubicBezTo>
                  <a:cubicBezTo>
                    <a:pt x="80" y="68"/>
                    <a:pt x="80" y="68"/>
                    <a:pt x="80" y="68"/>
                  </a:cubicBezTo>
                  <a:cubicBezTo>
                    <a:pt x="81" y="68"/>
                    <a:pt x="83" y="68"/>
                    <a:pt x="84" y="68"/>
                  </a:cubicBezTo>
                  <a:cubicBezTo>
                    <a:pt x="87" y="69"/>
                    <a:pt x="91" y="69"/>
                    <a:pt x="94" y="68"/>
                  </a:cubicBezTo>
                  <a:cubicBezTo>
                    <a:pt x="100" y="66"/>
                    <a:pt x="105" y="62"/>
                    <a:pt x="109" y="57"/>
                  </a:cubicBezTo>
                  <a:cubicBezTo>
                    <a:pt x="110" y="56"/>
                    <a:pt x="111" y="55"/>
                    <a:pt x="111" y="54"/>
                  </a:cubicBezTo>
                  <a:cubicBezTo>
                    <a:pt x="112" y="52"/>
                    <a:pt x="112" y="51"/>
                    <a:pt x="112" y="49"/>
                  </a:cubicBezTo>
                  <a:cubicBezTo>
                    <a:pt x="112" y="47"/>
                    <a:pt x="112" y="45"/>
                    <a:pt x="111" y="44"/>
                  </a:cubicBezTo>
                  <a:cubicBezTo>
                    <a:pt x="110" y="44"/>
                    <a:pt x="110" y="45"/>
                    <a:pt x="109" y="46"/>
                  </a:cubicBezTo>
                  <a:cubicBezTo>
                    <a:pt x="109" y="46"/>
                    <a:pt x="108" y="48"/>
                    <a:pt x="107" y="50"/>
                  </a:cubicBezTo>
                  <a:cubicBezTo>
                    <a:pt x="106" y="51"/>
                    <a:pt x="105" y="52"/>
                    <a:pt x="105" y="53"/>
                  </a:cubicBezTo>
                  <a:cubicBezTo>
                    <a:pt x="104" y="55"/>
                    <a:pt x="103" y="55"/>
                    <a:pt x="103" y="55"/>
                  </a:cubicBezTo>
                  <a:cubicBezTo>
                    <a:pt x="102" y="56"/>
                    <a:pt x="102" y="55"/>
                    <a:pt x="102" y="54"/>
                  </a:cubicBezTo>
                  <a:cubicBezTo>
                    <a:pt x="100" y="57"/>
                    <a:pt x="97" y="58"/>
                    <a:pt x="94" y="60"/>
                  </a:cubicBezTo>
                  <a:cubicBezTo>
                    <a:pt x="91" y="61"/>
                    <a:pt x="88" y="61"/>
                    <a:pt x="85" y="60"/>
                  </a:cubicBezTo>
                  <a:cubicBezTo>
                    <a:pt x="84" y="60"/>
                    <a:pt x="83" y="60"/>
                    <a:pt x="82" y="60"/>
                  </a:cubicBezTo>
                  <a:cubicBezTo>
                    <a:pt x="80" y="59"/>
                    <a:pt x="80" y="59"/>
                    <a:pt x="80" y="59"/>
                  </a:cubicBezTo>
                  <a:cubicBezTo>
                    <a:pt x="74" y="58"/>
                    <a:pt x="74" y="58"/>
                    <a:pt x="74" y="58"/>
                  </a:cubicBezTo>
                  <a:cubicBezTo>
                    <a:pt x="63" y="56"/>
                    <a:pt x="63" y="56"/>
                    <a:pt x="63" y="56"/>
                  </a:cubicBezTo>
                  <a:cubicBezTo>
                    <a:pt x="54" y="54"/>
                    <a:pt x="46" y="52"/>
                    <a:pt x="37" y="50"/>
                  </a:cubicBezTo>
                  <a:cubicBezTo>
                    <a:pt x="30" y="48"/>
                    <a:pt x="30" y="48"/>
                    <a:pt x="30" y="48"/>
                  </a:cubicBezTo>
                  <a:cubicBezTo>
                    <a:pt x="27" y="47"/>
                    <a:pt x="27" y="47"/>
                    <a:pt x="27" y="47"/>
                  </a:cubicBezTo>
                  <a:cubicBezTo>
                    <a:pt x="25" y="47"/>
                    <a:pt x="25" y="47"/>
                    <a:pt x="25" y="47"/>
                  </a:cubicBezTo>
                  <a:cubicBezTo>
                    <a:pt x="25" y="47"/>
                    <a:pt x="24" y="47"/>
                    <a:pt x="24" y="46"/>
                  </a:cubicBezTo>
                  <a:cubicBezTo>
                    <a:pt x="20" y="45"/>
                    <a:pt x="18" y="43"/>
                    <a:pt x="16" y="40"/>
                  </a:cubicBezTo>
                  <a:cubicBezTo>
                    <a:pt x="18" y="43"/>
                    <a:pt x="21" y="45"/>
                    <a:pt x="24" y="46"/>
                  </a:cubicBezTo>
                  <a:cubicBezTo>
                    <a:pt x="37" y="49"/>
                    <a:pt x="37" y="49"/>
                    <a:pt x="37" y="49"/>
                  </a:cubicBezTo>
                  <a:cubicBezTo>
                    <a:pt x="63" y="56"/>
                    <a:pt x="63" y="56"/>
                    <a:pt x="63" y="56"/>
                  </a:cubicBezTo>
                  <a:cubicBezTo>
                    <a:pt x="74" y="58"/>
                    <a:pt x="74" y="58"/>
                    <a:pt x="74" y="58"/>
                  </a:cubicBezTo>
                  <a:cubicBezTo>
                    <a:pt x="80" y="59"/>
                    <a:pt x="80" y="59"/>
                    <a:pt x="80" y="59"/>
                  </a:cubicBezTo>
                  <a:cubicBezTo>
                    <a:pt x="82" y="60"/>
                    <a:pt x="82" y="60"/>
                    <a:pt x="82" y="60"/>
                  </a:cubicBezTo>
                  <a:cubicBezTo>
                    <a:pt x="83" y="60"/>
                    <a:pt x="84" y="60"/>
                    <a:pt x="85" y="60"/>
                  </a:cubicBezTo>
                  <a:cubicBezTo>
                    <a:pt x="88" y="61"/>
                    <a:pt x="91" y="60"/>
                    <a:pt x="94" y="59"/>
                  </a:cubicBezTo>
                  <a:cubicBezTo>
                    <a:pt x="97" y="58"/>
                    <a:pt x="99" y="56"/>
                    <a:pt x="101" y="53"/>
                  </a:cubicBezTo>
                  <a:cubicBezTo>
                    <a:pt x="101" y="53"/>
                    <a:pt x="101" y="52"/>
                    <a:pt x="99" y="54"/>
                  </a:cubicBezTo>
                  <a:cubicBezTo>
                    <a:pt x="97" y="55"/>
                    <a:pt x="94" y="57"/>
                    <a:pt x="90" y="58"/>
                  </a:cubicBezTo>
                  <a:cubicBezTo>
                    <a:pt x="88" y="58"/>
                    <a:pt x="85" y="58"/>
                    <a:pt x="83" y="58"/>
                  </a:cubicBezTo>
                  <a:cubicBezTo>
                    <a:pt x="81" y="57"/>
                    <a:pt x="78" y="57"/>
                    <a:pt x="76" y="56"/>
                  </a:cubicBezTo>
                  <a:cubicBezTo>
                    <a:pt x="64" y="53"/>
                    <a:pt x="51" y="50"/>
                    <a:pt x="38" y="47"/>
                  </a:cubicBezTo>
                  <a:cubicBezTo>
                    <a:pt x="29" y="45"/>
                    <a:pt x="29" y="45"/>
                    <a:pt x="29" y="45"/>
                  </a:cubicBezTo>
                  <a:cubicBezTo>
                    <a:pt x="26" y="45"/>
                    <a:pt x="26" y="45"/>
                    <a:pt x="26" y="45"/>
                  </a:cubicBezTo>
                  <a:cubicBezTo>
                    <a:pt x="25" y="44"/>
                    <a:pt x="25" y="44"/>
                    <a:pt x="25" y="44"/>
                  </a:cubicBezTo>
                  <a:cubicBezTo>
                    <a:pt x="25" y="44"/>
                    <a:pt x="25" y="44"/>
                    <a:pt x="25" y="44"/>
                  </a:cubicBezTo>
                  <a:cubicBezTo>
                    <a:pt x="24" y="44"/>
                    <a:pt x="24" y="44"/>
                    <a:pt x="24" y="44"/>
                  </a:cubicBezTo>
                  <a:cubicBezTo>
                    <a:pt x="23" y="44"/>
                    <a:pt x="22" y="43"/>
                    <a:pt x="21" y="43"/>
                  </a:cubicBezTo>
                  <a:cubicBezTo>
                    <a:pt x="18" y="41"/>
                    <a:pt x="16" y="37"/>
                    <a:pt x="15" y="32"/>
                  </a:cubicBezTo>
                  <a:cubicBezTo>
                    <a:pt x="15" y="30"/>
                    <a:pt x="15" y="29"/>
                    <a:pt x="15" y="27"/>
                  </a:cubicBezTo>
                  <a:cubicBezTo>
                    <a:pt x="15" y="26"/>
                    <a:pt x="15" y="25"/>
                    <a:pt x="15" y="25"/>
                  </a:cubicBezTo>
                  <a:cubicBezTo>
                    <a:pt x="15" y="24"/>
                    <a:pt x="16" y="23"/>
                    <a:pt x="16" y="23"/>
                  </a:cubicBezTo>
                  <a:cubicBezTo>
                    <a:pt x="17" y="20"/>
                    <a:pt x="19" y="18"/>
                    <a:pt x="21" y="16"/>
                  </a:cubicBezTo>
                  <a:cubicBezTo>
                    <a:pt x="24" y="15"/>
                    <a:pt x="27" y="14"/>
                    <a:pt x="30" y="14"/>
                  </a:cubicBezTo>
                  <a:cubicBezTo>
                    <a:pt x="31" y="14"/>
                    <a:pt x="32" y="14"/>
                    <a:pt x="33" y="14"/>
                  </a:cubicBezTo>
                  <a:cubicBezTo>
                    <a:pt x="33" y="14"/>
                    <a:pt x="33" y="14"/>
                    <a:pt x="33" y="14"/>
                  </a:cubicBezTo>
                  <a:cubicBezTo>
                    <a:pt x="34" y="14"/>
                    <a:pt x="34" y="14"/>
                    <a:pt x="34" y="14"/>
                  </a:cubicBezTo>
                  <a:cubicBezTo>
                    <a:pt x="36" y="15"/>
                    <a:pt x="36" y="15"/>
                    <a:pt x="36" y="15"/>
                  </a:cubicBezTo>
                  <a:cubicBezTo>
                    <a:pt x="42" y="16"/>
                    <a:pt x="42" y="16"/>
                    <a:pt x="42" y="16"/>
                  </a:cubicBezTo>
                  <a:cubicBezTo>
                    <a:pt x="55" y="19"/>
                    <a:pt x="67" y="22"/>
                    <a:pt x="79" y="24"/>
                  </a:cubicBezTo>
                  <a:cubicBezTo>
                    <a:pt x="89" y="26"/>
                    <a:pt x="89" y="26"/>
                    <a:pt x="89" y="26"/>
                  </a:cubicBezTo>
                  <a:cubicBezTo>
                    <a:pt x="93" y="27"/>
                    <a:pt x="93" y="27"/>
                    <a:pt x="93" y="27"/>
                  </a:cubicBezTo>
                  <a:cubicBezTo>
                    <a:pt x="94" y="28"/>
                    <a:pt x="95" y="28"/>
                    <a:pt x="96" y="28"/>
                  </a:cubicBezTo>
                  <a:cubicBezTo>
                    <a:pt x="99" y="30"/>
                    <a:pt x="101" y="32"/>
                    <a:pt x="102" y="36"/>
                  </a:cubicBezTo>
                  <a:cubicBezTo>
                    <a:pt x="103" y="39"/>
                    <a:pt x="104" y="41"/>
                    <a:pt x="104" y="42"/>
                  </a:cubicBezTo>
                  <a:cubicBezTo>
                    <a:pt x="104" y="43"/>
                    <a:pt x="104" y="43"/>
                    <a:pt x="104" y="43"/>
                  </a:cubicBezTo>
                  <a:cubicBezTo>
                    <a:pt x="105" y="43"/>
                    <a:pt x="105" y="44"/>
                    <a:pt x="105" y="44"/>
                  </a:cubicBezTo>
                  <a:cubicBezTo>
                    <a:pt x="105" y="44"/>
                    <a:pt x="105" y="44"/>
                    <a:pt x="106" y="44"/>
                  </a:cubicBezTo>
                  <a:cubicBezTo>
                    <a:pt x="107" y="43"/>
                    <a:pt x="108" y="41"/>
                    <a:pt x="108" y="38"/>
                  </a:cubicBezTo>
                  <a:cubicBezTo>
                    <a:pt x="109" y="36"/>
                    <a:pt x="109" y="32"/>
                    <a:pt x="106" y="28"/>
                  </a:cubicBezTo>
                  <a:cubicBezTo>
                    <a:pt x="107" y="27"/>
                    <a:pt x="107" y="27"/>
                    <a:pt x="107" y="27"/>
                  </a:cubicBezTo>
                  <a:cubicBezTo>
                    <a:pt x="109" y="29"/>
                    <a:pt x="110" y="31"/>
                    <a:pt x="110" y="32"/>
                  </a:cubicBezTo>
                  <a:cubicBezTo>
                    <a:pt x="111" y="34"/>
                    <a:pt x="111" y="35"/>
                    <a:pt x="111" y="36"/>
                  </a:cubicBezTo>
                  <a:cubicBezTo>
                    <a:pt x="112" y="38"/>
                    <a:pt x="112" y="39"/>
                    <a:pt x="112" y="39"/>
                  </a:cubicBezTo>
                  <a:cubicBezTo>
                    <a:pt x="113" y="39"/>
                    <a:pt x="114" y="37"/>
                    <a:pt x="115" y="38"/>
                  </a:cubicBezTo>
                  <a:cubicBezTo>
                    <a:pt x="115" y="35"/>
                    <a:pt x="115" y="33"/>
                    <a:pt x="114" y="30"/>
                  </a:cubicBezTo>
                  <a:cubicBezTo>
                    <a:pt x="113" y="27"/>
                    <a:pt x="111" y="24"/>
                    <a:pt x="109" y="22"/>
                  </a:cubicBezTo>
                  <a:cubicBezTo>
                    <a:pt x="107" y="20"/>
                    <a:pt x="105" y="18"/>
                    <a:pt x="102" y="16"/>
                  </a:cubicBezTo>
                  <a:cubicBezTo>
                    <a:pt x="101" y="16"/>
                    <a:pt x="99" y="15"/>
                    <a:pt x="98" y="14"/>
                  </a:cubicBezTo>
                  <a:cubicBezTo>
                    <a:pt x="97" y="14"/>
                    <a:pt x="97" y="14"/>
                    <a:pt x="96" y="14"/>
                  </a:cubicBezTo>
                  <a:cubicBezTo>
                    <a:pt x="94" y="13"/>
                    <a:pt x="94" y="13"/>
                    <a:pt x="94" y="13"/>
                  </a:cubicBezTo>
                  <a:cubicBezTo>
                    <a:pt x="85" y="11"/>
                    <a:pt x="85" y="11"/>
                    <a:pt x="85" y="11"/>
                  </a:cubicBezTo>
                  <a:cubicBezTo>
                    <a:pt x="47" y="3"/>
                    <a:pt x="47" y="3"/>
                    <a:pt x="47" y="3"/>
                  </a:cubicBezTo>
                  <a:cubicBezTo>
                    <a:pt x="37" y="0"/>
                    <a:pt x="37" y="0"/>
                    <a:pt x="37" y="0"/>
                  </a:cubicBezTo>
                  <a:cubicBezTo>
                    <a:pt x="36" y="0"/>
                    <a:pt x="36" y="0"/>
                    <a:pt x="36" y="0"/>
                  </a:cubicBezTo>
                  <a:cubicBezTo>
                    <a:pt x="36" y="0"/>
                    <a:pt x="35" y="0"/>
                    <a:pt x="34" y="0"/>
                  </a:cubicBezTo>
                  <a:cubicBezTo>
                    <a:pt x="33" y="0"/>
                    <a:pt x="32" y="0"/>
                    <a:pt x="31" y="0"/>
                  </a:cubicBezTo>
                  <a:cubicBezTo>
                    <a:pt x="29" y="0"/>
                    <a:pt x="27" y="0"/>
                    <a:pt x="25" y="0"/>
                  </a:cubicBezTo>
                  <a:cubicBezTo>
                    <a:pt x="21" y="1"/>
                    <a:pt x="17" y="2"/>
                    <a:pt x="14" y="4"/>
                  </a:cubicBezTo>
                  <a:cubicBezTo>
                    <a:pt x="10" y="6"/>
                    <a:pt x="7" y="9"/>
                    <a:pt x="5" y="13"/>
                  </a:cubicBezTo>
                  <a:cubicBezTo>
                    <a:pt x="4" y="15"/>
                    <a:pt x="3" y="17"/>
                    <a:pt x="2" y="19"/>
                  </a:cubicBezTo>
                  <a:cubicBezTo>
                    <a:pt x="1" y="21"/>
                    <a:pt x="1" y="23"/>
                    <a:pt x="1" y="25"/>
                  </a:cubicBezTo>
                  <a:cubicBezTo>
                    <a:pt x="0" y="29"/>
                    <a:pt x="1" y="33"/>
                    <a:pt x="2" y="37"/>
                  </a:cubicBezTo>
                  <a:cubicBezTo>
                    <a:pt x="3" y="41"/>
                    <a:pt x="4" y="45"/>
                    <a:pt x="7" y="48"/>
                  </a:cubicBezTo>
                  <a:cubicBezTo>
                    <a:pt x="10" y="51"/>
                    <a:pt x="13" y="54"/>
                    <a:pt x="17" y="56"/>
                  </a:cubicBezTo>
                  <a:cubicBezTo>
                    <a:pt x="18" y="56"/>
                    <a:pt x="19" y="57"/>
                    <a:pt x="20" y="57"/>
                  </a:cubicBezTo>
                  <a:cubicBezTo>
                    <a:pt x="21" y="57"/>
                    <a:pt x="21" y="57"/>
                    <a:pt x="22" y="57"/>
                  </a:cubicBezTo>
                  <a:cubicBezTo>
                    <a:pt x="23" y="58"/>
                    <a:pt x="23" y="58"/>
                    <a:pt x="23" y="58"/>
                  </a:cubicBezTo>
                  <a:cubicBezTo>
                    <a:pt x="28" y="59"/>
                    <a:pt x="28" y="59"/>
                    <a:pt x="28" y="59"/>
                  </a:cubicBezTo>
                  <a:cubicBezTo>
                    <a:pt x="37" y="61"/>
                    <a:pt x="37" y="61"/>
                    <a:pt x="37" y="61"/>
                  </a:cubicBezTo>
                  <a:lnTo>
                    <a:pt x="56" y="6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2" name="Freeform 27"/>
            <p:cNvSpPr/>
            <p:nvPr/>
          </p:nvSpPr>
          <p:spPr bwMode="auto">
            <a:xfrm>
              <a:off x="6843713" y="1300163"/>
              <a:ext cx="363538" cy="390525"/>
            </a:xfrm>
            <a:custGeom>
              <a:avLst/>
              <a:gdLst>
                <a:gd name="T0" fmla="*/ 86 w 97"/>
                <a:gd name="T1" fmla="*/ 48 h 104"/>
                <a:gd name="T2" fmla="*/ 56 w 97"/>
                <a:gd name="T3" fmla="*/ 83 h 104"/>
                <a:gd name="T4" fmla="*/ 48 w 97"/>
                <a:gd name="T5" fmla="*/ 93 h 104"/>
                <a:gd name="T6" fmla="*/ 31 w 97"/>
                <a:gd name="T7" fmla="*/ 101 h 104"/>
                <a:gd name="T8" fmla="*/ 43 w 97"/>
                <a:gd name="T9" fmla="*/ 97 h 104"/>
                <a:gd name="T10" fmla="*/ 49 w 97"/>
                <a:gd name="T11" fmla="*/ 92 h 104"/>
                <a:gd name="T12" fmla="*/ 82 w 97"/>
                <a:gd name="T13" fmla="*/ 52 h 104"/>
                <a:gd name="T14" fmla="*/ 86 w 97"/>
                <a:gd name="T15" fmla="*/ 47 h 104"/>
                <a:gd name="T16" fmla="*/ 93 w 97"/>
                <a:gd name="T17" fmla="*/ 20 h 104"/>
                <a:gd name="T18" fmla="*/ 83 w 97"/>
                <a:gd name="T19" fmla="*/ 11 h 104"/>
                <a:gd name="T20" fmla="*/ 87 w 97"/>
                <a:gd name="T21" fmla="*/ 21 h 104"/>
                <a:gd name="T22" fmla="*/ 80 w 97"/>
                <a:gd name="T23" fmla="*/ 42 h 104"/>
                <a:gd name="T24" fmla="*/ 44 w 97"/>
                <a:gd name="T25" fmla="*/ 85 h 104"/>
                <a:gd name="T26" fmla="*/ 40 w 97"/>
                <a:gd name="T27" fmla="*/ 89 h 104"/>
                <a:gd name="T28" fmla="*/ 41 w 97"/>
                <a:gd name="T29" fmla="*/ 88 h 104"/>
                <a:gd name="T30" fmla="*/ 44 w 97"/>
                <a:gd name="T31" fmla="*/ 85 h 104"/>
                <a:gd name="T32" fmla="*/ 80 w 97"/>
                <a:gd name="T33" fmla="*/ 42 h 104"/>
                <a:gd name="T34" fmla="*/ 83 w 97"/>
                <a:gd name="T35" fmla="*/ 30 h 104"/>
                <a:gd name="T36" fmla="*/ 78 w 97"/>
                <a:gd name="T37" fmla="*/ 41 h 104"/>
                <a:gd name="T38" fmla="*/ 47 w 97"/>
                <a:gd name="T39" fmla="*/ 77 h 104"/>
                <a:gd name="T40" fmla="*/ 38 w 97"/>
                <a:gd name="T41" fmla="*/ 87 h 104"/>
                <a:gd name="T42" fmla="*/ 20 w 97"/>
                <a:gd name="T43" fmla="*/ 87 h 104"/>
                <a:gd name="T44" fmla="*/ 19 w 97"/>
                <a:gd name="T45" fmla="*/ 86 h 104"/>
                <a:gd name="T46" fmla="*/ 18 w 97"/>
                <a:gd name="T47" fmla="*/ 85 h 104"/>
                <a:gd name="T48" fmla="*/ 15 w 97"/>
                <a:gd name="T49" fmla="*/ 74 h 104"/>
                <a:gd name="T50" fmla="*/ 20 w 97"/>
                <a:gd name="T51" fmla="*/ 62 h 104"/>
                <a:gd name="T52" fmla="*/ 50 w 97"/>
                <a:gd name="T53" fmla="*/ 24 h 104"/>
                <a:gd name="T54" fmla="*/ 56 w 97"/>
                <a:gd name="T55" fmla="*/ 17 h 104"/>
                <a:gd name="T56" fmla="*/ 60 w 97"/>
                <a:gd name="T57" fmla="*/ 14 h 104"/>
                <a:gd name="T58" fmla="*/ 79 w 97"/>
                <a:gd name="T59" fmla="*/ 16 h 104"/>
                <a:gd name="T60" fmla="*/ 66 w 97"/>
                <a:gd name="T61" fmla="*/ 6 h 104"/>
                <a:gd name="T62" fmla="*/ 79 w 97"/>
                <a:gd name="T63" fmla="*/ 7 h 104"/>
                <a:gd name="T64" fmla="*/ 55 w 97"/>
                <a:gd name="T65" fmla="*/ 1 h 104"/>
                <a:gd name="T66" fmla="*/ 43 w 97"/>
                <a:gd name="T67" fmla="*/ 10 h 104"/>
                <a:gd name="T68" fmla="*/ 10 w 97"/>
                <a:gd name="T69" fmla="*/ 52 h 104"/>
                <a:gd name="T70" fmla="*/ 7 w 97"/>
                <a:gd name="T71" fmla="*/ 56 h 104"/>
                <a:gd name="T72" fmla="*/ 2 w 97"/>
                <a:gd name="T73" fmla="*/ 85 h 104"/>
                <a:gd name="T74" fmla="*/ 11 w 97"/>
                <a:gd name="T75" fmla="*/ 98 h 104"/>
                <a:gd name="T76" fmla="*/ 31 w 97"/>
                <a:gd name="T77" fmla="*/ 103 h 104"/>
                <a:gd name="T78" fmla="*/ 50 w 97"/>
                <a:gd name="T79" fmla="*/ 95 h 104"/>
                <a:gd name="T80" fmla="*/ 58 w 97"/>
                <a:gd name="T81" fmla="*/ 84 h 104"/>
                <a:gd name="T82" fmla="*/ 51 w 97"/>
                <a:gd name="T83" fmla="*/ 93 h 104"/>
                <a:gd name="T84" fmla="*/ 49 w 97"/>
                <a:gd name="T85" fmla="*/ 96 h 104"/>
                <a:gd name="T86" fmla="*/ 16 w 97"/>
                <a:gd name="T87" fmla="*/ 100 h 104"/>
                <a:gd name="T88" fmla="*/ 10 w 97"/>
                <a:gd name="T89" fmla="*/ 97 h 104"/>
                <a:gd name="T90" fmla="*/ 4 w 97"/>
                <a:gd name="T91" fmla="*/ 89 h 104"/>
                <a:gd name="T92" fmla="*/ 6 w 97"/>
                <a:gd name="T93" fmla="*/ 59 h 104"/>
                <a:gd name="T94" fmla="*/ 7 w 97"/>
                <a:gd name="T95" fmla="*/ 92 h 104"/>
                <a:gd name="T96" fmla="*/ 10 w 97"/>
                <a:gd name="T97" fmla="*/ 95 h 104"/>
                <a:gd name="T98" fmla="*/ 13 w 97"/>
                <a:gd name="T99" fmla="*/ 97 h 104"/>
                <a:gd name="T100" fmla="*/ 46 w 97"/>
                <a:gd name="T101" fmla="*/ 97 h 104"/>
                <a:gd name="T102" fmla="*/ 55 w 97"/>
                <a:gd name="T103" fmla="*/ 87 h 104"/>
                <a:gd name="T104" fmla="*/ 83 w 97"/>
                <a:gd name="T105" fmla="*/ 55 h 104"/>
                <a:gd name="T106" fmla="*/ 88 w 97"/>
                <a:gd name="T107" fmla="*/ 48 h 104"/>
                <a:gd name="T108" fmla="*/ 94 w 97"/>
                <a:gd name="T109"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 h="104">
                  <a:moveTo>
                    <a:pt x="92" y="37"/>
                  </a:moveTo>
                  <a:cubicBezTo>
                    <a:pt x="91" y="40"/>
                    <a:pt x="90" y="42"/>
                    <a:pt x="89" y="44"/>
                  </a:cubicBezTo>
                  <a:cubicBezTo>
                    <a:pt x="88" y="45"/>
                    <a:pt x="87" y="47"/>
                    <a:pt x="86" y="48"/>
                  </a:cubicBezTo>
                  <a:cubicBezTo>
                    <a:pt x="84" y="50"/>
                    <a:pt x="84" y="50"/>
                    <a:pt x="84" y="50"/>
                  </a:cubicBezTo>
                  <a:cubicBezTo>
                    <a:pt x="78" y="57"/>
                    <a:pt x="72" y="65"/>
                    <a:pt x="65" y="72"/>
                  </a:cubicBezTo>
                  <a:cubicBezTo>
                    <a:pt x="56" y="83"/>
                    <a:pt x="56" y="83"/>
                    <a:pt x="56" y="83"/>
                  </a:cubicBezTo>
                  <a:cubicBezTo>
                    <a:pt x="52" y="89"/>
                    <a:pt x="52" y="89"/>
                    <a:pt x="52" y="89"/>
                  </a:cubicBezTo>
                  <a:cubicBezTo>
                    <a:pt x="49" y="91"/>
                    <a:pt x="49" y="91"/>
                    <a:pt x="49" y="91"/>
                  </a:cubicBezTo>
                  <a:cubicBezTo>
                    <a:pt x="48" y="93"/>
                    <a:pt x="48" y="93"/>
                    <a:pt x="48" y="93"/>
                  </a:cubicBezTo>
                  <a:cubicBezTo>
                    <a:pt x="48" y="93"/>
                    <a:pt x="47" y="94"/>
                    <a:pt x="47" y="94"/>
                  </a:cubicBezTo>
                  <a:cubicBezTo>
                    <a:pt x="45" y="96"/>
                    <a:pt x="42" y="98"/>
                    <a:pt x="39" y="99"/>
                  </a:cubicBezTo>
                  <a:cubicBezTo>
                    <a:pt x="37" y="100"/>
                    <a:pt x="34" y="101"/>
                    <a:pt x="31" y="101"/>
                  </a:cubicBezTo>
                  <a:cubicBezTo>
                    <a:pt x="26" y="101"/>
                    <a:pt x="20" y="99"/>
                    <a:pt x="16" y="97"/>
                  </a:cubicBezTo>
                  <a:cubicBezTo>
                    <a:pt x="20" y="99"/>
                    <a:pt x="24" y="100"/>
                    <a:pt x="29" y="100"/>
                  </a:cubicBezTo>
                  <a:cubicBezTo>
                    <a:pt x="34" y="101"/>
                    <a:pt x="39" y="100"/>
                    <a:pt x="43" y="97"/>
                  </a:cubicBezTo>
                  <a:cubicBezTo>
                    <a:pt x="44" y="96"/>
                    <a:pt x="45" y="95"/>
                    <a:pt x="46" y="94"/>
                  </a:cubicBezTo>
                  <a:cubicBezTo>
                    <a:pt x="47" y="94"/>
                    <a:pt x="47" y="93"/>
                    <a:pt x="48" y="93"/>
                  </a:cubicBezTo>
                  <a:cubicBezTo>
                    <a:pt x="49" y="92"/>
                    <a:pt x="49" y="92"/>
                    <a:pt x="49" y="92"/>
                  </a:cubicBezTo>
                  <a:cubicBezTo>
                    <a:pt x="53" y="87"/>
                    <a:pt x="53" y="87"/>
                    <a:pt x="53" y="87"/>
                  </a:cubicBezTo>
                  <a:cubicBezTo>
                    <a:pt x="55" y="84"/>
                    <a:pt x="58" y="80"/>
                    <a:pt x="61" y="77"/>
                  </a:cubicBezTo>
                  <a:cubicBezTo>
                    <a:pt x="68" y="69"/>
                    <a:pt x="75" y="61"/>
                    <a:pt x="82" y="52"/>
                  </a:cubicBezTo>
                  <a:cubicBezTo>
                    <a:pt x="84" y="49"/>
                    <a:pt x="84" y="49"/>
                    <a:pt x="84" y="49"/>
                  </a:cubicBezTo>
                  <a:cubicBezTo>
                    <a:pt x="85" y="48"/>
                    <a:pt x="85" y="48"/>
                    <a:pt x="85" y="48"/>
                  </a:cubicBezTo>
                  <a:cubicBezTo>
                    <a:pt x="86" y="47"/>
                    <a:pt x="86" y="47"/>
                    <a:pt x="86" y="47"/>
                  </a:cubicBezTo>
                  <a:cubicBezTo>
                    <a:pt x="87" y="46"/>
                    <a:pt x="87" y="46"/>
                    <a:pt x="87" y="46"/>
                  </a:cubicBezTo>
                  <a:cubicBezTo>
                    <a:pt x="88" y="44"/>
                    <a:pt x="90" y="41"/>
                    <a:pt x="91" y="38"/>
                  </a:cubicBezTo>
                  <a:cubicBezTo>
                    <a:pt x="93" y="33"/>
                    <a:pt x="94" y="27"/>
                    <a:pt x="93" y="20"/>
                  </a:cubicBezTo>
                  <a:cubicBezTo>
                    <a:pt x="93" y="19"/>
                    <a:pt x="92" y="18"/>
                    <a:pt x="92" y="16"/>
                  </a:cubicBezTo>
                  <a:cubicBezTo>
                    <a:pt x="91" y="15"/>
                    <a:pt x="89" y="13"/>
                    <a:pt x="88" y="12"/>
                  </a:cubicBezTo>
                  <a:cubicBezTo>
                    <a:pt x="86" y="11"/>
                    <a:pt x="84" y="10"/>
                    <a:pt x="83" y="11"/>
                  </a:cubicBezTo>
                  <a:cubicBezTo>
                    <a:pt x="83" y="11"/>
                    <a:pt x="83" y="12"/>
                    <a:pt x="83" y="13"/>
                  </a:cubicBezTo>
                  <a:cubicBezTo>
                    <a:pt x="84" y="14"/>
                    <a:pt x="84" y="15"/>
                    <a:pt x="85" y="18"/>
                  </a:cubicBezTo>
                  <a:cubicBezTo>
                    <a:pt x="86" y="18"/>
                    <a:pt x="87" y="20"/>
                    <a:pt x="87" y="21"/>
                  </a:cubicBezTo>
                  <a:cubicBezTo>
                    <a:pt x="87" y="23"/>
                    <a:pt x="87" y="24"/>
                    <a:pt x="87" y="24"/>
                  </a:cubicBezTo>
                  <a:cubicBezTo>
                    <a:pt x="87" y="25"/>
                    <a:pt x="86" y="24"/>
                    <a:pt x="86" y="24"/>
                  </a:cubicBezTo>
                  <a:cubicBezTo>
                    <a:pt x="86" y="30"/>
                    <a:pt x="84" y="37"/>
                    <a:pt x="80" y="42"/>
                  </a:cubicBezTo>
                  <a:cubicBezTo>
                    <a:pt x="66" y="59"/>
                    <a:pt x="66" y="59"/>
                    <a:pt x="66" y="59"/>
                  </a:cubicBezTo>
                  <a:cubicBezTo>
                    <a:pt x="60" y="66"/>
                    <a:pt x="54" y="73"/>
                    <a:pt x="48" y="80"/>
                  </a:cubicBezTo>
                  <a:cubicBezTo>
                    <a:pt x="44" y="85"/>
                    <a:pt x="44" y="85"/>
                    <a:pt x="44" y="85"/>
                  </a:cubicBezTo>
                  <a:cubicBezTo>
                    <a:pt x="42" y="87"/>
                    <a:pt x="42" y="87"/>
                    <a:pt x="42" y="87"/>
                  </a:cubicBezTo>
                  <a:cubicBezTo>
                    <a:pt x="41" y="88"/>
                    <a:pt x="41" y="88"/>
                    <a:pt x="41" y="88"/>
                  </a:cubicBezTo>
                  <a:cubicBezTo>
                    <a:pt x="41" y="89"/>
                    <a:pt x="40" y="89"/>
                    <a:pt x="40" y="89"/>
                  </a:cubicBezTo>
                  <a:cubicBezTo>
                    <a:pt x="37" y="91"/>
                    <a:pt x="34" y="92"/>
                    <a:pt x="30" y="92"/>
                  </a:cubicBezTo>
                  <a:cubicBezTo>
                    <a:pt x="34" y="92"/>
                    <a:pt x="37" y="91"/>
                    <a:pt x="40" y="89"/>
                  </a:cubicBezTo>
                  <a:cubicBezTo>
                    <a:pt x="40" y="89"/>
                    <a:pt x="41" y="88"/>
                    <a:pt x="41" y="88"/>
                  </a:cubicBezTo>
                  <a:cubicBezTo>
                    <a:pt x="41" y="88"/>
                    <a:pt x="41" y="88"/>
                    <a:pt x="41" y="88"/>
                  </a:cubicBezTo>
                  <a:cubicBezTo>
                    <a:pt x="42" y="87"/>
                    <a:pt x="42" y="87"/>
                    <a:pt x="42" y="87"/>
                  </a:cubicBezTo>
                  <a:cubicBezTo>
                    <a:pt x="44" y="85"/>
                    <a:pt x="44" y="85"/>
                    <a:pt x="44" y="85"/>
                  </a:cubicBezTo>
                  <a:cubicBezTo>
                    <a:pt x="48" y="79"/>
                    <a:pt x="48" y="79"/>
                    <a:pt x="48" y="79"/>
                  </a:cubicBezTo>
                  <a:cubicBezTo>
                    <a:pt x="66" y="59"/>
                    <a:pt x="66" y="59"/>
                    <a:pt x="66" y="59"/>
                  </a:cubicBezTo>
                  <a:cubicBezTo>
                    <a:pt x="80" y="42"/>
                    <a:pt x="80" y="42"/>
                    <a:pt x="80" y="42"/>
                  </a:cubicBezTo>
                  <a:cubicBezTo>
                    <a:pt x="84" y="37"/>
                    <a:pt x="86" y="30"/>
                    <a:pt x="85" y="23"/>
                  </a:cubicBezTo>
                  <a:cubicBezTo>
                    <a:pt x="84" y="23"/>
                    <a:pt x="84" y="24"/>
                    <a:pt x="83" y="26"/>
                  </a:cubicBezTo>
                  <a:cubicBezTo>
                    <a:pt x="83" y="27"/>
                    <a:pt x="83" y="28"/>
                    <a:pt x="83" y="30"/>
                  </a:cubicBezTo>
                  <a:cubicBezTo>
                    <a:pt x="82" y="32"/>
                    <a:pt x="82" y="34"/>
                    <a:pt x="81" y="36"/>
                  </a:cubicBezTo>
                  <a:cubicBezTo>
                    <a:pt x="80" y="37"/>
                    <a:pt x="80" y="38"/>
                    <a:pt x="79" y="39"/>
                  </a:cubicBezTo>
                  <a:cubicBezTo>
                    <a:pt x="79" y="40"/>
                    <a:pt x="79" y="40"/>
                    <a:pt x="78" y="41"/>
                  </a:cubicBezTo>
                  <a:cubicBezTo>
                    <a:pt x="77" y="42"/>
                    <a:pt x="77" y="42"/>
                    <a:pt x="77" y="42"/>
                  </a:cubicBezTo>
                  <a:cubicBezTo>
                    <a:pt x="75" y="44"/>
                    <a:pt x="73" y="46"/>
                    <a:pt x="72" y="48"/>
                  </a:cubicBezTo>
                  <a:cubicBezTo>
                    <a:pt x="64" y="57"/>
                    <a:pt x="55" y="67"/>
                    <a:pt x="47" y="77"/>
                  </a:cubicBezTo>
                  <a:cubicBezTo>
                    <a:pt x="41" y="85"/>
                    <a:pt x="41" y="85"/>
                    <a:pt x="41" y="85"/>
                  </a:cubicBezTo>
                  <a:cubicBezTo>
                    <a:pt x="40" y="86"/>
                    <a:pt x="40" y="86"/>
                    <a:pt x="39" y="87"/>
                  </a:cubicBezTo>
                  <a:cubicBezTo>
                    <a:pt x="39" y="87"/>
                    <a:pt x="39" y="87"/>
                    <a:pt x="38" y="87"/>
                  </a:cubicBezTo>
                  <a:cubicBezTo>
                    <a:pt x="38" y="88"/>
                    <a:pt x="37" y="88"/>
                    <a:pt x="36" y="89"/>
                  </a:cubicBezTo>
                  <a:cubicBezTo>
                    <a:pt x="32" y="90"/>
                    <a:pt x="27" y="90"/>
                    <a:pt x="22" y="88"/>
                  </a:cubicBezTo>
                  <a:cubicBezTo>
                    <a:pt x="22" y="88"/>
                    <a:pt x="21" y="87"/>
                    <a:pt x="20" y="87"/>
                  </a:cubicBezTo>
                  <a:cubicBezTo>
                    <a:pt x="20" y="87"/>
                    <a:pt x="20" y="86"/>
                    <a:pt x="19" y="86"/>
                  </a:cubicBezTo>
                  <a:cubicBezTo>
                    <a:pt x="19" y="86"/>
                    <a:pt x="19" y="86"/>
                    <a:pt x="19" y="86"/>
                  </a:cubicBezTo>
                  <a:cubicBezTo>
                    <a:pt x="19" y="86"/>
                    <a:pt x="19" y="86"/>
                    <a:pt x="19" y="86"/>
                  </a:cubicBezTo>
                  <a:cubicBezTo>
                    <a:pt x="19" y="86"/>
                    <a:pt x="19" y="86"/>
                    <a:pt x="19" y="86"/>
                  </a:cubicBezTo>
                  <a:cubicBezTo>
                    <a:pt x="19" y="85"/>
                    <a:pt x="19" y="85"/>
                    <a:pt x="19" y="85"/>
                  </a:cubicBezTo>
                  <a:cubicBezTo>
                    <a:pt x="18" y="85"/>
                    <a:pt x="18" y="85"/>
                    <a:pt x="18" y="85"/>
                  </a:cubicBezTo>
                  <a:cubicBezTo>
                    <a:pt x="18" y="85"/>
                    <a:pt x="18" y="84"/>
                    <a:pt x="18" y="84"/>
                  </a:cubicBezTo>
                  <a:cubicBezTo>
                    <a:pt x="17" y="84"/>
                    <a:pt x="17" y="83"/>
                    <a:pt x="16" y="82"/>
                  </a:cubicBezTo>
                  <a:cubicBezTo>
                    <a:pt x="15" y="80"/>
                    <a:pt x="14" y="77"/>
                    <a:pt x="15" y="74"/>
                  </a:cubicBezTo>
                  <a:cubicBezTo>
                    <a:pt x="15" y="70"/>
                    <a:pt x="16" y="67"/>
                    <a:pt x="18" y="65"/>
                  </a:cubicBezTo>
                  <a:cubicBezTo>
                    <a:pt x="18" y="64"/>
                    <a:pt x="19" y="64"/>
                    <a:pt x="19" y="64"/>
                  </a:cubicBezTo>
                  <a:cubicBezTo>
                    <a:pt x="20" y="62"/>
                    <a:pt x="20" y="62"/>
                    <a:pt x="20" y="62"/>
                  </a:cubicBezTo>
                  <a:cubicBezTo>
                    <a:pt x="22" y="59"/>
                    <a:pt x="22" y="59"/>
                    <a:pt x="22" y="59"/>
                  </a:cubicBezTo>
                  <a:cubicBezTo>
                    <a:pt x="26" y="54"/>
                    <a:pt x="26" y="54"/>
                    <a:pt x="26" y="54"/>
                  </a:cubicBezTo>
                  <a:cubicBezTo>
                    <a:pt x="34" y="44"/>
                    <a:pt x="42" y="34"/>
                    <a:pt x="50" y="24"/>
                  </a:cubicBezTo>
                  <a:cubicBezTo>
                    <a:pt x="56" y="17"/>
                    <a:pt x="56" y="17"/>
                    <a:pt x="56" y="17"/>
                  </a:cubicBezTo>
                  <a:cubicBezTo>
                    <a:pt x="56" y="17"/>
                    <a:pt x="56" y="17"/>
                    <a:pt x="56" y="17"/>
                  </a:cubicBezTo>
                  <a:cubicBezTo>
                    <a:pt x="56" y="17"/>
                    <a:pt x="56" y="17"/>
                    <a:pt x="56" y="17"/>
                  </a:cubicBezTo>
                  <a:cubicBezTo>
                    <a:pt x="56" y="16"/>
                    <a:pt x="56" y="16"/>
                    <a:pt x="57" y="16"/>
                  </a:cubicBezTo>
                  <a:cubicBezTo>
                    <a:pt x="57" y="16"/>
                    <a:pt x="57" y="15"/>
                    <a:pt x="57" y="15"/>
                  </a:cubicBezTo>
                  <a:cubicBezTo>
                    <a:pt x="58" y="15"/>
                    <a:pt x="59" y="14"/>
                    <a:pt x="60" y="14"/>
                  </a:cubicBezTo>
                  <a:cubicBezTo>
                    <a:pt x="63" y="13"/>
                    <a:pt x="67" y="13"/>
                    <a:pt x="71" y="14"/>
                  </a:cubicBezTo>
                  <a:cubicBezTo>
                    <a:pt x="74" y="15"/>
                    <a:pt x="76" y="16"/>
                    <a:pt x="78" y="16"/>
                  </a:cubicBezTo>
                  <a:cubicBezTo>
                    <a:pt x="79" y="16"/>
                    <a:pt x="79" y="16"/>
                    <a:pt x="79" y="16"/>
                  </a:cubicBezTo>
                  <a:cubicBezTo>
                    <a:pt x="80" y="16"/>
                    <a:pt x="80" y="16"/>
                    <a:pt x="80" y="15"/>
                  </a:cubicBezTo>
                  <a:cubicBezTo>
                    <a:pt x="80" y="14"/>
                    <a:pt x="79" y="12"/>
                    <a:pt x="77" y="10"/>
                  </a:cubicBezTo>
                  <a:cubicBezTo>
                    <a:pt x="74" y="8"/>
                    <a:pt x="71" y="6"/>
                    <a:pt x="66" y="6"/>
                  </a:cubicBezTo>
                  <a:cubicBezTo>
                    <a:pt x="67" y="4"/>
                    <a:pt x="67" y="4"/>
                    <a:pt x="67" y="4"/>
                  </a:cubicBezTo>
                  <a:cubicBezTo>
                    <a:pt x="71" y="5"/>
                    <a:pt x="74" y="6"/>
                    <a:pt x="76" y="7"/>
                  </a:cubicBezTo>
                  <a:cubicBezTo>
                    <a:pt x="78" y="7"/>
                    <a:pt x="78" y="7"/>
                    <a:pt x="79" y="7"/>
                  </a:cubicBezTo>
                  <a:cubicBezTo>
                    <a:pt x="79" y="6"/>
                    <a:pt x="78" y="4"/>
                    <a:pt x="80" y="4"/>
                  </a:cubicBezTo>
                  <a:cubicBezTo>
                    <a:pt x="75" y="2"/>
                    <a:pt x="70" y="0"/>
                    <a:pt x="64" y="0"/>
                  </a:cubicBezTo>
                  <a:cubicBezTo>
                    <a:pt x="61" y="0"/>
                    <a:pt x="58" y="0"/>
                    <a:pt x="55" y="1"/>
                  </a:cubicBezTo>
                  <a:cubicBezTo>
                    <a:pt x="52" y="2"/>
                    <a:pt x="49" y="4"/>
                    <a:pt x="47" y="6"/>
                  </a:cubicBezTo>
                  <a:cubicBezTo>
                    <a:pt x="46" y="6"/>
                    <a:pt x="46" y="7"/>
                    <a:pt x="45" y="8"/>
                  </a:cubicBezTo>
                  <a:cubicBezTo>
                    <a:pt x="43" y="10"/>
                    <a:pt x="43" y="10"/>
                    <a:pt x="43" y="10"/>
                  </a:cubicBezTo>
                  <a:cubicBezTo>
                    <a:pt x="40" y="13"/>
                    <a:pt x="40" y="13"/>
                    <a:pt x="40" y="13"/>
                  </a:cubicBezTo>
                  <a:cubicBezTo>
                    <a:pt x="16" y="44"/>
                    <a:pt x="16" y="44"/>
                    <a:pt x="16" y="44"/>
                  </a:cubicBezTo>
                  <a:cubicBezTo>
                    <a:pt x="10" y="52"/>
                    <a:pt x="10" y="52"/>
                    <a:pt x="10" y="52"/>
                  </a:cubicBezTo>
                  <a:cubicBezTo>
                    <a:pt x="8" y="54"/>
                    <a:pt x="8" y="54"/>
                    <a:pt x="8" y="54"/>
                  </a:cubicBezTo>
                  <a:cubicBezTo>
                    <a:pt x="8" y="55"/>
                    <a:pt x="8" y="55"/>
                    <a:pt x="8" y="55"/>
                  </a:cubicBezTo>
                  <a:cubicBezTo>
                    <a:pt x="7" y="56"/>
                    <a:pt x="7" y="56"/>
                    <a:pt x="7" y="56"/>
                  </a:cubicBezTo>
                  <a:cubicBezTo>
                    <a:pt x="6" y="57"/>
                    <a:pt x="5" y="59"/>
                    <a:pt x="4" y="61"/>
                  </a:cubicBezTo>
                  <a:cubicBezTo>
                    <a:pt x="2" y="64"/>
                    <a:pt x="1" y="68"/>
                    <a:pt x="0" y="73"/>
                  </a:cubicBezTo>
                  <a:cubicBezTo>
                    <a:pt x="0" y="77"/>
                    <a:pt x="0" y="81"/>
                    <a:pt x="2" y="85"/>
                  </a:cubicBezTo>
                  <a:cubicBezTo>
                    <a:pt x="3" y="89"/>
                    <a:pt x="6" y="92"/>
                    <a:pt x="8" y="95"/>
                  </a:cubicBezTo>
                  <a:cubicBezTo>
                    <a:pt x="9" y="96"/>
                    <a:pt x="9" y="96"/>
                    <a:pt x="10" y="97"/>
                  </a:cubicBezTo>
                  <a:cubicBezTo>
                    <a:pt x="11" y="97"/>
                    <a:pt x="11" y="98"/>
                    <a:pt x="11" y="98"/>
                  </a:cubicBezTo>
                  <a:cubicBezTo>
                    <a:pt x="12" y="98"/>
                    <a:pt x="13" y="99"/>
                    <a:pt x="14" y="99"/>
                  </a:cubicBezTo>
                  <a:cubicBezTo>
                    <a:pt x="16" y="100"/>
                    <a:pt x="18" y="101"/>
                    <a:pt x="20" y="102"/>
                  </a:cubicBezTo>
                  <a:cubicBezTo>
                    <a:pt x="23" y="103"/>
                    <a:pt x="27" y="104"/>
                    <a:pt x="31" y="103"/>
                  </a:cubicBezTo>
                  <a:cubicBezTo>
                    <a:pt x="35" y="103"/>
                    <a:pt x="40" y="102"/>
                    <a:pt x="44" y="100"/>
                  </a:cubicBezTo>
                  <a:cubicBezTo>
                    <a:pt x="46" y="99"/>
                    <a:pt x="47" y="98"/>
                    <a:pt x="49" y="96"/>
                  </a:cubicBezTo>
                  <a:cubicBezTo>
                    <a:pt x="49" y="95"/>
                    <a:pt x="50" y="95"/>
                    <a:pt x="50" y="95"/>
                  </a:cubicBezTo>
                  <a:cubicBezTo>
                    <a:pt x="51" y="94"/>
                    <a:pt x="51" y="94"/>
                    <a:pt x="51" y="94"/>
                  </a:cubicBezTo>
                  <a:cubicBezTo>
                    <a:pt x="52" y="92"/>
                    <a:pt x="52" y="92"/>
                    <a:pt x="52" y="92"/>
                  </a:cubicBezTo>
                  <a:cubicBezTo>
                    <a:pt x="58" y="84"/>
                    <a:pt x="58" y="84"/>
                    <a:pt x="58" y="84"/>
                  </a:cubicBezTo>
                  <a:cubicBezTo>
                    <a:pt x="71" y="69"/>
                    <a:pt x="71" y="69"/>
                    <a:pt x="71" y="69"/>
                  </a:cubicBezTo>
                  <a:cubicBezTo>
                    <a:pt x="55" y="88"/>
                    <a:pt x="55" y="88"/>
                    <a:pt x="55" y="88"/>
                  </a:cubicBezTo>
                  <a:cubicBezTo>
                    <a:pt x="51" y="93"/>
                    <a:pt x="51" y="93"/>
                    <a:pt x="51" y="93"/>
                  </a:cubicBezTo>
                  <a:cubicBezTo>
                    <a:pt x="50" y="94"/>
                    <a:pt x="50" y="94"/>
                    <a:pt x="50" y="94"/>
                  </a:cubicBezTo>
                  <a:cubicBezTo>
                    <a:pt x="49" y="95"/>
                    <a:pt x="49" y="95"/>
                    <a:pt x="49" y="95"/>
                  </a:cubicBezTo>
                  <a:cubicBezTo>
                    <a:pt x="49" y="95"/>
                    <a:pt x="49" y="95"/>
                    <a:pt x="49" y="96"/>
                  </a:cubicBezTo>
                  <a:cubicBezTo>
                    <a:pt x="48" y="97"/>
                    <a:pt x="47" y="98"/>
                    <a:pt x="45" y="99"/>
                  </a:cubicBezTo>
                  <a:cubicBezTo>
                    <a:pt x="41" y="102"/>
                    <a:pt x="35" y="103"/>
                    <a:pt x="30" y="103"/>
                  </a:cubicBezTo>
                  <a:cubicBezTo>
                    <a:pt x="25" y="103"/>
                    <a:pt x="20" y="102"/>
                    <a:pt x="16" y="100"/>
                  </a:cubicBezTo>
                  <a:cubicBezTo>
                    <a:pt x="15" y="99"/>
                    <a:pt x="14" y="99"/>
                    <a:pt x="12" y="98"/>
                  </a:cubicBezTo>
                  <a:cubicBezTo>
                    <a:pt x="12" y="98"/>
                    <a:pt x="11" y="97"/>
                    <a:pt x="11" y="97"/>
                  </a:cubicBezTo>
                  <a:cubicBezTo>
                    <a:pt x="10" y="97"/>
                    <a:pt x="10" y="97"/>
                    <a:pt x="10" y="97"/>
                  </a:cubicBezTo>
                  <a:cubicBezTo>
                    <a:pt x="10" y="96"/>
                    <a:pt x="10" y="96"/>
                    <a:pt x="10" y="96"/>
                  </a:cubicBezTo>
                  <a:cubicBezTo>
                    <a:pt x="10" y="96"/>
                    <a:pt x="9" y="96"/>
                    <a:pt x="9" y="95"/>
                  </a:cubicBezTo>
                  <a:cubicBezTo>
                    <a:pt x="7" y="93"/>
                    <a:pt x="6" y="91"/>
                    <a:pt x="4" y="89"/>
                  </a:cubicBezTo>
                  <a:cubicBezTo>
                    <a:pt x="2" y="84"/>
                    <a:pt x="1" y="79"/>
                    <a:pt x="1" y="74"/>
                  </a:cubicBezTo>
                  <a:cubicBezTo>
                    <a:pt x="1" y="69"/>
                    <a:pt x="3" y="64"/>
                    <a:pt x="5" y="59"/>
                  </a:cubicBezTo>
                  <a:cubicBezTo>
                    <a:pt x="5" y="59"/>
                    <a:pt x="5" y="60"/>
                    <a:pt x="6" y="59"/>
                  </a:cubicBezTo>
                  <a:cubicBezTo>
                    <a:pt x="3" y="64"/>
                    <a:pt x="2" y="69"/>
                    <a:pt x="2" y="74"/>
                  </a:cubicBezTo>
                  <a:cubicBezTo>
                    <a:pt x="2" y="79"/>
                    <a:pt x="3" y="84"/>
                    <a:pt x="5" y="89"/>
                  </a:cubicBezTo>
                  <a:cubicBezTo>
                    <a:pt x="6" y="90"/>
                    <a:pt x="7" y="91"/>
                    <a:pt x="7" y="92"/>
                  </a:cubicBezTo>
                  <a:cubicBezTo>
                    <a:pt x="8" y="92"/>
                    <a:pt x="8" y="93"/>
                    <a:pt x="9" y="93"/>
                  </a:cubicBezTo>
                  <a:cubicBezTo>
                    <a:pt x="9" y="94"/>
                    <a:pt x="9" y="94"/>
                    <a:pt x="9" y="94"/>
                  </a:cubicBezTo>
                  <a:cubicBezTo>
                    <a:pt x="9" y="94"/>
                    <a:pt x="10" y="94"/>
                    <a:pt x="10" y="95"/>
                  </a:cubicBezTo>
                  <a:cubicBezTo>
                    <a:pt x="10" y="95"/>
                    <a:pt x="11" y="95"/>
                    <a:pt x="11" y="96"/>
                  </a:cubicBezTo>
                  <a:cubicBezTo>
                    <a:pt x="12" y="96"/>
                    <a:pt x="12" y="96"/>
                    <a:pt x="12" y="96"/>
                  </a:cubicBezTo>
                  <a:cubicBezTo>
                    <a:pt x="12" y="97"/>
                    <a:pt x="13" y="97"/>
                    <a:pt x="13" y="97"/>
                  </a:cubicBezTo>
                  <a:cubicBezTo>
                    <a:pt x="14" y="98"/>
                    <a:pt x="16" y="99"/>
                    <a:pt x="17" y="99"/>
                  </a:cubicBezTo>
                  <a:cubicBezTo>
                    <a:pt x="21" y="101"/>
                    <a:pt x="26" y="102"/>
                    <a:pt x="31" y="102"/>
                  </a:cubicBezTo>
                  <a:cubicBezTo>
                    <a:pt x="36" y="102"/>
                    <a:pt x="41" y="101"/>
                    <a:pt x="46" y="97"/>
                  </a:cubicBezTo>
                  <a:cubicBezTo>
                    <a:pt x="47" y="96"/>
                    <a:pt x="48" y="96"/>
                    <a:pt x="49" y="94"/>
                  </a:cubicBezTo>
                  <a:cubicBezTo>
                    <a:pt x="51" y="92"/>
                    <a:pt x="51" y="92"/>
                    <a:pt x="51" y="92"/>
                  </a:cubicBezTo>
                  <a:cubicBezTo>
                    <a:pt x="55" y="87"/>
                    <a:pt x="55" y="87"/>
                    <a:pt x="55" y="87"/>
                  </a:cubicBezTo>
                  <a:cubicBezTo>
                    <a:pt x="60" y="81"/>
                    <a:pt x="66" y="74"/>
                    <a:pt x="71" y="68"/>
                  </a:cubicBezTo>
                  <a:cubicBezTo>
                    <a:pt x="72" y="68"/>
                    <a:pt x="72" y="68"/>
                    <a:pt x="72" y="68"/>
                  </a:cubicBezTo>
                  <a:cubicBezTo>
                    <a:pt x="83" y="55"/>
                    <a:pt x="83" y="55"/>
                    <a:pt x="83" y="55"/>
                  </a:cubicBezTo>
                  <a:cubicBezTo>
                    <a:pt x="86" y="51"/>
                    <a:pt x="86" y="51"/>
                    <a:pt x="86" y="51"/>
                  </a:cubicBezTo>
                  <a:cubicBezTo>
                    <a:pt x="88" y="49"/>
                    <a:pt x="88" y="49"/>
                    <a:pt x="88" y="49"/>
                  </a:cubicBezTo>
                  <a:cubicBezTo>
                    <a:pt x="88" y="48"/>
                    <a:pt x="88" y="48"/>
                    <a:pt x="88" y="48"/>
                  </a:cubicBezTo>
                  <a:cubicBezTo>
                    <a:pt x="89" y="48"/>
                    <a:pt x="89" y="48"/>
                    <a:pt x="89" y="47"/>
                  </a:cubicBezTo>
                  <a:cubicBezTo>
                    <a:pt x="92" y="44"/>
                    <a:pt x="93" y="41"/>
                    <a:pt x="95" y="37"/>
                  </a:cubicBezTo>
                  <a:cubicBezTo>
                    <a:pt x="97" y="31"/>
                    <a:pt x="96" y="25"/>
                    <a:pt x="94" y="20"/>
                  </a:cubicBezTo>
                  <a:cubicBezTo>
                    <a:pt x="95" y="26"/>
                    <a:pt x="94" y="32"/>
                    <a:pt x="92" y="3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3" name="Freeform 28"/>
            <p:cNvSpPr/>
            <p:nvPr/>
          </p:nvSpPr>
          <p:spPr bwMode="auto">
            <a:xfrm>
              <a:off x="5175251" y="1671638"/>
              <a:ext cx="4763"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4" name="Freeform 29"/>
            <p:cNvSpPr/>
            <p:nvPr/>
          </p:nvSpPr>
          <p:spPr bwMode="auto">
            <a:xfrm>
              <a:off x="5160963" y="1660526"/>
              <a:ext cx="3175" cy="3175"/>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0"/>
                    <a:pt x="0" y="0"/>
                    <a:pt x="0" y="0"/>
                  </a:cubicBezTo>
                  <a:cubicBezTo>
                    <a:pt x="1" y="0"/>
                    <a:pt x="1" y="1"/>
                    <a:pt x="1" y="1"/>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5" name="Freeform 30"/>
            <p:cNvSpPr/>
            <p:nvPr/>
          </p:nvSpPr>
          <p:spPr bwMode="auto">
            <a:xfrm>
              <a:off x="5180013" y="1674813"/>
              <a:ext cx="11113" cy="4763"/>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1"/>
                    <a:pt x="3" y="1"/>
                  </a:cubicBezTo>
                  <a:cubicBezTo>
                    <a:pt x="2" y="1"/>
                    <a:pt x="1"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6" name="Freeform 31"/>
            <p:cNvSpPr/>
            <p:nvPr/>
          </p:nvSpPr>
          <p:spPr bwMode="auto">
            <a:xfrm>
              <a:off x="5164138" y="1663701"/>
              <a:ext cx="7938" cy="4763"/>
            </a:xfrm>
            <a:custGeom>
              <a:avLst/>
              <a:gdLst>
                <a:gd name="T0" fmla="*/ 2 w 2"/>
                <a:gd name="T1" fmla="*/ 1 h 1"/>
                <a:gd name="T2" fmla="*/ 0 w 2"/>
                <a:gd name="T3" fmla="*/ 0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0" y="0"/>
                    <a:pt x="0" y="0"/>
                  </a:cubicBezTo>
                  <a:cubicBezTo>
                    <a:pt x="0" y="0"/>
                    <a:pt x="0" y="0"/>
                    <a:pt x="1" y="1"/>
                  </a:cubicBezTo>
                  <a:cubicBezTo>
                    <a:pt x="1" y="1"/>
                    <a:pt x="1" y="1"/>
                    <a:pt x="2" y="1"/>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7" name="Freeform 32"/>
            <p:cNvSpPr/>
            <p:nvPr/>
          </p:nvSpPr>
          <p:spPr bwMode="auto">
            <a:xfrm>
              <a:off x="5172076" y="166846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0" name="Freeform 33"/>
            <p:cNvSpPr/>
            <p:nvPr/>
          </p:nvSpPr>
          <p:spPr bwMode="auto">
            <a:xfrm>
              <a:off x="4987926" y="1292226"/>
              <a:ext cx="360363" cy="398463"/>
            </a:xfrm>
            <a:custGeom>
              <a:avLst/>
              <a:gdLst>
                <a:gd name="T0" fmla="*/ 38 w 96"/>
                <a:gd name="T1" fmla="*/ 88 h 106"/>
                <a:gd name="T2" fmla="*/ 46 w 96"/>
                <a:gd name="T3" fmla="*/ 98 h 106"/>
                <a:gd name="T4" fmla="*/ 42 w 96"/>
                <a:gd name="T5" fmla="*/ 93 h 106"/>
                <a:gd name="T6" fmla="*/ 12 w 96"/>
                <a:gd name="T7" fmla="*/ 55 h 106"/>
                <a:gd name="T8" fmla="*/ 0 w 96"/>
                <a:gd name="T9" fmla="*/ 29 h 106"/>
                <a:gd name="T10" fmla="*/ 6 w 96"/>
                <a:gd name="T11" fmla="*/ 14 h 106"/>
                <a:gd name="T12" fmla="*/ 5 w 96"/>
                <a:gd name="T13" fmla="*/ 43 h 106"/>
                <a:gd name="T14" fmla="*/ 20 w 96"/>
                <a:gd name="T15" fmla="*/ 64 h 106"/>
                <a:gd name="T16" fmla="*/ 45 w 96"/>
                <a:gd name="T17" fmla="*/ 96 h 106"/>
                <a:gd name="T18" fmla="*/ 48 w 96"/>
                <a:gd name="T19" fmla="*/ 99 h 106"/>
                <a:gd name="T20" fmla="*/ 67 w 96"/>
                <a:gd name="T21" fmla="*/ 106 h 106"/>
                <a:gd name="T22" fmla="*/ 86 w 96"/>
                <a:gd name="T23" fmla="*/ 98 h 106"/>
                <a:gd name="T24" fmla="*/ 95 w 96"/>
                <a:gd name="T25" fmla="*/ 86 h 106"/>
                <a:gd name="T26" fmla="*/ 92 w 96"/>
                <a:gd name="T27" fmla="*/ 86 h 106"/>
                <a:gd name="T28" fmla="*/ 81 w 96"/>
                <a:gd name="T29" fmla="*/ 99 h 106"/>
                <a:gd name="T30" fmla="*/ 49 w 96"/>
                <a:gd name="T31" fmla="*/ 97 h 106"/>
                <a:gd name="T32" fmla="*/ 40 w 96"/>
                <a:gd name="T33" fmla="*/ 86 h 106"/>
                <a:gd name="T34" fmla="*/ 44 w 96"/>
                <a:gd name="T35" fmla="*/ 91 h 106"/>
                <a:gd name="T36" fmla="*/ 50 w 96"/>
                <a:gd name="T37" fmla="*/ 98 h 106"/>
                <a:gd name="T38" fmla="*/ 78 w 96"/>
                <a:gd name="T39" fmla="*/ 101 h 106"/>
                <a:gd name="T40" fmla="*/ 92 w 96"/>
                <a:gd name="T41" fmla="*/ 69 h 106"/>
                <a:gd name="T42" fmla="*/ 83 w 96"/>
                <a:gd name="T43" fmla="*/ 59 h 106"/>
                <a:gd name="T44" fmla="*/ 86 w 96"/>
                <a:gd name="T45" fmla="*/ 70 h 106"/>
                <a:gd name="T46" fmla="*/ 85 w 96"/>
                <a:gd name="T47" fmla="*/ 82 h 106"/>
                <a:gd name="T48" fmla="*/ 57 w 96"/>
                <a:gd name="T49" fmla="*/ 93 h 106"/>
                <a:gd name="T50" fmla="*/ 53 w 96"/>
                <a:gd name="T51" fmla="*/ 90 h 106"/>
                <a:gd name="T52" fmla="*/ 28 w 96"/>
                <a:gd name="T53" fmla="*/ 57 h 106"/>
                <a:gd name="T54" fmla="*/ 54 w 96"/>
                <a:gd name="T55" fmla="*/ 91 h 106"/>
                <a:gd name="T56" fmla="*/ 62 w 96"/>
                <a:gd name="T57" fmla="*/ 95 h 106"/>
                <a:gd name="T58" fmla="*/ 84 w 96"/>
                <a:gd name="T59" fmla="*/ 72 h 106"/>
                <a:gd name="T60" fmla="*/ 79 w 96"/>
                <a:gd name="T61" fmla="*/ 87 h 106"/>
                <a:gd name="T62" fmla="*/ 72 w 96"/>
                <a:gd name="T63" fmla="*/ 92 h 106"/>
                <a:gd name="T64" fmla="*/ 56 w 96"/>
                <a:gd name="T65" fmla="*/ 89 h 106"/>
                <a:gd name="T66" fmla="*/ 23 w 96"/>
                <a:gd name="T67" fmla="*/ 47 h 106"/>
                <a:gd name="T68" fmla="*/ 18 w 96"/>
                <a:gd name="T69" fmla="*/ 40 h 106"/>
                <a:gd name="T70" fmla="*/ 17 w 96"/>
                <a:gd name="T71" fmla="*/ 21 h 106"/>
                <a:gd name="T72" fmla="*/ 21 w 96"/>
                <a:gd name="T73" fmla="*/ 18 h 106"/>
                <a:gd name="T74" fmla="*/ 37 w 96"/>
                <a:gd name="T75" fmla="*/ 17 h 106"/>
                <a:gd name="T76" fmla="*/ 39 w 96"/>
                <a:gd name="T77" fmla="*/ 19 h 106"/>
                <a:gd name="T78" fmla="*/ 70 w 96"/>
                <a:gd name="T79" fmla="*/ 57 h 106"/>
                <a:gd name="T80" fmla="*/ 83 w 96"/>
                <a:gd name="T81" fmla="*/ 53 h 106"/>
                <a:gd name="T82" fmla="*/ 55 w 96"/>
                <a:gd name="T83" fmla="*/ 16 h 106"/>
                <a:gd name="T84" fmla="*/ 48 w 96"/>
                <a:gd name="T85" fmla="*/ 7 h 106"/>
                <a:gd name="T86" fmla="*/ 12 w 96"/>
                <a:gd name="T87" fmla="*/ 6 h 106"/>
                <a:gd name="T88" fmla="*/ 7 w 96"/>
                <a:gd name="T89" fmla="*/ 10 h 106"/>
                <a:gd name="T90" fmla="*/ 2 w 96"/>
                <a:gd name="T91"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106">
                  <a:moveTo>
                    <a:pt x="14" y="58"/>
                  </a:moveTo>
                  <a:cubicBezTo>
                    <a:pt x="26" y="73"/>
                    <a:pt x="26" y="73"/>
                    <a:pt x="26" y="73"/>
                  </a:cubicBezTo>
                  <a:cubicBezTo>
                    <a:pt x="38" y="88"/>
                    <a:pt x="38" y="88"/>
                    <a:pt x="38" y="88"/>
                  </a:cubicBezTo>
                  <a:cubicBezTo>
                    <a:pt x="44" y="95"/>
                    <a:pt x="44" y="95"/>
                    <a:pt x="44" y="95"/>
                  </a:cubicBezTo>
                  <a:cubicBezTo>
                    <a:pt x="45" y="97"/>
                    <a:pt x="45" y="97"/>
                    <a:pt x="45" y="97"/>
                  </a:cubicBezTo>
                  <a:cubicBezTo>
                    <a:pt x="46" y="97"/>
                    <a:pt x="46" y="98"/>
                    <a:pt x="46" y="98"/>
                  </a:cubicBezTo>
                  <a:cubicBezTo>
                    <a:pt x="46" y="98"/>
                    <a:pt x="45" y="97"/>
                    <a:pt x="45" y="97"/>
                  </a:cubicBezTo>
                  <a:cubicBezTo>
                    <a:pt x="44" y="95"/>
                    <a:pt x="44" y="95"/>
                    <a:pt x="44" y="95"/>
                  </a:cubicBezTo>
                  <a:cubicBezTo>
                    <a:pt x="42" y="93"/>
                    <a:pt x="42" y="93"/>
                    <a:pt x="42" y="93"/>
                  </a:cubicBezTo>
                  <a:cubicBezTo>
                    <a:pt x="35" y="83"/>
                    <a:pt x="35" y="83"/>
                    <a:pt x="35" y="83"/>
                  </a:cubicBezTo>
                  <a:cubicBezTo>
                    <a:pt x="19" y="64"/>
                    <a:pt x="19" y="64"/>
                    <a:pt x="19" y="64"/>
                  </a:cubicBezTo>
                  <a:cubicBezTo>
                    <a:pt x="12" y="55"/>
                    <a:pt x="12" y="55"/>
                    <a:pt x="12" y="55"/>
                  </a:cubicBezTo>
                  <a:cubicBezTo>
                    <a:pt x="8" y="50"/>
                    <a:pt x="8" y="50"/>
                    <a:pt x="8" y="50"/>
                  </a:cubicBezTo>
                  <a:cubicBezTo>
                    <a:pt x="6" y="48"/>
                    <a:pt x="5" y="46"/>
                    <a:pt x="4" y="44"/>
                  </a:cubicBezTo>
                  <a:cubicBezTo>
                    <a:pt x="2" y="39"/>
                    <a:pt x="0" y="34"/>
                    <a:pt x="0" y="29"/>
                  </a:cubicBezTo>
                  <a:cubicBezTo>
                    <a:pt x="0" y="27"/>
                    <a:pt x="0" y="24"/>
                    <a:pt x="1" y="21"/>
                  </a:cubicBezTo>
                  <a:cubicBezTo>
                    <a:pt x="2" y="18"/>
                    <a:pt x="3" y="16"/>
                    <a:pt x="5" y="13"/>
                  </a:cubicBezTo>
                  <a:cubicBezTo>
                    <a:pt x="5" y="14"/>
                    <a:pt x="4" y="15"/>
                    <a:pt x="6" y="14"/>
                  </a:cubicBezTo>
                  <a:cubicBezTo>
                    <a:pt x="4" y="16"/>
                    <a:pt x="3" y="18"/>
                    <a:pt x="2" y="21"/>
                  </a:cubicBezTo>
                  <a:cubicBezTo>
                    <a:pt x="1" y="24"/>
                    <a:pt x="1" y="27"/>
                    <a:pt x="1" y="29"/>
                  </a:cubicBezTo>
                  <a:cubicBezTo>
                    <a:pt x="1" y="34"/>
                    <a:pt x="3" y="39"/>
                    <a:pt x="5" y="43"/>
                  </a:cubicBezTo>
                  <a:cubicBezTo>
                    <a:pt x="6" y="46"/>
                    <a:pt x="7" y="48"/>
                    <a:pt x="9" y="50"/>
                  </a:cubicBezTo>
                  <a:cubicBezTo>
                    <a:pt x="13" y="54"/>
                    <a:pt x="13" y="54"/>
                    <a:pt x="13" y="54"/>
                  </a:cubicBezTo>
                  <a:cubicBezTo>
                    <a:pt x="20" y="64"/>
                    <a:pt x="20" y="64"/>
                    <a:pt x="20" y="64"/>
                  </a:cubicBezTo>
                  <a:cubicBezTo>
                    <a:pt x="25" y="71"/>
                    <a:pt x="30" y="77"/>
                    <a:pt x="36" y="84"/>
                  </a:cubicBezTo>
                  <a:cubicBezTo>
                    <a:pt x="38" y="87"/>
                    <a:pt x="41" y="90"/>
                    <a:pt x="43" y="93"/>
                  </a:cubicBezTo>
                  <a:cubicBezTo>
                    <a:pt x="45" y="96"/>
                    <a:pt x="45" y="96"/>
                    <a:pt x="45" y="96"/>
                  </a:cubicBezTo>
                  <a:cubicBezTo>
                    <a:pt x="46" y="96"/>
                    <a:pt x="46" y="96"/>
                    <a:pt x="46" y="96"/>
                  </a:cubicBezTo>
                  <a:cubicBezTo>
                    <a:pt x="46" y="97"/>
                    <a:pt x="47" y="97"/>
                    <a:pt x="47" y="97"/>
                  </a:cubicBezTo>
                  <a:cubicBezTo>
                    <a:pt x="47" y="98"/>
                    <a:pt x="48" y="98"/>
                    <a:pt x="48" y="99"/>
                  </a:cubicBezTo>
                  <a:cubicBezTo>
                    <a:pt x="51" y="101"/>
                    <a:pt x="53" y="102"/>
                    <a:pt x="56" y="103"/>
                  </a:cubicBezTo>
                  <a:cubicBezTo>
                    <a:pt x="55" y="104"/>
                    <a:pt x="55" y="104"/>
                    <a:pt x="55" y="104"/>
                  </a:cubicBezTo>
                  <a:cubicBezTo>
                    <a:pt x="59" y="106"/>
                    <a:pt x="63" y="106"/>
                    <a:pt x="67" y="106"/>
                  </a:cubicBezTo>
                  <a:cubicBezTo>
                    <a:pt x="71" y="106"/>
                    <a:pt x="75" y="105"/>
                    <a:pt x="78" y="103"/>
                  </a:cubicBezTo>
                  <a:cubicBezTo>
                    <a:pt x="80" y="102"/>
                    <a:pt x="82" y="101"/>
                    <a:pt x="84" y="100"/>
                  </a:cubicBezTo>
                  <a:cubicBezTo>
                    <a:pt x="84" y="100"/>
                    <a:pt x="85" y="99"/>
                    <a:pt x="86" y="98"/>
                  </a:cubicBezTo>
                  <a:cubicBezTo>
                    <a:pt x="86" y="98"/>
                    <a:pt x="87" y="98"/>
                    <a:pt x="87" y="97"/>
                  </a:cubicBezTo>
                  <a:cubicBezTo>
                    <a:pt x="88" y="97"/>
                    <a:pt x="88" y="97"/>
                    <a:pt x="88" y="96"/>
                  </a:cubicBezTo>
                  <a:cubicBezTo>
                    <a:pt x="91" y="93"/>
                    <a:pt x="93" y="90"/>
                    <a:pt x="95" y="86"/>
                  </a:cubicBezTo>
                  <a:cubicBezTo>
                    <a:pt x="96" y="82"/>
                    <a:pt x="96" y="79"/>
                    <a:pt x="95" y="76"/>
                  </a:cubicBezTo>
                  <a:cubicBezTo>
                    <a:pt x="95" y="73"/>
                    <a:pt x="94" y="71"/>
                    <a:pt x="93" y="69"/>
                  </a:cubicBezTo>
                  <a:cubicBezTo>
                    <a:pt x="95" y="74"/>
                    <a:pt x="95" y="80"/>
                    <a:pt x="92" y="86"/>
                  </a:cubicBezTo>
                  <a:cubicBezTo>
                    <a:pt x="91" y="89"/>
                    <a:pt x="90" y="91"/>
                    <a:pt x="88" y="93"/>
                  </a:cubicBezTo>
                  <a:cubicBezTo>
                    <a:pt x="87" y="94"/>
                    <a:pt x="86" y="95"/>
                    <a:pt x="85" y="96"/>
                  </a:cubicBezTo>
                  <a:cubicBezTo>
                    <a:pt x="84" y="97"/>
                    <a:pt x="83" y="98"/>
                    <a:pt x="81" y="99"/>
                  </a:cubicBezTo>
                  <a:cubicBezTo>
                    <a:pt x="76" y="102"/>
                    <a:pt x="71" y="103"/>
                    <a:pt x="65" y="103"/>
                  </a:cubicBezTo>
                  <a:cubicBezTo>
                    <a:pt x="62" y="103"/>
                    <a:pt x="60" y="103"/>
                    <a:pt x="57" y="102"/>
                  </a:cubicBezTo>
                  <a:cubicBezTo>
                    <a:pt x="54" y="101"/>
                    <a:pt x="51" y="100"/>
                    <a:pt x="49" y="97"/>
                  </a:cubicBezTo>
                  <a:cubicBezTo>
                    <a:pt x="48" y="96"/>
                    <a:pt x="47" y="95"/>
                    <a:pt x="46" y="94"/>
                  </a:cubicBezTo>
                  <a:cubicBezTo>
                    <a:pt x="44" y="91"/>
                    <a:pt x="44" y="91"/>
                    <a:pt x="44" y="91"/>
                  </a:cubicBezTo>
                  <a:cubicBezTo>
                    <a:pt x="40" y="86"/>
                    <a:pt x="40" y="86"/>
                    <a:pt x="40" y="86"/>
                  </a:cubicBezTo>
                  <a:cubicBezTo>
                    <a:pt x="31" y="74"/>
                    <a:pt x="31" y="74"/>
                    <a:pt x="31" y="74"/>
                  </a:cubicBezTo>
                  <a:cubicBezTo>
                    <a:pt x="13" y="52"/>
                    <a:pt x="13" y="52"/>
                    <a:pt x="13" y="52"/>
                  </a:cubicBezTo>
                  <a:cubicBezTo>
                    <a:pt x="23" y="64"/>
                    <a:pt x="35" y="78"/>
                    <a:pt x="44" y="91"/>
                  </a:cubicBezTo>
                  <a:cubicBezTo>
                    <a:pt x="47" y="94"/>
                    <a:pt x="47" y="94"/>
                    <a:pt x="47" y="94"/>
                  </a:cubicBezTo>
                  <a:cubicBezTo>
                    <a:pt x="47" y="95"/>
                    <a:pt x="48" y="96"/>
                    <a:pt x="48" y="96"/>
                  </a:cubicBezTo>
                  <a:cubicBezTo>
                    <a:pt x="49" y="97"/>
                    <a:pt x="49" y="98"/>
                    <a:pt x="50" y="98"/>
                  </a:cubicBezTo>
                  <a:cubicBezTo>
                    <a:pt x="53" y="100"/>
                    <a:pt x="56" y="102"/>
                    <a:pt x="59" y="103"/>
                  </a:cubicBezTo>
                  <a:cubicBezTo>
                    <a:pt x="63" y="103"/>
                    <a:pt x="66" y="103"/>
                    <a:pt x="69" y="103"/>
                  </a:cubicBezTo>
                  <a:cubicBezTo>
                    <a:pt x="72" y="103"/>
                    <a:pt x="75" y="102"/>
                    <a:pt x="78" y="101"/>
                  </a:cubicBezTo>
                  <a:cubicBezTo>
                    <a:pt x="81" y="99"/>
                    <a:pt x="83" y="97"/>
                    <a:pt x="86" y="95"/>
                  </a:cubicBezTo>
                  <a:cubicBezTo>
                    <a:pt x="88" y="93"/>
                    <a:pt x="90" y="90"/>
                    <a:pt x="91" y="87"/>
                  </a:cubicBezTo>
                  <a:cubicBezTo>
                    <a:pt x="94" y="81"/>
                    <a:pt x="94" y="75"/>
                    <a:pt x="92" y="69"/>
                  </a:cubicBezTo>
                  <a:cubicBezTo>
                    <a:pt x="92" y="68"/>
                    <a:pt x="91" y="66"/>
                    <a:pt x="91" y="65"/>
                  </a:cubicBezTo>
                  <a:cubicBezTo>
                    <a:pt x="90" y="64"/>
                    <a:pt x="89" y="62"/>
                    <a:pt x="88" y="61"/>
                  </a:cubicBezTo>
                  <a:cubicBezTo>
                    <a:pt x="86" y="60"/>
                    <a:pt x="84" y="59"/>
                    <a:pt x="83" y="59"/>
                  </a:cubicBezTo>
                  <a:cubicBezTo>
                    <a:pt x="83" y="60"/>
                    <a:pt x="83" y="60"/>
                    <a:pt x="83" y="61"/>
                  </a:cubicBezTo>
                  <a:cubicBezTo>
                    <a:pt x="83" y="62"/>
                    <a:pt x="84" y="64"/>
                    <a:pt x="84" y="66"/>
                  </a:cubicBezTo>
                  <a:cubicBezTo>
                    <a:pt x="85" y="67"/>
                    <a:pt x="86" y="69"/>
                    <a:pt x="86" y="70"/>
                  </a:cubicBezTo>
                  <a:cubicBezTo>
                    <a:pt x="87" y="71"/>
                    <a:pt x="87" y="72"/>
                    <a:pt x="87" y="72"/>
                  </a:cubicBezTo>
                  <a:cubicBezTo>
                    <a:pt x="86" y="73"/>
                    <a:pt x="86" y="73"/>
                    <a:pt x="85" y="73"/>
                  </a:cubicBezTo>
                  <a:cubicBezTo>
                    <a:pt x="86" y="76"/>
                    <a:pt x="86" y="79"/>
                    <a:pt x="85" y="82"/>
                  </a:cubicBezTo>
                  <a:cubicBezTo>
                    <a:pt x="84" y="85"/>
                    <a:pt x="82" y="88"/>
                    <a:pt x="80" y="90"/>
                  </a:cubicBezTo>
                  <a:cubicBezTo>
                    <a:pt x="75" y="94"/>
                    <a:pt x="68" y="96"/>
                    <a:pt x="62" y="95"/>
                  </a:cubicBezTo>
                  <a:cubicBezTo>
                    <a:pt x="60" y="95"/>
                    <a:pt x="58" y="94"/>
                    <a:pt x="57" y="93"/>
                  </a:cubicBezTo>
                  <a:cubicBezTo>
                    <a:pt x="56" y="93"/>
                    <a:pt x="55" y="92"/>
                    <a:pt x="55" y="92"/>
                  </a:cubicBezTo>
                  <a:cubicBezTo>
                    <a:pt x="54" y="91"/>
                    <a:pt x="54" y="91"/>
                    <a:pt x="54" y="91"/>
                  </a:cubicBezTo>
                  <a:cubicBezTo>
                    <a:pt x="54" y="90"/>
                    <a:pt x="53" y="90"/>
                    <a:pt x="53" y="90"/>
                  </a:cubicBezTo>
                  <a:cubicBezTo>
                    <a:pt x="53" y="89"/>
                    <a:pt x="53" y="89"/>
                    <a:pt x="53" y="89"/>
                  </a:cubicBezTo>
                  <a:cubicBezTo>
                    <a:pt x="44" y="79"/>
                    <a:pt x="44" y="79"/>
                    <a:pt x="44" y="79"/>
                  </a:cubicBezTo>
                  <a:cubicBezTo>
                    <a:pt x="39" y="71"/>
                    <a:pt x="33" y="64"/>
                    <a:pt x="28" y="57"/>
                  </a:cubicBezTo>
                  <a:cubicBezTo>
                    <a:pt x="34" y="64"/>
                    <a:pt x="39" y="72"/>
                    <a:pt x="45" y="79"/>
                  </a:cubicBezTo>
                  <a:cubicBezTo>
                    <a:pt x="53" y="89"/>
                    <a:pt x="53" y="89"/>
                    <a:pt x="53" y="89"/>
                  </a:cubicBezTo>
                  <a:cubicBezTo>
                    <a:pt x="53" y="90"/>
                    <a:pt x="54" y="90"/>
                    <a:pt x="54" y="91"/>
                  </a:cubicBezTo>
                  <a:cubicBezTo>
                    <a:pt x="54" y="91"/>
                    <a:pt x="54" y="91"/>
                    <a:pt x="55" y="92"/>
                  </a:cubicBezTo>
                  <a:cubicBezTo>
                    <a:pt x="55" y="92"/>
                    <a:pt x="56" y="93"/>
                    <a:pt x="57" y="93"/>
                  </a:cubicBezTo>
                  <a:cubicBezTo>
                    <a:pt x="58" y="94"/>
                    <a:pt x="60" y="95"/>
                    <a:pt x="62" y="95"/>
                  </a:cubicBezTo>
                  <a:cubicBezTo>
                    <a:pt x="68" y="96"/>
                    <a:pt x="75" y="94"/>
                    <a:pt x="79" y="90"/>
                  </a:cubicBezTo>
                  <a:cubicBezTo>
                    <a:pt x="82" y="87"/>
                    <a:pt x="83" y="85"/>
                    <a:pt x="84" y="82"/>
                  </a:cubicBezTo>
                  <a:cubicBezTo>
                    <a:pt x="85" y="79"/>
                    <a:pt x="85" y="76"/>
                    <a:pt x="84" y="72"/>
                  </a:cubicBezTo>
                  <a:cubicBezTo>
                    <a:pt x="83" y="72"/>
                    <a:pt x="83" y="72"/>
                    <a:pt x="83" y="75"/>
                  </a:cubicBezTo>
                  <a:cubicBezTo>
                    <a:pt x="83" y="77"/>
                    <a:pt x="83" y="81"/>
                    <a:pt x="81" y="84"/>
                  </a:cubicBezTo>
                  <a:cubicBezTo>
                    <a:pt x="80" y="85"/>
                    <a:pt x="80" y="86"/>
                    <a:pt x="79" y="87"/>
                  </a:cubicBezTo>
                  <a:cubicBezTo>
                    <a:pt x="79" y="88"/>
                    <a:pt x="78" y="88"/>
                    <a:pt x="78" y="88"/>
                  </a:cubicBezTo>
                  <a:cubicBezTo>
                    <a:pt x="78" y="89"/>
                    <a:pt x="77" y="89"/>
                    <a:pt x="77" y="89"/>
                  </a:cubicBezTo>
                  <a:cubicBezTo>
                    <a:pt x="75" y="91"/>
                    <a:pt x="73" y="92"/>
                    <a:pt x="72" y="92"/>
                  </a:cubicBezTo>
                  <a:cubicBezTo>
                    <a:pt x="69" y="93"/>
                    <a:pt x="67" y="93"/>
                    <a:pt x="64" y="93"/>
                  </a:cubicBezTo>
                  <a:cubicBezTo>
                    <a:pt x="62" y="93"/>
                    <a:pt x="60" y="92"/>
                    <a:pt x="58" y="91"/>
                  </a:cubicBezTo>
                  <a:cubicBezTo>
                    <a:pt x="57" y="90"/>
                    <a:pt x="56" y="90"/>
                    <a:pt x="56" y="89"/>
                  </a:cubicBezTo>
                  <a:cubicBezTo>
                    <a:pt x="53" y="85"/>
                    <a:pt x="53" y="85"/>
                    <a:pt x="53" y="85"/>
                  </a:cubicBezTo>
                  <a:cubicBezTo>
                    <a:pt x="47" y="78"/>
                    <a:pt x="47" y="78"/>
                    <a:pt x="47" y="78"/>
                  </a:cubicBezTo>
                  <a:cubicBezTo>
                    <a:pt x="39" y="67"/>
                    <a:pt x="31" y="57"/>
                    <a:pt x="23" y="47"/>
                  </a:cubicBezTo>
                  <a:cubicBezTo>
                    <a:pt x="19" y="42"/>
                    <a:pt x="19" y="42"/>
                    <a:pt x="19" y="42"/>
                  </a:cubicBezTo>
                  <a:cubicBezTo>
                    <a:pt x="19" y="41"/>
                    <a:pt x="18" y="41"/>
                    <a:pt x="18" y="41"/>
                  </a:cubicBezTo>
                  <a:cubicBezTo>
                    <a:pt x="18" y="40"/>
                    <a:pt x="18" y="40"/>
                    <a:pt x="18" y="40"/>
                  </a:cubicBezTo>
                  <a:cubicBezTo>
                    <a:pt x="17" y="39"/>
                    <a:pt x="17" y="38"/>
                    <a:pt x="16" y="37"/>
                  </a:cubicBezTo>
                  <a:cubicBezTo>
                    <a:pt x="15" y="34"/>
                    <a:pt x="14" y="31"/>
                    <a:pt x="14" y="28"/>
                  </a:cubicBezTo>
                  <a:cubicBezTo>
                    <a:pt x="14" y="25"/>
                    <a:pt x="15" y="23"/>
                    <a:pt x="17" y="21"/>
                  </a:cubicBezTo>
                  <a:cubicBezTo>
                    <a:pt x="17" y="21"/>
                    <a:pt x="17" y="20"/>
                    <a:pt x="18" y="20"/>
                  </a:cubicBezTo>
                  <a:cubicBezTo>
                    <a:pt x="18" y="20"/>
                    <a:pt x="18" y="20"/>
                    <a:pt x="19" y="19"/>
                  </a:cubicBezTo>
                  <a:cubicBezTo>
                    <a:pt x="19" y="19"/>
                    <a:pt x="20" y="18"/>
                    <a:pt x="21" y="18"/>
                  </a:cubicBezTo>
                  <a:cubicBezTo>
                    <a:pt x="22" y="17"/>
                    <a:pt x="24" y="16"/>
                    <a:pt x="26" y="16"/>
                  </a:cubicBezTo>
                  <a:cubicBezTo>
                    <a:pt x="28" y="15"/>
                    <a:pt x="30" y="15"/>
                    <a:pt x="32" y="15"/>
                  </a:cubicBezTo>
                  <a:cubicBezTo>
                    <a:pt x="34" y="15"/>
                    <a:pt x="36" y="16"/>
                    <a:pt x="37" y="17"/>
                  </a:cubicBezTo>
                  <a:cubicBezTo>
                    <a:pt x="38" y="17"/>
                    <a:pt x="38" y="17"/>
                    <a:pt x="38" y="18"/>
                  </a:cubicBezTo>
                  <a:cubicBezTo>
                    <a:pt x="39" y="18"/>
                    <a:pt x="39" y="18"/>
                    <a:pt x="39" y="18"/>
                  </a:cubicBezTo>
                  <a:cubicBezTo>
                    <a:pt x="39" y="19"/>
                    <a:pt x="39" y="19"/>
                    <a:pt x="39" y="19"/>
                  </a:cubicBezTo>
                  <a:cubicBezTo>
                    <a:pt x="42" y="22"/>
                    <a:pt x="42" y="22"/>
                    <a:pt x="42" y="22"/>
                  </a:cubicBezTo>
                  <a:cubicBezTo>
                    <a:pt x="48" y="30"/>
                    <a:pt x="48" y="30"/>
                    <a:pt x="48" y="30"/>
                  </a:cubicBezTo>
                  <a:cubicBezTo>
                    <a:pt x="56" y="40"/>
                    <a:pt x="63" y="49"/>
                    <a:pt x="70" y="57"/>
                  </a:cubicBezTo>
                  <a:cubicBezTo>
                    <a:pt x="82" y="70"/>
                    <a:pt x="82" y="62"/>
                    <a:pt x="72" y="47"/>
                  </a:cubicBezTo>
                  <a:cubicBezTo>
                    <a:pt x="72" y="46"/>
                    <a:pt x="72" y="46"/>
                    <a:pt x="72" y="46"/>
                  </a:cubicBezTo>
                  <a:cubicBezTo>
                    <a:pt x="83" y="61"/>
                    <a:pt x="80" y="52"/>
                    <a:pt x="83" y="53"/>
                  </a:cubicBezTo>
                  <a:cubicBezTo>
                    <a:pt x="77" y="45"/>
                    <a:pt x="72" y="38"/>
                    <a:pt x="67" y="30"/>
                  </a:cubicBezTo>
                  <a:cubicBezTo>
                    <a:pt x="61" y="23"/>
                    <a:pt x="61" y="23"/>
                    <a:pt x="61" y="23"/>
                  </a:cubicBezTo>
                  <a:cubicBezTo>
                    <a:pt x="55" y="16"/>
                    <a:pt x="55" y="16"/>
                    <a:pt x="55" y="16"/>
                  </a:cubicBezTo>
                  <a:cubicBezTo>
                    <a:pt x="52" y="12"/>
                    <a:pt x="52" y="12"/>
                    <a:pt x="52" y="12"/>
                  </a:cubicBezTo>
                  <a:cubicBezTo>
                    <a:pt x="50" y="10"/>
                    <a:pt x="50" y="10"/>
                    <a:pt x="50" y="10"/>
                  </a:cubicBezTo>
                  <a:cubicBezTo>
                    <a:pt x="50" y="9"/>
                    <a:pt x="49" y="8"/>
                    <a:pt x="48" y="7"/>
                  </a:cubicBezTo>
                  <a:cubicBezTo>
                    <a:pt x="45" y="4"/>
                    <a:pt x="40" y="2"/>
                    <a:pt x="36" y="1"/>
                  </a:cubicBezTo>
                  <a:cubicBezTo>
                    <a:pt x="31" y="0"/>
                    <a:pt x="27" y="1"/>
                    <a:pt x="23" y="2"/>
                  </a:cubicBezTo>
                  <a:cubicBezTo>
                    <a:pt x="19" y="3"/>
                    <a:pt x="16" y="4"/>
                    <a:pt x="12" y="6"/>
                  </a:cubicBezTo>
                  <a:cubicBezTo>
                    <a:pt x="11" y="7"/>
                    <a:pt x="11" y="7"/>
                    <a:pt x="10" y="8"/>
                  </a:cubicBezTo>
                  <a:cubicBezTo>
                    <a:pt x="9" y="8"/>
                    <a:pt x="9" y="9"/>
                    <a:pt x="9" y="9"/>
                  </a:cubicBezTo>
                  <a:cubicBezTo>
                    <a:pt x="8" y="9"/>
                    <a:pt x="8" y="10"/>
                    <a:pt x="7" y="10"/>
                  </a:cubicBezTo>
                  <a:cubicBezTo>
                    <a:pt x="6" y="12"/>
                    <a:pt x="4" y="13"/>
                    <a:pt x="3" y="15"/>
                  </a:cubicBezTo>
                  <a:cubicBezTo>
                    <a:pt x="1" y="19"/>
                    <a:pt x="0" y="24"/>
                    <a:pt x="0" y="28"/>
                  </a:cubicBezTo>
                  <a:cubicBezTo>
                    <a:pt x="0" y="32"/>
                    <a:pt x="0" y="36"/>
                    <a:pt x="2" y="40"/>
                  </a:cubicBezTo>
                  <a:cubicBezTo>
                    <a:pt x="3" y="43"/>
                    <a:pt x="5" y="47"/>
                    <a:pt x="7" y="50"/>
                  </a:cubicBezTo>
                  <a:lnTo>
                    <a:pt x="14" y="5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1" name="Freeform 34"/>
            <p:cNvSpPr/>
            <p:nvPr/>
          </p:nvSpPr>
          <p:spPr bwMode="auto">
            <a:xfrm>
              <a:off x="5984876" y="954088"/>
              <a:ext cx="222250" cy="431800"/>
            </a:xfrm>
            <a:custGeom>
              <a:avLst/>
              <a:gdLst>
                <a:gd name="T0" fmla="*/ 0 w 59"/>
                <a:gd name="T1" fmla="*/ 87 h 115"/>
                <a:gd name="T2" fmla="*/ 17 w 59"/>
                <a:gd name="T3" fmla="*/ 113 h 115"/>
                <a:gd name="T4" fmla="*/ 47 w 59"/>
                <a:gd name="T5" fmla="*/ 110 h 115"/>
                <a:gd name="T6" fmla="*/ 48 w 59"/>
                <a:gd name="T7" fmla="*/ 108 h 115"/>
                <a:gd name="T8" fmla="*/ 51 w 59"/>
                <a:gd name="T9" fmla="*/ 106 h 115"/>
                <a:gd name="T10" fmla="*/ 58 w 59"/>
                <a:gd name="T11" fmla="*/ 87 h 115"/>
                <a:gd name="T12" fmla="*/ 58 w 59"/>
                <a:gd name="T13" fmla="*/ 73 h 115"/>
                <a:gd name="T14" fmla="*/ 58 w 59"/>
                <a:gd name="T15" fmla="*/ 85 h 115"/>
                <a:gd name="T16" fmla="*/ 57 w 59"/>
                <a:gd name="T17" fmla="*/ 92 h 115"/>
                <a:gd name="T18" fmla="*/ 48 w 59"/>
                <a:gd name="T19" fmla="*/ 108 h 115"/>
                <a:gd name="T20" fmla="*/ 47 w 59"/>
                <a:gd name="T21" fmla="*/ 108 h 115"/>
                <a:gd name="T22" fmla="*/ 29 w 59"/>
                <a:gd name="T23" fmla="*/ 115 h 115"/>
                <a:gd name="T24" fmla="*/ 1 w 59"/>
                <a:gd name="T25" fmla="*/ 92 h 115"/>
                <a:gd name="T26" fmla="*/ 37 w 59"/>
                <a:gd name="T27" fmla="*/ 113 h 115"/>
                <a:gd name="T28" fmla="*/ 48 w 59"/>
                <a:gd name="T29" fmla="*/ 106 h 115"/>
                <a:gd name="T30" fmla="*/ 57 w 59"/>
                <a:gd name="T31" fmla="*/ 87 h 115"/>
                <a:gd name="T32" fmla="*/ 57 w 59"/>
                <a:gd name="T33" fmla="*/ 53 h 115"/>
                <a:gd name="T34" fmla="*/ 59 w 59"/>
                <a:gd name="T35" fmla="*/ 30 h 115"/>
                <a:gd name="T36" fmla="*/ 43 w 59"/>
                <a:gd name="T37" fmla="*/ 2 h 115"/>
                <a:gd name="T38" fmla="*/ 57 w 59"/>
                <a:gd name="T39" fmla="*/ 25 h 115"/>
                <a:gd name="T40" fmla="*/ 57 w 59"/>
                <a:gd name="T41" fmla="*/ 31 h 115"/>
                <a:gd name="T42" fmla="*/ 56 w 59"/>
                <a:gd name="T43" fmla="*/ 81 h 115"/>
                <a:gd name="T44" fmla="*/ 56 w 59"/>
                <a:gd name="T45" fmla="*/ 88 h 115"/>
                <a:gd name="T46" fmla="*/ 47 w 59"/>
                <a:gd name="T47" fmla="*/ 105 h 115"/>
                <a:gd name="T48" fmla="*/ 46 w 59"/>
                <a:gd name="T49" fmla="*/ 107 h 115"/>
                <a:gd name="T50" fmla="*/ 41 w 59"/>
                <a:gd name="T51" fmla="*/ 110 h 115"/>
                <a:gd name="T52" fmla="*/ 46 w 59"/>
                <a:gd name="T53" fmla="*/ 106 h 115"/>
                <a:gd name="T54" fmla="*/ 55 w 59"/>
                <a:gd name="T55" fmla="*/ 93 h 115"/>
                <a:gd name="T56" fmla="*/ 55 w 59"/>
                <a:gd name="T57" fmla="*/ 79 h 115"/>
                <a:gd name="T58" fmla="*/ 56 w 59"/>
                <a:gd name="T59" fmla="*/ 26 h 115"/>
                <a:gd name="T60" fmla="*/ 39 w 59"/>
                <a:gd name="T61" fmla="*/ 1 h 115"/>
                <a:gd name="T62" fmla="*/ 31 w 59"/>
                <a:gd name="T63" fmla="*/ 4 h 115"/>
                <a:gd name="T64" fmla="*/ 41 w 59"/>
                <a:gd name="T65" fmla="*/ 9 h 115"/>
                <a:gd name="T66" fmla="*/ 48 w 59"/>
                <a:gd name="T67" fmla="*/ 49 h 115"/>
                <a:gd name="T68" fmla="*/ 47 w 59"/>
                <a:gd name="T69" fmla="*/ 86 h 115"/>
                <a:gd name="T70" fmla="*/ 47 w 59"/>
                <a:gd name="T71" fmla="*/ 89 h 115"/>
                <a:gd name="T72" fmla="*/ 47 w 59"/>
                <a:gd name="T73" fmla="*/ 76 h 115"/>
                <a:gd name="T74" fmla="*/ 39 w 59"/>
                <a:gd name="T75" fmla="*/ 11 h 115"/>
                <a:gd name="T76" fmla="*/ 46 w 59"/>
                <a:gd name="T77" fmla="*/ 25 h 115"/>
                <a:gd name="T78" fmla="*/ 46 w 59"/>
                <a:gd name="T79" fmla="*/ 37 h 115"/>
                <a:gd name="T80" fmla="*/ 45 w 59"/>
                <a:gd name="T81" fmla="*/ 86 h 115"/>
                <a:gd name="T82" fmla="*/ 44 w 59"/>
                <a:gd name="T83" fmla="*/ 92 h 115"/>
                <a:gd name="T84" fmla="*/ 39 w 59"/>
                <a:gd name="T85" fmla="*/ 98 h 115"/>
                <a:gd name="T86" fmla="*/ 34 w 59"/>
                <a:gd name="T87" fmla="*/ 101 h 115"/>
                <a:gd name="T88" fmla="*/ 18 w 59"/>
                <a:gd name="T89" fmla="*/ 96 h 115"/>
                <a:gd name="T90" fmla="*/ 14 w 59"/>
                <a:gd name="T91" fmla="*/ 85 h 115"/>
                <a:gd name="T92" fmla="*/ 14 w 59"/>
                <a:gd name="T93" fmla="*/ 36 h 115"/>
                <a:gd name="T94" fmla="*/ 14 w 59"/>
                <a:gd name="T95" fmla="*/ 26 h 115"/>
                <a:gd name="T96" fmla="*/ 22 w 59"/>
                <a:gd name="T97" fmla="*/ 13 h 115"/>
                <a:gd name="T98" fmla="*/ 30 w 59"/>
                <a:gd name="T99" fmla="*/ 9 h 115"/>
                <a:gd name="T100" fmla="*/ 13 w 59"/>
                <a:gd name="T101" fmla="*/ 10 h 115"/>
                <a:gd name="T102" fmla="*/ 23 w 59"/>
                <a:gd name="T103" fmla="*/ 2 h 115"/>
                <a:gd name="T104" fmla="*/ 0 w 59"/>
                <a:gd name="T105" fmla="*/ 24 h 115"/>
                <a:gd name="T106" fmla="*/ 0 w 59"/>
                <a:gd name="T107" fmla="*/ 3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 h="115">
                  <a:moveTo>
                    <a:pt x="0" y="83"/>
                  </a:moveTo>
                  <a:cubicBezTo>
                    <a:pt x="0" y="85"/>
                    <a:pt x="0" y="85"/>
                    <a:pt x="0" y="85"/>
                  </a:cubicBezTo>
                  <a:cubicBezTo>
                    <a:pt x="0" y="87"/>
                    <a:pt x="0" y="87"/>
                    <a:pt x="0" y="87"/>
                  </a:cubicBezTo>
                  <a:cubicBezTo>
                    <a:pt x="0" y="87"/>
                    <a:pt x="0" y="88"/>
                    <a:pt x="0" y="88"/>
                  </a:cubicBezTo>
                  <a:cubicBezTo>
                    <a:pt x="0" y="90"/>
                    <a:pt x="0" y="92"/>
                    <a:pt x="1" y="94"/>
                  </a:cubicBezTo>
                  <a:cubicBezTo>
                    <a:pt x="3" y="103"/>
                    <a:pt x="9" y="109"/>
                    <a:pt x="17" y="113"/>
                  </a:cubicBezTo>
                  <a:cubicBezTo>
                    <a:pt x="21" y="115"/>
                    <a:pt x="25" y="115"/>
                    <a:pt x="29" y="115"/>
                  </a:cubicBezTo>
                  <a:cubicBezTo>
                    <a:pt x="33" y="115"/>
                    <a:pt x="37" y="115"/>
                    <a:pt x="41" y="113"/>
                  </a:cubicBezTo>
                  <a:cubicBezTo>
                    <a:pt x="43" y="112"/>
                    <a:pt x="45" y="111"/>
                    <a:pt x="47" y="110"/>
                  </a:cubicBezTo>
                  <a:cubicBezTo>
                    <a:pt x="47" y="109"/>
                    <a:pt x="48" y="109"/>
                    <a:pt x="48" y="109"/>
                  </a:cubicBezTo>
                  <a:cubicBezTo>
                    <a:pt x="48" y="108"/>
                    <a:pt x="48" y="108"/>
                    <a:pt x="48" y="108"/>
                  </a:cubicBezTo>
                  <a:cubicBezTo>
                    <a:pt x="48" y="108"/>
                    <a:pt x="48" y="108"/>
                    <a:pt x="48" y="108"/>
                  </a:cubicBezTo>
                  <a:cubicBezTo>
                    <a:pt x="48" y="108"/>
                    <a:pt x="48" y="108"/>
                    <a:pt x="48" y="108"/>
                  </a:cubicBezTo>
                  <a:cubicBezTo>
                    <a:pt x="49" y="108"/>
                    <a:pt x="49" y="108"/>
                    <a:pt x="49" y="108"/>
                  </a:cubicBezTo>
                  <a:cubicBezTo>
                    <a:pt x="50" y="107"/>
                    <a:pt x="50" y="106"/>
                    <a:pt x="51" y="106"/>
                  </a:cubicBezTo>
                  <a:cubicBezTo>
                    <a:pt x="54" y="103"/>
                    <a:pt x="56" y="99"/>
                    <a:pt x="57" y="94"/>
                  </a:cubicBezTo>
                  <a:cubicBezTo>
                    <a:pt x="58" y="92"/>
                    <a:pt x="58" y="90"/>
                    <a:pt x="58" y="88"/>
                  </a:cubicBezTo>
                  <a:cubicBezTo>
                    <a:pt x="58" y="88"/>
                    <a:pt x="58" y="87"/>
                    <a:pt x="58" y="87"/>
                  </a:cubicBezTo>
                  <a:cubicBezTo>
                    <a:pt x="58" y="86"/>
                    <a:pt x="58" y="86"/>
                    <a:pt x="58" y="86"/>
                  </a:cubicBezTo>
                  <a:cubicBezTo>
                    <a:pt x="58" y="83"/>
                    <a:pt x="58" y="83"/>
                    <a:pt x="58" y="83"/>
                  </a:cubicBezTo>
                  <a:cubicBezTo>
                    <a:pt x="58" y="73"/>
                    <a:pt x="58" y="73"/>
                    <a:pt x="58" y="73"/>
                  </a:cubicBezTo>
                  <a:cubicBezTo>
                    <a:pt x="59" y="54"/>
                    <a:pt x="59" y="54"/>
                    <a:pt x="59" y="54"/>
                  </a:cubicBezTo>
                  <a:cubicBezTo>
                    <a:pt x="58" y="79"/>
                    <a:pt x="58" y="79"/>
                    <a:pt x="58" y="79"/>
                  </a:cubicBezTo>
                  <a:cubicBezTo>
                    <a:pt x="58" y="85"/>
                    <a:pt x="58" y="85"/>
                    <a:pt x="58" y="85"/>
                  </a:cubicBezTo>
                  <a:cubicBezTo>
                    <a:pt x="58" y="86"/>
                    <a:pt x="58" y="86"/>
                    <a:pt x="58" y="86"/>
                  </a:cubicBezTo>
                  <a:cubicBezTo>
                    <a:pt x="58" y="87"/>
                    <a:pt x="58" y="88"/>
                    <a:pt x="58" y="88"/>
                  </a:cubicBezTo>
                  <a:cubicBezTo>
                    <a:pt x="58" y="90"/>
                    <a:pt x="58" y="91"/>
                    <a:pt x="57" y="92"/>
                  </a:cubicBezTo>
                  <a:cubicBezTo>
                    <a:pt x="57" y="97"/>
                    <a:pt x="54" y="102"/>
                    <a:pt x="50" y="106"/>
                  </a:cubicBezTo>
                  <a:cubicBezTo>
                    <a:pt x="50" y="107"/>
                    <a:pt x="49" y="107"/>
                    <a:pt x="49" y="108"/>
                  </a:cubicBezTo>
                  <a:cubicBezTo>
                    <a:pt x="48" y="108"/>
                    <a:pt x="48" y="108"/>
                    <a:pt x="48" y="108"/>
                  </a:cubicBezTo>
                  <a:cubicBezTo>
                    <a:pt x="48" y="108"/>
                    <a:pt x="48" y="108"/>
                    <a:pt x="48" y="108"/>
                  </a:cubicBezTo>
                  <a:cubicBezTo>
                    <a:pt x="48" y="108"/>
                    <a:pt x="48" y="108"/>
                    <a:pt x="48" y="108"/>
                  </a:cubicBezTo>
                  <a:cubicBezTo>
                    <a:pt x="47" y="108"/>
                    <a:pt x="47" y="108"/>
                    <a:pt x="47" y="108"/>
                  </a:cubicBezTo>
                  <a:cubicBezTo>
                    <a:pt x="46" y="109"/>
                    <a:pt x="45" y="110"/>
                    <a:pt x="44" y="111"/>
                  </a:cubicBezTo>
                  <a:cubicBezTo>
                    <a:pt x="42" y="112"/>
                    <a:pt x="39" y="113"/>
                    <a:pt x="37" y="114"/>
                  </a:cubicBezTo>
                  <a:cubicBezTo>
                    <a:pt x="34" y="115"/>
                    <a:pt x="32" y="115"/>
                    <a:pt x="29" y="115"/>
                  </a:cubicBezTo>
                  <a:cubicBezTo>
                    <a:pt x="27" y="115"/>
                    <a:pt x="24" y="115"/>
                    <a:pt x="21" y="114"/>
                  </a:cubicBezTo>
                  <a:cubicBezTo>
                    <a:pt x="11" y="111"/>
                    <a:pt x="3" y="103"/>
                    <a:pt x="1" y="92"/>
                  </a:cubicBezTo>
                  <a:cubicBezTo>
                    <a:pt x="1" y="92"/>
                    <a:pt x="1" y="93"/>
                    <a:pt x="1" y="92"/>
                  </a:cubicBezTo>
                  <a:cubicBezTo>
                    <a:pt x="4" y="102"/>
                    <a:pt x="12" y="110"/>
                    <a:pt x="22" y="113"/>
                  </a:cubicBezTo>
                  <a:cubicBezTo>
                    <a:pt x="24" y="114"/>
                    <a:pt x="27" y="114"/>
                    <a:pt x="30" y="114"/>
                  </a:cubicBezTo>
                  <a:cubicBezTo>
                    <a:pt x="32" y="114"/>
                    <a:pt x="35" y="114"/>
                    <a:pt x="37" y="113"/>
                  </a:cubicBezTo>
                  <a:cubicBezTo>
                    <a:pt x="40" y="112"/>
                    <a:pt x="42" y="111"/>
                    <a:pt x="44" y="110"/>
                  </a:cubicBezTo>
                  <a:cubicBezTo>
                    <a:pt x="45" y="109"/>
                    <a:pt x="46" y="108"/>
                    <a:pt x="47" y="107"/>
                  </a:cubicBezTo>
                  <a:cubicBezTo>
                    <a:pt x="47" y="107"/>
                    <a:pt x="48" y="107"/>
                    <a:pt x="48" y="106"/>
                  </a:cubicBezTo>
                  <a:cubicBezTo>
                    <a:pt x="49" y="106"/>
                    <a:pt x="49" y="106"/>
                    <a:pt x="50" y="105"/>
                  </a:cubicBezTo>
                  <a:cubicBezTo>
                    <a:pt x="54" y="101"/>
                    <a:pt x="56" y="96"/>
                    <a:pt x="57" y="91"/>
                  </a:cubicBezTo>
                  <a:cubicBezTo>
                    <a:pt x="57" y="90"/>
                    <a:pt x="57" y="89"/>
                    <a:pt x="57" y="87"/>
                  </a:cubicBezTo>
                  <a:cubicBezTo>
                    <a:pt x="57" y="84"/>
                    <a:pt x="57" y="84"/>
                    <a:pt x="57" y="84"/>
                  </a:cubicBezTo>
                  <a:cubicBezTo>
                    <a:pt x="57" y="78"/>
                    <a:pt x="57" y="78"/>
                    <a:pt x="57" y="78"/>
                  </a:cubicBezTo>
                  <a:cubicBezTo>
                    <a:pt x="58" y="70"/>
                    <a:pt x="58" y="61"/>
                    <a:pt x="57" y="53"/>
                  </a:cubicBezTo>
                  <a:cubicBezTo>
                    <a:pt x="59" y="53"/>
                    <a:pt x="59" y="53"/>
                    <a:pt x="59" y="53"/>
                  </a:cubicBezTo>
                  <a:cubicBezTo>
                    <a:pt x="59" y="35"/>
                    <a:pt x="59" y="35"/>
                    <a:pt x="59" y="35"/>
                  </a:cubicBezTo>
                  <a:cubicBezTo>
                    <a:pt x="59" y="30"/>
                    <a:pt x="59" y="30"/>
                    <a:pt x="59" y="30"/>
                  </a:cubicBezTo>
                  <a:cubicBezTo>
                    <a:pt x="59" y="28"/>
                    <a:pt x="59" y="27"/>
                    <a:pt x="59" y="25"/>
                  </a:cubicBezTo>
                  <a:cubicBezTo>
                    <a:pt x="59" y="21"/>
                    <a:pt x="58" y="17"/>
                    <a:pt x="56" y="13"/>
                  </a:cubicBezTo>
                  <a:cubicBezTo>
                    <a:pt x="53" y="7"/>
                    <a:pt x="48" y="4"/>
                    <a:pt x="43" y="2"/>
                  </a:cubicBezTo>
                  <a:cubicBezTo>
                    <a:pt x="48" y="5"/>
                    <a:pt x="52" y="10"/>
                    <a:pt x="54" y="15"/>
                  </a:cubicBezTo>
                  <a:cubicBezTo>
                    <a:pt x="55" y="17"/>
                    <a:pt x="56" y="20"/>
                    <a:pt x="57" y="23"/>
                  </a:cubicBezTo>
                  <a:cubicBezTo>
                    <a:pt x="57" y="24"/>
                    <a:pt x="57" y="25"/>
                    <a:pt x="57" y="25"/>
                  </a:cubicBezTo>
                  <a:cubicBezTo>
                    <a:pt x="57" y="26"/>
                    <a:pt x="57" y="26"/>
                    <a:pt x="57" y="26"/>
                  </a:cubicBezTo>
                  <a:cubicBezTo>
                    <a:pt x="57" y="27"/>
                    <a:pt x="57" y="27"/>
                    <a:pt x="57" y="27"/>
                  </a:cubicBezTo>
                  <a:cubicBezTo>
                    <a:pt x="57" y="31"/>
                    <a:pt x="57" y="31"/>
                    <a:pt x="57" y="31"/>
                  </a:cubicBezTo>
                  <a:cubicBezTo>
                    <a:pt x="56" y="40"/>
                    <a:pt x="56" y="50"/>
                    <a:pt x="56" y="59"/>
                  </a:cubicBezTo>
                  <a:cubicBezTo>
                    <a:pt x="56" y="74"/>
                    <a:pt x="56" y="74"/>
                    <a:pt x="56" y="74"/>
                  </a:cubicBezTo>
                  <a:cubicBezTo>
                    <a:pt x="56" y="81"/>
                    <a:pt x="56" y="81"/>
                    <a:pt x="56" y="81"/>
                  </a:cubicBezTo>
                  <a:cubicBezTo>
                    <a:pt x="56" y="85"/>
                    <a:pt x="56" y="85"/>
                    <a:pt x="56" y="85"/>
                  </a:cubicBezTo>
                  <a:cubicBezTo>
                    <a:pt x="56" y="86"/>
                    <a:pt x="56" y="86"/>
                    <a:pt x="56" y="86"/>
                  </a:cubicBezTo>
                  <a:cubicBezTo>
                    <a:pt x="56" y="87"/>
                    <a:pt x="56" y="88"/>
                    <a:pt x="56" y="88"/>
                  </a:cubicBezTo>
                  <a:cubicBezTo>
                    <a:pt x="55" y="91"/>
                    <a:pt x="55" y="94"/>
                    <a:pt x="54" y="97"/>
                  </a:cubicBezTo>
                  <a:cubicBezTo>
                    <a:pt x="53" y="99"/>
                    <a:pt x="51" y="102"/>
                    <a:pt x="49" y="104"/>
                  </a:cubicBezTo>
                  <a:cubicBezTo>
                    <a:pt x="48" y="104"/>
                    <a:pt x="48" y="105"/>
                    <a:pt x="47" y="105"/>
                  </a:cubicBezTo>
                  <a:cubicBezTo>
                    <a:pt x="47" y="106"/>
                    <a:pt x="47" y="106"/>
                    <a:pt x="47" y="106"/>
                  </a:cubicBezTo>
                  <a:cubicBezTo>
                    <a:pt x="46" y="106"/>
                    <a:pt x="46" y="106"/>
                    <a:pt x="46" y="106"/>
                  </a:cubicBezTo>
                  <a:cubicBezTo>
                    <a:pt x="46" y="107"/>
                    <a:pt x="46" y="107"/>
                    <a:pt x="46" y="107"/>
                  </a:cubicBezTo>
                  <a:cubicBezTo>
                    <a:pt x="45" y="107"/>
                    <a:pt x="44" y="108"/>
                    <a:pt x="43" y="109"/>
                  </a:cubicBezTo>
                  <a:cubicBezTo>
                    <a:pt x="40" y="110"/>
                    <a:pt x="37" y="111"/>
                    <a:pt x="35" y="112"/>
                  </a:cubicBezTo>
                  <a:cubicBezTo>
                    <a:pt x="37" y="111"/>
                    <a:pt x="39" y="111"/>
                    <a:pt x="41" y="110"/>
                  </a:cubicBezTo>
                  <a:cubicBezTo>
                    <a:pt x="42" y="109"/>
                    <a:pt x="44" y="108"/>
                    <a:pt x="45" y="108"/>
                  </a:cubicBezTo>
                  <a:cubicBezTo>
                    <a:pt x="45" y="107"/>
                    <a:pt x="46" y="107"/>
                    <a:pt x="46" y="106"/>
                  </a:cubicBezTo>
                  <a:cubicBezTo>
                    <a:pt x="46" y="106"/>
                    <a:pt x="46" y="106"/>
                    <a:pt x="46" y="106"/>
                  </a:cubicBezTo>
                  <a:cubicBezTo>
                    <a:pt x="46" y="106"/>
                    <a:pt x="46" y="106"/>
                    <a:pt x="46" y="106"/>
                  </a:cubicBezTo>
                  <a:cubicBezTo>
                    <a:pt x="47" y="105"/>
                    <a:pt x="47" y="105"/>
                    <a:pt x="47" y="105"/>
                  </a:cubicBezTo>
                  <a:cubicBezTo>
                    <a:pt x="51" y="102"/>
                    <a:pt x="54" y="97"/>
                    <a:pt x="55" y="93"/>
                  </a:cubicBezTo>
                  <a:cubicBezTo>
                    <a:pt x="55" y="91"/>
                    <a:pt x="55" y="90"/>
                    <a:pt x="55" y="89"/>
                  </a:cubicBezTo>
                  <a:cubicBezTo>
                    <a:pt x="55" y="88"/>
                    <a:pt x="55" y="86"/>
                    <a:pt x="55" y="85"/>
                  </a:cubicBezTo>
                  <a:cubicBezTo>
                    <a:pt x="55" y="79"/>
                    <a:pt x="55" y="79"/>
                    <a:pt x="55" y="79"/>
                  </a:cubicBezTo>
                  <a:cubicBezTo>
                    <a:pt x="55" y="75"/>
                    <a:pt x="55" y="71"/>
                    <a:pt x="56" y="67"/>
                  </a:cubicBezTo>
                  <a:cubicBezTo>
                    <a:pt x="56" y="55"/>
                    <a:pt x="56" y="45"/>
                    <a:pt x="56" y="34"/>
                  </a:cubicBezTo>
                  <a:cubicBezTo>
                    <a:pt x="56" y="26"/>
                    <a:pt x="56" y="26"/>
                    <a:pt x="56" y="26"/>
                  </a:cubicBezTo>
                  <a:cubicBezTo>
                    <a:pt x="56" y="23"/>
                    <a:pt x="56" y="20"/>
                    <a:pt x="54" y="17"/>
                  </a:cubicBezTo>
                  <a:cubicBezTo>
                    <a:pt x="52" y="11"/>
                    <a:pt x="48" y="6"/>
                    <a:pt x="43" y="3"/>
                  </a:cubicBezTo>
                  <a:cubicBezTo>
                    <a:pt x="41" y="2"/>
                    <a:pt x="40" y="1"/>
                    <a:pt x="39" y="1"/>
                  </a:cubicBezTo>
                  <a:cubicBezTo>
                    <a:pt x="37" y="0"/>
                    <a:pt x="35" y="0"/>
                    <a:pt x="34" y="0"/>
                  </a:cubicBezTo>
                  <a:cubicBezTo>
                    <a:pt x="31" y="1"/>
                    <a:pt x="29" y="2"/>
                    <a:pt x="29" y="3"/>
                  </a:cubicBezTo>
                  <a:cubicBezTo>
                    <a:pt x="29" y="3"/>
                    <a:pt x="30" y="4"/>
                    <a:pt x="31" y="4"/>
                  </a:cubicBezTo>
                  <a:cubicBezTo>
                    <a:pt x="32" y="5"/>
                    <a:pt x="33" y="5"/>
                    <a:pt x="35" y="6"/>
                  </a:cubicBezTo>
                  <a:cubicBezTo>
                    <a:pt x="36" y="6"/>
                    <a:pt x="38" y="7"/>
                    <a:pt x="39" y="8"/>
                  </a:cubicBezTo>
                  <a:cubicBezTo>
                    <a:pt x="40" y="8"/>
                    <a:pt x="41" y="9"/>
                    <a:pt x="41" y="9"/>
                  </a:cubicBezTo>
                  <a:cubicBezTo>
                    <a:pt x="41" y="10"/>
                    <a:pt x="41" y="10"/>
                    <a:pt x="40" y="10"/>
                  </a:cubicBezTo>
                  <a:cubicBezTo>
                    <a:pt x="45" y="14"/>
                    <a:pt x="49" y="21"/>
                    <a:pt x="48" y="27"/>
                  </a:cubicBezTo>
                  <a:cubicBezTo>
                    <a:pt x="48" y="49"/>
                    <a:pt x="48" y="49"/>
                    <a:pt x="48" y="49"/>
                  </a:cubicBezTo>
                  <a:cubicBezTo>
                    <a:pt x="48" y="58"/>
                    <a:pt x="48" y="67"/>
                    <a:pt x="48" y="76"/>
                  </a:cubicBezTo>
                  <a:cubicBezTo>
                    <a:pt x="47" y="83"/>
                    <a:pt x="47" y="83"/>
                    <a:pt x="47" y="83"/>
                  </a:cubicBezTo>
                  <a:cubicBezTo>
                    <a:pt x="47" y="86"/>
                    <a:pt x="47" y="86"/>
                    <a:pt x="47" y="86"/>
                  </a:cubicBezTo>
                  <a:cubicBezTo>
                    <a:pt x="47" y="87"/>
                    <a:pt x="47" y="88"/>
                    <a:pt x="47" y="89"/>
                  </a:cubicBezTo>
                  <a:cubicBezTo>
                    <a:pt x="46" y="93"/>
                    <a:pt x="45" y="96"/>
                    <a:pt x="42" y="98"/>
                  </a:cubicBezTo>
                  <a:cubicBezTo>
                    <a:pt x="45" y="96"/>
                    <a:pt x="46" y="93"/>
                    <a:pt x="47" y="89"/>
                  </a:cubicBezTo>
                  <a:cubicBezTo>
                    <a:pt x="47" y="88"/>
                    <a:pt x="47" y="87"/>
                    <a:pt x="47" y="86"/>
                  </a:cubicBezTo>
                  <a:cubicBezTo>
                    <a:pt x="47" y="83"/>
                    <a:pt x="47" y="83"/>
                    <a:pt x="47" y="83"/>
                  </a:cubicBezTo>
                  <a:cubicBezTo>
                    <a:pt x="47" y="76"/>
                    <a:pt x="47" y="76"/>
                    <a:pt x="47" y="76"/>
                  </a:cubicBezTo>
                  <a:cubicBezTo>
                    <a:pt x="48" y="49"/>
                    <a:pt x="48" y="49"/>
                    <a:pt x="48" y="49"/>
                  </a:cubicBezTo>
                  <a:cubicBezTo>
                    <a:pt x="48" y="27"/>
                    <a:pt x="48" y="27"/>
                    <a:pt x="48" y="27"/>
                  </a:cubicBezTo>
                  <a:cubicBezTo>
                    <a:pt x="48" y="20"/>
                    <a:pt x="45" y="14"/>
                    <a:pt x="39" y="11"/>
                  </a:cubicBezTo>
                  <a:cubicBezTo>
                    <a:pt x="38" y="11"/>
                    <a:pt x="38" y="12"/>
                    <a:pt x="40" y="14"/>
                  </a:cubicBezTo>
                  <a:cubicBezTo>
                    <a:pt x="41" y="15"/>
                    <a:pt x="44" y="18"/>
                    <a:pt x="45" y="22"/>
                  </a:cubicBezTo>
                  <a:cubicBezTo>
                    <a:pt x="46" y="23"/>
                    <a:pt x="46" y="24"/>
                    <a:pt x="46" y="25"/>
                  </a:cubicBezTo>
                  <a:cubicBezTo>
                    <a:pt x="46" y="26"/>
                    <a:pt x="46" y="26"/>
                    <a:pt x="46" y="27"/>
                  </a:cubicBezTo>
                  <a:cubicBezTo>
                    <a:pt x="46" y="29"/>
                    <a:pt x="46" y="29"/>
                    <a:pt x="46" y="29"/>
                  </a:cubicBezTo>
                  <a:cubicBezTo>
                    <a:pt x="46" y="32"/>
                    <a:pt x="46" y="35"/>
                    <a:pt x="46" y="37"/>
                  </a:cubicBezTo>
                  <a:cubicBezTo>
                    <a:pt x="45" y="49"/>
                    <a:pt x="45" y="62"/>
                    <a:pt x="45" y="75"/>
                  </a:cubicBezTo>
                  <a:cubicBezTo>
                    <a:pt x="45" y="85"/>
                    <a:pt x="45" y="85"/>
                    <a:pt x="45" y="85"/>
                  </a:cubicBezTo>
                  <a:cubicBezTo>
                    <a:pt x="45" y="86"/>
                    <a:pt x="45" y="86"/>
                    <a:pt x="45" y="86"/>
                  </a:cubicBezTo>
                  <a:cubicBezTo>
                    <a:pt x="45" y="87"/>
                    <a:pt x="45" y="87"/>
                    <a:pt x="45" y="87"/>
                  </a:cubicBezTo>
                  <a:cubicBezTo>
                    <a:pt x="45" y="88"/>
                    <a:pt x="45" y="89"/>
                    <a:pt x="45" y="89"/>
                  </a:cubicBezTo>
                  <a:cubicBezTo>
                    <a:pt x="44" y="90"/>
                    <a:pt x="44" y="91"/>
                    <a:pt x="44" y="92"/>
                  </a:cubicBezTo>
                  <a:cubicBezTo>
                    <a:pt x="43" y="94"/>
                    <a:pt x="42" y="96"/>
                    <a:pt x="40" y="97"/>
                  </a:cubicBezTo>
                  <a:cubicBezTo>
                    <a:pt x="40" y="97"/>
                    <a:pt x="40" y="97"/>
                    <a:pt x="40" y="97"/>
                  </a:cubicBezTo>
                  <a:cubicBezTo>
                    <a:pt x="40" y="98"/>
                    <a:pt x="39" y="98"/>
                    <a:pt x="39" y="98"/>
                  </a:cubicBezTo>
                  <a:cubicBezTo>
                    <a:pt x="39" y="98"/>
                    <a:pt x="39" y="98"/>
                    <a:pt x="38" y="99"/>
                  </a:cubicBezTo>
                  <a:cubicBezTo>
                    <a:pt x="38" y="99"/>
                    <a:pt x="38" y="99"/>
                    <a:pt x="37" y="99"/>
                  </a:cubicBezTo>
                  <a:cubicBezTo>
                    <a:pt x="36" y="100"/>
                    <a:pt x="35" y="100"/>
                    <a:pt x="34" y="101"/>
                  </a:cubicBezTo>
                  <a:cubicBezTo>
                    <a:pt x="33" y="101"/>
                    <a:pt x="31" y="101"/>
                    <a:pt x="30" y="101"/>
                  </a:cubicBezTo>
                  <a:cubicBezTo>
                    <a:pt x="28" y="101"/>
                    <a:pt x="27" y="101"/>
                    <a:pt x="25" y="101"/>
                  </a:cubicBezTo>
                  <a:cubicBezTo>
                    <a:pt x="22" y="100"/>
                    <a:pt x="20" y="98"/>
                    <a:pt x="18" y="96"/>
                  </a:cubicBezTo>
                  <a:cubicBezTo>
                    <a:pt x="16" y="93"/>
                    <a:pt x="14" y="90"/>
                    <a:pt x="14" y="87"/>
                  </a:cubicBezTo>
                  <a:cubicBezTo>
                    <a:pt x="14" y="87"/>
                    <a:pt x="14" y="87"/>
                    <a:pt x="14" y="86"/>
                  </a:cubicBezTo>
                  <a:cubicBezTo>
                    <a:pt x="14" y="85"/>
                    <a:pt x="14" y="85"/>
                    <a:pt x="14" y="85"/>
                  </a:cubicBezTo>
                  <a:cubicBezTo>
                    <a:pt x="14" y="81"/>
                    <a:pt x="14" y="81"/>
                    <a:pt x="14" y="81"/>
                  </a:cubicBezTo>
                  <a:cubicBezTo>
                    <a:pt x="14" y="75"/>
                    <a:pt x="14" y="75"/>
                    <a:pt x="14" y="75"/>
                  </a:cubicBezTo>
                  <a:cubicBezTo>
                    <a:pt x="14" y="62"/>
                    <a:pt x="14" y="49"/>
                    <a:pt x="14" y="36"/>
                  </a:cubicBezTo>
                  <a:cubicBezTo>
                    <a:pt x="14" y="27"/>
                    <a:pt x="14" y="27"/>
                    <a:pt x="14" y="27"/>
                  </a:cubicBezTo>
                  <a:cubicBezTo>
                    <a:pt x="14" y="26"/>
                    <a:pt x="14" y="26"/>
                    <a:pt x="14" y="26"/>
                  </a:cubicBezTo>
                  <a:cubicBezTo>
                    <a:pt x="14" y="26"/>
                    <a:pt x="14" y="26"/>
                    <a:pt x="14" y="26"/>
                  </a:cubicBezTo>
                  <a:cubicBezTo>
                    <a:pt x="14" y="25"/>
                    <a:pt x="14" y="25"/>
                    <a:pt x="14" y="24"/>
                  </a:cubicBezTo>
                  <a:cubicBezTo>
                    <a:pt x="14" y="23"/>
                    <a:pt x="14" y="22"/>
                    <a:pt x="15" y="21"/>
                  </a:cubicBezTo>
                  <a:cubicBezTo>
                    <a:pt x="16" y="18"/>
                    <a:pt x="19" y="15"/>
                    <a:pt x="22" y="13"/>
                  </a:cubicBezTo>
                  <a:cubicBezTo>
                    <a:pt x="25" y="11"/>
                    <a:pt x="27" y="10"/>
                    <a:pt x="28" y="10"/>
                  </a:cubicBezTo>
                  <a:cubicBezTo>
                    <a:pt x="29" y="10"/>
                    <a:pt x="29" y="9"/>
                    <a:pt x="29" y="9"/>
                  </a:cubicBezTo>
                  <a:cubicBezTo>
                    <a:pt x="29" y="9"/>
                    <a:pt x="30" y="9"/>
                    <a:pt x="30" y="9"/>
                  </a:cubicBezTo>
                  <a:cubicBezTo>
                    <a:pt x="30" y="8"/>
                    <a:pt x="30" y="8"/>
                    <a:pt x="29" y="8"/>
                  </a:cubicBezTo>
                  <a:cubicBezTo>
                    <a:pt x="28" y="7"/>
                    <a:pt x="27" y="6"/>
                    <a:pt x="24" y="6"/>
                  </a:cubicBezTo>
                  <a:cubicBezTo>
                    <a:pt x="21" y="6"/>
                    <a:pt x="17" y="7"/>
                    <a:pt x="13" y="10"/>
                  </a:cubicBezTo>
                  <a:cubicBezTo>
                    <a:pt x="13" y="9"/>
                    <a:pt x="13" y="9"/>
                    <a:pt x="13" y="9"/>
                  </a:cubicBezTo>
                  <a:cubicBezTo>
                    <a:pt x="16" y="6"/>
                    <a:pt x="19" y="5"/>
                    <a:pt x="21" y="4"/>
                  </a:cubicBezTo>
                  <a:cubicBezTo>
                    <a:pt x="22" y="3"/>
                    <a:pt x="23" y="3"/>
                    <a:pt x="23" y="2"/>
                  </a:cubicBezTo>
                  <a:cubicBezTo>
                    <a:pt x="23" y="1"/>
                    <a:pt x="21" y="1"/>
                    <a:pt x="22" y="0"/>
                  </a:cubicBezTo>
                  <a:cubicBezTo>
                    <a:pt x="17" y="1"/>
                    <a:pt x="12" y="4"/>
                    <a:pt x="8" y="8"/>
                  </a:cubicBezTo>
                  <a:cubicBezTo>
                    <a:pt x="4" y="12"/>
                    <a:pt x="1" y="18"/>
                    <a:pt x="0" y="24"/>
                  </a:cubicBezTo>
                  <a:cubicBezTo>
                    <a:pt x="0" y="25"/>
                    <a:pt x="0" y="26"/>
                    <a:pt x="0" y="27"/>
                  </a:cubicBezTo>
                  <a:cubicBezTo>
                    <a:pt x="0" y="29"/>
                    <a:pt x="0" y="29"/>
                    <a:pt x="0" y="29"/>
                  </a:cubicBezTo>
                  <a:cubicBezTo>
                    <a:pt x="0" y="34"/>
                    <a:pt x="0" y="34"/>
                    <a:pt x="0" y="34"/>
                  </a:cubicBezTo>
                  <a:cubicBezTo>
                    <a:pt x="0" y="73"/>
                    <a:pt x="0" y="73"/>
                    <a:pt x="0" y="73"/>
                  </a:cubicBezTo>
                  <a:lnTo>
                    <a:pt x="0" y="8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2" name="Freeform 35"/>
            <p:cNvSpPr/>
            <p:nvPr/>
          </p:nvSpPr>
          <p:spPr bwMode="auto">
            <a:xfrm>
              <a:off x="6292851" y="2822576"/>
              <a:ext cx="49213" cy="33338"/>
            </a:xfrm>
            <a:custGeom>
              <a:avLst/>
              <a:gdLst>
                <a:gd name="T0" fmla="*/ 13 w 13"/>
                <a:gd name="T1" fmla="*/ 0 h 9"/>
                <a:gd name="T2" fmla="*/ 9 w 13"/>
                <a:gd name="T3" fmla="*/ 3 h 9"/>
                <a:gd name="T4" fmla="*/ 0 w 13"/>
                <a:gd name="T5" fmla="*/ 9 h 9"/>
                <a:gd name="T6" fmla="*/ 0 w 13"/>
                <a:gd name="T7" fmla="*/ 9 h 9"/>
                <a:gd name="T8" fmla="*/ 9 w 13"/>
                <a:gd name="T9" fmla="*/ 3 h 9"/>
                <a:gd name="T10" fmla="*/ 13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3" y="0"/>
                  </a:moveTo>
                  <a:cubicBezTo>
                    <a:pt x="12" y="1"/>
                    <a:pt x="10" y="2"/>
                    <a:pt x="9" y="3"/>
                  </a:cubicBezTo>
                  <a:cubicBezTo>
                    <a:pt x="0" y="9"/>
                    <a:pt x="0" y="9"/>
                    <a:pt x="0" y="9"/>
                  </a:cubicBezTo>
                  <a:cubicBezTo>
                    <a:pt x="0" y="9"/>
                    <a:pt x="0" y="9"/>
                    <a:pt x="0" y="9"/>
                  </a:cubicBezTo>
                  <a:cubicBezTo>
                    <a:pt x="9" y="3"/>
                    <a:pt x="9" y="3"/>
                    <a:pt x="9" y="3"/>
                  </a:cubicBezTo>
                  <a:cubicBezTo>
                    <a:pt x="10" y="2"/>
                    <a:pt x="12" y="1"/>
                    <a:pt x="1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3" name="Freeform 36"/>
            <p:cNvSpPr/>
            <p:nvPr/>
          </p:nvSpPr>
          <p:spPr bwMode="auto">
            <a:xfrm>
              <a:off x="6289676" y="2833688"/>
              <a:ext cx="3175" cy="22225"/>
            </a:xfrm>
            <a:custGeom>
              <a:avLst/>
              <a:gdLst>
                <a:gd name="T0" fmla="*/ 2 w 2"/>
                <a:gd name="T1" fmla="*/ 14 h 14"/>
                <a:gd name="T2" fmla="*/ 2 w 2"/>
                <a:gd name="T3" fmla="*/ 14 h 14"/>
                <a:gd name="T4" fmla="*/ 0 w 2"/>
                <a:gd name="T5" fmla="*/ 0 h 14"/>
                <a:gd name="T6" fmla="*/ 2 w 2"/>
                <a:gd name="T7" fmla="*/ 14 h 14"/>
              </a:gdLst>
              <a:ahLst/>
              <a:cxnLst>
                <a:cxn ang="0">
                  <a:pos x="T0" y="T1"/>
                </a:cxn>
                <a:cxn ang="0">
                  <a:pos x="T2" y="T3"/>
                </a:cxn>
                <a:cxn ang="0">
                  <a:pos x="T4" y="T5"/>
                </a:cxn>
                <a:cxn ang="0">
                  <a:pos x="T6" y="T7"/>
                </a:cxn>
              </a:cxnLst>
              <a:rect l="0" t="0" r="r" b="b"/>
              <a:pathLst>
                <a:path w="2" h="14">
                  <a:moveTo>
                    <a:pt x="2" y="14"/>
                  </a:moveTo>
                  <a:lnTo>
                    <a:pt x="2" y="14"/>
                  </a:lnTo>
                  <a:lnTo>
                    <a:pt x="0" y="0"/>
                  </a:lnTo>
                  <a:lnTo>
                    <a:pt x="2" y="1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4" name="Freeform 37"/>
            <p:cNvSpPr>
              <a:spLocks noEditPoints="1"/>
            </p:cNvSpPr>
            <p:nvPr/>
          </p:nvSpPr>
          <p:spPr bwMode="auto">
            <a:xfrm>
              <a:off x="6286501" y="2674938"/>
              <a:ext cx="120650" cy="177800"/>
            </a:xfrm>
            <a:custGeom>
              <a:avLst/>
              <a:gdLst>
                <a:gd name="T0" fmla="*/ 1 w 32"/>
                <a:gd name="T1" fmla="*/ 18 h 47"/>
                <a:gd name="T2" fmla="*/ 3 w 32"/>
                <a:gd name="T3" fmla="*/ 14 h 47"/>
                <a:gd name="T4" fmla="*/ 3 w 32"/>
                <a:gd name="T5" fmla="*/ 13 h 47"/>
                <a:gd name="T6" fmla="*/ 5 w 32"/>
                <a:gd name="T7" fmla="*/ 12 h 47"/>
                <a:gd name="T8" fmla="*/ 2 w 32"/>
                <a:gd name="T9" fmla="*/ 19 h 47"/>
                <a:gd name="T10" fmla="*/ 1 w 32"/>
                <a:gd name="T11" fmla="*/ 38 h 47"/>
                <a:gd name="T12" fmla="*/ 11 w 32"/>
                <a:gd name="T13" fmla="*/ 41 h 47"/>
                <a:gd name="T14" fmla="*/ 15 w 32"/>
                <a:gd name="T15" fmla="*/ 39 h 47"/>
                <a:gd name="T16" fmla="*/ 25 w 32"/>
                <a:gd name="T17" fmla="*/ 27 h 47"/>
                <a:gd name="T18" fmla="*/ 4 w 32"/>
                <a:gd name="T19" fmla="*/ 44 h 47"/>
                <a:gd name="T20" fmla="*/ 10 w 32"/>
                <a:gd name="T21" fmla="*/ 40 h 47"/>
                <a:gd name="T22" fmla="*/ 18 w 32"/>
                <a:gd name="T23" fmla="*/ 34 h 47"/>
                <a:gd name="T24" fmla="*/ 25 w 32"/>
                <a:gd name="T25" fmla="*/ 26 h 47"/>
                <a:gd name="T26" fmla="*/ 20 w 32"/>
                <a:gd name="T27" fmla="*/ 22 h 47"/>
                <a:gd name="T28" fmla="*/ 17 w 32"/>
                <a:gd name="T29" fmla="*/ 23 h 47"/>
                <a:gd name="T30" fmla="*/ 14 w 32"/>
                <a:gd name="T31" fmla="*/ 26 h 47"/>
                <a:gd name="T32" fmla="*/ 15 w 32"/>
                <a:gd name="T33" fmla="*/ 22 h 47"/>
                <a:gd name="T34" fmla="*/ 16 w 32"/>
                <a:gd name="T35" fmla="*/ 20 h 47"/>
                <a:gd name="T36" fmla="*/ 16 w 32"/>
                <a:gd name="T37" fmla="*/ 19 h 47"/>
                <a:gd name="T38" fmla="*/ 17 w 32"/>
                <a:gd name="T39" fmla="*/ 19 h 47"/>
                <a:gd name="T40" fmla="*/ 21 w 32"/>
                <a:gd name="T41" fmla="*/ 20 h 47"/>
                <a:gd name="T42" fmla="*/ 24 w 32"/>
                <a:gd name="T43" fmla="*/ 17 h 47"/>
                <a:gd name="T44" fmla="*/ 27 w 32"/>
                <a:gd name="T45" fmla="*/ 22 h 47"/>
                <a:gd name="T46" fmla="*/ 28 w 32"/>
                <a:gd name="T47" fmla="*/ 8 h 47"/>
                <a:gd name="T48" fmla="*/ 27 w 32"/>
                <a:gd name="T49" fmla="*/ 5 h 47"/>
                <a:gd name="T50" fmla="*/ 26 w 32"/>
                <a:gd name="T51" fmla="*/ 5 h 47"/>
                <a:gd name="T52" fmla="*/ 20 w 32"/>
                <a:gd name="T53" fmla="*/ 1 h 47"/>
                <a:gd name="T54" fmla="*/ 20 w 32"/>
                <a:gd name="T55" fmla="*/ 1 h 47"/>
                <a:gd name="T56" fmla="*/ 15 w 32"/>
                <a:gd name="T57" fmla="*/ 2 h 47"/>
                <a:gd name="T58" fmla="*/ 5 w 32"/>
                <a:gd name="T59" fmla="*/ 10 h 47"/>
                <a:gd name="T60" fmla="*/ 3 w 32"/>
                <a:gd name="T61" fmla="*/ 14 h 47"/>
                <a:gd name="T62" fmla="*/ 2 w 32"/>
                <a:gd name="T63" fmla="*/ 16 h 47"/>
                <a:gd name="T64" fmla="*/ 0 w 32"/>
                <a:gd name="T65" fmla="*/ 38 h 47"/>
                <a:gd name="T66" fmla="*/ 1 w 32"/>
                <a:gd name="T67" fmla="*/ 38 h 47"/>
                <a:gd name="T68" fmla="*/ 11 w 32"/>
                <a:gd name="T69" fmla="*/ 29 h 47"/>
                <a:gd name="T70" fmla="*/ 11 w 32"/>
                <a:gd name="T71" fmla="*/ 29 h 47"/>
                <a:gd name="T72" fmla="*/ 11 w 32"/>
                <a:gd name="T73" fmla="*/ 29 h 47"/>
                <a:gd name="T74" fmla="*/ 3 w 32"/>
                <a:gd name="T75" fmla="*/ 24 h 47"/>
                <a:gd name="T76" fmla="*/ 4 w 32"/>
                <a:gd name="T77" fmla="*/ 42 h 47"/>
                <a:gd name="T78" fmla="*/ 6 w 32"/>
                <a:gd name="T79" fmla="*/ 32 h 47"/>
                <a:gd name="T80" fmla="*/ 5 w 32"/>
                <a:gd name="T81" fmla="*/ 33 h 47"/>
                <a:gd name="T82" fmla="*/ 6 w 32"/>
                <a:gd name="T83" fmla="*/ 32 h 47"/>
                <a:gd name="T84" fmla="*/ 11 w 32"/>
                <a:gd name="T85" fmla="*/ 34 h 47"/>
                <a:gd name="T86" fmla="*/ 11 w 32"/>
                <a:gd name="T87" fmla="*/ 36 h 47"/>
                <a:gd name="T88" fmla="*/ 21 w 32"/>
                <a:gd name="T8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 h="47">
                  <a:moveTo>
                    <a:pt x="0" y="25"/>
                  </a:moveTo>
                  <a:cubicBezTo>
                    <a:pt x="0" y="23"/>
                    <a:pt x="1" y="21"/>
                    <a:pt x="1" y="18"/>
                  </a:cubicBezTo>
                  <a:cubicBezTo>
                    <a:pt x="2" y="17"/>
                    <a:pt x="2" y="16"/>
                    <a:pt x="3" y="15"/>
                  </a:cubicBezTo>
                  <a:cubicBezTo>
                    <a:pt x="3" y="14"/>
                    <a:pt x="3" y="14"/>
                    <a:pt x="3" y="14"/>
                  </a:cubicBezTo>
                  <a:cubicBezTo>
                    <a:pt x="3" y="14"/>
                    <a:pt x="3" y="14"/>
                    <a:pt x="3" y="14"/>
                  </a:cubicBezTo>
                  <a:cubicBezTo>
                    <a:pt x="3" y="13"/>
                    <a:pt x="3" y="13"/>
                    <a:pt x="3" y="13"/>
                  </a:cubicBezTo>
                  <a:cubicBezTo>
                    <a:pt x="4" y="12"/>
                    <a:pt x="4" y="12"/>
                    <a:pt x="5" y="11"/>
                  </a:cubicBezTo>
                  <a:cubicBezTo>
                    <a:pt x="5" y="11"/>
                    <a:pt x="5" y="12"/>
                    <a:pt x="5" y="12"/>
                  </a:cubicBezTo>
                  <a:cubicBezTo>
                    <a:pt x="4" y="13"/>
                    <a:pt x="4" y="14"/>
                    <a:pt x="3" y="15"/>
                  </a:cubicBezTo>
                  <a:cubicBezTo>
                    <a:pt x="3" y="16"/>
                    <a:pt x="3" y="18"/>
                    <a:pt x="2" y="19"/>
                  </a:cubicBezTo>
                  <a:cubicBezTo>
                    <a:pt x="2" y="21"/>
                    <a:pt x="1" y="23"/>
                    <a:pt x="1" y="25"/>
                  </a:cubicBezTo>
                  <a:cubicBezTo>
                    <a:pt x="1" y="29"/>
                    <a:pt x="1" y="34"/>
                    <a:pt x="1" y="38"/>
                  </a:cubicBezTo>
                  <a:cubicBezTo>
                    <a:pt x="3" y="47"/>
                    <a:pt x="3" y="47"/>
                    <a:pt x="3" y="47"/>
                  </a:cubicBezTo>
                  <a:cubicBezTo>
                    <a:pt x="11" y="41"/>
                    <a:pt x="11" y="41"/>
                    <a:pt x="11" y="41"/>
                  </a:cubicBezTo>
                  <a:cubicBezTo>
                    <a:pt x="12" y="40"/>
                    <a:pt x="13" y="39"/>
                    <a:pt x="15" y="38"/>
                  </a:cubicBezTo>
                  <a:cubicBezTo>
                    <a:pt x="15" y="39"/>
                    <a:pt x="15" y="39"/>
                    <a:pt x="15" y="39"/>
                  </a:cubicBezTo>
                  <a:cubicBezTo>
                    <a:pt x="18" y="37"/>
                    <a:pt x="21" y="34"/>
                    <a:pt x="24" y="32"/>
                  </a:cubicBezTo>
                  <a:cubicBezTo>
                    <a:pt x="25" y="30"/>
                    <a:pt x="25" y="29"/>
                    <a:pt x="25" y="27"/>
                  </a:cubicBezTo>
                  <a:cubicBezTo>
                    <a:pt x="20" y="32"/>
                    <a:pt x="15" y="36"/>
                    <a:pt x="10" y="40"/>
                  </a:cubicBezTo>
                  <a:cubicBezTo>
                    <a:pt x="4" y="44"/>
                    <a:pt x="4" y="44"/>
                    <a:pt x="4" y="44"/>
                  </a:cubicBezTo>
                  <a:cubicBezTo>
                    <a:pt x="4" y="43"/>
                    <a:pt x="4" y="43"/>
                    <a:pt x="4" y="43"/>
                  </a:cubicBezTo>
                  <a:cubicBezTo>
                    <a:pt x="10" y="40"/>
                    <a:pt x="10" y="40"/>
                    <a:pt x="10" y="40"/>
                  </a:cubicBezTo>
                  <a:cubicBezTo>
                    <a:pt x="10" y="39"/>
                    <a:pt x="10" y="39"/>
                    <a:pt x="10" y="39"/>
                  </a:cubicBezTo>
                  <a:cubicBezTo>
                    <a:pt x="13" y="38"/>
                    <a:pt x="16" y="36"/>
                    <a:pt x="18" y="34"/>
                  </a:cubicBezTo>
                  <a:cubicBezTo>
                    <a:pt x="20" y="31"/>
                    <a:pt x="22" y="29"/>
                    <a:pt x="24" y="27"/>
                  </a:cubicBezTo>
                  <a:cubicBezTo>
                    <a:pt x="25" y="26"/>
                    <a:pt x="25" y="26"/>
                    <a:pt x="25" y="26"/>
                  </a:cubicBezTo>
                  <a:cubicBezTo>
                    <a:pt x="25" y="25"/>
                    <a:pt x="25" y="25"/>
                    <a:pt x="25" y="24"/>
                  </a:cubicBezTo>
                  <a:cubicBezTo>
                    <a:pt x="24" y="22"/>
                    <a:pt x="22" y="21"/>
                    <a:pt x="20" y="22"/>
                  </a:cubicBezTo>
                  <a:cubicBezTo>
                    <a:pt x="19" y="23"/>
                    <a:pt x="19" y="24"/>
                    <a:pt x="19" y="24"/>
                  </a:cubicBezTo>
                  <a:cubicBezTo>
                    <a:pt x="18" y="24"/>
                    <a:pt x="18" y="23"/>
                    <a:pt x="17" y="23"/>
                  </a:cubicBezTo>
                  <a:cubicBezTo>
                    <a:pt x="16" y="24"/>
                    <a:pt x="15" y="26"/>
                    <a:pt x="14" y="27"/>
                  </a:cubicBezTo>
                  <a:cubicBezTo>
                    <a:pt x="14" y="27"/>
                    <a:pt x="14" y="26"/>
                    <a:pt x="14" y="26"/>
                  </a:cubicBezTo>
                  <a:cubicBezTo>
                    <a:pt x="15" y="25"/>
                    <a:pt x="16" y="24"/>
                    <a:pt x="17" y="22"/>
                  </a:cubicBezTo>
                  <a:cubicBezTo>
                    <a:pt x="16" y="22"/>
                    <a:pt x="16" y="22"/>
                    <a:pt x="15" y="22"/>
                  </a:cubicBezTo>
                  <a:cubicBezTo>
                    <a:pt x="15" y="22"/>
                    <a:pt x="15" y="21"/>
                    <a:pt x="15" y="21"/>
                  </a:cubicBezTo>
                  <a:cubicBezTo>
                    <a:pt x="15" y="20"/>
                    <a:pt x="16" y="20"/>
                    <a:pt x="16" y="20"/>
                  </a:cubicBezTo>
                  <a:cubicBezTo>
                    <a:pt x="16" y="20"/>
                    <a:pt x="16" y="20"/>
                    <a:pt x="16" y="19"/>
                  </a:cubicBezTo>
                  <a:cubicBezTo>
                    <a:pt x="16" y="19"/>
                    <a:pt x="16" y="19"/>
                    <a:pt x="16" y="19"/>
                  </a:cubicBezTo>
                  <a:cubicBezTo>
                    <a:pt x="16" y="19"/>
                    <a:pt x="16" y="19"/>
                    <a:pt x="17" y="19"/>
                  </a:cubicBezTo>
                  <a:cubicBezTo>
                    <a:pt x="17" y="19"/>
                    <a:pt x="17" y="19"/>
                    <a:pt x="17" y="19"/>
                  </a:cubicBezTo>
                  <a:cubicBezTo>
                    <a:pt x="18" y="20"/>
                    <a:pt x="18" y="20"/>
                    <a:pt x="18" y="20"/>
                  </a:cubicBezTo>
                  <a:cubicBezTo>
                    <a:pt x="19" y="20"/>
                    <a:pt x="20" y="20"/>
                    <a:pt x="21" y="20"/>
                  </a:cubicBezTo>
                  <a:cubicBezTo>
                    <a:pt x="21" y="19"/>
                    <a:pt x="22" y="18"/>
                    <a:pt x="23" y="17"/>
                  </a:cubicBezTo>
                  <a:cubicBezTo>
                    <a:pt x="24" y="17"/>
                    <a:pt x="24" y="17"/>
                    <a:pt x="24" y="17"/>
                  </a:cubicBezTo>
                  <a:cubicBezTo>
                    <a:pt x="23" y="20"/>
                    <a:pt x="24" y="20"/>
                    <a:pt x="25" y="21"/>
                  </a:cubicBezTo>
                  <a:cubicBezTo>
                    <a:pt x="25" y="21"/>
                    <a:pt x="27" y="21"/>
                    <a:pt x="27" y="22"/>
                  </a:cubicBezTo>
                  <a:cubicBezTo>
                    <a:pt x="28" y="18"/>
                    <a:pt x="28" y="15"/>
                    <a:pt x="29" y="11"/>
                  </a:cubicBezTo>
                  <a:cubicBezTo>
                    <a:pt x="29" y="11"/>
                    <a:pt x="28" y="9"/>
                    <a:pt x="28" y="8"/>
                  </a:cubicBezTo>
                  <a:cubicBezTo>
                    <a:pt x="28" y="8"/>
                    <a:pt x="28" y="7"/>
                    <a:pt x="27" y="6"/>
                  </a:cubicBezTo>
                  <a:cubicBezTo>
                    <a:pt x="27" y="6"/>
                    <a:pt x="27" y="6"/>
                    <a:pt x="27" y="5"/>
                  </a:cubicBezTo>
                  <a:cubicBezTo>
                    <a:pt x="27" y="5"/>
                    <a:pt x="27" y="5"/>
                    <a:pt x="27" y="5"/>
                  </a:cubicBezTo>
                  <a:cubicBezTo>
                    <a:pt x="26" y="5"/>
                    <a:pt x="26" y="5"/>
                    <a:pt x="26" y="5"/>
                  </a:cubicBezTo>
                  <a:cubicBezTo>
                    <a:pt x="26" y="5"/>
                    <a:pt x="26" y="5"/>
                    <a:pt x="26" y="5"/>
                  </a:cubicBezTo>
                  <a:cubicBezTo>
                    <a:pt x="32" y="8"/>
                    <a:pt x="19" y="0"/>
                    <a:pt x="20" y="1"/>
                  </a:cubicBezTo>
                  <a:cubicBezTo>
                    <a:pt x="20" y="1"/>
                    <a:pt x="20" y="1"/>
                    <a:pt x="20" y="1"/>
                  </a:cubicBezTo>
                  <a:cubicBezTo>
                    <a:pt x="20" y="1"/>
                    <a:pt x="20" y="1"/>
                    <a:pt x="20" y="1"/>
                  </a:cubicBezTo>
                  <a:cubicBezTo>
                    <a:pt x="20" y="1"/>
                    <a:pt x="20" y="1"/>
                    <a:pt x="20" y="1"/>
                  </a:cubicBezTo>
                  <a:cubicBezTo>
                    <a:pt x="18" y="1"/>
                    <a:pt x="17" y="2"/>
                    <a:pt x="15" y="2"/>
                  </a:cubicBezTo>
                  <a:cubicBezTo>
                    <a:pt x="13" y="3"/>
                    <a:pt x="11" y="4"/>
                    <a:pt x="10" y="5"/>
                  </a:cubicBezTo>
                  <a:cubicBezTo>
                    <a:pt x="8" y="7"/>
                    <a:pt x="7" y="8"/>
                    <a:pt x="5" y="10"/>
                  </a:cubicBezTo>
                  <a:cubicBezTo>
                    <a:pt x="4" y="11"/>
                    <a:pt x="4" y="12"/>
                    <a:pt x="3" y="13"/>
                  </a:cubicBezTo>
                  <a:cubicBezTo>
                    <a:pt x="3" y="13"/>
                    <a:pt x="3" y="13"/>
                    <a:pt x="3" y="14"/>
                  </a:cubicBezTo>
                  <a:cubicBezTo>
                    <a:pt x="2" y="14"/>
                    <a:pt x="2" y="14"/>
                    <a:pt x="2" y="14"/>
                  </a:cubicBezTo>
                  <a:cubicBezTo>
                    <a:pt x="2" y="15"/>
                    <a:pt x="2" y="15"/>
                    <a:pt x="2" y="16"/>
                  </a:cubicBezTo>
                  <a:cubicBezTo>
                    <a:pt x="0" y="20"/>
                    <a:pt x="0" y="23"/>
                    <a:pt x="0" y="27"/>
                  </a:cubicBezTo>
                  <a:cubicBezTo>
                    <a:pt x="0" y="31"/>
                    <a:pt x="0" y="34"/>
                    <a:pt x="0" y="38"/>
                  </a:cubicBezTo>
                  <a:cubicBezTo>
                    <a:pt x="1" y="42"/>
                    <a:pt x="1" y="42"/>
                    <a:pt x="1" y="42"/>
                  </a:cubicBezTo>
                  <a:cubicBezTo>
                    <a:pt x="1" y="38"/>
                    <a:pt x="1" y="38"/>
                    <a:pt x="1" y="38"/>
                  </a:cubicBezTo>
                  <a:cubicBezTo>
                    <a:pt x="0" y="34"/>
                    <a:pt x="0" y="29"/>
                    <a:pt x="0" y="25"/>
                  </a:cubicBezTo>
                  <a:close/>
                  <a:moveTo>
                    <a:pt x="11" y="29"/>
                  </a:moveTo>
                  <a:cubicBezTo>
                    <a:pt x="11" y="29"/>
                    <a:pt x="11" y="29"/>
                    <a:pt x="11" y="29"/>
                  </a:cubicBezTo>
                  <a:cubicBezTo>
                    <a:pt x="11" y="29"/>
                    <a:pt x="11" y="29"/>
                    <a:pt x="11" y="29"/>
                  </a:cubicBezTo>
                  <a:cubicBezTo>
                    <a:pt x="11" y="29"/>
                    <a:pt x="11" y="29"/>
                    <a:pt x="11" y="29"/>
                  </a:cubicBezTo>
                  <a:cubicBezTo>
                    <a:pt x="11" y="29"/>
                    <a:pt x="11" y="29"/>
                    <a:pt x="11" y="29"/>
                  </a:cubicBezTo>
                  <a:close/>
                  <a:moveTo>
                    <a:pt x="3" y="37"/>
                  </a:moveTo>
                  <a:cubicBezTo>
                    <a:pt x="2" y="33"/>
                    <a:pt x="2" y="28"/>
                    <a:pt x="3" y="24"/>
                  </a:cubicBezTo>
                  <a:cubicBezTo>
                    <a:pt x="2" y="28"/>
                    <a:pt x="3" y="33"/>
                    <a:pt x="3" y="37"/>
                  </a:cubicBezTo>
                  <a:cubicBezTo>
                    <a:pt x="4" y="42"/>
                    <a:pt x="4" y="42"/>
                    <a:pt x="4" y="42"/>
                  </a:cubicBezTo>
                  <a:lnTo>
                    <a:pt x="3" y="37"/>
                  </a:lnTo>
                  <a:close/>
                  <a:moveTo>
                    <a:pt x="6" y="32"/>
                  </a:moveTo>
                  <a:cubicBezTo>
                    <a:pt x="6" y="32"/>
                    <a:pt x="6" y="32"/>
                    <a:pt x="6" y="32"/>
                  </a:cubicBezTo>
                  <a:cubicBezTo>
                    <a:pt x="6" y="33"/>
                    <a:pt x="5" y="33"/>
                    <a:pt x="5" y="33"/>
                  </a:cubicBezTo>
                  <a:cubicBezTo>
                    <a:pt x="5" y="33"/>
                    <a:pt x="5" y="33"/>
                    <a:pt x="5" y="33"/>
                  </a:cubicBezTo>
                  <a:cubicBezTo>
                    <a:pt x="5" y="33"/>
                    <a:pt x="6" y="33"/>
                    <a:pt x="6" y="32"/>
                  </a:cubicBezTo>
                  <a:close/>
                  <a:moveTo>
                    <a:pt x="11" y="36"/>
                  </a:moveTo>
                  <a:cubicBezTo>
                    <a:pt x="11" y="35"/>
                    <a:pt x="11" y="35"/>
                    <a:pt x="11" y="34"/>
                  </a:cubicBezTo>
                  <a:cubicBezTo>
                    <a:pt x="11" y="34"/>
                    <a:pt x="11" y="34"/>
                    <a:pt x="11" y="34"/>
                  </a:cubicBezTo>
                  <a:cubicBezTo>
                    <a:pt x="11" y="35"/>
                    <a:pt x="11" y="35"/>
                    <a:pt x="11" y="36"/>
                  </a:cubicBezTo>
                  <a:close/>
                  <a:moveTo>
                    <a:pt x="21" y="15"/>
                  </a:moveTo>
                  <a:cubicBezTo>
                    <a:pt x="21" y="15"/>
                    <a:pt x="21" y="15"/>
                    <a:pt x="21" y="15"/>
                  </a:cubicBezTo>
                  <a:cubicBezTo>
                    <a:pt x="21" y="15"/>
                    <a:pt x="21" y="15"/>
                    <a:pt x="21"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5" name="Freeform 38"/>
            <p:cNvSpPr/>
            <p:nvPr/>
          </p:nvSpPr>
          <p:spPr bwMode="auto">
            <a:xfrm>
              <a:off x="5940426" y="2652713"/>
              <a:ext cx="112713" cy="173038"/>
            </a:xfrm>
            <a:custGeom>
              <a:avLst/>
              <a:gdLst>
                <a:gd name="T0" fmla="*/ 15 w 30"/>
                <a:gd name="T1" fmla="*/ 42 h 46"/>
                <a:gd name="T2" fmla="*/ 16 w 30"/>
                <a:gd name="T3" fmla="*/ 41 h 46"/>
                <a:gd name="T4" fmla="*/ 17 w 30"/>
                <a:gd name="T5" fmla="*/ 36 h 46"/>
                <a:gd name="T6" fmla="*/ 14 w 30"/>
                <a:gd name="T7" fmla="*/ 36 h 46"/>
                <a:gd name="T8" fmla="*/ 10 w 30"/>
                <a:gd name="T9" fmla="*/ 40 h 46"/>
                <a:gd name="T10" fmla="*/ 7 w 30"/>
                <a:gd name="T11" fmla="*/ 43 h 46"/>
                <a:gd name="T12" fmla="*/ 6 w 30"/>
                <a:gd name="T13" fmla="*/ 41 h 46"/>
                <a:gd name="T14" fmla="*/ 5 w 30"/>
                <a:gd name="T15" fmla="*/ 36 h 46"/>
                <a:gd name="T16" fmla="*/ 4 w 30"/>
                <a:gd name="T17" fmla="*/ 37 h 46"/>
                <a:gd name="T18" fmla="*/ 3 w 30"/>
                <a:gd name="T19" fmla="*/ 31 h 46"/>
                <a:gd name="T20" fmla="*/ 4 w 30"/>
                <a:gd name="T21" fmla="*/ 36 h 46"/>
                <a:gd name="T22" fmla="*/ 4 w 30"/>
                <a:gd name="T23" fmla="*/ 36 h 46"/>
                <a:gd name="T24" fmla="*/ 5 w 30"/>
                <a:gd name="T25" fmla="*/ 36 h 46"/>
                <a:gd name="T26" fmla="*/ 5 w 30"/>
                <a:gd name="T27" fmla="*/ 37 h 46"/>
                <a:gd name="T28" fmla="*/ 7 w 30"/>
                <a:gd name="T29" fmla="*/ 43 h 46"/>
                <a:gd name="T30" fmla="*/ 12 w 30"/>
                <a:gd name="T31" fmla="*/ 38 h 46"/>
                <a:gd name="T32" fmla="*/ 14 w 30"/>
                <a:gd name="T33" fmla="*/ 36 h 46"/>
                <a:gd name="T34" fmla="*/ 15 w 30"/>
                <a:gd name="T35" fmla="*/ 38 h 46"/>
                <a:gd name="T36" fmla="*/ 15 w 30"/>
                <a:gd name="T37" fmla="*/ 38 h 46"/>
                <a:gd name="T38" fmla="*/ 25 w 30"/>
                <a:gd name="T39" fmla="*/ 26 h 46"/>
                <a:gd name="T40" fmla="*/ 24 w 30"/>
                <a:gd name="T41" fmla="*/ 20 h 46"/>
                <a:gd name="T42" fmla="*/ 19 w 30"/>
                <a:gd name="T43" fmla="*/ 20 h 46"/>
                <a:gd name="T44" fmla="*/ 12 w 30"/>
                <a:gd name="T45" fmla="*/ 27 h 46"/>
                <a:gd name="T46" fmla="*/ 12 w 30"/>
                <a:gd name="T47" fmla="*/ 27 h 46"/>
                <a:gd name="T48" fmla="*/ 12 w 30"/>
                <a:gd name="T49" fmla="*/ 27 h 46"/>
                <a:gd name="T50" fmla="*/ 13 w 30"/>
                <a:gd name="T51" fmla="*/ 26 h 46"/>
                <a:gd name="T52" fmla="*/ 17 w 30"/>
                <a:gd name="T53" fmla="*/ 18 h 46"/>
                <a:gd name="T54" fmla="*/ 15 w 30"/>
                <a:gd name="T55" fmla="*/ 20 h 46"/>
                <a:gd name="T56" fmla="*/ 14 w 30"/>
                <a:gd name="T57" fmla="*/ 19 h 46"/>
                <a:gd name="T58" fmla="*/ 15 w 30"/>
                <a:gd name="T59" fmla="*/ 16 h 46"/>
                <a:gd name="T60" fmla="*/ 16 w 30"/>
                <a:gd name="T61" fmla="*/ 15 h 46"/>
                <a:gd name="T62" fmla="*/ 18 w 30"/>
                <a:gd name="T63" fmla="*/ 16 h 46"/>
                <a:gd name="T64" fmla="*/ 20 w 30"/>
                <a:gd name="T65" fmla="*/ 17 h 46"/>
                <a:gd name="T66" fmla="*/ 25 w 30"/>
                <a:gd name="T67" fmla="*/ 13 h 46"/>
                <a:gd name="T68" fmla="*/ 29 w 30"/>
                <a:gd name="T69" fmla="*/ 18 h 46"/>
                <a:gd name="T70" fmla="*/ 28 w 30"/>
                <a:gd name="T71" fmla="*/ 2 h 46"/>
                <a:gd name="T72" fmla="*/ 18 w 30"/>
                <a:gd name="T73" fmla="*/ 0 h 46"/>
                <a:gd name="T74" fmla="*/ 0 w 30"/>
                <a:gd name="T75" fmla="*/ 28 h 46"/>
                <a:gd name="T76" fmla="*/ 2 w 30"/>
                <a:gd name="T77" fmla="*/ 40 h 46"/>
                <a:gd name="T78" fmla="*/ 2 w 30"/>
                <a:gd name="T79" fmla="*/ 40 h 46"/>
                <a:gd name="T80" fmla="*/ 3 w 30"/>
                <a:gd name="T81" fmla="*/ 39 h 46"/>
                <a:gd name="T82" fmla="*/ 6 w 30"/>
                <a:gd name="T83" fmla="*/ 44 h 46"/>
                <a:gd name="T84" fmla="*/ 11 w 30"/>
                <a:gd name="T85" fmla="*/ 41 h 46"/>
                <a:gd name="T86" fmla="*/ 6 w 30"/>
                <a:gd name="T87" fmla="*/ 45 h 46"/>
                <a:gd name="T88" fmla="*/ 4 w 30"/>
                <a:gd name="T89" fmla="*/ 40 h 46"/>
                <a:gd name="T90" fmla="*/ 4 w 30"/>
                <a:gd name="T91" fmla="*/ 38 h 46"/>
                <a:gd name="T92" fmla="*/ 2 w 30"/>
                <a:gd name="T93" fmla="*/ 40 h 46"/>
                <a:gd name="T94" fmla="*/ 2 w 30"/>
                <a:gd name="T95" fmla="*/ 38 h 46"/>
                <a:gd name="T96" fmla="*/ 3 w 30"/>
                <a:gd name="T97" fmla="*/ 17 h 46"/>
                <a:gd name="T98" fmla="*/ 4 w 30"/>
                <a:gd name="T99" fmla="*/ 38 h 46"/>
                <a:gd name="T100" fmla="*/ 4 w 30"/>
                <a:gd name="T101" fmla="*/ 38 h 46"/>
                <a:gd name="T102" fmla="*/ 6 w 30"/>
                <a:gd name="T103" fmla="*/ 44 h 46"/>
                <a:gd name="T104" fmla="*/ 7 w 30"/>
                <a:gd name="T105" fmla="*/ 44 h 46"/>
                <a:gd name="T106" fmla="*/ 11 w 30"/>
                <a:gd name="T107" fmla="*/ 41 h 46"/>
                <a:gd name="T108" fmla="*/ 14 w 30"/>
                <a:gd name="T109" fmla="*/ 38 h 46"/>
                <a:gd name="T110" fmla="*/ 15 w 30"/>
                <a:gd name="T111"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 h="46">
                  <a:moveTo>
                    <a:pt x="15" y="42"/>
                  </a:moveTo>
                  <a:cubicBezTo>
                    <a:pt x="15" y="42"/>
                    <a:pt x="15" y="42"/>
                    <a:pt x="15" y="42"/>
                  </a:cubicBezTo>
                  <a:cubicBezTo>
                    <a:pt x="15" y="42"/>
                    <a:pt x="15" y="42"/>
                    <a:pt x="15" y="42"/>
                  </a:cubicBezTo>
                  <a:cubicBezTo>
                    <a:pt x="15" y="42"/>
                    <a:pt x="15" y="42"/>
                    <a:pt x="15" y="42"/>
                  </a:cubicBezTo>
                  <a:cubicBezTo>
                    <a:pt x="15" y="42"/>
                    <a:pt x="15" y="42"/>
                    <a:pt x="15" y="42"/>
                  </a:cubicBezTo>
                  <a:cubicBezTo>
                    <a:pt x="16" y="41"/>
                    <a:pt x="16" y="41"/>
                    <a:pt x="16" y="41"/>
                  </a:cubicBezTo>
                  <a:cubicBezTo>
                    <a:pt x="18" y="39"/>
                    <a:pt x="20" y="36"/>
                    <a:pt x="22" y="34"/>
                  </a:cubicBezTo>
                  <a:cubicBezTo>
                    <a:pt x="24" y="32"/>
                    <a:pt x="25" y="29"/>
                    <a:pt x="25" y="27"/>
                  </a:cubicBezTo>
                  <a:cubicBezTo>
                    <a:pt x="22" y="30"/>
                    <a:pt x="20" y="33"/>
                    <a:pt x="17" y="36"/>
                  </a:cubicBezTo>
                  <a:cubicBezTo>
                    <a:pt x="16" y="37"/>
                    <a:pt x="16" y="38"/>
                    <a:pt x="15" y="38"/>
                  </a:cubicBezTo>
                  <a:cubicBezTo>
                    <a:pt x="15" y="37"/>
                    <a:pt x="15" y="37"/>
                    <a:pt x="15" y="37"/>
                  </a:cubicBezTo>
                  <a:cubicBezTo>
                    <a:pt x="15" y="36"/>
                    <a:pt x="15" y="36"/>
                    <a:pt x="14" y="36"/>
                  </a:cubicBezTo>
                  <a:cubicBezTo>
                    <a:pt x="14" y="36"/>
                    <a:pt x="14" y="36"/>
                    <a:pt x="14" y="36"/>
                  </a:cubicBezTo>
                  <a:cubicBezTo>
                    <a:pt x="13" y="37"/>
                    <a:pt x="13" y="37"/>
                    <a:pt x="13" y="37"/>
                  </a:cubicBezTo>
                  <a:cubicBezTo>
                    <a:pt x="12" y="38"/>
                    <a:pt x="11" y="39"/>
                    <a:pt x="10" y="40"/>
                  </a:cubicBezTo>
                  <a:cubicBezTo>
                    <a:pt x="9" y="41"/>
                    <a:pt x="8" y="42"/>
                    <a:pt x="7" y="43"/>
                  </a:cubicBezTo>
                  <a:cubicBezTo>
                    <a:pt x="7" y="43"/>
                    <a:pt x="7" y="43"/>
                    <a:pt x="7" y="43"/>
                  </a:cubicBezTo>
                  <a:cubicBezTo>
                    <a:pt x="7" y="43"/>
                    <a:pt x="7" y="43"/>
                    <a:pt x="7" y="43"/>
                  </a:cubicBezTo>
                  <a:cubicBezTo>
                    <a:pt x="7" y="43"/>
                    <a:pt x="7" y="43"/>
                    <a:pt x="7" y="43"/>
                  </a:cubicBezTo>
                  <a:cubicBezTo>
                    <a:pt x="7" y="42"/>
                    <a:pt x="7" y="42"/>
                    <a:pt x="7" y="42"/>
                  </a:cubicBezTo>
                  <a:cubicBezTo>
                    <a:pt x="6" y="41"/>
                    <a:pt x="6" y="41"/>
                    <a:pt x="6" y="41"/>
                  </a:cubicBezTo>
                  <a:cubicBezTo>
                    <a:pt x="6" y="40"/>
                    <a:pt x="6" y="40"/>
                    <a:pt x="5" y="39"/>
                  </a:cubicBezTo>
                  <a:cubicBezTo>
                    <a:pt x="5" y="38"/>
                    <a:pt x="5" y="37"/>
                    <a:pt x="5" y="36"/>
                  </a:cubicBezTo>
                  <a:cubicBezTo>
                    <a:pt x="5" y="36"/>
                    <a:pt x="5" y="36"/>
                    <a:pt x="5" y="36"/>
                  </a:cubicBezTo>
                  <a:cubicBezTo>
                    <a:pt x="5" y="36"/>
                    <a:pt x="4" y="36"/>
                    <a:pt x="4" y="36"/>
                  </a:cubicBezTo>
                  <a:cubicBezTo>
                    <a:pt x="4" y="37"/>
                    <a:pt x="4" y="37"/>
                    <a:pt x="4" y="37"/>
                  </a:cubicBezTo>
                  <a:cubicBezTo>
                    <a:pt x="4" y="37"/>
                    <a:pt x="4" y="37"/>
                    <a:pt x="4" y="37"/>
                  </a:cubicBezTo>
                  <a:cubicBezTo>
                    <a:pt x="4" y="37"/>
                    <a:pt x="4" y="37"/>
                    <a:pt x="4" y="37"/>
                  </a:cubicBezTo>
                  <a:cubicBezTo>
                    <a:pt x="4" y="36"/>
                    <a:pt x="3" y="36"/>
                    <a:pt x="3" y="36"/>
                  </a:cubicBezTo>
                  <a:cubicBezTo>
                    <a:pt x="3" y="34"/>
                    <a:pt x="3" y="32"/>
                    <a:pt x="3" y="31"/>
                  </a:cubicBezTo>
                  <a:cubicBezTo>
                    <a:pt x="3" y="32"/>
                    <a:pt x="3" y="33"/>
                    <a:pt x="3" y="35"/>
                  </a:cubicBezTo>
                  <a:cubicBezTo>
                    <a:pt x="4" y="36"/>
                    <a:pt x="4" y="36"/>
                    <a:pt x="4" y="36"/>
                  </a:cubicBezTo>
                  <a:cubicBezTo>
                    <a:pt x="4" y="36"/>
                    <a:pt x="4" y="36"/>
                    <a:pt x="4" y="36"/>
                  </a:cubicBezTo>
                  <a:cubicBezTo>
                    <a:pt x="4" y="36"/>
                    <a:pt x="4" y="36"/>
                    <a:pt x="4" y="36"/>
                  </a:cubicBezTo>
                  <a:cubicBezTo>
                    <a:pt x="4" y="36"/>
                    <a:pt x="4" y="37"/>
                    <a:pt x="4" y="37"/>
                  </a:cubicBezTo>
                  <a:cubicBezTo>
                    <a:pt x="4" y="36"/>
                    <a:pt x="4" y="36"/>
                    <a:pt x="4"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7"/>
                    <a:pt x="5" y="37"/>
                    <a:pt x="5" y="37"/>
                  </a:cubicBezTo>
                  <a:cubicBezTo>
                    <a:pt x="6" y="39"/>
                    <a:pt x="6" y="40"/>
                    <a:pt x="7" y="41"/>
                  </a:cubicBezTo>
                  <a:cubicBezTo>
                    <a:pt x="7" y="42"/>
                    <a:pt x="7" y="42"/>
                    <a:pt x="7" y="42"/>
                  </a:cubicBezTo>
                  <a:cubicBezTo>
                    <a:pt x="7" y="43"/>
                    <a:pt x="7" y="43"/>
                    <a:pt x="7" y="43"/>
                  </a:cubicBezTo>
                  <a:cubicBezTo>
                    <a:pt x="7" y="43"/>
                    <a:pt x="7" y="42"/>
                    <a:pt x="8" y="42"/>
                  </a:cubicBezTo>
                  <a:cubicBezTo>
                    <a:pt x="8" y="42"/>
                    <a:pt x="8" y="42"/>
                    <a:pt x="9" y="41"/>
                  </a:cubicBezTo>
                  <a:cubicBezTo>
                    <a:pt x="12" y="38"/>
                    <a:pt x="12" y="38"/>
                    <a:pt x="12" y="38"/>
                  </a:cubicBezTo>
                  <a:cubicBezTo>
                    <a:pt x="14" y="36"/>
                    <a:pt x="14" y="36"/>
                    <a:pt x="14" y="36"/>
                  </a:cubicBezTo>
                  <a:cubicBezTo>
                    <a:pt x="14" y="36"/>
                    <a:pt x="14" y="36"/>
                    <a:pt x="14" y="36"/>
                  </a:cubicBezTo>
                  <a:cubicBezTo>
                    <a:pt x="14" y="36"/>
                    <a:pt x="14" y="36"/>
                    <a:pt x="14" y="36"/>
                  </a:cubicBezTo>
                  <a:cubicBezTo>
                    <a:pt x="15" y="36"/>
                    <a:pt x="15" y="36"/>
                    <a:pt x="15" y="36"/>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6" y="37"/>
                    <a:pt x="16" y="37"/>
                    <a:pt x="16" y="37"/>
                  </a:cubicBezTo>
                  <a:cubicBezTo>
                    <a:pt x="16" y="37"/>
                    <a:pt x="16" y="37"/>
                    <a:pt x="16" y="37"/>
                  </a:cubicBezTo>
                  <a:cubicBezTo>
                    <a:pt x="19" y="33"/>
                    <a:pt x="22" y="30"/>
                    <a:pt x="25" y="26"/>
                  </a:cubicBezTo>
                  <a:cubicBezTo>
                    <a:pt x="26" y="25"/>
                    <a:pt x="26" y="25"/>
                    <a:pt x="26" y="25"/>
                  </a:cubicBezTo>
                  <a:cubicBezTo>
                    <a:pt x="26" y="24"/>
                    <a:pt x="26" y="23"/>
                    <a:pt x="26" y="22"/>
                  </a:cubicBezTo>
                  <a:cubicBezTo>
                    <a:pt x="26" y="21"/>
                    <a:pt x="25" y="20"/>
                    <a:pt x="24" y="20"/>
                  </a:cubicBezTo>
                  <a:cubicBezTo>
                    <a:pt x="23" y="19"/>
                    <a:pt x="22" y="19"/>
                    <a:pt x="21" y="20"/>
                  </a:cubicBezTo>
                  <a:cubicBezTo>
                    <a:pt x="21" y="20"/>
                    <a:pt x="20" y="22"/>
                    <a:pt x="20" y="22"/>
                  </a:cubicBezTo>
                  <a:cubicBezTo>
                    <a:pt x="20" y="21"/>
                    <a:pt x="19" y="20"/>
                    <a:pt x="19" y="20"/>
                  </a:cubicBezTo>
                  <a:cubicBezTo>
                    <a:pt x="17" y="22"/>
                    <a:pt x="16" y="24"/>
                    <a:pt x="14" y="25"/>
                  </a:cubicBezTo>
                  <a:cubicBezTo>
                    <a:pt x="14" y="25"/>
                    <a:pt x="13" y="26"/>
                    <a:pt x="13" y="26"/>
                  </a:cubicBezTo>
                  <a:cubicBezTo>
                    <a:pt x="13" y="27"/>
                    <a:pt x="13" y="27"/>
                    <a:pt x="12" y="27"/>
                  </a:cubicBezTo>
                  <a:cubicBezTo>
                    <a:pt x="12" y="27"/>
                    <a:pt x="12" y="27"/>
                    <a:pt x="12" y="27"/>
                  </a:cubicBezTo>
                  <a:cubicBezTo>
                    <a:pt x="12" y="27"/>
                    <a:pt x="12" y="27"/>
                    <a:pt x="12" y="27"/>
                  </a:cubicBezTo>
                  <a:cubicBezTo>
                    <a:pt x="12" y="27"/>
                    <a:pt x="12" y="27"/>
                    <a:pt x="12" y="27"/>
                  </a:cubicBezTo>
                  <a:cubicBezTo>
                    <a:pt x="12" y="25"/>
                    <a:pt x="12" y="23"/>
                    <a:pt x="12" y="21"/>
                  </a:cubicBezTo>
                  <a:cubicBezTo>
                    <a:pt x="12" y="23"/>
                    <a:pt x="12" y="24"/>
                    <a:pt x="12" y="26"/>
                  </a:cubicBezTo>
                  <a:cubicBezTo>
                    <a:pt x="12" y="27"/>
                    <a:pt x="12" y="27"/>
                    <a:pt x="12" y="27"/>
                  </a:cubicBezTo>
                  <a:cubicBezTo>
                    <a:pt x="12" y="27"/>
                    <a:pt x="12" y="27"/>
                    <a:pt x="12" y="27"/>
                  </a:cubicBezTo>
                  <a:cubicBezTo>
                    <a:pt x="12" y="26"/>
                    <a:pt x="12" y="26"/>
                    <a:pt x="12" y="26"/>
                  </a:cubicBezTo>
                  <a:cubicBezTo>
                    <a:pt x="13" y="26"/>
                    <a:pt x="13" y="26"/>
                    <a:pt x="13" y="26"/>
                  </a:cubicBezTo>
                  <a:cubicBezTo>
                    <a:pt x="13" y="26"/>
                    <a:pt x="14" y="25"/>
                    <a:pt x="14" y="25"/>
                  </a:cubicBezTo>
                  <a:cubicBezTo>
                    <a:pt x="16" y="23"/>
                    <a:pt x="17" y="21"/>
                    <a:pt x="19" y="19"/>
                  </a:cubicBezTo>
                  <a:cubicBezTo>
                    <a:pt x="18" y="19"/>
                    <a:pt x="18" y="18"/>
                    <a:pt x="17" y="18"/>
                  </a:cubicBezTo>
                  <a:cubicBezTo>
                    <a:pt x="17" y="18"/>
                    <a:pt x="17" y="18"/>
                    <a:pt x="16" y="19"/>
                  </a:cubicBezTo>
                  <a:cubicBezTo>
                    <a:pt x="16" y="19"/>
                    <a:pt x="16" y="20"/>
                    <a:pt x="15" y="20"/>
                  </a:cubicBezTo>
                  <a:cubicBezTo>
                    <a:pt x="15" y="20"/>
                    <a:pt x="15" y="20"/>
                    <a:pt x="15" y="20"/>
                  </a:cubicBezTo>
                  <a:cubicBezTo>
                    <a:pt x="15" y="20"/>
                    <a:pt x="15" y="20"/>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8"/>
                    <a:pt x="14" y="17"/>
                    <a:pt x="15" y="16"/>
                  </a:cubicBezTo>
                  <a:cubicBezTo>
                    <a:pt x="15" y="16"/>
                    <a:pt x="15" y="16"/>
                    <a:pt x="15" y="16"/>
                  </a:cubicBezTo>
                  <a:cubicBezTo>
                    <a:pt x="15" y="16"/>
                    <a:pt x="15" y="15"/>
                    <a:pt x="15" y="15"/>
                  </a:cubicBezTo>
                  <a:cubicBezTo>
                    <a:pt x="15" y="15"/>
                    <a:pt x="16" y="15"/>
                    <a:pt x="16" y="15"/>
                  </a:cubicBezTo>
                  <a:cubicBezTo>
                    <a:pt x="16" y="15"/>
                    <a:pt x="16" y="15"/>
                    <a:pt x="16" y="15"/>
                  </a:cubicBezTo>
                  <a:cubicBezTo>
                    <a:pt x="16" y="15"/>
                    <a:pt x="16" y="15"/>
                    <a:pt x="17" y="16"/>
                  </a:cubicBezTo>
                  <a:cubicBezTo>
                    <a:pt x="17" y="16"/>
                    <a:pt x="17" y="16"/>
                    <a:pt x="18" y="16"/>
                  </a:cubicBezTo>
                  <a:cubicBezTo>
                    <a:pt x="18" y="17"/>
                    <a:pt x="18" y="17"/>
                    <a:pt x="18" y="17"/>
                  </a:cubicBezTo>
                  <a:cubicBezTo>
                    <a:pt x="18" y="17"/>
                    <a:pt x="19" y="17"/>
                    <a:pt x="19" y="17"/>
                  </a:cubicBezTo>
                  <a:cubicBezTo>
                    <a:pt x="19" y="17"/>
                    <a:pt x="19" y="17"/>
                    <a:pt x="20" y="17"/>
                  </a:cubicBezTo>
                  <a:cubicBezTo>
                    <a:pt x="20" y="18"/>
                    <a:pt x="21" y="17"/>
                    <a:pt x="22" y="17"/>
                  </a:cubicBezTo>
                  <a:cubicBezTo>
                    <a:pt x="23" y="16"/>
                    <a:pt x="24" y="15"/>
                    <a:pt x="24" y="14"/>
                  </a:cubicBezTo>
                  <a:cubicBezTo>
                    <a:pt x="25" y="13"/>
                    <a:pt x="25" y="13"/>
                    <a:pt x="25" y="13"/>
                  </a:cubicBezTo>
                  <a:cubicBezTo>
                    <a:pt x="25" y="15"/>
                    <a:pt x="25" y="16"/>
                    <a:pt x="25" y="17"/>
                  </a:cubicBezTo>
                  <a:cubicBezTo>
                    <a:pt x="25" y="17"/>
                    <a:pt x="26" y="18"/>
                    <a:pt x="26" y="18"/>
                  </a:cubicBezTo>
                  <a:cubicBezTo>
                    <a:pt x="27" y="18"/>
                    <a:pt x="28" y="18"/>
                    <a:pt x="29" y="18"/>
                  </a:cubicBezTo>
                  <a:cubicBezTo>
                    <a:pt x="29" y="16"/>
                    <a:pt x="30" y="14"/>
                    <a:pt x="30" y="11"/>
                  </a:cubicBezTo>
                  <a:cubicBezTo>
                    <a:pt x="30" y="9"/>
                    <a:pt x="30" y="6"/>
                    <a:pt x="29" y="4"/>
                  </a:cubicBezTo>
                  <a:cubicBezTo>
                    <a:pt x="29" y="4"/>
                    <a:pt x="29" y="3"/>
                    <a:pt x="28" y="2"/>
                  </a:cubicBezTo>
                  <a:cubicBezTo>
                    <a:pt x="28" y="2"/>
                    <a:pt x="27" y="1"/>
                    <a:pt x="27" y="1"/>
                  </a:cubicBezTo>
                  <a:cubicBezTo>
                    <a:pt x="26" y="0"/>
                    <a:pt x="24" y="0"/>
                    <a:pt x="23" y="0"/>
                  </a:cubicBezTo>
                  <a:cubicBezTo>
                    <a:pt x="21" y="0"/>
                    <a:pt x="20" y="0"/>
                    <a:pt x="18" y="0"/>
                  </a:cubicBezTo>
                  <a:cubicBezTo>
                    <a:pt x="15" y="1"/>
                    <a:pt x="11" y="3"/>
                    <a:pt x="8" y="7"/>
                  </a:cubicBezTo>
                  <a:cubicBezTo>
                    <a:pt x="4" y="10"/>
                    <a:pt x="2" y="15"/>
                    <a:pt x="1" y="18"/>
                  </a:cubicBezTo>
                  <a:cubicBezTo>
                    <a:pt x="0" y="22"/>
                    <a:pt x="0" y="25"/>
                    <a:pt x="0" y="28"/>
                  </a:cubicBezTo>
                  <a:cubicBezTo>
                    <a:pt x="0" y="31"/>
                    <a:pt x="0" y="33"/>
                    <a:pt x="0" y="36"/>
                  </a:cubicBezTo>
                  <a:cubicBezTo>
                    <a:pt x="1" y="37"/>
                    <a:pt x="1" y="38"/>
                    <a:pt x="1" y="39"/>
                  </a:cubicBezTo>
                  <a:cubicBezTo>
                    <a:pt x="2" y="40"/>
                    <a:pt x="2" y="40"/>
                    <a:pt x="2" y="40"/>
                  </a:cubicBezTo>
                  <a:cubicBezTo>
                    <a:pt x="2" y="40"/>
                    <a:pt x="2" y="40"/>
                    <a:pt x="2" y="40"/>
                  </a:cubicBezTo>
                  <a:cubicBezTo>
                    <a:pt x="2" y="40"/>
                    <a:pt x="2" y="40"/>
                    <a:pt x="2" y="40"/>
                  </a:cubicBezTo>
                  <a:cubicBezTo>
                    <a:pt x="2" y="40"/>
                    <a:pt x="2" y="40"/>
                    <a:pt x="2" y="40"/>
                  </a:cubicBezTo>
                  <a:cubicBezTo>
                    <a:pt x="2" y="40"/>
                    <a:pt x="2" y="40"/>
                    <a:pt x="2" y="40"/>
                  </a:cubicBezTo>
                  <a:cubicBezTo>
                    <a:pt x="3" y="39"/>
                    <a:pt x="3" y="39"/>
                    <a:pt x="3" y="39"/>
                  </a:cubicBezTo>
                  <a:cubicBezTo>
                    <a:pt x="3" y="39"/>
                    <a:pt x="3" y="39"/>
                    <a:pt x="3" y="39"/>
                  </a:cubicBezTo>
                  <a:cubicBezTo>
                    <a:pt x="4" y="40"/>
                    <a:pt x="4" y="40"/>
                    <a:pt x="4" y="40"/>
                  </a:cubicBezTo>
                  <a:cubicBezTo>
                    <a:pt x="4" y="41"/>
                    <a:pt x="5" y="42"/>
                    <a:pt x="5" y="43"/>
                  </a:cubicBezTo>
                  <a:cubicBezTo>
                    <a:pt x="5" y="43"/>
                    <a:pt x="5" y="44"/>
                    <a:pt x="6" y="44"/>
                  </a:cubicBezTo>
                  <a:cubicBezTo>
                    <a:pt x="6" y="45"/>
                    <a:pt x="6" y="45"/>
                    <a:pt x="6" y="45"/>
                  </a:cubicBezTo>
                  <a:cubicBezTo>
                    <a:pt x="6" y="45"/>
                    <a:pt x="6" y="46"/>
                    <a:pt x="7" y="45"/>
                  </a:cubicBezTo>
                  <a:cubicBezTo>
                    <a:pt x="8" y="44"/>
                    <a:pt x="9" y="42"/>
                    <a:pt x="11" y="41"/>
                  </a:cubicBezTo>
                  <a:cubicBezTo>
                    <a:pt x="10" y="42"/>
                    <a:pt x="9" y="43"/>
                    <a:pt x="8" y="44"/>
                  </a:cubicBezTo>
                  <a:cubicBezTo>
                    <a:pt x="7" y="45"/>
                    <a:pt x="7" y="45"/>
                    <a:pt x="7" y="45"/>
                  </a:cubicBezTo>
                  <a:cubicBezTo>
                    <a:pt x="6" y="45"/>
                    <a:pt x="6" y="45"/>
                    <a:pt x="6" y="45"/>
                  </a:cubicBezTo>
                  <a:cubicBezTo>
                    <a:pt x="6" y="45"/>
                    <a:pt x="6" y="45"/>
                    <a:pt x="6" y="45"/>
                  </a:cubicBezTo>
                  <a:cubicBezTo>
                    <a:pt x="6" y="44"/>
                    <a:pt x="6" y="44"/>
                    <a:pt x="6" y="44"/>
                  </a:cubicBezTo>
                  <a:cubicBezTo>
                    <a:pt x="5" y="43"/>
                    <a:pt x="5" y="41"/>
                    <a:pt x="4" y="40"/>
                  </a:cubicBezTo>
                  <a:cubicBezTo>
                    <a:pt x="4" y="39"/>
                    <a:pt x="4" y="39"/>
                    <a:pt x="4" y="39"/>
                  </a:cubicBezTo>
                  <a:cubicBezTo>
                    <a:pt x="4" y="38"/>
                    <a:pt x="4" y="38"/>
                    <a:pt x="4" y="38"/>
                  </a:cubicBezTo>
                  <a:cubicBezTo>
                    <a:pt x="4" y="38"/>
                    <a:pt x="4" y="38"/>
                    <a:pt x="4" y="38"/>
                  </a:cubicBezTo>
                  <a:cubicBezTo>
                    <a:pt x="3" y="39"/>
                    <a:pt x="3" y="39"/>
                    <a:pt x="3" y="39"/>
                  </a:cubicBezTo>
                  <a:cubicBezTo>
                    <a:pt x="2" y="39"/>
                    <a:pt x="2" y="39"/>
                    <a:pt x="2" y="39"/>
                  </a:cubicBezTo>
                  <a:cubicBezTo>
                    <a:pt x="2" y="40"/>
                    <a:pt x="2" y="40"/>
                    <a:pt x="2" y="40"/>
                  </a:cubicBezTo>
                  <a:cubicBezTo>
                    <a:pt x="2" y="40"/>
                    <a:pt x="2" y="40"/>
                    <a:pt x="2" y="40"/>
                  </a:cubicBezTo>
                  <a:cubicBezTo>
                    <a:pt x="2" y="39"/>
                    <a:pt x="2" y="39"/>
                    <a:pt x="2" y="39"/>
                  </a:cubicBezTo>
                  <a:cubicBezTo>
                    <a:pt x="2" y="38"/>
                    <a:pt x="2" y="38"/>
                    <a:pt x="2" y="38"/>
                  </a:cubicBezTo>
                  <a:cubicBezTo>
                    <a:pt x="1" y="35"/>
                    <a:pt x="0" y="33"/>
                    <a:pt x="0" y="29"/>
                  </a:cubicBezTo>
                  <a:cubicBezTo>
                    <a:pt x="0" y="26"/>
                    <a:pt x="0" y="22"/>
                    <a:pt x="2" y="17"/>
                  </a:cubicBezTo>
                  <a:cubicBezTo>
                    <a:pt x="2" y="17"/>
                    <a:pt x="2" y="18"/>
                    <a:pt x="3" y="17"/>
                  </a:cubicBezTo>
                  <a:cubicBezTo>
                    <a:pt x="2" y="22"/>
                    <a:pt x="1" y="25"/>
                    <a:pt x="1" y="28"/>
                  </a:cubicBezTo>
                  <a:cubicBezTo>
                    <a:pt x="1" y="32"/>
                    <a:pt x="2" y="35"/>
                    <a:pt x="2" y="37"/>
                  </a:cubicBezTo>
                  <a:cubicBezTo>
                    <a:pt x="2" y="38"/>
                    <a:pt x="2" y="40"/>
                    <a:pt x="4" y="38"/>
                  </a:cubicBezTo>
                  <a:cubicBezTo>
                    <a:pt x="4" y="38"/>
                    <a:pt x="4" y="38"/>
                    <a:pt x="4" y="38"/>
                  </a:cubicBezTo>
                  <a:cubicBezTo>
                    <a:pt x="4" y="38"/>
                    <a:pt x="4" y="38"/>
                    <a:pt x="4" y="38"/>
                  </a:cubicBezTo>
                  <a:cubicBezTo>
                    <a:pt x="4" y="38"/>
                    <a:pt x="4" y="38"/>
                    <a:pt x="4" y="38"/>
                  </a:cubicBezTo>
                  <a:cubicBezTo>
                    <a:pt x="4" y="39"/>
                    <a:pt x="4" y="39"/>
                    <a:pt x="4" y="39"/>
                  </a:cubicBezTo>
                  <a:cubicBezTo>
                    <a:pt x="4" y="40"/>
                    <a:pt x="4" y="40"/>
                    <a:pt x="4" y="40"/>
                  </a:cubicBezTo>
                  <a:cubicBezTo>
                    <a:pt x="5" y="41"/>
                    <a:pt x="5" y="42"/>
                    <a:pt x="6" y="44"/>
                  </a:cubicBezTo>
                  <a:cubicBezTo>
                    <a:pt x="7" y="44"/>
                    <a:pt x="7" y="44"/>
                    <a:pt x="7" y="44"/>
                  </a:cubicBezTo>
                  <a:cubicBezTo>
                    <a:pt x="7" y="45"/>
                    <a:pt x="7" y="44"/>
                    <a:pt x="7" y="44"/>
                  </a:cubicBezTo>
                  <a:cubicBezTo>
                    <a:pt x="7" y="44"/>
                    <a:pt x="7" y="44"/>
                    <a:pt x="7" y="44"/>
                  </a:cubicBezTo>
                  <a:cubicBezTo>
                    <a:pt x="9" y="43"/>
                    <a:pt x="9" y="43"/>
                    <a:pt x="9" y="43"/>
                  </a:cubicBezTo>
                  <a:cubicBezTo>
                    <a:pt x="10" y="42"/>
                    <a:pt x="11" y="41"/>
                    <a:pt x="12" y="40"/>
                  </a:cubicBezTo>
                  <a:cubicBezTo>
                    <a:pt x="11" y="41"/>
                    <a:pt x="11" y="41"/>
                    <a:pt x="11" y="41"/>
                  </a:cubicBezTo>
                  <a:cubicBezTo>
                    <a:pt x="14" y="39"/>
                    <a:pt x="14" y="39"/>
                    <a:pt x="14" y="39"/>
                  </a:cubicBezTo>
                  <a:cubicBezTo>
                    <a:pt x="14" y="38"/>
                    <a:pt x="14" y="38"/>
                    <a:pt x="14" y="38"/>
                  </a:cubicBezTo>
                  <a:cubicBezTo>
                    <a:pt x="14" y="38"/>
                    <a:pt x="14" y="38"/>
                    <a:pt x="14" y="38"/>
                  </a:cubicBezTo>
                  <a:cubicBezTo>
                    <a:pt x="14" y="38"/>
                    <a:pt x="14" y="38"/>
                    <a:pt x="14" y="38"/>
                  </a:cubicBezTo>
                  <a:cubicBezTo>
                    <a:pt x="14" y="39"/>
                    <a:pt x="14" y="39"/>
                    <a:pt x="14" y="39"/>
                  </a:cubicBezTo>
                  <a:cubicBezTo>
                    <a:pt x="15" y="40"/>
                    <a:pt x="15" y="40"/>
                    <a:pt x="15" y="40"/>
                  </a:cubicBezTo>
                  <a:cubicBezTo>
                    <a:pt x="15" y="42"/>
                    <a:pt x="15" y="42"/>
                    <a:pt x="15" y="4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6" name="Freeform 39"/>
            <p:cNvSpPr>
              <a:spLocks noEditPoints="1"/>
            </p:cNvSpPr>
            <p:nvPr/>
          </p:nvSpPr>
          <p:spPr bwMode="auto">
            <a:xfrm>
              <a:off x="5534026" y="2908301"/>
              <a:ext cx="160338" cy="146050"/>
            </a:xfrm>
            <a:custGeom>
              <a:avLst/>
              <a:gdLst>
                <a:gd name="T0" fmla="*/ 42 w 43"/>
                <a:gd name="T1" fmla="*/ 30 h 39"/>
                <a:gd name="T2" fmla="*/ 38 w 43"/>
                <a:gd name="T3" fmla="*/ 23 h 39"/>
                <a:gd name="T4" fmla="*/ 43 w 43"/>
                <a:gd name="T5" fmla="*/ 33 h 39"/>
                <a:gd name="T6" fmla="*/ 42 w 43"/>
                <a:gd name="T7" fmla="*/ 36 h 39"/>
                <a:gd name="T8" fmla="*/ 40 w 43"/>
                <a:gd name="T9" fmla="*/ 37 h 39"/>
                <a:gd name="T10" fmla="*/ 23 w 43"/>
                <a:gd name="T11" fmla="*/ 35 h 39"/>
                <a:gd name="T12" fmla="*/ 39 w 43"/>
                <a:gd name="T13" fmla="*/ 36 h 39"/>
                <a:gd name="T14" fmla="*/ 40 w 43"/>
                <a:gd name="T15" fmla="*/ 36 h 39"/>
                <a:gd name="T16" fmla="*/ 41 w 43"/>
                <a:gd name="T17" fmla="*/ 35 h 39"/>
                <a:gd name="T18" fmla="*/ 42 w 43"/>
                <a:gd name="T19" fmla="*/ 34 h 39"/>
                <a:gd name="T20" fmla="*/ 41 w 43"/>
                <a:gd name="T21" fmla="*/ 32 h 39"/>
                <a:gd name="T22" fmla="*/ 39 w 43"/>
                <a:gd name="T23" fmla="*/ 27 h 39"/>
                <a:gd name="T24" fmla="*/ 34 w 43"/>
                <a:gd name="T25" fmla="*/ 14 h 39"/>
                <a:gd name="T26" fmla="*/ 27 w 43"/>
                <a:gd name="T27" fmla="*/ 7 h 39"/>
                <a:gd name="T28" fmla="*/ 36 w 43"/>
                <a:gd name="T29" fmla="*/ 23 h 39"/>
                <a:gd name="T30" fmla="*/ 38 w 43"/>
                <a:gd name="T31" fmla="*/ 29 h 39"/>
                <a:gd name="T32" fmla="*/ 39 w 43"/>
                <a:gd name="T33" fmla="*/ 32 h 39"/>
                <a:gd name="T34" fmla="*/ 39 w 43"/>
                <a:gd name="T35" fmla="*/ 33 h 39"/>
                <a:gd name="T36" fmla="*/ 38 w 43"/>
                <a:gd name="T37" fmla="*/ 35 h 39"/>
                <a:gd name="T38" fmla="*/ 39 w 43"/>
                <a:gd name="T39" fmla="*/ 33 h 39"/>
                <a:gd name="T40" fmla="*/ 39 w 43"/>
                <a:gd name="T41" fmla="*/ 32 h 39"/>
                <a:gd name="T42" fmla="*/ 38 w 43"/>
                <a:gd name="T43" fmla="*/ 28 h 39"/>
                <a:gd name="T44" fmla="*/ 31 w 43"/>
                <a:gd name="T45" fmla="*/ 14 h 39"/>
                <a:gd name="T46" fmla="*/ 17 w 43"/>
                <a:gd name="T47" fmla="*/ 2 h 39"/>
                <a:gd name="T48" fmla="*/ 18 w 43"/>
                <a:gd name="T49" fmla="*/ 8 h 39"/>
                <a:gd name="T50" fmla="*/ 23 w 43"/>
                <a:gd name="T51" fmla="*/ 19 h 39"/>
                <a:gd name="T52" fmla="*/ 22 w 43"/>
                <a:gd name="T53" fmla="*/ 21 h 39"/>
                <a:gd name="T54" fmla="*/ 22 w 43"/>
                <a:gd name="T55" fmla="*/ 21 h 39"/>
                <a:gd name="T56" fmla="*/ 22 w 43"/>
                <a:gd name="T57" fmla="*/ 20 h 39"/>
                <a:gd name="T58" fmla="*/ 17 w 43"/>
                <a:gd name="T59" fmla="*/ 10 h 39"/>
                <a:gd name="T60" fmla="*/ 17 w 43"/>
                <a:gd name="T61" fmla="*/ 14 h 39"/>
                <a:gd name="T62" fmla="*/ 16 w 43"/>
                <a:gd name="T63" fmla="*/ 16 h 39"/>
                <a:gd name="T64" fmla="*/ 14 w 43"/>
                <a:gd name="T65" fmla="*/ 14 h 39"/>
                <a:gd name="T66" fmla="*/ 13 w 43"/>
                <a:gd name="T67" fmla="*/ 13 h 39"/>
                <a:gd name="T68" fmla="*/ 13 w 43"/>
                <a:gd name="T69" fmla="*/ 13 h 39"/>
                <a:gd name="T70" fmla="*/ 13 w 43"/>
                <a:gd name="T71" fmla="*/ 13 h 39"/>
                <a:gd name="T72" fmla="*/ 13 w 43"/>
                <a:gd name="T73" fmla="*/ 13 h 39"/>
                <a:gd name="T74" fmla="*/ 15 w 43"/>
                <a:gd name="T75" fmla="*/ 9 h 39"/>
                <a:gd name="T76" fmla="*/ 9 w 43"/>
                <a:gd name="T77" fmla="*/ 6 h 39"/>
                <a:gd name="T78" fmla="*/ 12 w 43"/>
                <a:gd name="T79" fmla="*/ 0 h 39"/>
                <a:gd name="T80" fmla="*/ 1 w 43"/>
                <a:gd name="T81" fmla="*/ 9 h 39"/>
                <a:gd name="T82" fmla="*/ 7 w 43"/>
                <a:gd name="T83" fmla="*/ 27 h 39"/>
                <a:gd name="T84" fmla="*/ 35 w 43"/>
                <a:gd name="T85" fmla="*/ 39 h 39"/>
                <a:gd name="T86" fmla="*/ 40 w 43"/>
                <a:gd name="T87" fmla="*/ 37 h 39"/>
                <a:gd name="T88" fmla="*/ 43 w 43"/>
                <a:gd name="T89" fmla="*/ 36 h 39"/>
                <a:gd name="T90" fmla="*/ 43 w 43"/>
                <a:gd name="T91" fmla="*/ 34 h 39"/>
                <a:gd name="T92" fmla="*/ 12 w 43"/>
                <a:gd name="T93"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 h="39">
                  <a:moveTo>
                    <a:pt x="43" y="33"/>
                  </a:moveTo>
                  <a:cubicBezTo>
                    <a:pt x="42" y="31"/>
                    <a:pt x="42" y="31"/>
                    <a:pt x="42" y="31"/>
                  </a:cubicBezTo>
                  <a:cubicBezTo>
                    <a:pt x="42" y="31"/>
                    <a:pt x="42" y="31"/>
                    <a:pt x="42" y="30"/>
                  </a:cubicBezTo>
                  <a:cubicBezTo>
                    <a:pt x="41" y="29"/>
                    <a:pt x="41" y="29"/>
                    <a:pt x="41" y="29"/>
                  </a:cubicBezTo>
                  <a:cubicBezTo>
                    <a:pt x="40" y="27"/>
                    <a:pt x="40" y="27"/>
                    <a:pt x="40" y="27"/>
                  </a:cubicBezTo>
                  <a:cubicBezTo>
                    <a:pt x="38" y="23"/>
                    <a:pt x="38" y="23"/>
                    <a:pt x="38" y="23"/>
                  </a:cubicBezTo>
                  <a:cubicBezTo>
                    <a:pt x="39" y="24"/>
                    <a:pt x="40" y="26"/>
                    <a:pt x="41" y="28"/>
                  </a:cubicBezTo>
                  <a:cubicBezTo>
                    <a:pt x="42" y="31"/>
                    <a:pt x="42" y="31"/>
                    <a:pt x="42" y="31"/>
                  </a:cubicBezTo>
                  <a:cubicBezTo>
                    <a:pt x="43" y="33"/>
                    <a:pt x="43" y="33"/>
                    <a:pt x="43" y="33"/>
                  </a:cubicBezTo>
                  <a:cubicBezTo>
                    <a:pt x="43" y="33"/>
                    <a:pt x="43" y="34"/>
                    <a:pt x="43" y="34"/>
                  </a:cubicBezTo>
                  <a:cubicBezTo>
                    <a:pt x="43" y="35"/>
                    <a:pt x="43" y="35"/>
                    <a:pt x="43" y="35"/>
                  </a:cubicBezTo>
                  <a:cubicBezTo>
                    <a:pt x="42" y="36"/>
                    <a:pt x="42" y="36"/>
                    <a:pt x="42" y="36"/>
                  </a:cubicBezTo>
                  <a:cubicBezTo>
                    <a:pt x="41" y="36"/>
                    <a:pt x="41" y="36"/>
                    <a:pt x="41" y="36"/>
                  </a:cubicBezTo>
                  <a:cubicBezTo>
                    <a:pt x="40" y="36"/>
                    <a:pt x="40" y="36"/>
                    <a:pt x="40" y="36"/>
                  </a:cubicBezTo>
                  <a:cubicBezTo>
                    <a:pt x="40" y="37"/>
                    <a:pt x="40" y="37"/>
                    <a:pt x="40" y="37"/>
                  </a:cubicBezTo>
                  <a:cubicBezTo>
                    <a:pt x="39" y="39"/>
                    <a:pt x="35" y="38"/>
                    <a:pt x="32" y="38"/>
                  </a:cubicBezTo>
                  <a:cubicBezTo>
                    <a:pt x="30" y="38"/>
                    <a:pt x="26" y="37"/>
                    <a:pt x="23" y="36"/>
                  </a:cubicBezTo>
                  <a:cubicBezTo>
                    <a:pt x="23" y="36"/>
                    <a:pt x="23" y="36"/>
                    <a:pt x="23" y="35"/>
                  </a:cubicBezTo>
                  <a:cubicBezTo>
                    <a:pt x="26" y="36"/>
                    <a:pt x="29" y="37"/>
                    <a:pt x="32" y="37"/>
                  </a:cubicBezTo>
                  <a:cubicBezTo>
                    <a:pt x="33" y="37"/>
                    <a:pt x="35" y="37"/>
                    <a:pt x="36" y="37"/>
                  </a:cubicBezTo>
                  <a:cubicBezTo>
                    <a:pt x="37" y="37"/>
                    <a:pt x="39" y="37"/>
                    <a:pt x="39" y="36"/>
                  </a:cubicBezTo>
                  <a:cubicBezTo>
                    <a:pt x="39" y="36"/>
                    <a:pt x="39" y="36"/>
                    <a:pt x="39" y="36"/>
                  </a:cubicBezTo>
                  <a:cubicBezTo>
                    <a:pt x="40" y="36"/>
                    <a:pt x="40" y="36"/>
                    <a:pt x="40" y="36"/>
                  </a:cubicBezTo>
                  <a:cubicBezTo>
                    <a:pt x="40" y="36"/>
                    <a:pt x="40" y="36"/>
                    <a:pt x="40" y="36"/>
                  </a:cubicBezTo>
                  <a:cubicBezTo>
                    <a:pt x="41" y="35"/>
                    <a:pt x="41" y="35"/>
                    <a:pt x="41" y="35"/>
                  </a:cubicBezTo>
                  <a:cubicBezTo>
                    <a:pt x="41" y="35"/>
                    <a:pt x="41" y="35"/>
                    <a:pt x="41" y="35"/>
                  </a:cubicBezTo>
                  <a:cubicBezTo>
                    <a:pt x="41" y="35"/>
                    <a:pt x="41" y="35"/>
                    <a:pt x="41" y="35"/>
                  </a:cubicBezTo>
                  <a:cubicBezTo>
                    <a:pt x="41" y="35"/>
                    <a:pt x="41" y="35"/>
                    <a:pt x="41" y="35"/>
                  </a:cubicBezTo>
                  <a:cubicBezTo>
                    <a:pt x="42" y="34"/>
                    <a:pt x="42" y="34"/>
                    <a:pt x="42" y="34"/>
                  </a:cubicBezTo>
                  <a:cubicBezTo>
                    <a:pt x="42" y="34"/>
                    <a:pt x="42" y="34"/>
                    <a:pt x="42" y="34"/>
                  </a:cubicBezTo>
                  <a:cubicBezTo>
                    <a:pt x="42" y="33"/>
                    <a:pt x="42" y="33"/>
                    <a:pt x="42" y="33"/>
                  </a:cubicBezTo>
                  <a:cubicBezTo>
                    <a:pt x="42" y="33"/>
                    <a:pt x="42" y="33"/>
                    <a:pt x="42" y="33"/>
                  </a:cubicBezTo>
                  <a:cubicBezTo>
                    <a:pt x="41" y="32"/>
                    <a:pt x="41" y="32"/>
                    <a:pt x="41" y="32"/>
                  </a:cubicBezTo>
                  <a:cubicBezTo>
                    <a:pt x="41" y="31"/>
                    <a:pt x="41" y="31"/>
                    <a:pt x="41" y="31"/>
                  </a:cubicBezTo>
                  <a:cubicBezTo>
                    <a:pt x="41" y="31"/>
                    <a:pt x="41" y="30"/>
                    <a:pt x="41" y="30"/>
                  </a:cubicBezTo>
                  <a:cubicBezTo>
                    <a:pt x="39" y="27"/>
                    <a:pt x="39" y="27"/>
                    <a:pt x="39" y="27"/>
                  </a:cubicBezTo>
                  <a:cubicBezTo>
                    <a:pt x="39" y="25"/>
                    <a:pt x="37" y="23"/>
                    <a:pt x="36" y="21"/>
                  </a:cubicBezTo>
                  <a:cubicBezTo>
                    <a:pt x="38" y="22"/>
                    <a:pt x="38" y="22"/>
                    <a:pt x="38" y="22"/>
                  </a:cubicBezTo>
                  <a:cubicBezTo>
                    <a:pt x="37" y="19"/>
                    <a:pt x="36" y="17"/>
                    <a:pt x="34" y="14"/>
                  </a:cubicBezTo>
                  <a:cubicBezTo>
                    <a:pt x="33" y="11"/>
                    <a:pt x="31" y="8"/>
                    <a:pt x="29" y="6"/>
                  </a:cubicBezTo>
                  <a:cubicBezTo>
                    <a:pt x="27" y="3"/>
                    <a:pt x="24" y="2"/>
                    <a:pt x="22" y="2"/>
                  </a:cubicBezTo>
                  <a:cubicBezTo>
                    <a:pt x="24" y="3"/>
                    <a:pt x="26" y="5"/>
                    <a:pt x="27" y="7"/>
                  </a:cubicBezTo>
                  <a:cubicBezTo>
                    <a:pt x="28" y="9"/>
                    <a:pt x="30" y="11"/>
                    <a:pt x="31" y="12"/>
                  </a:cubicBezTo>
                  <a:cubicBezTo>
                    <a:pt x="32" y="14"/>
                    <a:pt x="33" y="16"/>
                    <a:pt x="33" y="18"/>
                  </a:cubicBezTo>
                  <a:cubicBezTo>
                    <a:pt x="36" y="23"/>
                    <a:pt x="36" y="23"/>
                    <a:pt x="36" y="23"/>
                  </a:cubicBezTo>
                  <a:cubicBezTo>
                    <a:pt x="37" y="26"/>
                    <a:pt x="37" y="26"/>
                    <a:pt x="37" y="26"/>
                  </a:cubicBezTo>
                  <a:cubicBezTo>
                    <a:pt x="38" y="28"/>
                    <a:pt x="38" y="28"/>
                    <a:pt x="38" y="28"/>
                  </a:cubicBezTo>
                  <a:cubicBezTo>
                    <a:pt x="38" y="28"/>
                    <a:pt x="38" y="29"/>
                    <a:pt x="38" y="29"/>
                  </a:cubicBezTo>
                  <a:cubicBezTo>
                    <a:pt x="39" y="31"/>
                    <a:pt x="39" y="31"/>
                    <a:pt x="39" y="31"/>
                  </a:cubicBezTo>
                  <a:cubicBezTo>
                    <a:pt x="39" y="31"/>
                    <a:pt x="39" y="32"/>
                    <a:pt x="39" y="32"/>
                  </a:cubicBezTo>
                  <a:cubicBezTo>
                    <a:pt x="39" y="32"/>
                    <a:pt x="39" y="32"/>
                    <a:pt x="39" y="32"/>
                  </a:cubicBezTo>
                  <a:cubicBezTo>
                    <a:pt x="39" y="32"/>
                    <a:pt x="39" y="32"/>
                    <a:pt x="39" y="32"/>
                  </a:cubicBezTo>
                  <a:cubicBezTo>
                    <a:pt x="39" y="33"/>
                    <a:pt x="39" y="33"/>
                    <a:pt x="39" y="33"/>
                  </a:cubicBezTo>
                  <a:cubicBezTo>
                    <a:pt x="39" y="33"/>
                    <a:pt x="39" y="33"/>
                    <a:pt x="39" y="33"/>
                  </a:cubicBezTo>
                  <a:cubicBezTo>
                    <a:pt x="39" y="34"/>
                    <a:pt x="39" y="34"/>
                    <a:pt x="39" y="34"/>
                  </a:cubicBezTo>
                  <a:cubicBezTo>
                    <a:pt x="39" y="34"/>
                    <a:pt x="39" y="34"/>
                    <a:pt x="39" y="34"/>
                  </a:cubicBezTo>
                  <a:cubicBezTo>
                    <a:pt x="39" y="35"/>
                    <a:pt x="39" y="35"/>
                    <a:pt x="38" y="35"/>
                  </a:cubicBezTo>
                  <a:cubicBezTo>
                    <a:pt x="37" y="36"/>
                    <a:pt x="35" y="36"/>
                    <a:pt x="34" y="36"/>
                  </a:cubicBezTo>
                  <a:cubicBezTo>
                    <a:pt x="35" y="36"/>
                    <a:pt x="36" y="36"/>
                    <a:pt x="37" y="35"/>
                  </a:cubicBezTo>
                  <a:cubicBezTo>
                    <a:pt x="38" y="35"/>
                    <a:pt x="38" y="34"/>
                    <a:pt x="39" y="33"/>
                  </a:cubicBezTo>
                  <a:cubicBezTo>
                    <a:pt x="39" y="33"/>
                    <a:pt x="39" y="33"/>
                    <a:pt x="39" y="33"/>
                  </a:cubicBezTo>
                  <a:cubicBezTo>
                    <a:pt x="39" y="33"/>
                    <a:pt x="39" y="33"/>
                    <a:pt x="39" y="33"/>
                  </a:cubicBezTo>
                  <a:cubicBezTo>
                    <a:pt x="39" y="32"/>
                    <a:pt x="39" y="32"/>
                    <a:pt x="39" y="32"/>
                  </a:cubicBezTo>
                  <a:cubicBezTo>
                    <a:pt x="39" y="31"/>
                    <a:pt x="39" y="31"/>
                    <a:pt x="39" y="31"/>
                  </a:cubicBezTo>
                  <a:cubicBezTo>
                    <a:pt x="39" y="31"/>
                    <a:pt x="38" y="31"/>
                    <a:pt x="38" y="30"/>
                  </a:cubicBezTo>
                  <a:cubicBezTo>
                    <a:pt x="38" y="30"/>
                    <a:pt x="38" y="29"/>
                    <a:pt x="38" y="28"/>
                  </a:cubicBezTo>
                  <a:cubicBezTo>
                    <a:pt x="37" y="26"/>
                    <a:pt x="37" y="26"/>
                    <a:pt x="37" y="26"/>
                  </a:cubicBezTo>
                  <a:cubicBezTo>
                    <a:pt x="36" y="24"/>
                    <a:pt x="35" y="22"/>
                    <a:pt x="34" y="20"/>
                  </a:cubicBezTo>
                  <a:cubicBezTo>
                    <a:pt x="33" y="18"/>
                    <a:pt x="32" y="16"/>
                    <a:pt x="31" y="14"/>
                  </a:cubicBezTo>
                  <a:cubicBezTo>
                    <a:pt x="28" y="10"/>
                    <a:pt x="26" y="6"/>
                    <a:pt x="21" y="3"/>
                  </a:cubicBezTo>
                  <a:cubicBezTo>
                    <a:pt x="21" y="2"/>
                    <a:pt x="20" y="2"/>
                    <a:pt x="20" y="2"/>
                  </a:cubicBezTo>
                  <a:cubicBezTo>
                    <a:pt x="19" y="2"/>
                    <a:pt x="18" y="2"/>
                    <a:pt x="17" y="2"/>
                  </a:cubicBezTo>
                  <a:cubicBezTo>
                    <a:pt x="16" y="2"/>
                    <a:pt x="15" y="3"/>
                    <a:pt x="15" y="4"/>
                  </a:cubicBezTo>
                  <a:cubicBezTo>
                    <a:pt x="15" y="5"/>
                    <a:pt x="15" y="6"/>
                    <a:pt x="16" y="7"/>
                  </a:cubicBezTo>
                  <a:cubicBezTo>
                    <a:pt x="17" y="7"/>
                    <a:pt x="18" y="8"/>
                    <a:pt x="18" y="8"/>
                  </a:cubicBezTo>
                  <a:cubicBezTo>
                    <a:pt x="18" y="9"/>
                    <a:pt x="17" y="9"/>
                    <a:pt x="17" y="9"/>
                  </a:cubicBezTo>
                  <a:cubicBezTo>
                    <a:pt x="19" y="11"/>
                    <a:pt x="21" y="14"/>
                    <a:pt x="21" y="16"/>
                  </a:cubicBezTo>
                  <a:cubicBezTo>
                    <a:pt x="22" y="17"/>
                    <a:pt x="23" y="18"/>
                    <a:pt x="23" y="19"/>
                  </a:cubicBezTo>
                  <a:cubicBezTo>
                    <a:pt x="23" y="20"/>
                    <a:pt x="23" y="20"/>
                    <a:pt x="23" y="21"/>
                  </a:cubicBezTo>
                  <a:cubicBezTo>
                    <a:pt x="23" y="21"/>
                    <a:pt x="22" y="21"/>
                    <a:pt x="22" y="21"/>
                  </a:cubicBezTo>
                  <a:cubicBezTo>
                    <a:pt x="22" y="21"/>
                    <a:pt x="22" y="21"/>
                    <a:pt x="22" y="21"/>
                  </a:cubicBezTo>
                  <a:cubicBezTo>
                    <a:pt x="22" y="21"/>
                    <a:pt x="22" y="21"/>
                    <a:pt x="22" y="21"/>
                  </a:cubicBezTo>
                  <a:cubicBezTo>
                    <a:pt x="21" y="21"/>
                    <a:pt x="21" y="21"/>
                    <a:pt x="21" y="21"/>
                  </a:cubicBezTo>
                  <a:cubicBezTo>
                    <a:pt x="22" y="21"/>
                    <a:pt x="22" y="21"/>
                    <a:pt x="22" y="21"/>
                  </a:cubicBezTo>
                  <a:cubicBezTo>
                    <a:pt x="22" y="21"/>
                    <a:pt x="22" y="21"/>
                    <a:pt x="22" y="21"/>
                  </a:cubicBezTo>
                  <a:cubicBezTo>
                    <a:pt x="22" y="21"/>
                    <a:pt x="22" y="21"/>
                    <a:pt x="22" y="21"/>
                  </a:cubicBezTo>
                  <a:cubicBezTo>
                    <a:pt x="22" y="21"/>
                    <a:pt x="22" y="20"/>
                    <a:pt x="22" y="20"/>
                  </a:cubicBezTo>
                  <a:cubicBezTo>
                    <a:pt x="22" y="20"/>
                    <a:pt x="22" y="20"/>
                    <a:pt x="22" y="19"/>
                  </a:cubicBezTo>
                  <a:cubicBezTo>
                    <a:pt x="22" y="18"/>
                    <a:pt x="22" y="17"/>
                    <a:pt x="21" y="16"/>
                  </a:cubicBezTo>
                  <a:cubicBezTo>
                    <a:pt x="20" y="14"/>
                    <a:pt x="19" y="11"/>
                    <a:pt x="17" y="10"/>
                  </a:cubicBezTo>
                  <a:cubicBezTo>
                    <a:pt x="16" y="10"/>
                    <a:pt x="16" y="11"/>
                    <a:pt x="16" y="12"/>
                  </a:cubicBezTo>
                  <a:cubicBezTo>
                    <a:pt x="16" y="12"/>
                    <a:pt x="16" y="12"/>
                    <a:pt x="16" y="13"/>
                  </a:cubicBezTo>
                  <a:cubicBezTo>
                    <a:pt x="17" y="13"/>
                    <a:pt x="17" y="13"/>
                    <a:pt x="17" y="14"/>
                  </a:cubicBezTo>
                  <a:cubicBezTo>
                    <a:pt x="17" y="15"/>
                    <a:pt x="17" y="15"/>
                    <a:pt x="17" y="16"/>
                  </a:cubicBezTo>
                  <a:cubicBezTo>
                    <a:pt x="17" y="16"/>
                    <a:pt x="17" y="16"/>
                    <a:pt x="16" y="16"/>
                  </a:cubicBezTo>
                  <a:cubicBezTo>
                    <a:pt x="16" y="16"/>
                    <a:pt x="16" y="16"/>
                    <a:pt x="16" y="16"/>
                  </a:cubicBezTo>
                  <a:cubicBezTo>
                    <a:pt x="16" y="16"/>
                    <a:pt x="16" y="16"/>
                    <a:pt x="16" y="15"/>
                  </a:cubicBezTo>
                  <a:cubicBezTo>
                    <a:pt x="16" y="15"/>
                    <a:pt x="15" y="15"/>
                    <a:pt x="15" y="15"/>
                  </a:cubicBezTo>
                  <a:cubicBezTo>
                    <a:pt x="14" y="14"/>
                    <a:pt x="14" y="14"/>
                    <a:pt x="14" y="14"/>
                  </a:cubicBezTo>
                  <a:cubicBezTo>
                    <a:pt x="14" y="14"/>
                    <a:pt x="14" y="14"/>
                    <a:pt x="14" y="14"/>
                  </a:cubicBezTo>
                  <a:cubicBezTo>
                    <a:pt x="14" y="15"/>
                    <a:pt x="13" y="14"/>
                    <a:pt x="13" y="14"/>
                  </a:cubicBezTo>
                  <a:cubicBezTo>
                    <a:pt x="13" y="14"/>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4" y="12"/>
                    <a:pt x="14" y="12"/>
                    <a:pt x="15" y="11"/>
                  </a:cubicBezTo>
                  <a:cubicBezTo>
                    <a:pt x="15" y="11"/>
                    <a:pt x="15" y="10"/>
                    <a:pt x="15" y="10"/>
                  </a:cubicBezTo>
                  <a:cubicBezTo>
                    <a:pt x="15" y="10"/>
                    <a:pt x="15" y="9"/>
                    <a:pt x="15" y="9"/>
                  </a:cubicBezTo>
                  <a:cubicBezTo>
                    <a:pt x="15" y="8"/>
                    <a:pt x="14" y="8"/>
                    <a:pt x="13" y="7"/>
                  </a:cubicBezTo>
                  <a:cubicBezTo>
                    <a:pt x="12" y="7"/>
                    <a:pt x="11" y="6"/>
                    <a:pt x="9" y="7"/>
                  </a:cubicBezTo>
                  <a:cubicBezTo>
                    <a:pt x="9" y="6"/>
                    <a:pt x="9" y="6"/>
                    <a:pt x="9" y="6"/>
                  </a:cubicBezTo>
                  <a:cubicBezTo>
                    <a:pt x="10" y="5"/>
                    <a:pt x="11" y="5"/>
                    <a:pt x="12" y="4"/>
                  </a:cubicBezTo>
                  <a:cubicBezTo>
                    <a:pt x="12" y="4"/>
                    <a:pt x="13" y="4"/>
                    <a:pt x="13" y="3"/>
                  </a:cubicBezTo>
                  <a:cubicBezTo>
                    <a:pt x="13" y="2"/>
                    <a:pt x="12" y="1"/>
                    <a:pt x="12" y="0"/>
                  </a:cubicBezTo>
                  <a:cubicBezTo>
                    <a:pt x="11" y="0"/>
                    <a:pt x="10" y="1"/>
                    <a:pt x="9" y="1"/>
                  </a:cubicBezTo>
                  <a:cubicBezTo>
                    <a:pt x="8" y="1"/>
                    <a:pt x="7" y="2"/>
                    <a:pt x="5" y="3"/>
                  </a:cubicBezTo>
                  <a:cubicBezTo>
                    <a:pt x="3" y="4"/>
                    <a:pt x="2" y="6"/>
                    <a:pt x="1" y="9"/>
                  </a:cubicBezTo>
                  <a:cubicBezTo>
                    <a:pt x="1" y="10"/>
                    <a:pt x="0" y="11"/>
                    <a:pt x="0" y="12"/>
                  </a:cubicBezTo>
                  <a:cubicBezTo>
                    <a:pt x="0" y="13"/>
                    <a:pt x="1" y="14"/>
                    <a:pt x="1" y="15"/>
                  </a:cubicBezTo>
                  <a:cubicBezTo>
                    <a:pt x="2" y="20"/>
                    <a:pt x="4" y="24"/>
                    <a:pt x="7" y="27"/>
                  </a:cubicBezTo>
                  <a:cubicBezTo>
                    <a:pt x="10" y="30"/>
                    <a:pt x="13" y="32"/>
                    <a:pt x="16" y="33"/>
                  </a:cubicBezTo>
                  <a:cubicBezTo>
                    <a:pt x="21" y="37"/>
                    <a:pt x="27" y="38"/>
                    <a:pt x="32" y="39"/>
                  </a:cubicBezTo>
                  <a:cubicBezTo>
                    <a:pt x="33" y="39"/>
                    <a:pt x="34" y="39"/>
                    <a:pt x="35" y="39"/>
                  </a:cubicBezTo>
                  <a:cubicBezTo>
                    <a:pt x="36" y="39"/>
                    <a:pt x="37" y="39"/>
                    <a:pt x="38" y="39"/>
                  </a:cubicBezTo>
                  <a:cubicBezTo>
                    <a:pt x="39" y="39"/>
                    <a:pt x="40" y="38"/>
                    <a:pt x="40" y="37"/>
                  </a:cubicBezTo>
                  <a:cubicBezTo>
                    <a:pt x="40" y="37"/>
                    <a:pt x="40" y="37"/>
                    <a:pt x="40" y="37"/>
                  </a:cubicBezTo>
                  <a:cubicBezTo>
                    <a:pt x="41" y="37"/>
                    <a:pt x="41" y="37"/>
                    <a:pt x="41" y="37"/>
                  </a:cubicBezTo>
                  <a:cubicBezTo>
                    <a:pt x="42" y="36"/>
                    <a:pt x="42" y="36"/>
                    <a:pt x="42" y="36"/>
                  </a:cubicBezTo>
                  <a:cubicBezTo>
                    <a:pt x="43" y="36"/>
                    <a:pt x="43" y="36"/>
                    <a:pt x="43" y="36"/>
                  </a:cubicBezTo>
                  <a:cubicBezTo>
                    <a:pt x="43" y="35"/>
                    <a:pt x="43" y="35"/>
                    <a:pt x="43" y="35"/>
                  </a:cubicBezTo>
                  <a:cubicBezTo>
                    <a:pt x="43" y="34"/>
                    <a:pt x="43" y="34"/>
                    <a:pt x="43" y="34"/>
                  </a:cubicBezTo>
                  <a:cubicBezTo>
                    <a:pt x="43" y="34"/>
                    <a:pt x="43" y="34"/>
                    <a:pt x="43" y="34"/>
                  </a:cubicBezTo>
                  <a:lnTo>
                    <a:pt x="43" y="33"/>
                  </a:lnTo>
                  <a:close/>
                  <a:moveTo>
                    <a:pt x="12" y="11"/>
                  </a:moveTo>
                  <a:cubicBezTo>
                    <a:pt x="12" y="11"/>
                    <a:pt x="12" y="11"/>
                    <a:pt x="12" y="11"/>
                  </a:cubicBezTo>
                  <a:cubicBezTo>
                    <a:pt x="12" y="11"/>
                    <a:pt x="12" y="11"/>
                    <a:pt x="12" y="11"/>
                  </a:cubicBezTo>
                  <a:cubicBezTo>
                    <a:pt x="11" y="11"/>
                    <a:pt x="11" y="11"/>
                    <a:pt x="12"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7" name="Freeform 40"/>
            <p:cNvSpPr/>
            <p:nvPr/>
          </p:nvSpPr>
          <p:spPr bwMode="auto">
            <a:xfrm>
              <a:off x="6613526" y="2957513"/>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cubicBezTo>
                    <a:pt x="0" y="0"/>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2" name="Freeform 41"/>
            <p:cNvSpPr/>
            <p:nvPr/>
          </p:nvSpPr>
          <p:spPr bwMode="auto">
            <a:xfrm>
              <a:off x="6613526" y="29606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3" name="Freeform 42"/>
            <p:cNvSpPr/>
            <p:nvPr/>
          </p:nvSpPr>
          <p:spPr bwMode="auto">
            <a:xfrm>
              <a:off x="6616701" y="2960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4" name="Freeform 43"/>
            <p:cNvSpPr>
              <a:spLocks noEditPoints="1"/>
            </p:cNvSpPr>
            <p:nvPr/>
          </p:nvSpPr>
          <p:spPr bwMode="auto">
            <a:xfrm>
              <a:off x="6503988" y="2938463"/>
              <a:ext cx="150813" cy="153988"/>
            </a:xfrm>
            <a:custGeom>
              <a:avLst/>
              <a:gdLst>
                <a:gd name="T0" fmla="*/ 32 w 40"/>
                <a:gd name="T1" fmla="*/ 31 h 41"/>
                <a:gd name="T2" fmla="*/ 32 w 40"/>
                <a:gd name="T3" fmla="*/ 31 h 41"/>
                <a:gd name="T4" fmla="*/ 12 w 40"/>
                <a:gd name="T5" fmla="*/ 39 h 41"/>
                <a:gd name="T6" fmla="*/ 6 w 40"/>
                <a:gd name="T7" fmla="*/ 30 h 41"/>
                <a:gd name="T8" fmla="*/ 9 w 40"/>
                <a:gd name="T9" fmla="*/ 26 h 41"/>
                <a:gd name="T10" fmla="*/ 3 w 40"/>
                <a:gd name="T11" fmla="*/ 39 h 41"/>
                <a:gd name="T12" fmla="*/ 26 w 40"/>
                <a:gd name="T13" fmla="*/ 35 h 41"/>
                <a:gd name="T14" fmla="*/ 36 w 40"/>
                <a:gd name="T15" fmla="*/ 23 h 41"/>
                <a:gd name="T16" fmla="*/ 39 w 40"/>
                <a:gd name="T17" fmla="*/ 10 h 41"/>
                <a:gd name="T18" fmla="*/ 38 w 40"/>
                <a:gd name="T19" fmla="*/ 10 h 41"/>
                <a:gd name="T20" fmla="*/ 37 w 40"/>
                <a:gd name="T21" fmla="*/ 15 h 41"/>
                <a:gd name="T22" fmla="*/ 27 w 40"/>
                <a:gd name="T23" fmla="*/ 32 h 41"/>
                <a:gd name="T24" fmla="*/ 19 w 40"/>
                <a:gd name="T25" fmla="*/ 35 h 41"/>
                <a:gd name="T26" fmla="*/ 37 w 40"/>
                <a:gd name="T27" fmla="*/ 16 h 41"/>
                <a:gd name="T28" fmla="*/ 36 w 40"/>
                <a:gd name="T29" fmla="*/ 5 h 41"/>
                <a:gd name="T30" fmla="*/ 34 w 40"/>
                <a:gd name="T31" fmla="*/ 3 h 41"/>
                <a:gd name="T32" fmla="*/ 30 w 40"/>
                <a:gd name="T33" fmla="*/ 3 h 41"/>
                <a:gd name="T34" fmla="*/ 30 w 40"/>
                <a:gd name="T35" fmla="*/ 6 h 41"/>
                <a:gd name="T36" fmla="*/ 30 w 40"/>
                <a:gd name="T37" fmla="*/ 8 h 41"/>
                <a:gd name="T38" fmla="*/ 30 w 40"/>
                <a:gd name="T39" fmla="*/ 6 h 41"/>
                <a:gd name="T40" fmla="*/ 25 w 40"/>
                <a:gd name="T41" fmla="*/ 7 h 41"/>
                <a:gd name="T42" fmla="*/ 26 w 40"/>
                <a:gd name="T43" fmla="*/ 3 h 41"/>
                <a:gd name="T44" fmla="*/ 20 w 40"/>
                <a:gd name="T45" fmla="*/ 4 h 41"/>
                <a:gd name="T46" fmla="*/ 15 w 40"/>
                <a:gd name="T47" fmla="*/ 10 h 41"/>
                <a:gd name="T48" fmla="*/ 15 w 40"/>
                <a:gd name="T49" fmla="*/ 11 h 41"/>
                <a:gd name="T50" fmla="*/ 14 w 40"/>
                <a:gd name="T51" fmla="*/ 13 h 41"/>
                <a:gd name="T52" fmla="*/ 10 w 40"/>
                <a:gd name="T53" fmla="*/ 20 h 41"/>
                <a:gd name="T54" fmla="*/ 0 w 40"/>
                <a:gd name="T55" fmla="*/ 41 h 41"/>
                <a:gd name="T56" fmla="*/ 26 w 40"/>
                <a:gd name="T57" fmla="*/ 36 h 41"/>
                <a:gd name="T58" fmla="*/ 18 w 40"/>
                <a:gd name="T59" fmla="*/ 36 h 41"/>
                <a:gd name="T60" fmla="*/ 25 w 40"/>
                <a:gd name="T61" fmla="*/ 24 h 41"/>
                <a:gd name="T62" fmla="*/ 24 w 40"/>
                <a:gd name="T63" fmla="*/ 24 h 41"/>
                <a:gd name="T64" fmla="*/ 28 w 40"/>
                <a:gd name="T65" fmla="*/ 19 h 41"/>
                <a:gd name="T66" fmla="*/ 29 w 40"/>
                <a:gd name="T67" fmla="*/ 15 h 41"/>
                <a:gd name="T68" fmla="*/ 25 w 40"/>
                <a:gd name="T69"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41">
                  <a:moveTo>
                    <a:pt x="26" y="36"/>
                  </a:moveTo>
                  <a:cubicBezTo>
                    <a:pt x="28" y="35"/>
                    <a:pt x="30" y="33"/>
                    <a:pt x="32" y="31"/>
                  </a:cubicBezTo>
                  <a:cubicBezTo>
                    <a:pt x="34" y="29"/>
                    <a:pt x="36" y="27"/>
                    <a:pt x="37" y="24"/>
                  </a:cubicBezTo>
                  <a:cubicBezTo>
                    <a:pt x="36" y="27"/>
                    <a:pt x="34" y="29"/>
                    <a:pt x="32" y="31"/>
                  </a:cubicBezTo>
                  <a:cubicBezTo>
                    <a:pt x="30" y="33"/>
                    <a:pt x="28" y="34"/>
                    <a:pt x="26" y="35"/>
                  </a:cubicBezTo>
                  <a:cubicBezTo>
                    <a:pt x="21" y="38"/>
                    <a:pt x="17" y="39"/>
                    <a:pt x="12" y="39"/>
                  </a:cubicBezTo>
                  <a:cubicBezTo>
                    <a:pt x="1" y="40"/>
                    <a:pt x="1" y="40"/>
                    <a:pt x="1" y="40"/>
                  </a:cubicBezTo>
                  <a:cubicBezTo>
                    <a:pt x="6" y="30"/>
                    <a:pt x="6" y="30"/>
                    <a:pt x="6" y="30"/>
                  </a:cubicBezTo>
                  <a:cubicBezTo>
                    <a:pt x="8" y="25"/>
                    <a:pt x="8" y="25"/>
                    <a:pt x="8" y="25"/>
                  </a:cubicBezTo>
                  <a:cubicBezTo>
                    <a:pt x="8" y="25"/>
                    <a:pt x="9" y="26"/>
                    <a:pt x="9" y="26"/>
                  </a:cubicBezTo>
                  <a:cubicBezTo>
                    <a:pt x="8" y="27"/>
                    <a:pt x="8" y="29"/>
                    <a:pt x="7" y="31"/>
                  </a:cubicBezTo>
                  <a:cubicBezTo>
                    <a:pt x="3" y="39"/>
                    <a:pt x="3" y="39"/>
                    <a:pt x="3" y="39"/>
                  </a:cubicBezTo>
                  <a:cubicBezTo>
                    <a:pt x="12" y="38"/>
                    <a:pt x="12" y="38"/>
                    <a:pt x="12" y="38"/>
                  </a:cubicBezTo>
                  <a:cubicBezTo>
                    <a:pt x="17" y="37"/>
                    <a:pt x="21" y="37"/>
                    <a:pt x="26" y="35"/>
                  </a:cubicBezTo>
                  <a:cubicBezTo>
                    <a:pt x="28" y="34"/>
                    <a:pt x="30" y="32"/>
                    <a:pt x="32" y="30"/>
                  </a:cubicBezTo>
                  <a:cubicBezTo>
                    <a:pt x="34" y="28"/>
                    <a:pt x="36" y="26"/>
                    <a:pt x="36" y="23"/>
                  </a:cubicBezTo>
                  <a:cubicBezTo>
                    <a:pt x="38" y="24"/>
                    <a:pt x="38" y="24"/>
                    <a:pt x="38" y="24"/>
                  </a:cubicBezTo>
                  <a:cubicBezTo>
                    <a:pt x="40" y="19"/>
                    <a:pt x="40" y="14"/>
                    <a:pt x="39" y="10"/>
                  </a:cubicBezTo>
                  <a:cubicBezTo>
                    <a:pt x="39" y="8"/>
                    <a:pt x="38" y="6"/>
                    <a:pt x="37" y="5"/>
                  </a:cubicBezTo>
                  <a:cubicBezTo>
                    <a:pt x="37" y="7"/>
                    <a:pt x="37" y="9"/>
                    <a:pt x="38" y="10"/>
                  </a:cubicBezTo>
                  <a:cubicBezTo>
                    <a:pt x="38" y="11"/>
                    <a:pt x="37" y="12"/>
                    <a:pt x="37" y="13"/>
                  </a:cubicBezTo>
                  <a:cubicBezTo>
                    <a:pt x="37" y="13"/>
                    <a:pt x="37" y="14"/>
                    <a:pt x="37" y="15"/>
                  </a:cubicBezTo>
                  <a:cubicBezTo>
                    <a:pt x="37" y="18"/>
                    <a:pt x="36" y="22"/>
                    <a:pt x="34" y="25"/>
                  </a:cubicBezTo>
                  <a:cubicBezTo>
                    <a:pt x="32" y="28"/>
                    <a:pt x="30" y="31"/>
                    <a:pt x="27" y="32"/>
                  </a:cubicBezTo>
                  <a:cubicBezTo>
                    <a:pt x="24" y="34"/>
                    <a:pt x="22" y="35"/>
                    <a:pt x="19" y="35"/>
                  </a:cubicBezTo>
                  <a:cubicBezTo>
                    <a:pt x="19" y="35"/>
                    <a:pt x="19" y="35"/>
                    <a:pt x="19" y="35"/>
                  </a:cubicBezTo>
                  <a:cubicBezTo>
                    <a:pt x="24" y="34"/>
                    <a:pt x="29" y="31"/>
                    <a:pt x="32" y="27"/>
                  </a:cubicBezTo>
                  <a:cubicBezTo>
                    <a:pt x="35" y="24"/>
                    <a:pt x="36" y="20"/>
                    <a:pt x="37" y="16"/>
                  </a:cubicBezTo>
                  <a:cubicBezTo>
                    <a:pt x="37" y="14"/>
                    <a:pt x="37" y="12"/>
                    <a:pt x="37" y="11"/>
                  </a:cubicBezTo>
                  <a:cubicBezTo>
                    <a:pt x="37" y="9"/>
                    <a:pt x="37" y="7"/>
                    <a:pt x="36" y="5"/>
                  </a:cubicBezTo>
                  <a:cubicBezTo>
                    <a:pt x="36" y="5"/>
                    <a:pt x="36" y="4"/>
                    <a:pt x="36" y="4"/>
                  </a:cubicBezTo>
                  <a:cubicBezTo>
                    <a:pt x="35" y="3"/>
                    <a:pt x="35" y="3"/>
                    <a:pt x="34" y="3"/>
                  </a:cubicBezTo>
                  <a:cubicBezTo>
                    <a:pt x="33" y="2"/>
                    <a:pt x="32" y="2"/>
                    <a:pt x="32" y="2"/>
                  </a:cubicBezTo>
                  <a:cubicBezTo>
                    <a:pt x="31" y="2"/>
                    <a:pt x="30" y="2"/>
                    <a:pt x="30" y="3"/>
                  </a:cubicBezTo>
                  <a:cubicBezTo>
                    <a:pt x="30" y="3"/>
                    <a:pt x="30" y="4"/>
                    <a:pt x="30" y="4"/>
                  </a:cubicBezTo>
                  <a:cubicBezTo>
                    <a:pt x="30" y="5"/>
                    <a:pt x="30" y="5"/>
                    <a:pt x="30" y="6"/>
                  </a:cubicBezTo>
                  <a:cubicBezTo>
                    <a:pt x="30" y="7"/>
                    <a:pt x="31" y="8"/>
                    <a:pt x="31" y="8"/>
                  </a:cubicBezTo>
                  <a:cubicBezTo>
                    <a:pt x="30" y="8"/>
                    <a:pt x="30" y="8"/>
                    <a:pt x="30" y="8"/>
                  </a:cubicBezTo>
                  <a:cubicBezTo>
                    <a:pt x="30" y="7"/>
                    <a:pt x="30" y="7"/>
                    <a:pt x="30" y="6"/>
                  </a:cubicBezTo>
                  <a:cubicBezTo>
                    <a:pt x="30" y="6"/>
                    <a:pt x="30" y="6"/>
                    <a:pt x="30" y="6"/>
                  </a:cubicBezTo>
                  <a:cubicBezTo>
                    <a:pt x="29" y="6"/>
                    <a:pt x="29" y="6"/>
                    <a:pt x="29" y="6"/>
                  </a:cubicBezTo>
                  <a:cubicBezTo>
                    <a:pt x="28" y="6"/>
                    <a:pt x="26" y="6"/>
                    <a:pt x="25" y="7"/>
                  </a:cubicBezTo>
                  <a:cubicBezTo>
                    <a:pt x="24" y="6"/>
                    <a:pt x="24" y="6"/>
                    <a:pt x="24" y="6"/>
                  </a:cubicBezTo>
                  <a:cubicBezTo>
                    <a:pt x="26" y="4"/>
                    <a:pt x="27" y="3"/>
                    <a:pt x="26" y="3"/>
                  </a:cubicBezTo>
                  <a:cubicBezTo>
                    <a:pt x="26" y="2"/>
                    <a:pt x="24" y="1"/>
                    <a:pt x="24" y="0"/>
                  </a:cubicBezTo>
                  <a:cubicBezTo>
                    <a:pt x="23" y="2"/>
                    <a:pt x="22" y="3"/>
                    <a:pt x="20" y="4"/>
                  </a:cubicBezTo>
                  <a:cubicBezTo>
                    <a:pt x="19" y="5"/>
                    <a:pt x="18" y="6"/>
                    <a:pt x="17" y="7"/>
                  </a:cubicBezTo>
                  <a:cubicBezTo>
                    <a:pt x="17" y="8"/>
                    <a:pt x="16" y="9"/>
                    <a:pt x="15" y="10"/>
                  </a:cubicBezTo>
                  <a:cubicBezTo>
                    <a:pt x="15" y="10"/>
                    <a:pt x="15" y="10"/>
                    <a:pt x="15" y="10"/>
                  </a:cubicBezTo>
                  <a:cubicBezTo>
                    <a:pt x="15" y="10"/>
                    <a:pt x="15" y="10"/>
                    <a:pt x="15" y="11"/>
                  </a:cubicBezTo>
                  <a:cubicBezTo>
                    <a:pt x="15" y="11"/>
                    <a:pt x="15" y="11"/>
                    <a:pt x="15" y="11"/>
                  </a:cubicBezTo>
                  <a:cubicBezTo>
                    <a:pt x="14" y="13"/>
                    <a:pt x="14" y="13"/>
                    <a:pt x="14" y="13"/>
                  </a:cubicBezTo>
                  <a:cubicBezTo>
                    <a:pt x="13" y="15"/>
                    <a:pt x="13" y="15"/>
                    <a:pt x="13" y="15"/>
                  </a:cubicBezTo>
                  <a:cubicBezTo>
                    <a:pt x="10" y="20"/>
                    <a:pt x="10" y="20"/>
                    <a:pt x="10" y="20"/>
                  </a:cubicBezTo>
                  <a:cubicBezTo>
                    <a:pt x="6" y="30"/>
                    <a:pt x="6" y="30"/>
                    <a:pt x="6" y="30"/>
                  </a:cubicBezTo>
                  <a:cubicBezTo>
                    <a:pt x="0" y="41"/>
                    <a:pt x="0" y="41"/>
                    <a:pt x="0" y="41"/>
                  </a:cubicBezTo>
                  <a:cubicBezTo>
                    <a:pt x="12" y="40"/>
                    <a:pt x="12" y="40"/>
                    <a:pt x="12" y="40"/>
                  </a:cubicBezTo>
                  <a:cubicBezTo>
                    <a:pt x="17" y="39"/>
                    <a:pt x="22" y="38"/>
                    <a:pt x="26" y="36"/>
                  </a:cubicBezTo>
                  <a:close/>
                  <a:moveTo>
                    <a:pt x="18" y="36"/>
                  </a:moveTo>
                  <a:cubicBezTo>
                    <a:pt x="18" y="36"/>
                    <a:pt x="18" y="36"/>
                    <a:pt x="18" y="36"/>
                  </a:cubicBezTo>
                  <a:cubicBezTo>
                    <a:pt x="18" y="36"/>
                    <a:pt x="18" y="36"/>
                    <a:pt x="18" y="36"/>
                  </a:cubicBezTo>
                  <a:close/>
                  <a:moveTo>
                    <a:pt x="25" y="24"/>
                  </a:moveTo>
                  <a:cubicBezTo>
                    <a:pt x="24" y="24"/>
                    <a:pt x="24" y="24"/>
                    <a:pt x="24" y="24"/>
                  </a:cubicBezTo>
                  <a:cubicBezTo>
                    <a:pt x="24" y="24"/>
                    <a:pt x="24" y="24"/>
                    <a:pt x="24" y="24"/>
                  </a:cubicBezTo>
                  <a:cubicBezTo>
                    <a:pt x="24" y="24"/>
                    <a:pt x="24" y="24"/>
                    <a:pt x="24" y="24"/>
                  </a:cubicBezTo>
                  <a:cubicBezTo>
                    <a:pt x="26" y="22"/>
                    <a:pt x="27" y="21"/>
                    <a:pt x="28" y="19"/>
                  </a:cubicBezTo>
                  <a:cubicBezTo>
                    <a:pt x="28" y="18"/>
                    <a:pt x="29" y="17"/>
                    <a:pt x="29" y="15"/>
                  </a:cubicBezTo>
                  <a:cubicBezTo>
                    <a:pt x="29" y="15"/>
                    <a:pt x="29" y="15"/>
                    <a:pt x="29" y="15"/>
                  </a:cubicBezTo>
                  <a:cubicBezTo>
                    <a:pt x="29" y="16"/>
                    <a:pt x="29" y="18"/>
                    <a:pt x="28" y="19"/>
                  </a:cubicBezTo>
                  <a:cubicBezTo>
                    <a:pt x="27" y="21"/>
                    <a:pt x="26" y="23"/>
                    <a:pt x="25" y="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5" name="Freeform 44"/>
            <p:cNvSpPr/>
            <p:nvPr/>
          </p:nvSpPr>
          <p:spPr bwMode="auto">
            <a:xfrm>
              <a:off x="6613526" y="29575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6" name="Freeform 45"/>
            <p:cNvSpPr/>
            <p:nvPr/>
          </p:nvSpPr>
          <p:spPr bwMode="auto">
            <a:xfrm>
              <a:off x="6613526" y="2960688"/>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7" name="Freeform 46"/>
            <p:cNvSpPr>
              <a:spLocks noEditPoints="1"/>
            </p:cNvSpPr>
            <p:nvPr/>
          </p:nvSpPr>
          <p:spPr bwMode="auto">
            <a:xfrm>
              <a:off x="4999038" y="1544638"/>
              <a:ext cx="2201863" cy="3138488"/>
            </a:xfrm>
            <a:custGeom>
              <a:avLst/>
              <a:gdLst>
                <a:gd name="T0" fmla="*/ 329 w 585"/>
                <a:gd name="T1" fmla="*/ 617 h 835"/>
                <a:gd name="T2" fmla="*/ 393 w 585"/>
                <a:gd name="T3" fmla="*/ 406 h 835"/>
                <a:gd name="T4" fmla="*/ 334 w 585"/>
                <a:gd name="T5" fmla="*/ 317 h 835"/>
                <a:gd name="T6" fmla="*/ 383 w 585"/>
                <a:gd name="T7" fmla="*/ 401 h 835"/>
                <a:gd name="T8" fmla="*/ 359 w 585"/>
                <a:gd name="T9" fmla="*/ 523 h 835"/>
                <a:gd name="T10" fmla="*/ 535 w 585"/>
                <a:gd name="T11" fmla="*/ 440 h 835"/>
                <a:gd name="T12" fmla="*/ 406 w 585"/>
                <a:gd name="T13" fmla="*/ 544 h 835"/>
                <a:gd name="T14" fmla="*/ 404 w 585"/>
                <a:gd name="T15" fmla="*/ 430 h 835"/>
                <a:gd name="T16" fmla="*/ 385 w 585"/>
                <a:gd name="T17" fmla="*/ 393 h 835"/>
                <a:gd name="T18" fmla="*/ 408 w 585"/>
                <a:gd name="T19" fmla="*/ 429 h 835"/>
                <a:gd name="T20" fmla="*/ 406 w 585"/>
                <a:gd name="T21" fmla="*/ 570 h 835"/>
                <a:gd name="T22" fmla="*/ 413 w 585"/>
                <a:gd name="T23" fmla="*/ 536 h 835"/>
                <a:gd name="T24" fmla="*/ 407 w 585"/>
                <a:gd name="T25" fmla="*/ 431 h 835"/>
                <a:gd name="T26" fmla="*/ 363 w 585"/>
                <a:gd name="T27" fmla="*/ 361 h 835"/>
                <a:gd name="T28" fmla="*/ 289 w 585"/>
                <a:gd name="T29" fmla="*/ 345 h 835"/>
                <a:gd name="T30" fmla="*/ 217 w 585"/>
                <a:gd name="T31" fmla="*/ 366 h 835"/>
                <a:gd name="T32" fmla="*/ 206 w 585"/>
                <a:gd name="T33" fmla="*/ 480 h 835"/>
                <a:gd name="T34" fmla="*/ 40 w 585"/>
                <a:gd name="T35" fmla="*/ 170 h 835"/>
                <a:gd name="T36" fmla="*/ 157 w 585"/>
                <a:gd name="T37" fmla="*/ 545 h 835"/>
                <a:gd name="T38" fmla="*/ 185 w 585"/>
                <a:gd name="T39" fmla="*/ 719 h 835"/>
                <a:gd name="T40" fmla="*/ 249 w 585"/>
                <a:gd name="T41" fmla="*/ 831 h 835"/>
                <a:gd name="T42" fmla="*/ 245 w 585"/>
                <a:gd name="T43" fmla="*/ 829 h 835"/>
                <a:gd name="T44" fmla="*/ 224 w 585"/>
                <a:gd name="T45" fmla="*/ 805 h 835"/>
                <a:gd name="T46" fmla="*/ 360 w 585"/>
                <a:gd name="T47" fmla="*/ 812 h 835"/>
                <a:gd name="T48" fmla="*/ 382 w 585"/>
                <a:gd name="T49" fmla="*/ 767 h 835"/>
                <a:gd name="T50" fmla="*/ 375 w 585"/>
                <a:gd name="T51" fmla="*/ 779 h 835"/>
                <a:gd name="T52" fmla="*/ 354 w 585"/>
                <a:gd name="T53" fmla="*/ 801 h 835"/>
                <a:gd name="T54" fmla="*/ 358 w 585"/>
                <a:gd name="T55" fmla="*/ 789 h 835"/>
                <a:gd name="T56" fmla="*/ 180 w 585"/>
                <a:gd name="T57" fmla="*/ 750 h 835"/>
                <a:gd name="T58" fmla="*/ 296 w 585"/>
                <a:gd name="T59" fmla="*/ 716 h 835"/>
                <a:gd name="T60" fmla="*/ 397 w 585"/>
                <a:gd name="T61" fmla="*/ 709 h 835"/>
                <a:gd name="T62" fmla="*/ 362 w 585"/>
                <a:gd name="T63" fmla="*/ 675 h 835"/>
                <a:gd name="T64" fmla="*/ 414 w 585"/>
                <a:gd name="T65" fmla="*/ 634 h 835"/>
                <a:gd name="T66" fmla="*/ 397 w 585"/>
                <a:gd name="T67" fmla="*/ 658 h 835"/>
                <a:gd name="T68" fmla="*/ 405 w 585"/>
                <a:gd name="T69" fmla="*/ 620 h 835"/>
                <a:gd name="T70" fmla="*/ 416 w 585"/>
                <a:gd name="T71" fmla="*/ 599 h 835"/>
                <a:gd name="T72" fmla="*/ 256 w 585"/>
                <a:gd name="T73" fmla="*/ 820 h 835"/>
                <a:gd name="T74" fmla="*/ 228 w 585"/>
                <a:gd name="T75" fmla="*/ 811 h 835"/>
                <a:gd name="T76" fmla="*/ 185 w 585"/>
                <a:gd name="T77" fmla="*/ 718 h 835"/>
                <a:gd name="T78" fmla="*/ 225 w 585"/>
                <a:gd name="T79" fmla="*/ 376 h 835"/>
                <a:gd name="T80" fmla="*/ 270 w 585"/>
                <a:gd name="T81" fmla="*/ 353 h 835"/>
                <a:gd name="T82" fmla="*/ 358 w 585"/>
                <a:gd name="T83" fmla="*/ 348 h 835"/>
                <a:gd name="T84" fmla="*/ 446 w 585"/>
                <a:gd name="T85" fmla="*/ 390 h 835"/>
                <a:gd name="T86" fmla="*/ 407 w 585"/>
                <a:gd name="T87" fmla="*/ 418 h 835"/>
                <a:gd name="T88" fmla="*/ 355 w 585"/>
                <a:gd name="T89" fmla="*/ 374 h 835"/>
                <a:gd name="T90" fmla="*/ 332 w 585"/>
                <a:gd name="T91" fmla="*/ 354 h 835"/>
                <a:gd name="T92" fmla="*/ 242 w 585"/>
                <a:gd name="T93" fmla="*/ 333 h 835"/>
                <a:gd name="T94" fmla="*/ 139 w 585"/>
                <a:gd name="T95" fmla="*/ 387 h 835"/>
                <a:gd name="T96" fmla="*/ 182 w 585"/>
                <a:gd name="T97" fmla="*/ 623 h 835"/>
                <a:gd name="T98" fmla="*/ 372 w 585"/>
                <a:gd name="T99" fmla="*/ 434 h 835"/>
                <a:gd name="T100" fmla="*/ 255 w 585"/>
                <a:gd name="T101" fmla="*/ 373 h 835"/>
                <a:gd name="T102" fmla="*/ 374 w 585"/>
                <a:gd name="T103" fmla="*/ 423 h 835"/>
                <a:gd name="T104" fmla="*/ 235 w 585"/>
                <a:gd name="T105" fmla="*/ 391 h 835"/>
                <a:gd name="T106" fmla="*/ 368 w 585"/>
                <a:gd name="T107" fmla="*/ 468 h 835"/>
                <a:gd name="T108" fmla="*/ 263 w 585"/>
                <a:gd name="T109" fmla="*/ 358 h 835"/>
                <a:gd name="T110" fmla="*/ 343 w 585"/>
                <a:gd name="T111" fmla="*/ 372 h 835"/>
                <a:gd name="T112" fmla="*/ 339 w 585"/>
                <a:gd name="T113" fmla="*/ 361 h 835"/>
                <a:gd name="T114" fmla="*/ 240 w 585"/>
                <a:gd name="T115" fmla="*/ 513 h 835"/>
                <a:gd name="T116" fmla="*/ 185 w 585"/>
                <a:gd name="T117" fmla="*/ 382 h 835"/>
                <a:gd name="T118" fmla="*/ 287 w 585"/>
                <a:gd name="T119" fmla="*/ 300 h 835"/>
                <a:gd name="T120" fmla="*/ 336 w 585"/>
                <a:gd name="T121" fmla="*/ 336 h 835"/>
                <a:gd name="T122" fmla="*/ 382 w 585"/>
                <a:gd name="T123" fmla="*/ 404 h 835"/>
                <a:gd name="T124" fmla="*/ 333 w 585"/>
                <a:gd name="T125" fmla="*/ 59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5" h="835">
                  <a:moveTo>
                    <a:pt x="542" y="139"/>
                  </a:moveTo>
                  <a:cubicBezTo>
                    <a:pt x="526" y="111"/>
                    <a:pt x="507" y="89"/>
                    <a:pt x="486" y="71"/>
                  </a:cubicBezTo>
                  <a:cubicBezTo>
                    <a:pt x="466" y="53"/>
                    <a:pt x="445" y="39"/>
                    <a:pt x="425" y="29"/>
                  </a:cubicBezTo>
                  <a:cubicBezTo>
                    <a:pt x="460" y="48"/>
                    <a:pt x="492" y="74"/>
                    <a:pt x="517" y="106"/>
                  </a:cubicBezTo>
                  <a:cubicBezTo>
                    <a:pt x="542" y="138"/>
                    <a:pt x="561" y="175"/>
                    <a:pt x="571" y="215"/>
                  </a:cubicBezTo>
                  <a:cubicBezTo>
                    <a:pt x="581" y="255"/>
                    <a:pt x="583" y="297"/>
                    <a:pt x="575" y="338"/>
                  </a:cubicBezTo>
                  <a:cubicBezTo>
                    <a:pt x="568" y="378"/>
                    <a:pt x="552" y="418"/>
                    <a:pt x="528" y="452"/>
                  </a:cubicBezTo>
                  <a:cubicBezTo>
                    <a:pt x="504" y="486"/>
                    <a:pt x="472" y="515"/>
                    <a:pt x="436" y="536"/>
                  </a:cubicBezTo>
                  <a:cubicBezTo>
                    <a:pt x="432" y="539"/>
                    <a:pt x="427" y="541"/>
                    <a:pt x="422" y="544"/>
                  </a:cubicBezTo>
                  <a:cubicBezTo>
                    <a:pt x="419" y="545"/>
                    <a:pt x="419" y="545"/>
                    <a:pt x="419" y="545"/>
                  </a:cubicBezTo>
                  <a:cubicBezTo>
                    <a:pt x="416" y="547"/>
                    <a:pt x="416" y="547"/>
                    <a:pt x="416" y="547"/>
                  </a:cubicBezTo>
                  <a:cubicBezTo>
                    <a:pt x="414" y="548"/>
                    <a:pt x="414" y="548"/>
                    <a:pt x="414" y="548"/>
                  </a:cubicBezTo>
                  <a:cubicBezTo>
                    <a:pt x="414" y="549"/>
                    <a:pt x="414" y="549"/>
                    <a:pt x="414" y="549"/>
                  </a:cubicBezTo>
                  <a:cubicBezTo>
                    <a:pt x="414" y="580"/>
                    <a:pt x="414" y="580"/>
                    <a:pt x="414" y="580"/>
                  </a:cubicBezTo>
                  <a:cubicBezTo>
                    <a:pt x="414" y="595"/>
                    <a:pt x="414" y="595"/>
                    <a:pt x="414" y="595"/>
                  </a:cubicBezTo>
                  <a:cubicBezTo>
                    <a:pt x="414" y="599"/>
                    <a:pt x="414" y="599"/>
                    <a:pt x="414" y="599"/>
                  </a:cubicBezTo>
                  <a:cubicBezTo>
                    <a:pt x="414" y="600"/>
                    <a:pt x="414" y="600"/>
                    <a:pt x="414" y="600"/>
                  </a:cubicBezTo>
                  <a:cubicBezTo>
                    <a:pt x="414" y="600"/>
                    <a:pt x="414" y="601"/>
                    <a:pt x="414" y="601"/>
                  </a:cubicBezTo>
                  <a:cubicBezTo>
                    <a:pt x="414" y="602"/>
                    <a:pt x="414" y="603"/>
                    <a:pt x="414" y="604"/>
                  </a:cubicBezTo>
                  <a:cubicBezTo>
                    <a:pt x="413" y="607"/>
                    <a:pt x="412" y="610"/>
                    <a:pt x="410" y="613"/>
                  </a:cubicBezTo>
                  <a:cubicBezTo>
                    <a:pt x="406" y="618"/>
                    <a:pt x="400" y="621"/>
                    <a:pt x="393" y="621"/>
                  </a:cubicBezTo>
                  <a:cubicBezTo>
                    <a:pt x="377" y="621"/>
                    <a:pt x="377" y="621"/>
                    <a:pt x="377" y="621"/>
                  </a:cubicBezTo>
                  <a:cubicBezTo>
                    <a:pt x="346" y="621"/>
                    <a:pt x="346" y="621"/>
                    <a:pt x="346" y="621"/>
                  </a:cubicBezTo>
                  <a:cubicBezTo>
                    <a:pt x="336" y="621"/>
                    <a:pt x="336" y="621"/>
                    <a:pt x="336" y="621"/>
                  </a:cubicBezTo>
                  <a:cubicBezTo>
                    <a:pt x="330" y="621"/>
                    <a:pt x="330" y="621"/>
                    <a:pt x="330" y="621"/>
                  </a:cubicBezTo>
                  <a:cubicBezTo>
                    <a:pt x="328" y="621"/>
                    <a:pt x="328" y="621"/>
                    <a:pt x="328" y="621"/>
                  </a:cubicBezTo>
                  <a:cubicBezTo>
                    <a:pt x="328" y="621"/>
                    <a:pt x="328" y="621"/>
                    <a:pt x="328" y="621"/>
                  </a:cubicBezTo>
                  <a:cubicBezTo>
                    <a:pt x="328" y="621"/>
                    <a:pt x="328" y="621"/>
                    <a:pt x="328" y="621"/>
                  </a:cubicBezTo>
                  <a:cubicBezTo>
                    <a:pt x="328" y="620"/>
                    <a:pt x="328" y="620"/>
                    <a:pt x="328" y="620"/>
                  </a:cubicBezTo>
                  <a:cubicBezTo>
                    <a:pt x="329" y="617"/>
                    <a:pt x="329" y="617"/>
                    <a:pt x="329" y="617"/>
                  </a:cubicBezTo>
                  <a:cubicBezTo>
                    <a:pt x="332" y="606"/>
                    <a:pt x="332" y="606"/>
                    <a:pt x="332" y="606"/>
                  </a:cubicBezTo>
                  <a:cubicBezTo>
                    <a:pt x="334" y="598"/>
                    <a:pt x="334" y="598"/>
                    <a:pt x="334" y="598"/>
                  </a:cubicBezTo>
                  <a:cubicBezTo>
                    <a:pt x="340" y="578"/>
                    <a:pt x="346" y="558"/>
                    <a:pt x="353" y="539"/>
                  </a:cubicBezTo>
                  <a:cubicBezTo>
                    <a:pt x="360" y="519"/>
                    <a:pt x="367" y="499"/>
                    <a:pt x="374" y="480"/>
                  </a:cubicBezTo>
                  <a:cubicBezTo>
                    <a:pt x="378" y="470"/>
                    <a:pt x="382" y="460"/>
                    <a:pt x="386" y="451"/>
                  </a:cubicBezTo>
                  <a:cubicBezTo>
                    <a:pt x="388" y="446"/>
                    <a:pt x="390" y="441"/>
                    <a:pt x="392" y="437"/>
                  </a:cubicBezTo>
                  <a:cubicBezTo>
                    <a:pt x="395" y="429"/>
                    <a:pt x="395" y="429"/>
                    <a:pt x="395" y="429"/>
                  </a:cubicBezTo>
                  <a:cubicBezTo>
                    <a:pt x="397" y="425"/>
                    <a:pt x="397" y="425"/>
                    <a:pt x="397" y="425"/>
                  </a:cubicBezTo>
                  <a:cubicBezTo>
                    <a:pt x="398" y="423"/>
                    <a:pt x="399" y="421"/>
                    <a:pt x="400" y="420"/>
                  </a:cubicBezTo>
                  <a:cubicBezTo>
                    <a:pt x="404" y="420"/>
                    <a:pt x="404" y="420"/>
                    <a:pt x="404" y="420"/>
                  </a:cubicBezTo>
                  <a:cubicBezTo>
                    <a:pt x="405" y="420"/>
                    <a:pt x="405" y="420"/>
                    <a:pt x="406" y="420"/>
                  </a:cubicBezTo>
                  <a:cubicBezTo>
                    <a:pt x="407" y="420"/>
                    <a:pt x="407" y="420"/>
                    <a:pt x="407" y="420"/>
                  </a:cubicBezTo>
                  <a:cubicBezTo>
                    <a:pt x="408" y="420"/>
                    <a:pt x="408" y="420"/>
                    <a:pt x="408" y="420"/>
                  </a:cubicBezTo>
                  <a:cubicBezTo>
                    <a:pt x="410" y="420"/>
                    <a:pt x="411" y="420"/>
                    <a:pt x="413" y="420"/>
                  </a:cubicBezTo>
                  <a:cubicBezTo>
                    <a:pt x="417" y="420"/>
                    <a:pt x="420" y="419"/>
                    <a:pt x="423" y="418"/>
                  </a:cubicBezTo>
                  <a:cubicBezTo>
                    <a:pt x="430" y="416"/>
                    <a:pt x="435" y="413"/>
                    <a:pt x="440" y="408"/>
                  </a:cubicBezTo>
                  <a:cubicBezTo>
                    <a:pt x="442" y="406"/>
                    <a:pt x="444" y="403"/>
                    <a:pt x="445" y="400"/>
                  </a:cubicBezTo>
                  <a:cubicBezTo>
                    <a:pt x="446" y="397"/>
                    <a:pt x="447" y="394"/>
                    <a:pt x="448" y="390"/>
                  </a:cubicBezTo>
                  <a:cubicBezTo>
                    <a:pt x="449" y="384"/>
                    <a:pt x="448" y="377"/>
                    <a:pt x="445" y="371"/>
                  </a:cubicBezTo>
                  <a:cubicBezTo>
                    <a:pt x="443" y="365"/>
                    <a:pt x="438" y="360"/>
                    <a:pt x="432" y="359"/>
                  </a:cubicBezTo>
                  <a:cubicBezTo>
                    <a:pt x="431" y="359"/>
                    <a:pt x="430" y="359"/>
                    <a:pt x="428" y="359"/>
                  </a:cubicBezTo>
                  <a:cubicBezTo>
                    <a:pt x="427" y="359"/>
                    <a:pt x="425" y="360"/>
                    <a:pt x="424" y="361"/>
                  </a:cubicBezTo>
                  <a:cubicBezTo>
                    <a:pt x="421" y="362"/>
                    <a:pt x="419" y="364"/>
                    <a:pt x="416" y="366"/>
                  </a:cubicBezTo>
                  <a:cubicBezTo>
                    <a:pt x="414" y="368"/>
                    <a:pt x="411" y="371"/>
                    <a:pt x="409" y="374"/>
                  </a:cubicBezTo>
                  <a:cubicBezTo>
                    <a:pt x="409" y="375"/>
                    <a:pt x="408" y="375"/>
                    <a:pt x="408" y="376"/>
                  </a:cubicBezTo>
                  <a:cubicBezTo>
                    <a:pt x="407" y="377"/>
                    <a:pt x="407" y="377"/>
                    <a:pt x="407" y="377"/>
                  </a:cubicBezTo>
                  <a:cubicBezTo>
                    <a:pt x="407" y="378"/>
                    <a:pt x="407" y="378"/>
                    <a:pt x="407" y="378"/>
                  </a:cubicBezTo>
                  <a:cubicBezTo>
                    <a:pt x="404" y="383"/>
                    <a:pt x="404" y="383"/>
                    <a:pt x="404" y="383"/>
                  </a:cubicBezTo>
                  <a:cubicBezTo>
                    <a:pt x="399" y="393"/>
                    <a:pt x="399" y="393"/>
                    <a:pt x="399" y="393"/>
                  </a:cubicBezTo>
                  <a:cubicBezTo>
                    <a:pt x="393" y="406"/>
                    <a:pt x="393" y="406"/>
                    <a:pt x="393" y="406"/>
                  </a:cubicBezTo>
                  <a:cubicBezTo>
                    <a:pt x="393" y="406"/>
                    <a:pt x="392" y="406"/>
                    <a:pt x="392" y="406"/>
                  </a:cubicBezTo>
                  <a:cubicBezTo>
                    <a:pt x="391" y="405"/>
                    <a:pt x="391" y="405"/>
                    <a:pt x="391" y="405"/>
                  </a:cubicBezTo>
                  <a:cubicBezTo>
                    <a:pt x="388" y="404"/>
                    <a:pt x="388" y="404"/>
                    <a:pt x="388" y="404"/>
                  </a:cubicBezTo>
                  <a:cubicBezTo>
                    <a:pt x="386" y="403"/>
                    <a:pt x="385" y="403"/>
                    <a:pt x="383" y="402"/>
                  </a:cubicBezTo>
                  <a:cubicBezTo>
                    <a:pt x="382" y="401"/>
                    <a:pt x="382" y="401"/>
                    <a:pt x="382" y="401"/>
                  </a:cubicBezTo>
                  <a:cubicBezTo>
                    <a:pt x="381" y="400"/>
                    <a:pt x="381" y="400"/>
                    <a:pt x="381" y="400"/>
                  </a:cubicBezTo>
                  <a:cubicBezTo>
                    <a:pt x="380" y="400"/>
                    <a:pt x="380" y="400"/>
                    <a:pt x="379" y="399"/>
                  </a:cubicBezTo>
                  <a:cubicBezTo>
                    <a:pt x="378" y="398"/>
                    <a:pt x="377" y="398"/>
                    <a:pt x="376" y="397"/>
                  </a:cubicBezTo>
                  <a:cubicBezTo>
                    <a:pt x="372" y="394"/>
                    <a:pt x="368" y="390"/>
                    <a:pt x="365" y="386"/>
                  </a:cubicBezTo>
                  <a:cubicBezTo>
                    <a:pt x="362" y="381"/>
                    <a:pt x="359" y="377"/>
                    <a:pt x="357" y="373"/>
                  </a:cubicBezTo>
                  <a:cubicBezTo>
                    <a:pt x="356" y="370"/>
                    <a:pt x="355" y="368"/>
                    <a:pt x="354" y="366"/>
                  </a:cubicBezTo>
                  <a:cubicBezTo>
                    <a:pt x="353" y="363"/>
                    <a:pt x="353" y="363"/>
                    <a:pt x="353" y="363"/>
                  </a:cubicBezTo>
                  <a:cubicBezTo>
                    <a:pt x="352" y="361"/>
                    <a:pt x="352" y="361"/>
                    <a:pt x="352" y="361"/>
                  </a:cubicBezTo>
                  <a:cubicBezTo>
                    <a:pt x="351" y="359"/>
                    <a:pt x="350" y="357"/>
                    <a:pt x="350" y="356"/>
                  </a:cubicBezTo>
                  <a:cubicBezTo>
                    <a:pt x="352" y="354"/>
                    <a:pt x="354" y="353"/>
                    <a:pt x="356" y="352"/>
                  </a:cubicBezTo>
                  <a:cubicBezTo>
                    <a:pt x="358" y="351"/>
                    <a:pt x="358" y="351"/>
                    <a:pt x="358" y="351"/>
                  </a:cubicBezTo>
                  <a:cubicBezTo>
                    <a:pt x="359" y="350"/>
                    <a:pt x="359" y="350"/>
                    <a:pt x="359" y="350"/>
                  </a:cubicBezTo>
                  <a:cubicBezTo>
                    <a:pt x="359" y="349"/>
                    <a:pt x="360" y="349"/>
                    <a:pt x="360" y="349"/>
                  </a:cubicBezTo>
                  <a:cubicBezTo>
                    <a:pt x="363" y="347"/>
                    <a:pt x="365" y="345"/>
                    <a:pt x="367" y="342"/>
                  </a:cubicBezTo>
                  <a:cubicBezTo>
                    <a:pt x="372" y="338"/>
                    <a:pt x="376" y="333"/>
                    <a:pt x="378" y="328"/>
                  </a:cubicBezTo>
                  <a:cubicBezTo>
                    <a:pt x="380" y="322"/>
                    <a:pt x="382" y="317"/>
                    <a:pt x="380" y="311"/>
                  </a:cubicBezTo>
                  <a:cubicBezTo>
                    <a:pt x="380" y="308"/>
                    <a:pt x="379" y="306"/>
                    <a:pt x="377" y="303"/>
                  </a:cubicBezTo>
                  <a:cubicBezTo>
                    <a:pt x="377" y="302"/>
                    <a:pt x="376" y="301"/>
                    <a:pt x="375" y="300"/>
                  </a:cubicBezTo>
                  <a:cubicBezTo>
                    <a:pt x="374" y="299"/>
                    <a:pt x="373" y="297"/>
                    <a:pt x="372" y="297"/>
                  </a:cubicBezTo>
                  <a:cubicBezTo>
                    <a:pt x="368" y="293"/>
                    <a:pt x="362" y="292"/>
                    <a:pt x="357" y="293"/>
                  </a:cubicBezTo>
                  <a:cubicBezTo>
                    <a:pt x="354" y="294"/>
                    <a:pt x="352" y="295"/>
                    <a:pt x="349" y="296"/>
                  </a:cubicBezTo>
                  <a:cubicBezTo>
                    <a:pt x="347" y="298"/>
                    <a:pt x="345" y="300"/>
                    <a:pt x="343" y="302"/>
                  </a:cubicBezTo>
                  <a:cubicBezTo>
                    <a:pt x="338" y="306"/>
                    <a:pt x="336" y="311"/>
                    <a:pt x="334" y="317"/>
                  </a:cubicBezTo>
                  <a:cubicBezTo>
                    <a:pt x="332" y="323"/>
                    <a:pt x="332" y="329"/>
                    <a:pt x="333" y="335"/>
                  </a:cubicBezTo>
                  <a:cubicBezTo>
                    <a:pt x="332" y="329"/>
                    <a:pt x="332" y="323"/>
                    <a:pt x="334" y="317"/>
                  </a:cubicBezTo>
                  <a:cubicBezTo>
                    <a:pt x="335" y="312"/>
                    <a:pt x="338" y="307"/>
                    <a:pt x="342" y="302"/>
                  </a:cubicBezTo>
                  <a:cubicBezTo>
                    <a:pt x="343" y="301"/>
                    <a:pt x="344" y="300"/>
                    <a:pt x="345" y="299"/>
                  </a:cubicBezTo>
                  <a:cubicBezTo>
                    <a:pt x="346" y="299"/>
                    <a:pt x="346" y="298"/>
                    <a:pt x="347" y="298"/>
                  </a:cubicBezTo>
                  <a:cubicBezTo>
                    <a:pt x="348" y="297"/>
                    <a:pt x="348" y="297"/>
                    <a:pt x="349" y="297"/>
                  </a:cubicBezTo>
                  <a:cubicBezTo>
                    <a:pt x="351" y="295"/>
                    <a:pt x="354" y="294"/>
                    <a:pt x="356" y="293"/>
                  </a:cubicBezTo>
                  <a:cubicBezTo>
                    <a:pt x="362" y="292"/>
                    <a:pt x="368" y="293"/>
                    <a:pt x="372" y="296"/>
                  </a:cubicBezTo>
                  <a:cubicBezTo>
                    <a:pt x="372" y="297"/>
                    <a:pt x="373" y="297"/>
                    <a:pt x="373" y="297"/>
                  </a:cubicBezTo>
                  <a:cubicBezTo>
                    <a:pt x="374" y="298"/>
                    <a:pt x="374" y="299"/>
                    <a:pt x="375" y="299"/>
                  </a:cubicBezTo>
                  <a:cubicBezTo>
                    <a:pt x="375" y="300"/>
                    <a:pt x="376" y="301"/>
                    <a:pt x="377" y="303"/>
                  </a:cubicBezTo>
                  <a:cubicBezTo>
                    <a:pt x="379" y="305"/>
                    <a:pt x="380" y="308"/>
                    <a:pt x="380" y="310"/>
                  </a:cubicBezTo>
                  <a:cubicBezTo>
                    <a:pt x="382" y="316"/>
                    <a:pt x="381" y="322"/>
                    <a:pt x="378" y="327"/>
                  </a:cubicBezTo>
                  <a:cubicBezTo>
                    <a:pt x="376" y="333"/>
                    <a:pt x="372" y="338"/>
                    <a:pt x="368" y="342"/>
                  </a:cubicBezTo>
                  <a:cubicBezTo>
                    <a:pt x="366" y="345"/>
                    <a:pt x="363" y="347"/>
                    <a:pt x="361" y="349"/>
                  </a:cubicBezTo>
                  <a:cubicBezTo>
                    <a:pt x="360" y="349"/>
                    <a:pt x="359" y="350"/>
                    <a:pt x="359" y="350"/>
                  </a:cubicBezTo>
                  <a:cubicBezTo>
                    <a:pt x="358" y="351"/>
                    <a:pt x="358" y="351"/>
                    <a:pt x="358" y="351"/>
                  </a:cubicBezTo>
                  <a:cubicBezTo>
                    <a:pt x="356" y="352"/>
                    <a:pt x="356" y="352"/>
                    <a:pt x="356" y="352"/>
                  </a:cubicBezTo>
                  <a:cubicBezTo>
                    <a:pt x="354" y="353"/>
                    <a:pt x="352" y="354"/>
                    <a:pt x="350" y="356"/>
                  </a:cubicBezTo>
                  <a:cubicBezTo>
                    <a:pt x="350" y="356"/>
                    <a:pt x="350" y="356"/>
                    <a:pt x="350" y="356"/>
                  </a:cubicBezTo>
                  <a:cubicBezTo>
                    <a:pt x="351" y="357"/>
                    <a:pt x="351" y="357"/>
                    <a:pt x="351" y="357"/>
                  </a:cubicBezTo>
                  <a:cubicBezTo>
                    <a:pt x="351" y="358"/>
                    <a:pt x="351" y="358"/>
                    <a:pt x="351" y="358"/>
                  </a:cubicBezTo>
                  <a:cubicBezTo>
                    <a:pt x="352" y="361"/>
                    <a:pt x="352" y="361"/>
                    <a:pt x="352" y="361"/>
                  </a:cubicBezTo>
                  <a:cubicBezTo>
                    <a:pt x="353" y="363"/>
                    <a:pt x="353" y="363"/>
                    <a:pt x="353" y="363"/>
                  </a:cubicBezTo>
                  <a:cubicBezTo>
                    <a:pt x="354" y="366"/>
                    <a:pt x="354" y="366"/>
                    <a:pt x="354" y="366"/>
                  </a:cubicBezTo>
                  <a:cubicBezTo>
                    <a:pt x="355" y="368"/>
                    <a:pt x="356" y="370"/>
                    <a:pt x="357" y="372"/>
                  </a:cubicBezTo>
                  <a:cubicBezTo>
                    <a:pt x="359" y="377"/>
                    <a:pt x="362" y="381"/>
                    <a:pt x="365" y="385"/>
                  </a:cubicBezTo>
                  <a:cubicBezTo>
                    <a:pt x="368" y="389"/>
                    <a:pt x="372" y="393"/>
                    <a:pt x="376" y="397"/>
                  </a:cubicBezTo>
                  <a:cubicBezTo>
                    <a:pt x="377" y="397"/>
                    <a:pt x="378" y="398"/>
                    <a:pt x="379" y="399"/>
                  </a:cubicBezTo>
                  <a:cubicBezTo>
                    <a:pt x="380" y="399"/>
                    <a:pt x="380" y="400"/>
                    <a:pt x="381" y="400"/>
                  </a:cubicBezTo>
                  <a:cubicBezTo>
                    <a:pt x="382" y="401"/>
                    <a:pt x="382" y="401"/>
                    <a:pt x="382" y="401"/>
                  </a:cubicBezTo>
                  <a:cubicBezTo>
                    <a:pt x="383" y="401"/>
                    <a:pt x="383" y="401"/>
                    <a:pt x="383" y="401"/>
                  </a:cubicBezTo>
                  <a:cubicBezTo>
                    <a:pt x="385" y="402"/>
                    <a:pt x="386" y="403"/>
                    <a:pt x="388" y="404"/>
                  </a:cubicBezTo>
                  <a:cubicBezTo>
                    <a:pt x="390" y="405"/>
                    <a:pt x="390" y="405"/>
                    <a:pt x="390" y="405"/>
                  </a:cubicBezTo>
                  <a:cubicBezTo>
                    <a:pt x="392" y="405"/>
                    <a:pt x="392" y="405"/>
                    <a:pt x="392" y="405"/>
                  </a:cubicBezTo>
                  <a:cubicBezTo>
                    <a:pt x="392" y="405"/>
                    <a:pt x="393" y="406"/>
                    <a:pt x="393" y="406"/>
                  </a:cubicBezTo>
                  <a:cubicBezTo>
                    <a:pt x="399" y="392"/>
                    <a:pt x="399" y="392"/>
                    <a:pt x="399" y="392"/>
                  </a:cubicBezTo>
                  <a:cubicBezTo>
                    <a:pt x="404" y="383"/>
                    <a:pt x="404" y="383"/>
                    <a:pt x="404" y="383"/>
                  </a:cubicBezTo>
                  <a:cubicBezTo>
                    <a:pt x="406" y="378"/>
                    <a:pt x="406" y="378"/>
                    <a:pt x="406" y="378"/>
                  </a:cubicBezTo>
                  <a:cubicBezTo>
                    <a:pt x="407" y="377"/>
                    <a:pt x="407" y="377"/>
                    <a:pt x="407" y="377"/>
                  </a:cubicBezTo>
                  <a:cubicBezTo>
                    <a:pt x="408" y="376"/>
                    <a:pt x="408" y="376"/>
                    <a:pt x="408" y="376"/>
                  </a:cubicBezTo>
                  <a:cubicBezTo>
                    <a:pt x="408" y="375"/>
                    <a:pt x="409" y="374"/>
                    <a:pt x="409" y="374"/>
                  </a:cubicBezTo>
                  <a:cubicBezTo>
                    <a:pt x="411" y="371"/>
                    <a:pt x="414" y="368"/>
                    <a:pt x="416" y="366"/>
                  </a:cubicBezTo>
                  <a:cubicBezTo>
                    <a:pt x="421" y="361"/>
                    <a:pt x="427" y="358"/>
                    <a:pt x="432" y="359"/>
                  </a:cubicBezTo>
                  <a:cubicBezTo>
                    <a:pt x="435" y="360"/>
                    <a:pt x="438" y="361"/>
                    <a:pt x="440" y="363"/>
                  </a:cubicBezTo>
                  <a:cubicBezTo>
                    <a:pt x="443" y="365"/>
                    <a:pt x="444" y="368"/>
                    <a:pt x="446" y="371"/>
                  </a:cubicBezTo>
                  <a:cubicBezTo>
                    <a:pt x="448" y="377"/>
                    <a:pt x="449" y="384"/>
                    <a:pt x="448" y="390"/>
                  </a:cubicBezTo>
                  <a:cubicBezTo>
                    <a:pt x="447" y="394"/>
                    <a:pt x="447" y="397"/>
                    <a:pt x="445" y="400"/>
                  </a:cubicBezTo>
                  <a:cubicBezTo>
                    <a:pt x="444" y="403"/>
                    <a:pt x="442" y="406"/>
                    <a:pt x="440" y="408"/>
                  </a:cubicBezTo>
                  <a:cubicBezTo>
                    <a:pt x="436" y="413"/>
                    <a:pt x="430" y="417"/>
                    <a:pt x="423" y="419"/>
                  </a:cubicBezTo>
                  <a:cubicBezTo>
                    <a:pt x="420" y="420"/>
                    <a:pt x="416" y="420"/>
                    <a:pt x="413" y="420"/>
                  </a:cubicBezTo>
                  <a:cubicBezTo>
                    <a:pt x="411" y="421"/>
                    <a:pt x="410" y="421"/>
                    <a:pt x="408" y="421"/>
                  </a:cubicBezTo>
                  <a:cubicBezTo>
                    <a:pt x="407" y="421"/>
                    <a:pt x="407" y="421"/>
                    <a:pt x="407" y="421"/>
                  </a:cubicBezTo>
                  <a:cubicBezTo>
                    <a:pt x="407" y="421"/>
                    <a:pt x="407" y="421"/>
                    <a:pt x="406" y="421"/>
                  </a:cubicBezTo>
                  <a:cubicBezTo>
                    <a:pt x="405" y="421"/>
                    <a:pt x="405" y="421"/>
                    <a:pt x="404" y="420"/>
                  </a:cubicBezTo>
                  <a:cubicBezTo>
                    <a:pt x="400" y="420"/>
                    <a:pt x="400" y="420"/>
                    <a:pt x="400" y="420"/>
                  </a:cubicBezTo>
                  <a:cubicBezTo>
                    <a:pt x="399" y="422"/>
                    <a:pt x="399" y="423"/>
                    <a:pt x="398" y="425"/>
                  </a:cubicBezTo>
                  <a:cubicBezTo>
                    <a:pt x="396" y="429"/>
                    <a:pt x="396" y="429"/>
                    <a:pt x="396" y="429"/>
                  </a:cubicBezTo>
                  <a:cubicBezTo>
                    <a:pt x="393" y="435"/>
                    <a:pt x="393" y="435"/>
                    <a:pt x="393" y="435"/>
                  </a:cubicBezTo>
                  <a:cubicBezTo>
                    <a:pt x="388" y="447"/>
                    <a:pt x="388" y="447"/>
                    <a:pt x="388" y="447"/>
                  </a:cubicBezTo>
                  <a:cubicBezTo>
                    <a:pt x="384" y="456"/>
                    <a:pt x="381" y="464"/>
                    <a:pt x="378" y="472"/>
                  </a:cubicBezTo>
                  <a:cubicBezTo>
                    <a:pt x="371" y="489"/>
                    <a:pt x="365" y="506"/>
                    <a:pt x="359" y="523"/>
                  </a:cubicBezTo>
                  <a:cubicBezTo>
                    <a:pt x="353" y="539"/>
                    <a:pt x="347" y="556"/>
                    <a:pt x="342" y="573"/>
                  </a:cubicBezTo>
                  <a:cubicBezTo>
                    <a:pt x="340" y="581"/>
                    <a:pt x="337" y="590"/>
                    <a:pt x="335" y="598"/>
                  </a:cubicBezTo>
                  <a:cubicBezTo>
                    <a:pt x="330" y="612"/>
                    <a:pt x="330" y="612"/>
                    <a:pt x="330" y="612"/>
                  </a:cubicBezTo>
                  <a:cubicBezTo>
                    <a:pt x="329" y="617"/>
                    <a:pt x="329" y="617"/>
                    <a:pt x="329" y="617"/>
                  </a:cubicBezTo>
                  <a:cubicBezTo>
                    <a:pt x="328" y="620"/>
                    <a:pt x="328" y="620"/>
                    <a:pt x="328" y="620"/>
                  </a:cubicBezTo>
                  <a:cubicBezTo>
                    <a:pt x="328" y="621"/>
                    <a:pt x="328" y="621"/>
                    <a:pt x="328" y="621"/>
                  </a:cubicBezTo>
                  <a:cubicBezTo>
                    <a:pt x="328" y="621"/>
                    <a:pt x="328" y="621"/>
                    <a:pt x="328" y="621"/>
                  </a:cubicBezTo>
                  <a:cubicBezTo>
                    <a:pt x="329" y="621"/>
                    <a:pt x="329" y="621"/>
                    <a:pt x="329" y="621"/>
                  </a:cubicBezTo>
                  <a:cubicBezTo>
                    <a:pt x="329" y="621"/>
                    <a:pt x="329" y="621"/>
                    <a:pt x="329" y="621"/>
                  </a:cubicBezTo>
                  <a:cubicBezTo>
                    <a:pt x="339" y="621"/>
                    <a:pt x="339" y="621"/>
                    <a:pt x="339" y="621"/>
                  </a:cubicBezTo>
                  <a:cubicBezTo>
                    <a:pt x="392" y="621"/>
                    <a:pt x="392" y="621"/>
                    <a:pt x="392" y="621"/>
                  </a:cubicBezTo>
                  <a:cubicBezTo>
                    <a:pt x="393" y="621"/>
                    <a:pt x="393" y="621"/>
                    <a:pt x="393" y="621"/>
                  </a:cubicBezTo>
                  <a:cubicBezTo>
                    <a:pt x="393" y="621"/>
                    <a:pt x="393" y="621"/>
                    <a:pt x="393" y="621"/>
                  </a:cubicBezTo>
                  <a:cubicBezTo>
                    <a:pt x="394" y="621"/>
                    <a:pt x="395" y="621"/>
                    <a:pt x="395" y="621"/>
                  </a:cubicBezTo>
                  <a:cubicBezTo>
                    <a:pt x="397" y="621"/>
                    <a:pt x="398" y="620"/>
                    <a:pt x="399" y="620"/>
                  </a:cubicBezTo>
                  <a:cubicBezTo>
                    <a:pt x="402" y="619"/>
                    <a:pt x="404" y="618"/>
                    <a:pt x="406" y="616"/>
                  </a:cubicBezTo>
                  <a:cubicBezTo>
                    <a:pt x="410" y="613"/>
                    <a:pt x="413" y="608"/>
                    <a:pt x="414" y="603"/>
                  </a:cubicBezTo>
                  <a:cubicBezTo>
                    <a:pt x="414" y="602"/>
                    <a:pt x="414" y="601"/>
                    <a:pt x="414" y="601"/>
                  </a:cubicBezTo>
                  <a:cubicBezTo>
                    <a:pt x="414" y="600"/>
                    <a:pt x="414" y="600"/>
                    <a:pt x="414" y="600"/>
                  </a:cubicBezTo>
                  <a:cubicBezTo>
                    <a:pt x="414" y="599"/>
                    <a:pt x="414" y="599"/>
                    <a:pt x="414" y="599"/>
                  </a:cubicBezTo>
                  <a:cubicBezTo>
                    <a:pt x="414" y="596"/>
                    <a:pt x="414" y="596"/>
                    <a:pt x="414" y="596"/>
                  </a:cubicBezTo>
                  <a:cubicBezTo>
                    <a:pt x="414" y="590"/>
                    <a:pt x="414" y="590"/>
                    <a:pt x="414" y="590"/>
                  </a:cubicBezTo>
                  <a:cubicBezTo>
                    <a:pt x="414" y="577"/>
                    <a:pt x="414" y="577"/>
                    <a:pt x="414" y="577"/>
                  </a:cubicBezTo>
                  <a:cubicBezTo>
                    <a:pt x="414" y="552"/>
                    <a:pt x="414" y="552"/>
                    <a:pt x="414" y="552"/>
                  </a:cubicBezTo>
                  <a:cubicBezTo>
                    <a:pt x="414" y="548"/>
                    <a:pt x="414" y="548"/>
                    <a:pt x="414" y="548"/>
                  </a:cubicBezTo>
                  <a:cubicBezTo>
                    <a:pt x="414" y="547"/>
                    <a:pt x="415" y="547"/>
                    <a:pt x="415" y="547"/>
                  </a:cubicBezTo>
                  <a:cubicBezTo>
                    <a:pt x="416" y="546"/>
                    <a:pt x="416" y="546"/>
                    <a:pt x="416" y="546"/>
                  </a:cubicBezTo>
                  <a:cubicBezTo>
                    <a:pt x="420" y="545"/>
                    <a:pt x="424" y="543"/>
                    <a:pt x="428" y="541"/>
                  </a:cubicBezTo>
                  <a:cubicBezTo>
                    <a:pt x="442" y="533"/>
                    <a:pt x="456" y="523"/>
                    <a:pt x="470" y="513"/>
                  </a:cubicBezTo>
                  <a:cubicBezTo>
                    <a:pt x="496" y="493"/>
                    <a:pt x="518" y="468"/>
                    <a:pt x="535" y="440"/>
                  </a:cubicBezTo>
                  <a:cubicBezTo>
                    <a:pt x="553" y="412"/>
                    <a:pt x="565" y="382"/>
                    <a:pt x="572" y="350"/>
                  </a:cubicBezTo>
                  <a:cubicBezTo>
                    <a:pt x="580" y="319"/>
                    <a:pt x="581" y="286"/>
                    <a:pt x="578" y="255"/>
                  </a:cubicBezTo>
                  <a:cubicBezTo>
                    <a:pt x="574" y="223"/>
                    <a:pt x="566" y="192"/>
                    <a:pt x="552" y="164"/>
                  </a:cubicBezTo>
                  <a:cubicBezTo>
                    <a:pt x="539" y="135"/>
                    <a:pt x="521" y="109"/>
                    <a:pt x="499" y="86"/>
                  </a:cubicBezTo>
                  <a:cubicBezTo>
                    <a:pt x="477" y="63"/>
                    <a:pt x="451" y="44"/>
                    <a:pt x="424" y="30"/>
                  </a:cubicBezTo>
                  <a:cubicBezTo>
                    <a:pt x="412" y="23"/>
                    <a:pt x="399" y="18"/>
                    <a:pt x="386" y="13"/>
                  </a:cubicBezTo>
                  <a:cubicBezTo>
                    <a:pt x="369" y="8"/>
                    <a:pt x="353" y="4"/>
                    <a:pt x="339" y="2"/>
                  </a:cubicBezTo>
                  <a:cubicBezTo>
                    <a:pt x="325" y="0"/>
                    <a:pt x="313" y="0"/>
                    <a:pt x="305" y="0"/>
                  </a:cubicBezTo>
                  <a:cubicBezTo>
                    <a:pt x="296" y="0"/>
                    <a:pt x="291" y="0"/>
                    <a:pt x="291" y="1"/>
                  </a:cubicBezTo>
                  <a:cubicBezTo>
                    <a:pt x="291" y="1"/>
                    <a:pt x="296" y="2"/>
                    <a:pt x="308" y="3"/>
                  </a:cubicBezTo>
                  <a:cubicBezTo>
                    <a:pt x="314" y="3"/>
                    <a:pt x="322" y="4"/>
                    <a:pt x="331" y="6"/>
                  </a:cubicBezTo>
                  <a:cubicBezTo>
                    <a:pt x="341" y="7"/>
                    <a:pt x="352" y="10"/>
                    <a:pt x="365" y="13"/>
                  </a:cubicBezTo>
                  <a:cubicBezTo>
                    <a:pt x="372" y="15"/>
                    <a:pt x="380" y="18"/>
                    <a:pt x="388" y="21"/>
                  </a:cubicBezTo>
                  <a:cubicBezTo>
                    <a:pt x="397" y="24"/>
                    <a:pt x="405" y="28"/>
                    <a:pt x="413" y="31"/>
                  </a:cubicBezTo>
                  <a:cubicBezTo>
                    <a:pt x="429" y="39"/>
                    <a:pt x="440" y="46"/>
                    <a:pt x="440" y="46"/>
                  </a:cubicBezTo>
                  <a:cubicBezTo>
                    <a:pt x="445" y="49"/>
                    <a:pt x="445" y="50"/>
                    <a:pt x="444" y="50"/>
                  </a:cubicBezTo>
                  <a:cubicBezTo>
                    <a:pt x="443" y="50"/>
                    <a:pt x="440" y="48"/>
                    <a:pt x="437" y="47"/>
                  </a:cubicBezTo>
                  <a:cubicBezTo>
                    <a:pt x="475" y="70"/>
                    <a:pt x="507" y="102"/>
                    <a:pt x="530" y="139"/>
                  </a:cubicBezTo>
                  <a:cubicBezTo>
                    <a:pt x="553" y="176"/>
                    <a:pt x="567" y="219"/>
                    <a:pt x="571" y="263"/>
                  </a:cubicBezTo>
                  <a:cubicBezTo>
                    <a:pt x="572" y="285"/>
                    <a:pt x="572" y="307"/>
                    <a:pt x="568" y="329"/>
                  </a:cubicBezTo>
                  <a:cubicBezTo>
                    <a:pt x="565" y="350"/>
                    <a:pt x="559" y="371"/>
                    <a:pt x="551" y="392"/>
                  </a:cubicBezTo>
                  <a:cubicBezTo>
                    <a:pt x="535" y="432"/>
                    <a:pt x="509" y="469"/>
                    <a:pt x="475" y="498"/>
                  </a:cubicBezTo>
                  <a:cubicBezTo>
                    <a:pt x="462" y="510"/>
                    <a:pt x="448" y="520"/>
                    <a:pt x="432" y="529"/>
                  </a:cubicBezTo>
                  <a:cubicBezTo>
                    <a:pt x="428" y="531"/>
                    <a:pt x="425" y="533"/>
                    <a:pt x="421" y="535"/>
                  </a:cubicBezTo>
                  <a:cubicBezTo>
                    <a:pt x="419" y="536"/>
                    <a:pt x="417" y="537"/>
                    <a:pt x="415" y="538"/>
                  </a:cubicBezTo>
                  <a:cubicBezTo>
                    <a:pt x="413" y="539"/>
                    <a:pt x="410" y="541"/>
                    <a:pt x="407" y="542"/>
                  </a:cubicBezTo>
                  <a:cubicBezTo>
                    <a:pt x="406" y="542"/>
                    <a:pt x="406" y="542"/>
                    <a:pt x="406" y="542"/>
                  </a:cubicBezTo>
                  <a:cubicBezTo>
                    <a:pt x="406" y="542"/>
                    <a:pt x="406" y="542"/>
                    <a:pt x="406" y="542"/>
                  </a:cubicBezTo>
                  <a:cubicBezTo>
                    <a:pt x="406" y="543"/>
                    <a:pt x="406" y="543"/>
                    <a:pt x="406" y="543"/>
                  </a:cubicBezTo>
                  <a:cubicBezTo>
                    <a:pt x="406" y="544"/>
                    <a:pt x="406" y="544"/>
                    <a:pt x="406" y="544"/>
                  </a:cubicBezTo>
                  <a:cubicBezTo>
                    <a:pt x="406" y="547"/>
                    <a:pt x="406" y="547"/>
                    <a:pt x="406" y="547"/>
                  </a:cubicBezTo>
                  <a:cubicBezTo>
                    <a:pt x="406" y="551"/>
                    <a:pt x="406" y="551"/>
                    <a:pt x="406" y="551"/>
                  </a:cubicBezTo>
                  <a:cubicBezTo>
                    <a:pt x="406" y="558"/>
                    <a:pt x="406" y="558"/>
                    <a:pt x="406" y="558"/>
                  </a:cubicBezTo>
                  <a:cubicBezTo>
                    <a:pt x="406" y="571"/>
                    <a:pt x="406" y="571"/>
                    <a:pt x="406" y="571"/>
                  </a:cubicBezTo>
                  <a:cubicBezTo>
                    <a:pt x="406" y="598"/>
                    <a:pt x="406" y="598"/>
                    <a:pt x="406" y="598"/>
                  </a:cubicBezTo>
                  <a:cubicBezTo>
                    <a:pt x="406" y="600"/>
                    <a:pt x="406" y="600"/>
                    <a:pt x="406" y="600"/>
                  </a:cubicBezTo>
                  <a:cubicBezTo>
                    <a:pt x="406" y="600"/>
                    <a:pt x="406" y="600"/>
                    <a:pt x="406" y="600"/>
                  </a:cubicBezTo>
                  <a:cubicBezTo>
                    <a:pt x="406" y="601"/>
                    <a:pt x="406" y="601"/>
                    <a:pt x="406" y="601"/>
                  </a:cubicBezTo>
                  <a:cubicBezTo>
                    <a:pt x="406" y="602"/>
                    <a:pt x="406" y="603"/>
                    <a:pt x="406" y="604"/>
                  </a:cubicBezTo>
                  <a:cubicBezTo>
                    <a:pt x="405" y="605"/>
                    <a:pt x="404" y="607"/>
                    <a:pt x="403" y="608"/>
                  </a:cubicBezTo>
                  <a:cubicBezTo>
                    <a:pt x="401" y="611"/>
                    <a:pt x="398" y="613"/>
                    <a:pt x="394" y="613"/>
                  </a:cubicBezTo>
                  <a:cubicBezTo>
                    <a:pt x="394" y="613"/>
                    <a:pt x="393" y="613"/>
                    <a:pt x="393" y="613"/>
                  </a:cubicBezTo>
                  <a:cubicBezTo>
                    <a:pt x="391" y="613"/>
                    <a:pt x="391" y="613"/>
                    <a:pt x="391" y="613"/>
                  </a:cubicBezTo>
                  <a:cubicBezTo>
                    <a:pt x="388" y="613"/>
                    <a:pt x="388" y="613"/>
                    <a:pt x="388" y="613"/>
                  </a:cubicBezTo>
                  <a:cubicBezTo>
                    <a:pt x="381" y="613"/>
                    <a:pt x="381" y="613"/>
                    <a:pt x="381" y="613"/>
                  </a:cubicBezTo>
                  <a:cubicBezTo>
                    <a:pt x="368" y="613"/>
                    <a:pt x="368" y="613"/>
                    <a:pt x="368" y="613"/>
                  </a:cubicBezTo>
                  <a:cubicBezTo>
                    <a:pt x="342" y="613"/>
                    <a:pt x="342" y="613"/>
                    <a:pt x="342" y="613"/>
                  </a:cubicBezTo>
                  <a:cubicBezTo>
                    <a:pt x="339" y="613"/>
                    <a:pt x="339" y="613"/>
                    <a:pt x="339" y="613"/>
                  </a:cubicBezTo>
                  <a:cubicBezTo>
                    <a:pt x="339" y="613"/>
                    <a:pt x="339" y="613"/>
                    <a:pt x="339" y="613"/>
                  </a:cubicBezTo>
                  <a:cubicBezTo>
                    <a:pt x="338" y="613"/>
                    <a:pt x="339" y="613"/>
                    <a:pt x="339" y="613"/>
                  </a:cubicBezTo>
                  <a:cubicBezTo>
                    <a:pt x="339" y="612"/>
                    <a:pt x="339" y="612"/>
                    <a:pt x="339" y="612"/>
                  </a:cubicBezTo>
                  <a:cubicBezTo>
                    <a:pt x="339" y="610"/>
                    <a:pt x="339" y="610"/>
                    <a:pt x="339" y="610"/>
                  </a:cubicBezTo>
                  <a:cubicBezTo>
                    <a:pt x="342" y="599"/>
                    <a:pt x="342" y="599"/>
                    <a:pt x="342" y="599"/>
                  </a:cubicBezTo>
                  <a:cubicBezTo>
                    <a:pt x="345" y="591"/>
                    <a:pt x="348" y="582"/>
                    <a:pt x="350" y="574"/>
                  </a:cubicBezTo>
                  <a:cubicBezTo>
                    <a:pt x="355" y="557"/>
                    <a:pt x="361" y="540"/>
                    <a:pt x="367" y="524"/>
                  </a:cubicBezTo>
                  <a:cubicBezTo>
                    <a:pt x="373" y="507"/>
                    <a:pt x="379" y="490"/>
                    <a:pt x="385" y="474"/>
                  </a:cubicBezTo>
                  <a:cubicBezTo>
                    <a:pt x="389" y="466"/>
                    <a:pt x="392" y="458"/>
                    <a:pt x="396" y="450"/>
                  </a:cubicBezTo>
                  <a:cubicBezTo>
                    <a:pt x="401" y="438"/>
                    <a:pt x="401" y="438"/>
                    <a:pt x="401" y="438"/>
                  </a:cubicBezTo>
                  <a:cubicBezTo>
                    <a:pt x="403" y="432"/>
                    <a:pt x="403" y="432"/>
                    <a:pt x="403" y="432"/>
                  </a:cubicBezTo>
                  <a:cubicBezTo>
                    <a:pt x="404" y="430"/>
                    <a:pt x="404" y="430"/>
                    <a:pt x="404" y="430"/>
                  </a:cubicBezTo>
                  <a:cubicBezTo>
                    <a:pt x="405" y="429"/>
                    <a:pt x="405" y="429"/>
                    <a:pt x="405" y="428"/>
                  </a:cubicBezTo>
                  <a:cubicBezTo>
                    <a:pt x="405" y="428"/>
                    <a:pt x="406" y="428"/>
                    <a:pt x="406" y="429"/>
                  </a:cubicBezTo>
                  <a:cubicBezTo>
                    <a:pt x="407" y="429"/>
                    <a:pt x="407" y="429"/>
                    <a:pt x="407" y="429"/>
                  </a:cubicBezTo>
                  <a:cubicBezTo>
                    <a:pt x="408" y="429"/>
                    <a:pt x="408" y="429"/>
                    <a:pt x="408" y="429"/>
                  </a:cubicBezTo>
                  <a:cubicBezTo>
                    <a:pt x="410" y="429"/>
                    <a:pt x="412" y="429"/>
                    <a:pt x="414" y="428"/>
                  </a:cubicBezTo>
                  <a:cubicBezTo>
                    <a:pt x="418" y="428"/>
                    <a:pt x="422" y="427"/>
                    <a:pt x="426" y="426"/>
                  </a:cubicBezTo>
                  <a:cubicBezTo>
                    <a:pt x="433" y="424"/>
                    <a:pt x="441" y="420"/>
                    <a:pt x="446" y="413"/>
                  </a:cubicBezTo>
                  <a:cubicBezTo>
                    <a:pt x="449" y="410"/>
                    <a:pt x="451" y="407"/>
                    <a:pt x="453" y="403"/>
                  </a:cubicBezTo>
                  <a:cubicBezTo>
                    <a:pt x="454" y="399"/>
                    <a:pt x="455" y="395"/>
                    <a:pt x="456" y="391"/>
                  </a:cubicBezTo>
                  <a:cubicBezTo>
                    <a:pt x="457" y="383"/>
                    <a:pt x="457" y="375"/>
                    <a:pt x="453" y="367"/>
                  </a:cubicBezTo>
                  <a:cubicBezTo>
                    <a:pt x="451" y="363"/>
                    <a:pt x="449" y="360"/>
                    <a:pt x="446" y="357"/>
                  </a:cubicBezTo>
                  <a:cubicBezTo>
                    <a:pt x="442" y="354"/>
                    <a:pt x="438" y="352"/>
                    <a:pt x="434" y="351"/>
                  </a:cubicBezTo>
                  <a:cubicBezTo>
                    <a:pt x="433" y="351"/>
                    <a:pt x="431" y="351"/>
                    <a:pt x="430" y="351"/>
                  </a:cubicBezTo>
                  <a:cubicBezTo>
                    <a:pt x="429" y="351"/>
                    <a:pt x="428" y="351"/>
                    <a:pt x="427" y="351"/>
                  </a:cubicBezTo>
                  <a:cubicBezTo>
                    <a:pt x="424" y="351"/>
                    <a:pt x="422" y="352"/>
                    <a:pt x="420" y="353"/>
                  </a:cubicBezTo>
                  <a:cubicBezTo>
                    <a:pt x="416" y="355"/>
                    <a:pt x="413" y="357"/>
                    <a:pt x="410" y="360"/>
                  </a:cubicBezTo>
                  <a:cubicBezTo>
                    <a:pt x="407" y="363"/>
                    <a:pt x="405" y="366"/>
                    <a:pt x="402" y="369"/>
                  </a:cubicBezTo>
                  <a:cubicBezTo>
                    <a:pt x="402" y="369"/>
                    <a:pt x="401" y="370"/>
                    <a:pt x="401" y="371"/>
                  </a:cubicBezTo>
                  <a:cubicBezTo>
                    <a:pt x="400" y="372"/>
                    <a:pt x="400" y="372"/>
                    <a:pt x="400" y="372"/>
                  </a:cubicBezTo>
                  <a:cubicBezTo>
                    <a:pt x="400" y="373"/>
                    <a:pt x="400" y="373"/>
                    <a:pt x="400" y="373"/>
                  </a:cubicBezTo>
                  <a:cubicBezTo>
                    <a:pt x="399" y="374"/>
                    <a:pt x="399" y="374"/>
                    <a:pt x="399" y="374"/>
                  </a:cubicBezTo>
                  <a:cubicBezTo>
                    <a:pt x="396" y="379"/>
                    <a:pt x="396" y="379"/>
                    <a:pt x="396" y="379"/>
                  </a:cubicBezTo>
                  <a:cubicBezTo>
                    <a:pt x="392" y="389"/>
                    <a:pt x="392" y="389"/>
                    <a:pt x="392" y="389"/>
                  </a:cubicBezTo>
                  <a:cubicBezTo>
                    <a:pt x="389" y="394"/>
                    <a:pt x="389" y="394"/>
                    <a:pt x="389" y="394"/>
                  </a:cubicBezTo>
                  <a:cubicBezTo>
                    <a:pt x="389" y="395"/>
                    <a:pt x="389" y="395"/>
                    <a:pt x="389" y="394"/>
                  </a:cubicBezTo>
                  <a:cubicBezTo>
                    <a:pt x="388" y="394"/>
                    <a:pt x="388" y="394"/>
                    <a:pt x="388" y="394"/>
                  </a:cubicBezTo>
                  <a:cubicBezTo>
                    <a:pt x="388" y="394"/>
                    <a:pt x="388" y="394"/>
                    <a:pt x="388" y="394"/>
                  </a:cubicBezTo>
                  <a:cubicBezTo>
                    <a:pt x="387" y="394"/>
                    <a:pt x="387" y="394"/>
                    <a:pt x="387" y="394"/>
                  </a:cubicBezTo>
                  <a:cubicBezTo>
                    <a:pt x="386" y="393"/>
                    <a:pt x="386" y="393"/>
                    <a:pt x="386" y="393"/>
                  </a:cubicBezTo>
                  <a:cubicBezTo>
                    <a:pt x="385" y="393"/>
                    <a:pt x="385" y="393"/>
                    <a:pt x="385" y="393"/>
                  </a:cubicBezTo>
                  <a:cubicBezTo>
                    <a:pt x="385" y="392"/>
                    <a:pt x="384" y="392"/>
                    <a:pt x="383" y="391"/>
                  </a:cubicBezTo>
                  <a:cubicBezTo>
                    <a:pt x="380" y="389"/>
                    <a:pt x="377" y="386"/>
                    <a:pt x="375" y="383"/>
                  </a:cubicBezTo>
                  <a:cubicBezTo>
                    <a:pt x="369" y="377"/>
                    <a:pt x="365" y="370"/>
                    <a:pt x="362" y="363"/>
                  </a:cubicBezTo>
                  <a:cubicBezTo>
                    <a:pt x="365" y="370"/>
                    <a:pt x="369" y="377"/>
                    <a:pt x="375" y="383"/>
                  </a:cubicBezTo>
                  <a:cubicBezTo>
                    <a:pt x="377" y="386"/>
                    <a:pt x="380" y="389"/>
                    <a:pt x="383" y="391"/>
                  </a:cubicBezTo>
                  <a:cubicBezTo>
                    <a:pt x="384" y="392"/>
                    <a:pt x="385" y="392"/>
                    <a:pt x="385" y="393"/>
                  </a:cubicBezTo>
                  <a:cubicBezTo>
                    <a:pt x="386" y="393"/>
                    <a:pt x="386" y="393"/>
                    <a:pt x="386" y="393"/>
                  </a:cubicBezTo>
                  <a:cubicBezTo>
                    <a:pt x="387" y="393"/>
                    <a:pt x="387" y="393"/>
                    <a:pt x="387" y="393"/>
                  </a:cubicBezTo>
                  <a:cubicBezTo>
                    <a:pt x="387" y="394"/>
                    <a:pt x="387" y="394"/>
                    <a:pt x="388" y="394"/>
                  </a:cubicBezTo>
                  <a:cubicBezTo>
                    <a:pt x="388" y="394"/>
                    <a:pt x="388" y="394"/>
                    <a:pt x="388" y="394"/>
                  </a:cubicBezTo>
                  <a:cubicBezTo>
                    <a:pt x="389" y="394"/>
                    <a:pt x="389" y="394"/>
                    <a:pt x="389" y="394"/>
                  </a:cubicBezTo>
                  <a:cubicBezTo>
                    <a:pt x="389" y="394"/>
                    <a:pt x="389" y="395"/>
                    <a:pt x="389" y="394"/>
                  </a:cubicBezTo>
                  <a:cubicBezTo>
                    <a:pt x="392" y="389"/>
                    <a:pt x="392" y="389"/>
                    <a:pt x="392" y="389"/>
                  </a:cubicBezTo>
                  <a:cubicBezTo>
                    <a:pt x="396" y="379"/>
                    <a:pt x="396" y="379"/>
                    <a:pt x="396" y="379"/>
                  </a:cubicBezTo>
                  <a:cubicBezTo>
                    <a:pt x="399" y="374"/>
                    <a:pt x="399" y="374"/>
                    <a:pt x="399" y="374"/>
                  </a:cubicBezTo>
                  <a:cubicBezTo>
                    <a:pt x="399" y="373"/>
                    <a:pt x="399" y="373"/>
                    <a:pt x="400" y="372"/>
                  </a:cubicBezTo>
                  <a:cubicBezTo>
                    <a:pt x="401" y="371"/>
                    <a:pt x="401" y="371"/>
                    <a:pt x="401" y="371"/>
                  </a:cubicBezTo>
                  <a:cubicBezTo>
                    <a:pt x="401" y="370"/>
                    <a:pt x="402" y="369"/>
                    <a:pt x="402" y="369"/>
                  </a:cubicBezTo>
                  <a:cubicBezTo>
                    <a:pt x="405" y="365"/>
                    <a:pt x="407" y="362"/>
                    <a:pt x="410" y="360"/>
                  </a:cubicBezTo>
                  <a:cubicBezTo>
                    <a:pt x="413" y="357"/>
                    <a:pt x="417" y="354"/>
                    <a:pt x="421" y="353"/>
                  </a:cubicBezTo>
                  <a:cubicBezTo>
                    <a:pt x="423" y="352"/>
                    <a:pt x="425" y="351"/>
                    <a:pt x="427" y="351"/>
                  </a:cubicBezTo>
                  <a:cubicBezTo>
                    <a:pt x="429" y="350"/>
                    <a:pt x="432" y="350"/>
                    <a:pt x="434" y="351"/>
                  </a:cubicBezTo>
                  <a:cubicBezTo>
                    <a:pt x="439" y="352"/>
                    <a:pt x="443" y="354"/>
                    <a:pt x="446" y="357"/>
                  </a:cubicBezTo>
                  <a:cubicBezTo>
                    <a:pt x="449" y="360"/>
                    <a:pt x="452" y="364"/>
                    <a:pt x="453" y="368"/>
                  </a:cubicBezTo>
                  <a:cubicBezTo>
                    <a:pt x="457" y="375"/>
                    <a:pt x="457" y="384"/>
                    <a:pt x="456" y="392"/>
                  </a:cubicBezTo>
                  <a:cubicBezTo>
                    <a:pt x="455" y="396"/>
                    <a:pt x="454" y="400"/>
                    <a:pt x="453" y="403"/>
                  </a:cubicBezTo>
                  <a:cubicBezTo>
                    <a:pt x="451" y="407"/>
                    <a:pt x="449" y="411"/>
                    <a:pt x="446" y="414"/>
                  </a:cubicBezTo>
                  <a:cubicBezTo>
                    <a:pt x="441" y="420"/>
                    <a:pt x="433" y="424"/>
                    <a:pt x="425" y="426"/>
                  </a:cubicBezTo>
                  <a:cubicBezTo>
                    <a:pt x="422" y="428"/>
                    <a:pt x="418" y="428"/>
                    <a:pt x="414" y="429"/>
                  </a:cubicBezTo>
                  <a:cubicBezTo>
                    <a:pt x="412" y="429"/>
                    <a:pt x="410" y="429"/>
                    <a:pt x="408" y="429"/>
                  </a:cubicBezTo>
                  <a:cubicBezTo>
                    <a:pt x="407" y="429"/>
                    <a:pt x="407" y="429"/>
                    <a:pt x="407" y="429"/>
                  </a:cubicBezTo>
                  <a:cubicBezTo>
                    <a:pt x="407" y="429"/>
                    <a:pt x="407" y="429"/>
                    <a:pt x="407" y="429"/>
                  </a:cubicBezTo>
                  <a:cubicBezTo>
                    <a:pt x="406" y="429"/>
                    <a:pt x="406" y="429"/>
                    <a:pt x="406" y="429"/>
                  </a:cubicBezTo>
                  <a:cubicBezTo>
                    <a:pt x="406" y="429"/>
                    <a:pt x="405" y="429"/>
                    <a:pt x="405" y="429"/>
                  </a:cubicBezTo>
                  <a:cubicBezTo>
                    <a:pt x="405" y="429"/>
                    <a:pt x="405" y="429"/>
                    <a:pt x="404" y="430"/>
                  </a:cubicBezTo>
                  <a:cubicBezTo>
                    <a:pt x="404" y="432"/>
                    <a:pt x="404" y="432"/>
                    <a:pt x="404" y="432"/>
                  </a:cubicBezTo>
                  <a:cubicBezTo>
                    <a:pt x="401" y="438"/>
                    <a:pt x="401" y="438"/>
                    <a:pt x="401" y="438"/>
                  </a:cubicBezTo>
                  <a:cubicBezTo>
                    <a:pt x="396" y="450"/>
                    <a:pt x="396" y="450"/>
                    <a:pt x="396" y="450"/>
                  </a:cubicBezTo>
                  <a:cubicBezTo>
                    <a:pt x="392" y="458"/>
                    <a:pt x="389" y="466"/>
                    <a:pt x="385" y="475"/>
                  </a:cubicBezTo>
                  <a:cubicBezTo>
                    <a:pt x="379" y="491"/>
                    <a:pt x="373" y="508"/>
                    <a:pt x="367" y="525"/>
                  </a:cubicBezTo>
                  <a:cubicBezTo>
                    <a:pt x="361" y="541"/>
                    <a:pt x="355" y="558"/>
                    <a:pt x="350" y="575"/>
                  </a:cubicBezTo>
                  <a:cubicBezTo>
                    <a:pt x="347" y="584"/>
                    <a:pt x="345" y="592"/>
                    <a:pt x="342" y="601"/>
                  </a:cubicBezTo>
                  <a:cubicBezTo>
                    <a:pt x="339" y="611"/>
                    <a:pt x="339" y="611"/>
                    <a:pt x="339" y="611"/>
                  </a:cubicBezTo>
                  <a:cubicBezTo>
                    <a:pt x="339" y="612"/>
                    <a:pt x="339" y="612"/>
                    <a:pt x="339" y="612"/>
                  </a:cubicBezTo>
                  <a:cubicBezTo>
                    <a:pt x="339" y="613"/>
                    <a:pt x="339" y="613"/>
                    <a:pt x="339" y="613"/>
                  </a:cubicBezTo>
                  <a:cubicBezTo>
                    <a:pt x="339" y="613"/>
                    <a:pt x="339" y="613"/>
                    <a:pt x="339" y="613"/>
                  </a:cubicBezTo>
                  <a:cubicBezTo>
                    <a:pt x="339" y="613"/>
                    <a:pt x="339" y="613"/>
                    <a:pt x="339" y="613"/>
                  </a:cubicBezTo>
                  <a:cubicBezTo>
                    <a:pt x="340" y="613"/>
                    <a:pt x="340" y="613"/>
                    <a:pt x="340" y="613"/>
                  </a:cubicBezTo>
                  <a:cubicBezTo>
                    <a:pt x="343" y="613"/>
                    <a:pt x="343" y="613"/>
                    <a:pt x="343" y="613"/>
                  </a:cubicBezTo>
                  <a:cubicBezTo>
                    <a:pt x="369" y="613"/>
                    <a:pt x="369" y="613"/>
                    <a:pt x="369" y="613"/>
                  </a:cubicBezTo>
                  <a:cubicBezTo>
                    <a:pt x="382" y="613"/>
                    <a:pt x="382" y="613"/>
                    <a:pt x="382" y="613"/>
                  </a:cubicBezTo>
                  <a:cubicBezTo>
                    <a:pt x="389" y="613"/>
                    <a:pt x="389" y="613"/>
                    <a:pt x="389" y="613"/>
                  </a:cubicBezTo>
                  <a:cubicBezTo>
                    <a:pt x="392" y="613"/>
                    <a:pt x="392" y="613"/>
                    <a:pt x="392" y="613"/>
                  </a:cubicBezTo>
                  <a:cubicBezTo>
                    <a:pt x="393" y="613"/>
                    <a:pt x="393" y="613"/>
                    <a:pt x="394" y="613"/>
                  </a:cubicBezTo>
                  <a:cubicBezTo>
                    <a:pt x="394" y="613"/>
                    <a:pt x="395" y="613"/>
                    <a:pt x="395" y="613"/>
                  </a:cubicBezTo>
                  <a:cubicBezTo>
                    <a:pt x="398" y="612"/>
                    <a:pt x="402" y="610"/>
                    <a:pt x="404" y="607"/>
                  </a:cubicBezTo>
                  <a:cubicBezTo>
                    <a:pt x="405" y="606"/>
                    <a:pt x="405" y="604"/>
                    <a:pt x="406" y="603"/>
                  </a:cubicBezTo>
                  <a:cubicBezTo>
                    <a:pt x="406" y="602"/>
                    <a:pt x="406" y="601"/>
                    <a:pt x="406" y="600"/>
                  </a:cubicBezTo>
                  <a:cubicBezTo>
                    <a:pt x="406" y="597"/>
                    <a:pt x="406" y="597"/>
                    <a:pt x="406" y="597"/>
                  </a:cubicBezTo>
                  <a:cubicBezTo>
                    <a:pt x="406" y="570"/>
                    <a:pt x="406" y="570"/>
                    <a:pt x="406" y="570"/>
                  </a:cubicBezTo>
                  <a:cubicBezTo>
                    <a:pt x="406" y="557"/>
                    <a:pt x="406" y="557"/>
                    <a:pt x="406" y="557"/>
                  </a:cubicBezTo>
                  <a:cubicBezTo>
                    <a:pt x="406" y="550"/>
                    <a:pt x="406" y="550"/>
                    <a:pt x="406" y="550"/>
                  </a:cubicBezTo>
                  <a:cubicBezTo>
                    <a:pt x="406" y="545"/>
                    <a:pt x="406" y="545"/>
                    <a:pt x="406" y="545"/>
                  </a:cubicBezTo>
                  <a:cubicBezTo>
                    <a:pt x="406" y="543"/>
                    <a:pt x="406" y="543"/>
                    <a:pt x="406" y="543"/>
                  </a:cubicBezTo>
                  <a:cubicBezTo>
                    <a:pt x="406" y="543"/>
                    <a:pt x="406" y="543"/>
                    <a:pt x="406" y="543"/>
                  </a:cubicBezTo>
                  <a:cubicBezTo>
                    <a:pt x="406" y="542"/>
                    <a:pt x="406" y="542"/>
                    <a:pt x="406" y="542"/>
                  </a:cubicBezTo>
                  <a:cubicBezTo>
                    <a:pt x="407" y="542"/>
                    <a:pt x="407" y="542"/>
                    <a:pt x="407" y="542"/>
                  </a:cubicBezTo>
                  <a:cubicBezTo>
                    <a:pt x="408" y="542"/>
                    <a:pt x="408" y="542"/>
                    <a:pt x="408" y="542"/>
                  </a:cubicBezTo>
                  <a:cubicBezTo>
                    <a:pt x="412" y="540"/>
                    <a:pt x="412" y="540"/>
                    <a:pt x="412" y="540"/>
                  </a:cubicBezTo>
                  <a:cubicBezTo>
                    <a:pt x="415" y="538"/>
                    <a:pt x="415" y="538"/>
                    <a:pt x="415" y="538"/>
                  </a:cubicBezTo>
                  <a:cubicBezTo>
                    <a:pt x="417" y="537"/>
                    <a:pt x="419" y="536"/>
                    <a:pt x="421" y="535"/>
                  </a:cubicBezTo>
                  <a:cubicBezTo>
                    <a:pt x="425" y="533"/>
                    <a:pt x="429" y="531"/>
                    <a:pt x="433" y="529"/>
                  </a:cubicBezTo>
                  <a:cubicBezTo>
                    <a:pt x="448" y="520"/>
                    <a:pt x="462" y="509"/>
                    <a:pt x="475" y="498"/>
                  </a:cubicBezTo>
                  <a:cubicBezTo>
                    <a:pt x="509" y="469"/>
                    <a:pt x="535" y="432"/>
                    <a:pt x="551" y="391"/>
                  </a:cubicBezTo>
                  <a:cubicBezTo>
                    <a:pt x="568" y="350"/>
                    <a:pt x="574" y="305"/>
                    <a:pt x="570" y="261"/>
                  </a:cubicBezTo>
                  <a:cubicBezTo>
                    <a:pt x="566" y="217"/>
                    <a:pt x="552" y="174"/>
                    <a:pt x="528" y="136"/>
                  </a:cubicBezTo>
                  <a:cubicBezTo>
                    <a:pt x="504" y="99"/>
                    <a:pt x="471" y="67"/>
                    <a:pt x="432" y="44"/>
                  </a:cubicBezTo>
                  <a:cubicBezTo>
                    <a:pt x="430" y="43"/>
                    <a:pt x="429" y="43"/>
                    <a:pt x="432" y="45"/>
                  </a:cubicBezTo>
                  <a:cubicBezTo>
                    <a:pt x="442" y="52"/>
                    <a:pt x="442" y="52"/>
                    <a:pt x="442" y="52"/>
                  </a:cubicBezTo>
                  <a:cubicBezTo>
                    <a:pt x="446" y="55"/>
                    <a:pt x="452" y="59"/>
                    <a:pt x="460" y="65"/>
                  </a:cubicBezTo>
                  <a:cubicBezTo>
                    <a:pt x="470" y="73"/>
                    <a:pt x="487" y="88"/>
                    <a:pt x="505" y="108"/>
                  </a:cubicBezTo>
                  <a:cubicBezTo>
                    <a:pt x="513" y="119"/>
                    <a:pt x="522" y="131"/>
                    <a:pt x="530" y="144"/>
                  </a:cubicBezTo>
                  <a:cubicBezTo>
                    <a:pt x="538" y="157"/>
                    <a:pt x="545" y="172"/>
                    <a:pt x="551" y="188"/>
                  </a:cubicBezTo>
                  <a:cubicBezTo>
                    <a:pt x="557" y="203"/>
                    <a:pt x="562" y="220"/>
                    <a:pt x="565" y="237"/>
                  </a:cubicBezTo>
                  <a:cubicBezTo>
                    <a:pt x="568" y="254"/>
                    <a:pt x="569" y="271"/>
                    <a:pt x="569" y="288"/>
                  </a:cubicBezTo>
                  <a:cubicBezTo>
                    <a:pt x="569" y="305"/>
                    <a:pt x="568" y="321"/>
                    <a:pt x="565" y="337"/>
                  </a:cubicBezTo>
                  <a:cubicBezTo>
                    <a:pt x="562" y="352"/>
                    <a:pt x="558" y="366"/>
                    <a:pt x="554" y="379"/>
                  </a:cubicBezTo>
                  <a:cubicBezTo>
                    <a:pt x="539" y="422"/>
                    <a:pt x="513" y="461"/>
                    <a:pt x="478" y="492"/>
                  </a:cubicBezTo>
                  <a:cubicBezTo>
                    <a:pt x="461" y="508"/>
                    <a:pt x="442" y="521"/>
                    <a:pt x="421" y="532"/>
                  </a:cubicBezTo>
                  <a:cubicBezTo>
                    <a:pt x="419" y="534"/>
                    <a:pt x="416" y="535"/>
                    <a:pt x="413" y="536"/>
                  </a:cubicBezTo>
                  <a:cubicBezTo>
                    <a:pt x="408" y="539"/>
                    <a:pt x="408" y="539"/>
                    <a:pt x="408" y="539"/>
                  </a:cubicBezTo>
                  <a:cubicBezTo>
                    <a:pt x="404" y="541"/>
                    <a:pt x="404" y="541"/>
                    <a:pt x="404" y="541"/>
                  </a:cubicBezTo>
                  <a:cubicBezTo>
                    <a:pt x="404" y="541"/>
                    <a:pt x="404" y="541"/>
                    <a:pt x="404" y="541"/>
                  </a:cubicBezTo>
                  <a:cubicBezTo>
                    <a:pt x="404" y="541"/>
                    <a:pt x="404" y="541"/>
                    <a:pt x="404" y="541"/>
                  </a:cubicBezTo>
                  <a:cubicBezTo>
                    <a:pt x="404" y="542"/>
                    <a:pt x="404" y="542"/>
                    <a:pt x="404" y="542"/>
                  </a:cubicBezTo>
                  <a:cubicBezTo>
                    <a:pt x="404" y="543"/>
                    <a:pt x="404" y="543"/>
                    <a:pt x="404" y="543"/>
                  </a:cubicBezTo>
                  <a:cubicBezTo>
                    <a:pt x="404" y="545"/>
                    <a:pt x="404" y="545"/>
                    <a:pt x="404" y="545"/>
                  </a:cubicBezTo>
                  <a:cubicBezTo>
                    <a:pt x="404" y="565"/>
                    <a:pt x="404" y="565"/>
                    <a:pt x="404" y="565"/>
                  </a:cubicBezTo>
                  <a:cubicBezTo>
                    <a:pt x="404" y="600"/>
                    <a:pt x="404" y="600"/>
                    <a:pt x="404" y="600"/>
                  </a:cubicBezTo>
                  <a:cubicBezTo>
                    <a:pt x="403" y="602"/>
                    <a:pt x="403" y="604"/>
                    <a:pt x="402" y="606"/>
                  </a:cubicBezTo>
                  <a:cubicBezTo>
                    <a:pt x="401" y="607"/>
                    <a:pt x="399" y="609"/>
                    <a:pt x="397" y="609"/>
                  </a:cubicBezTo>
                  <a:cubicBezTo>
                    <a:pt x="397" y="610"/>
                    <a:pt x="396" y="610"/>
                    <a:pt x="395" y="610"/>
                  </a:cubicBezTo>
                  <a:cubicBezTo>
                    <a:pt x="394" y="610"/>
                    <a:pt x="393" y="610"/>
                    <a:pt x="391" y="610"/>
                  </a:cubicBezTo>
                  <a:cubicBezTo>
                    <a:pt x="382" y="610"/>
                    <a:pt x="382" y="610"/>
                    <a:pt x="382" y="610"/>
                  </a:cubicBezTo>
                  <a:cubicBezTo>
                    <a:pt x="346" y="610"/>
                    <a:pt x="346" y="610"/>
                    <a:pt x="346" y="610"/>
                  </a:cubicBezTo>
                  <a:cubicBezTo>
                    <a:pt x="343" y="610"/>
                    <a:pt x="343" y="610"/>
                    <a:pt x="343" y="610"/>
                  </a:cubicBezTo>
                  <a:cubicBezTo>
                    <a:pt x="342" y="610"/>
                    <a:pt x="342" y="610"/>
                    <a:pt x="342" y="610"/>
                  </a:cubicBezTo>
                  <a:cubicBezTo>
                    <a:pt x="342" y="610"/>
                    <a:pt x="342" y="610"/>
                    <a:pt x="342" y="610"/>
                  </a:cubicBezTo>
                  <a:cubicBezTo>
                    <a:pt x="342" y="610"/>
                    <a:pt x="342" y="610"/>
                    <a:pt x="342" y="610"/>
                  </a:cubicBezTo>
                  <a:cubicBezTo>
                    <a:pt x="342" y="609"/>
                    <a:pt x="342" y="609"/>
                    <a:pt x="342" y="609"/>
                  </a:cubicBezTo>
                  <a:cubicBezTo>
                    <a:pt x="346" y="596"/>
                    <a:pt x="346" y="596"/>
                    <a:pt x="346" y="596"/>
                  </a:cubicBezTo>
                  <a:cubicBezTo>
                    <a:pt x="350" y="584"/>
                    <a:pt x="353" y="573"/>
                    <a:pt x="357" y="561"/>
                  </a:cubicBezTo>
                  <a:cubicBezTo>
                    <a:pt x="364" y="539"/>
                    <a:pt x="372" y="516"/>
                    <a:pt x="381" y="493"/>
                  </a:cubicBezTo>
                  <a:cubicBezTo>
                    <a:pt x="385" y="482"/>
                    <a:pt x="389" y="471"/>
                    <a:pt x="394" y="460"/>
                  </a:cubicBezTo>
                  <a:cubicBezTo>
                    <a:pt x="396" y="454"/>
                    <a:pt x="399" y="449"/>
                    <a:pt x="401" y="443"/>
                  </a:cubicBezTo>
                  <a:cubicBezTo>
                    <a:pt x="405" y="435"/>
                    <a:pt x="405" y="435"/>
                    <a:pt x="405" y="435"/>
                  </a:cubicBezTo>
                  <a:cubicBezTo>
                    <a:pt x="406" y="432"/>
                    <a:pt x="406" y="432"/>
                    <a:pt x="406" y="432"/>
                  </a:cubicBezTo>
                  <a:cubicBezTo>
                    <a:pt x="406" y="431"/>
                    <a:pt x="406" y="431"/>
                    <a:pt x="406" y="431"/>
                  </a:cubicBezTo>
                  <a:cubicBezTo>
                    <a:pt x="407" y="431"/>
                    <a:pt x="407" y="431"/>
                    <a:pt x="407" y="431"/>
                  </a:cubicBezTo>
                  <a:cubicBezTo>
                    <a:pt x="407" y="431"/>
                    <a:pt x="407" y="431"/>
                    <a:pt x="407" y="431"/>
                  </a:cubicBezTo>
                  <a:cubicBezTo>
                    <a:pt x="407" y="431"/>
                    <a:pt x="407" y="431"/>
                    <a:pt x="407" y="431"/>
                  </a:cubicBezTo>
                  <a:cubicBezTo>
                    <a:pt x="408" y="431"/>
                    <a:pt x="408" y="431"/>
                    <a:pt x="408" y="431"/>
                  </a:cubicBezTo>
                  <a:cubicBezTo>
                    <a:pt x="410" y="431"/>
                    <a:pt x="412" y="431"/>
                    <a:pt x="414" y="431"/>
                  </a:cubicBezTo>
                  <a:cubicBezTo>
                    <a:pt x="418" y="430"/>
                    <a:pt x="422" y="430"/>
                    <a:pt x="426" y="429"/>
                  </a:cubicBezTo>
                  <a:cubicBezTo>
                    <a:pt x="434" y="426"/>
                    <a:pt x="442" y="422"/>
                    <a:pt x="448" y="415"/>
                  </a:cubicBezTo>
                  <a:cubicBezTo>
                    <a:pt x="451" y="412"/>
                    <a:pt x="453" y="408"/>
                    <a:pt x="455" y="404"/>
                  </a:cubicBezTo>
                  <a:cubicBezTo>
                    <a:pt x="457" y="400"/>
                    <a:pt x="458" y="396"/>
                    <a:pt x="458" y="392"/>
                  </a:cubicBezTo>
                  <a:cubicBezTo>
                    <a:pt x="460" y="383"/>
                    <a:pt x="459" y="374"/>
                    <a:pt x="455" y="366"/>
                  </a:cubicBezTo>
                  <a:cubicBezTo>
                    <a:pt x="453" y="362"/>
                    <a:pt x="450" y="358"/>
                    <a:pt x="447" y="355"/>
                  </a:cubicBezTo>
                  <a:cubicBezTo>
                    <a:pt x="444" y="352"/>
                    <a:pt x="439" y="350"/>
                    <a:pt x="434" y="349"/>
                  </a:cubicBezTo>
                  <a:cubicBezTo>
                    <a:pt x="433" y="348"/>
                    <a:pt x="432" y="348"/>
                    <a:pt x="430" y="348"/>
                  </a:cubicBezTo>
                  <a:cubicBezTo>
                    <a:pt x="429" y="348"/>
                    <a:pt x="428" y="348"/>
                    <a:pt x="426" y="349"/>
                  </a:cubicBezTo>
                  <a:cubicBezTo>
                    <a:pt x="424" y="349"/>
                    <a:pt x="421" y="350"/>
                    <a:pt x="419" y="351"/>
                  </a:cubicBezTo>
                  <a:cubicBezTo>
                    <a:pt x="415" y="353"/>
                    <a:pt x="412" y="355"/>
                    <a:pt x="409" y="358"/>
                  </a:cubicBezTo>
                  <a:cubicBezTo>
                    <a:pt x="406" y="361"/>
                    <a:pt x="403" y="364"/>
                    <a:pt x="401" y="367"/>
                  </a:cubicBezTo>
                  <a:cubicBezTo>
                    <a:pt x="400" y="368"/>
                    <a:pt x="399" y="369"/>
                    <a:pt x="399" y="370"/>
                  </a:cubicBezTo>
                  <a:cubicBezTo>
                    <a:pt x="398" y="370"/>
                    <a:pt x="398" y="370"/>
                    <a:pt x="398" y="370"/>
                  </a:cubicBezTo>
                  <a:cubicBezTo>
                    <a:pt x="398" y="371"/>
                    <a:pt x="398" y="371"/>
                    <a:pt x="398" y="371"/>
                  </a:cubicBezTo>
                  <a:cubicBezTo>
                    <a:pt x="398" y="371"/>
                    <a:pt x="398" y="371"/>
                    <a:pt x="398" y="371"/>
                  </a:cubicBezTo>
                  <a:cubicBezTo>
                    <a:pt x="397" y="373"/>
                    <a:pt x="397" y="373"/>
                    <a:pt x="397" y="373"/>
                  </a:cubicBezTo>
                  <a:cubicBezTo>
                    <a:pt x="395" y="378"/>
                    <a:pt x="395" y="378"/>
                    <a:pt x="395" y="378"/>
                  </a:cubicBezTo>
                  <a:cubicBezTo>
                    <a:pt x="388" y="392"/>
                    <a:pt x="388" y="392"/>
                    <a:pt x="388" y="392"/>
                  </a:cubicBezTo>
                  <a:cubicBezTo>
                    <a:pt x="388" y="392"/>
                    <a:pt x="387" y="391"/>
                    <a:pt x="387" y="391"/>
                  </a:cubicBezTo>
                  <a:cubicBezTo>
                    <a:pt x="387" y="391"/>
                    <a:pt x="387" y="391"/>
                    <a:pt x="387" y="391"/>
                  </a:cubicBezTo>
                  <a:cubicBezTo>
                    <a:pt x="385" y="390"/>
                    <a:pt x="385" y="390"/>
                    <a:pt x="385" y="390"/>
                  </a:cubicBezTo>
                  <a:cubicBezTo>
                    <a:pt x="384" y="390"/>
                    <a:pt x="384" y="389"/>
                    <a:pt x="383" y="388"/>
                  </a:cubicBezTo>
                  <a:cubicBezTo>
                    <a:pt x="379" y="386"/>
                    <a:pt x="376" y="382"/>
                    <a:pt x="374" y="379"/>
                  </a:cubicBezTo>
                  <a:cubicBezTo>
                    <a:pt x="371" y="375"/>
                    <a:pt x="369" y="372"/>
                    <a:pt x="367" y="367"/>
                  </a:cubicBezTo>
                  <a:cubicBezTo>
                    <a:pt x="366" y="365"/>
                    <a:pt x="365" y="363"/>
                    <a:pt x="364" y="361"/>
                  </a:cubicBezTo>
                  <a:cubicBezTo>
                    <a:pt x="363" y="361"/>
                    <a:pt x="363" y="361"/>
                    <a:pt x="363" y="361"/>
                  </a:cubicBezTo>
                  <a:cubicBezTo>
                    <a:pt x="363" y="360"/>
                    <a:pt x="363" y="360"/>
                    <a:pt x="363" y="360"/>
                  </a:cubicBezTo>
                  <a:cubicBezTo>
                    <a:pt x="363" y="360"/>
                    <a:pt x="363" y="360"/>
                    <a:pt x="363" y="360"/>
                  </a:cubicBezTo>
                  <a:cubicBezTo>
                    <a:pt x="364" y="360"/>
                    <a:pt x="364" y="360"/>
                    <a:pt x="364" y="360"/>
                  </a:cubicBezTo>
                  <a:cubicBezTo>
                    <a:pt x="364" y="360"/>
                    <a:pt x="364" y="360"/>
                    <a:pt x="364" y="360"/>
                  </a:cubicBezTo>
                  <a:cubicBezTo>
                    <a:pt x="365" y="359"/>
                    <a:pt x="365" y="359"/>
                    <a:pt x="365" y="359"/>
                  </a:cubicBezTo>
                  <a:cubicBezTo>
                    <a:pt x="368" y="357"/>
                    <a:pt x="370" y="355"/>
                    <a:pt x="372" y="353"/>
                  </a:cubicBezTo>
                  <a:cubicBezTo>
                    <a:pt x="376" y="349"/>
                    <a:pt x="380" y="345"/>
                    <a:pt x="383" y="340"/>
                  </a:cubicBezTo>
                  <a:cubicBezTo>
                    <a:pt x="387" y="336"/>
                    <a:pt x="390" y="330"/>
                    <a:pt x="391" y="324"/>
                  </a:cubicBezTo>
                  <a:cubicBezTo>
                    <a:pt x="392" y="318"/>
                    <a:pt x="392" y="311"/>
                    <a:pt x="390" y="305"/>
                  </a:cubicBezTo>
                  <a:cubicBezTo>
                    <a:pt x="389" y="302"/>
                    <a:pt x="388" y="299"/>
                    <a:pt x="386" y="296"/>
                  </a:cubicBezTo>
                  <a:cubicBezTo>
                    <a:pt x="385" y="295"/>
                    <a:pt x="384" y="294"/>
                    <a:pt x="383" y="292"/>
                  </a:cubicBezTo>
                  <a:cubicBezTo>
                    <a:pt x="383" y="292"/>
                    <a:pt x="382" y="291"/>
                    <a:pt x="382" y="291"/>
                  </a:cubicBezTo>
                  <a:cubicBezTo>
                    <a:pt x="381" y="290"/>
                    <a:pt x="381" y="290"/>
                    <a:pt x="381" y="290"/>
                  </a:cubicBezTo>
                  <a:cubicBezTo>
                    <a:pt x="380" y="289"/>
                    <a:pt x="380" y="289"/>
                    <a:pt x="380" y="289"/>
                  </a:cubicBezTo>
                  <a:cubicBezTo>
                    <a:pt x="377" y="287"/>
                    <a:pt x="374" y="285"/>
                    <a:pt x="371" y="283"/>
                  </a:cubicBezTo>
                  <a:cubicBezTo>
                    <a:pt x="368" y="282"/>
                    <a:pt x="364" y="282"/>
                    <a:pt x="361" y="282"/>
                  </a:cubicBezTo>
                  <a:cubicBezTo>
                    <a:pt x="354" y="282"/>
                    <a:pt x="348" y="284"/>
                    <a:pt x="343" y="287"/>
                  </a:cubicBezTo>
                  <a:cubicBezTo>
                    <a:pt x="340" y="289"/>
                    <a:pt x="338" y="291"/>
                    <a:pt x="336" y="293"/>
                  </a:cubicBezTo>
                  <a:cubicBezTo>
                    <a:pt x="333" y="295"/>
                    <a:pt x="331" y="298"/>
                    <a:pt x="330" y="300"/>
                  </a:cubicBezTo>
                  <a:cubicBezTo>
                    <a:pt x="327" y="304"/>
                    <a:pt x="325" y="308"/>
                    <a:pt x="324" y="312"/>
                  </a:cubicBezTo>
                  <a:cubicBezTo>
                    <a:pt x="322" y="316"/>
                    <a:pt x="322" y="321"/>
                    <a:pt x="321" y="325"/>
                  </a:cubicBezTo>
                  <a:cubicBezTo>
                    <a:pt x="321" y="329"/>
                    <a:pt x="321" y="333"/>
                    <a:pt x="322" y="337"/>
                  </a:cubicBezTo>
                  <a:cubicBezTo>
                    <a:pt x="322" y="340"/>
                    <a:pt x="322" y="340"/>
                    <a:pt x="322" y="340"/>
                  </a:cubicBezTo>
                  <a:cubicBezTo>
                    <a:pt x="322" y="343"/>
                    <a:pt x="322" y="343"/>
                    <a:pt x="322" y="343"/>
                  </a:cubicBezTo>
                  <a:cubicBezTo>
                    <a:pt x="323" y="343"/>
                    <a:pt x="323" y="343"/>
                    <a:pt x="323" y="343"/>
                  </a:cubicBezTo>
                  <a:cubicBezTo>
                    <a:pt x="322" y="343"/>
                    <a:pt x="322" y="343"/>
                    <a:pt x="322" y="343"/>
                  </a:cubicBezTo>
                  <a:cubicBezTo>
                    <a:pt x="322" y="344"/>
                    <a:pt x="322" y="344"/>
                    <a:pt x="322" y="344"/>
                  </a:cubicBezTo>
                  <a:cubicBezTo>
                    <a:pt x="320" y="344"/>
                    <a:pt x="318" y="345"/>
                    <a:pt x="315" y="345"/>
                  </a:cubicBezTo>
                  <a:cubicBezTo>
                    <a:pt x="311" y="346"/>
                    <a:pt x="307" y="347"/>
                    <a:pt x="302" y="347"/>
                  </a:cubicBezTo>
                  <a:cubicBezTo>
                    <a:pt x="298" y="346"/>
                    <a:pt x="293" y="346"/>
                    <a:pt x="289" y="345"/>
                  </a:cubicBezTo>
                  <a:cubicBezTo>
                    <a:pt x="287" y="345"/>
                    <a:pt x="287" y="345"/>
                    <a:pt x="287" y="345"/>
                  </a:cubicBezTo>
                  <a:cubicBezTo>
                    <a:pt x="286" y="345"/>
                    <a:pt x="286" y="345"/>
                    <a:pt x="286" y="345"/>
                  </a:cubicBezTo>
                  <a:cubicBezTo>
                    <a:pt x="285" y="345"/>
                    <a:pt x="285" y="345"/>
                    <a:pt x="285" y="345"/>
                  </a:cubicBezTo>
                  <a:cubicBezTo>
                    <a:pt x="285" y="345"/>
                    <a:pt x="285" y="345"/>
                    <a:pt x="285" y="345"/>
                  </a:cubicBezTo>
                  <a:cubicBezTo>
                    <a:pt x="285" y="345"/>
                    <a:pt x="285" y="345"/>
                    <a:pt x="285" y="345"/>
                  </a:cubicBezTo>
                  <a:cubicBezTo>
                    <a:pt x="285" y="344"/>
                    <a:pt x="285" y="344"/>
                    <a:pt x="285" y="344"/>
                  </a:cubicBezTo>
                  <a:cubicBezTo>
                    <a:pt x="286" y="343"/>
                    <a:pt x="286" y="343"/>
                    <a:pt x="286" y="343"/>
                  </a:cubicBezTo>
                  <a:cubicBezTo>
                    <a:pt x="290" y="339"/>
                    <a:pt x="293" y="334"/>
                    <a:pt x="295" y="330"/>
                  </a:cubicBezTo>
                  <a:cubicBezTo>
                    <a:pt x="298" y="325"/>
                    <a:pt x="300" y="320"/>
                    <a:pt x="302" y="314"/>
                  </a:cubicBezTo>
                  <a:cubicBezTo>
                    <a:pt x="302" y="311"/>
                    <a:pt x="303" y="308"/>
                    <a:pt x="302" y="305"/>
                  </a:cubicBezTo>
                  <a:cubicBezTo>
                    <a:pt x="302" y="301"/>
                    <a:pt x="302" y="298"/>
                    <a:pt x="300" y="295"/>
                  </a:cubicBezTo>
                  <a:cubicBezTo>
                    <a:pt x="298" y="289"/>
                    <a:pt x="293" y="284"/>
                    <a:pt x="289" y="280"/>
                  </a:cubicBezTo>
                  <a:cubicBezTo>
                    <a:pt x="284" y="277"/>
                    <a:pt x="278" y="274"/>
                    <a:pt x="271" y="274"/>
                  </a:cubicBezTo>
                  <a:cubicBezTo>
                    <a:pt x="268" y="273"/>
                    <a:pt x="264" y="274"/>
                    <a:pt x="261" y="275"/>
                  </a:cubicBezTo>
                  <a:cubicBezTo>
                    <a:pt x="258" y="276"/>
                    <a:pt x="255" y="277"/>
                    <a:pt x="252" y="279"/>
                  </a:cubicBezTo>
                  <a:cubicBezTo>
                    <a:pt x="247" y="282"/>
                    <a:pt x="243" y="287"/>
                    <a:pt x="240" y="291"/>
                  </a:cubicBezTo>
                  <a:cubicBezTo>
                    <a:pt x="237" y="296"/>
                    <a:pt x="234" y="301"/>
                    <a:pt x="232" y="306"/>
                  </a:cubicBezTo>
                  <a:cubicBezTo>
                    <a:pt x="230" y="311"/>
                    <a:pt x="229" y="316"/>
                    <a:pt x="228" y="322"/>
                  </a:cubicBezTo>
                  <a:cubicBezTo>
                    <a:pt x="228" y="325"/>
                    <a:pt x="228" y="328"/>
                    <a:pt x="228" y="331"/>
                  </a:cubicBezTo>
                  <a:cubicBezTo>
                    <a:pt x="228" y="331"/>
                    <a:pt x="228" y="332"/>
                    <a:pt x="228" y="333"/>
                  </a:cubicBezTo>
                  <a:cubicBezTo>
                    <a:pt x="228" y="334"/>
                    <a:pt x="228" y="334"/>
                    <a:pt x="228" y="335"/>
                  </a:cubicBezTo>
                  <a:cubicBezTo>
                    <a:pt x="229" y="337"/>
                    <a:pt x="229" y="338"/>
                    <a:pt x="229" y="339"/>
                  </a:cubicBezTo>
                  <a:cubicBezTo>
                    <a:pt x="230" y="342"/>
                    <a:pt x="231" y="345"/>
                    <a:pt x="232" y="348"/>
                  </a:cubicBezTo>
                  <a:cubicBezTo>
                    <a:pt x="233" y="348"/>
                    <a:pt x="233" y="349"/>
                    <a:pt x="233" y="350"/>
                  </a:cubicBezTo>
                  <a:cubicBezTo>
                    <a:pt x="234" y="350"/>
                    <a:pt x="234" y="350"/>
                    <a:pt x="234" y="350"/>
                  </a:cubicBezTo>
                  <a:cubicBezTo>
                    <a:pt x="234" y="350"/>
                    <a:pt x="234" y="350"/>
                    <a:pt x="234" y="350"/>
                  </a:cubicBezTo>
                  <a:cubicBezTo>
                    <a:pt x="234" y="350"/>
                    <a:pt x="234" y="350"/>
                    <a:pt x="234" y="350"/>
                  </a:cubicBezTo>
                  <a:cubicBezTo>
                    <a:pt x="233" y="351"/>
                    <a:pt x="233" y="351"/>
                    <a:pt x="233" y="351"/>
                  </a:cubicBezTo>
                  <a:cubicBezTo>
                    <a:pt x="231" y="353"/>
                    <a:pt x="229" y="355"/>
                    <a:pt x="228" y="357"/>
                  </a:cubicBezTo>
                  <a:cubicBezTo>
                    <a:pt x="224" y="360"/>
                    <a:pt x="221" y="363"/>
                    <a:pt x="217" y="366"/>
                  </a:cubicBezTo>
                  <a:cubicBezTo>
                    <a:pt x="213" y="369"/>
                    <a:pt x="209" y="372"/>
                    <a:pt x="205" y="375"/>
                  </a:cubicBezTo>
                  <a:cubicBezTo>
                    <a:pt x="204" y="376"/>
                    <a:pt x="203" y="376"/>
                    <a:pt x="202" y="377"/>
                  </a:cubicBezTo>
                  <a:cubicBezTo>
                    <a:pt x="200" y="378"/>
                    <a:pt x="200" y="378"/>
                    <a:pt x="200" y="378"/>
                  </a:cubicBezTo>
                  <a:cubicBezTo>
                    <a:pt x="200" y="378"/>
                    <a:pt x="200" y="378"/>
                    <a:pt x="200" y="378"/>
                  </a:cubicBezTo>
                  <a:cubicBezTo>
                    <a:pt x="200" y="378"/>
                    <a:pt x="200" y="378"/>
                    <a:pt x="200" y="378"/>
                  </a:cubicBezTo>
                  <a:cubicBezTo>
                    <a:pt x="198" y="375"/>
                    <a:pt x="198" y="375"/>
                    <a:pt x="198" y="375"/>
                  </a:cubicBezTo>
                  <a:cubicBezTo>
                    <a:pt x="196" y="370"/>
                    <a:pt x="196" y="370"/>
                    <a:pt x="196" y="370"/>
                  </a:cubicBezTo>
                  <a:cubicBezTo>
                    <a:pt x="195" y="368"/>
                    <a:pt x="194" y="366"/>
                    <a:pt x="192" y="365"/>
                  </a:cubicBezTo>
                  <a:cubicBezTo>
                    <a:pt x="188" y="358"/>
                    <a:pt x="182" y="351"/>
                    <a:pt x="174" y="346"/>
                  </a:cubicBezTo>
                  <a:cubicBezTo>
                    <a:pt x="170" y="344"/>
                    <a:pt x="166" y="342"/>
                    <a:pt x="161" y="342"/>
                  </a:cubicBezTo>
                  <a:cubicBezTo>
                    <a:pt x="157" y="341"/>
                    <a:pt x="152" y="341"/>
                    <a:pt x="147" y="342"/>
                  </a:cubicBezTo>
                  <a:cubicBezTo>
                    <a:pt x="145" y="343"/>
                    <a:pt x="142" y="344"/>
                    <a:pt x="140" y="345"/>
                  </a:cubicBezTo>
                  <a:cubicBezTo>
                    <a:pt x="138" y="346"/>
                    <a:pt x="136" y="347"/>
                    <a:pt x="134" y="348"/>
                  </a:cubicBezTo>
                  <a:cubicBezTo>
                    <a:pt x="131" y="351"/>
                    <a:pt x="127" y="355"/>
                    <a:pt x="125" y="359"/>
                  </a:cubicBezTo>
                  <a:cubicBezTo>
                    <a:pt x="123" y="364"/>
                    <a:pt x="122" y="369"/>
                    <a:pt x="122" y="374"/>
                  </a:cubicBezTo>
                  <a:cubicBezTo>
                    <a:pt x="122" y="379"/>
                    <a:pt x="123" y="383"/>
                    <a:pt x="125" y="387"/>
                  </a:cubicBezTo>
                  <a:cubicBezTo>
                    <a:pt x="126" y="391"/>
                    <a:pt x="128" y="395"/>
                    <a:pt x="131" y="399"/>
                  </a:cubicBezTo>
                  <a:cubicBezTo>
                    <a:pt x="133" y="402"/>
                    <a:pt x="136" y="405"/>
                    <a:pt x="139" y="408"/>
                  </a:cubicBezTo>
                  <a:cubicBezTo>
                    <a:pt x="146" y="414"/>
                    <a:pt x="154" y="418"/>
                    <a:pt x="162" y="421"/>
                  </a:cubicBezTo>
                  <a:cubicBezTo>
                    <a:pt x="166" y="422"/>
                    <a:pt x="171" y="422"/>
                    <a:pt x="175" y="422"/>
                  </a:cubicBezTo>
                  <a:cubicBezTo>
                    <a:pt x="177" y="422"/>
                    <a:pt x="179" y="422"/>
                    <a:pt x="181"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3" y="425"/>
                    <a:pt x="183" y="425"/>
                    <a:pt x="183" y="425"/>
                  </a:cubicBezTo>
                  <a:cubicBezTo>
                    <a:pt x="186" y="432"/>
                    <a:pt x="186" y="432"/>
                    <a:pt x="186" y="432"/>
                  </a:cubicBezTo>
                  <a:cubicBezTo>
                    <a:pt x="189" y="438"/>
                    <a:pt x="191" y="443"/>
                    <a:pt x="193" y="448"/>
                  </a:cubicBezTo>
                  <a:cubicBezTo>
                    <a:pt x="198" y="458"/>
                    <a:pt x="202" y="469"/>
                    <a:pt x="206" y="480"/>
                  </a:cubicBezTo>
                  <a:cubicBezTo>
                    <a:pt x="215" y="501"/>
                    <a:pt x="222" y="522"/>
                    <a:pt x="230" y="544"/>
                  </a:cubicBezTo>
                  <a:cubicBezTo>
                    <a:pt x="236" y="562"/>
                    <a:pt x="241" y="580"/>
                    <a:pt x="247" y="598"/>
                  </a:cubicBezTo>
                  <a:cubicBezTo>
                    <a:pt x="250" y="609"/>
                    <a:pt x="250" y="609"/>
                    <a:pt x="250" y="609"/>
                  </a:cubicBezTo>
                  <a:cubicBezTo>
                    <a:pt x="250" y="610"/>
                    <a:pt x="250" y="610"/>
                    <a:pt x="250" y="610"/>
                  </a:cubicBezTo>
                  <a:cubicBezTo>
                    <a:pt x="250" y="610"/>
                    <a:pt x="250" y="610"/>
                    <a:pt x="250" y="610"/>
                  </a:cubicBezTo>
                  <a:cubicBezTo>
                    <a:pt x="224" y="610"/>
                    <a:pt x="224" y="610"/>
                    <a:pt x="224" y="610"/>
                  </a:cubicBezTo>
                  <a:cubicBezTo>
                    <a:pt x="196" y="610"/>
                    <a:pt x="196" y="610"/>
                    <a:pt x="196" y="610"/>
                  </a:cubicBezTo>
                  <a:cubicBezTo>
                    <a:pt x="188" y="610"/>
                    <a:pt x="188" y="610"/>
                    <a:pt x="188" y="610"/>
                  </a:cubicBezTo>
                  <a:cubicBezTo>
                    <a:pt x="187" y="610"/>
                    <a:pt x="186" y="609"/>
                    <a:pt x="184" y="609"/>
                  </a:cubicBezTo>
                  <a:cubicBezTo>
                    <a:pt x="182" y="608"/>
                    <a:pt x="180" y="605"/>
                    <a:pt x="179" y="603"/>
                  </a:cubicBezTo>
                  <a:cubicBezTo>
                    <a:pt x="179" y="602"/>
                    <a:pt x="179" y="601"/>
                    <a:pt x="179" y="600"/>
                  </a:cubicBezTo>
                  <a:cubicBezTo>
                    <a:pt x="179" y="600"/>
                    <a:pt x="179" y="600"/>
                    <a:pt x="179" y="600"/>
                  </a:cubicBezTo>
                  <a:cubicBezTo>
                    <a:pt x="179" y="599"/>
                    <a:pt x="179" y="599"/>
                    <a:pt x="179" y="599"/>
                  </a:cubicBezTo>
                  <a:cubicBezTo>
                    <a:pt x="179" y="597"/>
                    <a:pt x="179" y="597"/>
                    <a:pt x="179" y="597"/>
                  </a:cubicBezTo>
                  <a:cubicBezTo>
                    <a:pt x="179" y="590"/>
                    <a:pt x="179" y="590"/>
                    <a:pt x="179" y="590"/>
                  </a:cubicBezTo>
                  <a:cubicBezTo>
                    <a:pt x="179" y="576"/>
                    <a:pt x="179" y="576"/>
                    <a:pt x="179" y="576"/>
                  </a:cubicBezTo>
                  <a:cubicBezTo>
                    <a:pt x="179" y="544"/>
                    <a:pt x="179" y="544"/>
                    <a:pt x="179" y="544"/>
                  </a:cubicBezTo>
                  <a:cubicBezTo>
                    <a:pt x="179" y="540"/>
                    <a:pt x="179" y="540"/>
                    <a:pt x="179" y="540"/>
                  </a:cubicBezTo>
                  <a:cubicBezTo>
                    <a:pt x="179" y="540"/>
                    <a:pt x="179" y="540"/>
                    <a:pt x="179" y="540"/>
                  </a:cubicBezTo>
                  <a:cubicBezTo>
                    <a:pt x="178" y="540"/>
                    <a:pt x="178" y="540"/>
                    <a:pt x="178" y="540"/>
                  </a:cubicBezTo>
                  <a:cubicBezTo>
                    <a:pt x="177" y="540"/>
                    <a:pt x="177" y="540"/>
                    <a:pt x="177" y="540"/>
                  </a:cubicBezTo>
                  <a:cubicBezTo>
                    <a:pt x="176" y="539"/>
                    <a:pt x="176" y="539"/>
                    <a:pt x="176" y="539"/>
                  </a:cubicBezTo>
                  <a:cubicBezTo>
                    <a:pt x="170" y="536"/>
                    <a:pt x="170" y="536"/>
                    <a:pt x="170" y="536"/>
                  </a:cubicBezTo>
                  <a:cubicBezTo>
                    <a:pt x="168" y="535"/>
                    <a:pt x="166" y="534"/>
                    <a:pt x="164" y="533"/>
                  </a:cubicBezTo>
                  <a:cubicBezTo>
                    <a:pt x="160" y="531"/>
                    <a:pt x="155" y="528"/>
                    <a:pt x="151" y="526"/>
                  </a:cubicBezTo>
                  <a:cubicBezTo>
                    <a:pt x="143" y="521"/>
                    <a:pt x="135" y="516"/>
                    <a:pt x="128" y="511"/>
                  </a:cubicBezTo>
                  <a:cubicBezTo>
                    <a:pt x="113" y="500"/>
                    <a:pt x="99" y="487"/>
                    <a:pt x="86" y="473"/>
                  </a:cubicBezTo>
                  <a:cubicBezTo>
                    <a:pt x="61" y="446"/>
                    <a:pt x="41" y="413"/>
                    <a:pt x="29" y="378"/>
                  </a:cubicBezTo>
                  <a:cubicBezTo>
                    <a:pt x="17" y="344"/>
                    <a:pt x="12" y="307"/>
                    <a:pt x="14" y="271"/>
                  </a:cubicBezTo>
                  <a:cubicBezTo>
                    <a:pt x="16" y="235"/>
                    <a:pt x="25" y="201"/>
                    <a:pt x="40" y="170"/>
                  </a:cubicBezTo>
                  <a:cubicBezTo>
                    <a:pt x="54" y="139"/>
                    <a:pt x="74" y="111"/>
                    <a:pt x="97" y="89"/>
                  </a:cubicBezTo>
                  <a:cubicBezTo>
                    <a:pt x="120" y="66"/>
                    <a:pt x="147" y="48"/>
                    <a:pt x="174" y="35"/>
                  </a:cubicBezTo>
                  <a:cubicBezTo>
                    <a:pt x="198" y="24"/>
                    <a:pt x="220" y="18"/>
                    <a:pt x="237" y="14"/>
                  </a:cubicBezTo>
                  <a:cubicBezTo>
                    <a:pt x="255" y="10"/>
                    <a:pt x="268" y="9"/>
                    <a:pt x="278" y="8"/>
                  </a:cubicBezTo>
                  <a:cubicBezTo>
                    <a:pt x="283" y="8"/>
                    <a:pt x="287" y="8"/>
                    <a:pt x="290" y="8"/>
                  </a:cubicBezTo>
                  <a:cubicBezTo>
                    <a:pt x="293" y="7"/>
                    <a:pt x="295" y="7"/>
                    <a:pt x="296" y="7"/>
                  </a:cubicBezTo>
                  <a:cubicBezTo>
                    <a:pt x="298" y="7"/>
                    <a:pt x="296" y="6"/>
                    <a:pt x="291" y="6"/>
                  </a:cubicBezTo>
                  <a:cubicBezTo>
                    <a:pt x="286" y="6"/>
                    <a:pt x="277" y="5"/>
                    <a:pt x="266" y="6"/>
                  </a:cubicBezTo>
                  <a:cubicBezTo>
                    <a:pt x="254" y="7"/>
                    <a:pt x="239" y="8"/>
                    <a:pt x="222" y="12"/>
                  </a:cubicBezTo>
                  <a:cubicBezTo>
                    <a:pt x="205" y="16"/>
                    <a:pt x="186" y="22"/>
                    <a:pt x="165" y="32"/>
                  </a:cubicBezTo>
                  <a:cubicBezTo>
                    <a:pt x="145" y="42"/>
                    <a:pt x="123" y="56"/>
                    <a:pt x="102" y="74"/>
                  </a:cubicBezTo>
                  <a:cubicBezTo>
                    <a:pt x="101" y="73"/>
                    <a:pt x="101" y="73"/>
                    <a:pt x="101" y="73"/>
                  </a:cubicBezTo>
                  <a:cubicBezTo>
                    <a:pt x="122" y="55"/>
                    <a:pt x="141" y="43"/>
                    <a:pt x="157" y="34"/>
                  </a:cubicBezTo>
                  <a:cubicBezTo>
                    <a:pt x="173" y="26"/>
                    <a:pt x="186" y="20"/>
                    <a:pt x="196" y="17"/>
                  </a:cubicBezTo>
                  <a:cubicBezTo>
                    <a:pt x="206" y="13"/>
                    <a:pt x="213" y="11"/>
                    <a:pt x="218" y="10"/>
                  </a:cubicBezTo>
                  <a:cubicBezTo>
                    <a:pt x="222" y="8"/>
                    <a:pt x="225" y="8"/>
                    <a:pt x="225" y="7"/>
                  </a:cubicBezTo>
                  <a:cubicBezTo>
                    <a:pt x="227" y="6"/>
                    <a:pt x="223" y="7"/>
                    <a:pt x="220" y="7"/>
                  </a:cubicBezTo>
                  <a:cubicBezTo>
                    <a:pt x="217" y="8"/>
                    <a:pt x="215" y="7"/>
                    <a:pt x="221" y="5"/>
                  </a:cubicBezTo>
                  <a:cubicBezTo>
                    <a:pt x="194" y="12"/>
                    <a:pt x="168" y="23"/>
                    <a:pt x="144" y="37"/>
                  </a:cubicBezTo>
                  <a:cubicBezTo>
                    <a:pt x="120" y="51"/>
                    <a:pt x="98" y="69"/>
                    <a:pt x="78" y="89"/>
                  </a:cubicBezTo>
                  <a:cubicBezTo>
                    <a:pt x="59" y="110"/>
                    <a:pt x="43" y="133"/>
                    <a:pt x="30" y="158"/>
                  </a:cubicBezTo>
                  <a:cubicBezTo>
                    <a:pt x="18" y="183"/>
                    <a:pt x="9" y="210"/>
                    <a:pt x="4" y="237"/>
                  </a:cubicBezTo>
                  <a:cubicBezTo>
                    <a:pt x="3" y="244"/>
                    <a:pt x="1" y="253"/>
                    <a:pt x="1" y="263"/>
                  </a:cubicBezTo>
                  <a:cubicBezTo>
                    <a:pt x="0" y="272"/>
                    <a:pt x="0" y="283"/>
                    <a:pt x="0" y="293"/>
                  </a:cubicBezTo>
                  <a:cubicBezTo>
                    <a:pt x="0" y="304"/>
                    <a:pt x="1" y="314"/>
                    <a:pt x="2" y="324"/>
                  </a:cubicBezTo>
                  <a:cubicBezTo>
                    <a:pt x="3" y="334"/>
                    <a:pt x="5" y="342"/>
                    <a:pt x="6" y="349"/>
                  </a:cubicBezTo>
                  <a:cubicBezTo>
                    <a:pt x="12" y="376"/>
                    <a:pt x="22" y="402"/>
                    <a:pt x="35" y="426"/>
                  </a:cubicBezTo>
                  <a:cubicBezTo>
                    <a:pt x="48" y="450"/>
                    <a:pt x="64" y="472"/>
                    <a:pt x="83" y="491"/>
                  </a:cubicBezTo>
                  <a:cubicBezTo>
                    <a:pt x="102" y="510"/>
                    <a:pt x="124" y="527"/>
                    <a:pt x="148" y="540"/>
                  </a:cubicBezTo>
                  <a:cubicBezTo>
                    <a:pt x="151" y="542"/>
                    <a:pt x="154" y="544"/>
                    <a:pt x="157" y="545"/>
                  </a:cubicBezTo>
                  <a:cubicBezTo>
                    <a:pt x="161" y="547"/>
                    <a:pt x="161" y="547"/>
                    <a:pt x="161" y="547"/>
                  </a:cubicBezTo>
                  <a:cubicBezTo>
                    <a:pt x="164" y="549"/>
                    <a:pt x="164" y="549"/>
                    <a:pt x="164" y="549"/>
                  </a:cubicBezTo>
                  <a:cubicBezTo>
                    <a:pt x="165" y="549"/>
                    <a:pt x="165" y="549"/>
                    <a:pt x="165" y="549"/>
                  </a:cubicBezTo>
                  <a:cubicBezTo>
                    <a:pt x="165" y="549"/>
                    <a:pt x="165" y="549"/>
                    <a:pt x="165" y="549"/>
                  </a:cubicBezTo>
                  <a:cubicBezTo>
                    <a:pt x="165" y="551"/>
                    <a:pt x="165" y="551"/>
                    <a:pt x="165" y="551"/>
                  </a:cubicBezTo>
                  <a:cubicBezTo>
                    <a:pt x="165" y="561"/>
                    <a:pt x="165" y="561"/>
                    <a:pt x="165" y="561"/>
                  </a:cubicBezTo>
                  <a:cubicBezTo>
                    <a:pt x="165" y="601"/>
                    <a:pt x="165" y="601"/>
                    <a:pt x="165" y="601"/>
                  </a:cubicBezTo>
                  <a:cubicBezTo>
                    <a:pt x="165" y="605"/>
                    <a:pt x="167" y="610"/>
                    <a:pt x="169" y="614"/>
                  </a:cubicBezTo>
                  <a:cubicBezTo>
                    <a:pt x="172" y="618"/>
                    <a:pt x="176" y="621"/>
                    <a:pt x="180" y="622"/>
                  </a:cubicBezTo>
                  <a:cubicBezTo>
                    <a:pt x="180" y="622"/>
                    <a:pt x="180" y="622"/>
                    <a:pt x="181" y="622"/>
                  </a:cubicBezTo>
                  <a:cubicBezTo>
                    <a:pt x="176" y="623"/>
                    <a:pt x="172" y="626"/>
                    <a:pt x="169" y="629"/>
                  </a:cubicBezTo>
                  <a:cubicBezTo>
                    <a:pt x="166" y="633"/>
                    <a:pt x="164" y="637"/>
                    <a:pt x="164" y="641"/>
                  </a:cubicBezTo>
                  <a:cubicBezTo>
                    <a:pt x="163" y="646"/>
                    <a:pt x="163" y="650"/>
                    <a:pt x="165" y="654"/>
                  </a:cubicBezTo>
                  <a:cubicBezTo>
                    <a:pt x="166" y="658"/>
                    <a:pt x="169" y="662"/>
                    <a:pt x="172" y="665"/>
                  </a:cubicBezTo>
                  <a:cubicBezTo>
                    <a:pt x="174" y="667"/>
                    <a:pt x="176" y="668"/>
                    <a:pt x="178" y="669"/>
                  </a:cubicBezTo>
                  <a:cubicBezTo>
                    <a:pt x="181" y="670"/>
                    <a:pt x="183" y="670"/>
                    <a:pt x="185" y="670"/>
                  </a:cubicBezTo>
                  <a:cubicBezTo>
                    <a:pt x="205" y="670"/>
                    <a:pt x="205" y="670"/>
                    <a:pt x="205" y="670"/>
                  </a:cubicBezTo>
                  <a:cubicBezTo>
                    <a:pt x="244" y="670"/>
                    <a:pt x="244" y="670"/>
                    <a:pt x="244" y="670"/>
                  </a:cubicBezTo>
                  <a:cubicBezTo>
                    <a:pt x="268" y="670"/>
                    <a:pt x="268" y="670"/>
                    <a:pt x="268" y="670"/>
                  </a:cubicBezTo>
                  <a:cubicBezTo>
                    <a:pt x="232" y="670"/>
                    <a:pt x="232" y="670"/>
                    <a:pt x="232" y="670"/>
                  </a:cubicBezTo>
                  <a:cubicBezTo>
                    <a:pt x="192" y="670"/>
                    <a:pt x="192" y="670"/>
                    <a:pt x="192" y="670"/>
                  </a:cubicBezTo>
                  <a:cubicBezTo>
                    <a:pt x="188" y="670"/>
                    <a:pt x="188" y="670"/>
                    <a:pt x="188" y="670"/>
                  </a:cubicBezTo>
                  <a:cubicBezTo>
                    <a:pt x="185" y="670"/>
                    <a:pt x="185" y="670"/>
                    <a:pt x="185" y="670"/>
                  </a:cubicBezTo>
                  <a:cubicBezTo>
                    <a:pt x="184" y="670"/>
                    <a:pt x="183" y="671"/>
                    <a:pt x="181" y="671"/>
                  </a:cubicBezTo>
                  <a:cubicBezTo>
                    <a:pt x="177" y="672"/>
                    <a:pt x="172" y="674"/>
                    <a:pt x="169" y="678"/>
                  </a:cubicBezTo>
                  <a:cubicBezTo>
                    <a:pt x="166" y="681"/>
                    <a:pt x="164" y="686"/>
                    <a:pt x="164" y="690"/>
                  </a:cubicBezTo>
                  <a:cubicBezTo>
                    <a:pt x="163" y="694"/>
                    <a:pt x="163" y="699"/>
                    <a:pt x="165" y="703"/>
                  </a:cubicBezTo>
                  <a:cubicBezTo>
                    <a:pt x="166" y="707"/>
                    <a:pt x="169" y="711"/>
                    <a:pt x="172" y="714"/>
                  </a:cubicBezTo>
                  <a:cubicBezTo>
                    <a:pt x="174" y="715"/>
                    <a:pt x="176" y="717"/>
                    <a:pt x="178" y="717"/>
                  </a:cubicBezTo>
                  <a:cubicBezTo>
                    <a:pt x="181" y="718"/>
                    <a:pt x="183" y="719"/>
                    <a:pt x="185" y="719"/>
                  </a:cubicBezTo>
                  <a:cubicBezTo>
                    <a:pt x="205" y="719"/>
                    <a:pt x="205" y="719"/>
                    <a:pt x="205" y="719"/>
                  </a:cubicBezTo>
                  <a:cubicBezTo>
                    <a:pt x="244" y="719"/>
                    <a:pt x="244" y="719"/>
                    <a:pt x="244" y="719"/>
                  </a:cubicBezTo>
                  <a:cubicBezTo>
                    <a:pt x="265" y="719"/>
                    <a:pt x="265" y="719"/>
                    <a:pt x="265" y="719"/>
                  </a:cubicBezTo>
                  <a:cubicBezTo>
                    <a:pt x="205" y="719"/>
                    <a:pt x="205" y="719"/>
                    <a:pt x="205" y="719"/>
                  </a:cubicBezTo>
                  <a:cubicBezTo>
                    <a:pt x="193" y="719"/>
                    <a:pt x="193" y="719"/>
                    <a:pt x="193" y="719"/>
                  </a:cubicBezTo>
                  <a:cubicBezTo>
                    <a:pt x="187" y="719"/>
                    <a:pt x="187" y="719"/>
                    <a:pt x="187" y="719"/>
                  </a:cubicBezTo>
                  <a:cubicBezTo>
                    <a:pt x="186" y="719"/>
                    <a:pt x="186" y="719"/>
                    <a:pt x="186" y="719"/>
                  </a:cubicBezTo>
                  <a:cubicBezTo>
                    <a:pt x="185" y="719"/>
                    <a:pt x="185" y="719"/>
                    <a:pt x="185" y="719"/>
                  </a:cubicBezTo>
                  <a:cubicBezTo>
                    <a:pt x="184" y="719"/>
                    <a:pt x="184" y="719"/>
                    <a:pt x="184" y="719"/>
                  </a:cubicBezTo>
                  <a:cubicBezTo>
                    <a:pt x="182" y="719"/>
                    <a:pt x="181" y="719"/>
                    <a:pt x="179" y="720"/>
                  </a:cubicBezTo>
                  <a:cubicBezTo>
                    <a:pt x="174" y="722"/>
                    <a:pt x="169" y="726"/>
                    <a:pt x="167" y="730"/>
                  </a:cubicBezTo>
                  <a:cubicBezTo>
                    <a:pt x="164" y="735"/>
                    <a:pt x="163" y="740"/>
                    <a:pt x="163" y="746"/>
                  </a:cubicBezTo>
                  <a:cubicBezTo>
                    <a:pt x="164" y="751"/>
                    <a:pt x="166" y="756"/>
                    <a:pt x="169" y="760"/>
                  </a:cubicBezTo>
                  <a:cubicBezTo>
                    <a:pt x="171" y="762"/>
                    <a:pt x="173" y="764"/>
                    <a:pt x="176" y="765"/>
                  </a:cubicBezTo>
                  <a:cubicBezTo>
                    <a:pt x="179" y="766"/>
                    <a:pt x="181" y="767"/>
                    <a:pt x="184" y="767"/>
                  </a:cubicBezTo>
                  <a:cubicBezTo>
                    <a:pt x="204" y="767"/>
                    <a:pt x="204" y="767"/>
                    <a:pt x="204" y="767"/>
                  </a:cubicBezTo>
                  <a:cubicBezTo>
                    <a:pt x="220" y="801"/>
                    <a:pt x="220" y="801"/>
                    <a:pt x="220" y="801"/>
                  </a:cubicBezTo>
                  <a:cubicBezTo>
                    <a:pt x="222" y="805"/>
                    <a:pt x="222" y="805"/>
                    <a:pt x="222" y="805"/>
                  </a:cubicBezTo>
                  <a:cubicBezTo>
                    <a:pt x="224" y="808"/>
                    <a:pt x="224" y="808"/>
                    <a:pt x="224" y="808"/>
                  </a:cubicBezTo>
                  <a:cubicBezTo>
                    <a:pt x="224" y="809"/>
                    <a:pt x="224" y="809"/>
                    <a:pt x="224" y="809"/>
                  </a:cubicBezTo>
                  <a:cubicBezTo>
                    <a:pt x="225" y="810"/>
                    <a:pt x="225" y="810"/>
                    <a:pt x="225" y="810"/>
                  </a:cubicBezTo>
                  <a:cubicBezTo>
                    <a:pt x="225" y="810"/>
                    <a:pt x="225" y="811"/>
                    <a:pt x="225" y="811"/>
                  </a:cubicBezTo>
                  <a:cubicBezTo>
                    <a:pt x="227" y="813"/>
                    <a:pt x="227" y="813"/>
                    <a:pt x="227" y="813"/>
                  </a:cubicBezTo>
                  <a:cubicBezTo>
                    <a:pt x="229" y="815"/>
                    <a:pt x="229" y="815"/>
                    <a:pt x="229" y="815"/>
                  </a:cubicBezTo>
                  <a:cubicBezTo>
                    <a:pt x="230" y="817"/>
                    <a:pt x="231" y="818"/>
                    <a:pt x="232" y="820"/>
                  </a:cubicBezTo>
                  <a:cubicBezTo>
                    <a:pt x="234" y="821"/>
                    <a:pt x="235" y="822"/>
                    <a:pt x="236" y="824"/>
                  </a:cubicBezTo>
                  <a:cubicBezTo>
                    <a:pt x="238" y="825"/>
                    <a:pt x="239" y="826"/>
                    <a:pt x="241" y="828"/>
                  </a:cubicBezTo>
                  <a:cubicBezTo>
                    <a:pt x="242" y="828"/>
                    <a:pt x="243" y="829"/>
                    <a:pt x="245" y="830"/>
                  </a:cubicBezTo>
                  <a:cubicBezTo>
                    <a:pt x="246" y="830"/>
                    <a:pt x="247" y="830"/>
                    <a:pt x="247" y="830"/>
                  </a:cubicBezTo>
                  <a:cubicBezTo>
                    <a:pt x="249" y="831"/>
                    <a:pt x="249" y="831"/>
                    <a:pt x="249" y="831"/>
                  </a:cubicBezTo>
                  <a:cubicBezTo>
                    <a:pt x="250" y="831"/>
                    <a:pt x="252" y="831"/>
                    <a:pt x="254" y="831"/>
                  </a:cubicBezTo>
                  <a:cubicBezTo>
                    <a:pt x="268" y="833"/>
                    <a:pt x="282" y="834"/>
                    <a:pt x="296" y="834"/>
                  </a:cubicBezTo>
                  <a:cubicBezTo>
                    <a:pt x="303" y="835"/>
                    <a:pt x="310" y="835"/>
                    <a:pt x="318" y="834"/>
                  </a:cubicBezTo>
                  <a:cubicBezTo>
                    <a:pt x="321" y="834"/>
                    <a:pt x="325" y="834"/>
                    <a:pt x="329" y="833"/>
                  </a:cubicBezTo>
                  <a:cubicBezTo>
                    <a:pt x="331" y="833"/>
                    <a:pt x="332" y="832"/>
                    <a:pt x="334" y="832"/>
                  </a:cubicBezTo>
                  <a:cubicBezTo>
                    <a:pt x="335" y="832"/>
                    <a:pt x="336" y="831"/>
                    <a:pt x="337" y="831"/>
                  </a:cubicBezTo>
                  <a:cubicBezTo>
                    <a:pt x="338" y="831"/>
                    <a:pt x="338" y="831"/>
                    <a:pt x="339" y="830"/>
                  </a:cubicBezTo>
                  <a:cubicBezTo>
                    <a:pt x="340" y="830"/>
                    <a:pt x="340" y="830"/>
                    <a:pt x="340" y="830"/>
                  </a:cubicBezTo>
                  <a:cubicBezTo>
                    <a:pt x="340" y="830"/>
                    <a:pt x="340" y="830"/>
                    <a:pt x="340" y="830"/>
                  </a:cubicBezTo>
                  <a:cubicBezTo>
                    <a:pt x="340" y="830"/>
                    <a:pt x="340" y="830"/>
                    <a:pt x="340" y="830"/>
                  </a:cubicBezTo>
                  <a:cubicBezTo>
                    <a:pt x="341" y="830"/>
                    <a:pt x="341" y="830"/>
                    <a:pt x="341" y="830"/>
                  </a:cubicBezTo>
                  <a:cubicBezTo>
                    <a:pt x="341" y="829"/>
                    <a:pt x="341" y="829"/>
                    <a:pt x="341" y="829"/>
                  </a:cubicBezTo>
                  <a:cubicBezTo>
                    <a:pt x="342" y="829"/>
                    <a:pt x="342" y="829"/>
                    <a:pt x="343" y="829"/>
                  </a:cubicBezTo>
                  <a:cubicBezTo>
                    <a:pt x="342" y="829"/>
                    <a:pt x="342" y="829"/>
                    <a:pt x="341" y="829"/>
                  </a:cubicBezTo>
                  <a:cubicBezTo>
                    <a:pt x="341" y="830"/>
                    <a:pt x="341" y="830"/>
                    <a:pt x="341" y="830"/>
                  </a:cubicBezTo>
                  <a:cubicBezTo>
                    <a:pt x="340" y="830"/>
                    <a:pt x="340" y="830"/>
                    <a:pt x="340" y="830"/>
                  </a:cubicBezTo>
                  <a:cubicBezTo>
                    <a:pt x="340" y="830"/>
                    <a:pt x="340" y="830"/>
                    <a:pt x="340" y="830"/>
                  </a:cubicBezTo>
                  <a:cubicBezTo>
                    <a:pt x="340" y="830"/>
                    <a:pt x="340" y="830"/>
                    <a:pt x="340" y="830"/>
                  </a:cubicBezTo>
                  <a:cubicBezTo>
                    <a:pt x="339" y="830"/>
                    <a:pt x="339" y="830"/>
                    <a:pt x="339" y="830"/>
                  </a:cubicBezTo>
                  <a:cubicBezTo>
                    <a:pt x="338" y="831"/>
                    <a:pt x="338" y="831"/>
                    <a:pt x="337" y="831"/>
                  </a:cubicBezTo>
                  <a:cubicBezTo>
                    <a:pt x="336" y="831"/>
                    <a:pt x="335" y="832"/>
                    <a:pt x="334" y="832"/>
                  </a:cubicBezTo>
                  <a:cubicBezTo>
                    <a:pt x="332" y="832"/>
                    <a:pt x="330" y="833"/>
                    <a:pt x="329" y="833"/>
                  </a:cubicBezTo>
                  <a:cubicBezTo>
                    <a:pt x="325" y="834"/>
                    <a:pt x="321" y="834"/>
                    <a:pt x="317" y="834"/>
                  </a:cubicBezTo>
                  <a:cubicBezTo>
                    <a:pt x="310" y="834"/>
                    <a:pt x="303" y="834"/>
                    <a:pt x="296" y="834"/>
                  </a:cubicBezTo>
                  <a:cubicBezTo>
                    <a:pt x="282" y="834"/>
                    <a:pt x="268" y="833"/>
                    <a:pt x="254" y="831"/>
                  </a:cubicBezTo>
                  <a:cubicBezTo>
                    <a:pt x="252" y="831"/>
                    <a:pt x="250" y="830"/>
                    <a:pt x="248" y="830"/>
                  </a:cubicBezTo>
                  <a:cubicBezTo>
                    <a:pt x="247" y="830"/>
                    <a:pt x="247" y="830"/>
                    <a:pt x="247" y="830"/>
                  </a:cubicBezTo>
                  <a:cubicBezTo>
                    <a:pt x="246" y="830"/>
                    <a:pt x="246" y="830"/>
                    <a:pt x="246" y="830"/>
                  </a:cubicBezTo>
                  <a:cubicBezTo>
                    <a:pt x="246" y="830"/>
                    <a:pt x="246" y="830"/>
                    <a:pt x="246" y="830"/>
                  </a:cubicBezTo>
                  <a:cubicBezTo>
                    <a:pt x="245" y="829"/>
                    <a:pt x="245" y="829"/>
                    <a:pt x="245" y="829"/>
                  </a:cubicBezTo>
                  <a:cubicBezTo>
                    <a:pt x="243" y="829"/>
                    <a:pt x="242" y="828"/>
                    <a:pt x="241" y="827"/>
                  </a:cubicBezTo>
                  <a:cubicBezTo>
                    <a:pt x="239" y="826"/>
                    <a:pt x="238" y="825"/>
                    <a:pt x="236" y="823"/>
                  </a:cubicBezTo>
                  <a:cubicBezTo>
                    <a:pt x="235" y="822"/>
                    <a:pt x="234" y="821"/>
                    <a:pt x="232" y="819"/>
                  </a:cubicBezTo>
                  <a:cubicBezTo>
                    <a:pt x="231" y="818"/>
                    <a:pt x="230" y="817"/>
                    <a:pt x="229" y="815"/>
                  </a:cubicBezTo>
                  <a:cubicBezTo>
                    <a:pt x="227" y="813"/>
                    <a:pt x="227" y="813"/>
                    <a:pt x="227" y="813"/>
                  </a:cubicBezTo>
                  <a:cubicBezTo>
                    <a:pt x="225" y="811"/>
                    <a:pt x="225" y="811"/>
                    <a:pt x="225" y="811"/>
                  </a:cubicBezTo>
                  <a:cubicBezTo>
                    <a:pt x="225" y="810"/>
                    <a:pt x="225" y="810"/>
                    <a:pt x="225" y="809"/>
                  </a:cubicBezTo>
                  <a:cubicBezTo>
                    <a:pt x="224" y="809"/>
                    <a:pt x="224" y="809"/>
                    <a:pt x="224" y="809"/>
                  </a:cubicBezTo>
                  <a:cubicBezTo>
                    <a:pt x="224" y="808"/>
                    <a:pt x="224" y="808"/>
                    <a:pt x="224" y="808"/>
                  </a:cubicBezTo>
                  <a:cubicBezTo>
                    <a:pt x="223" y="805"/>
                    <a:pt x="223" y="805"/>
                    <a:pt x="223" y="805"/>
                  </a:cubicBezTo>
                  <a:cubicBezTo>
                    <a:pt x="220" y="801"/>
                    <a:pt x="220" y="801"/>
                    <a:pt x="220" y="801"/>
                  </a:cubicBezTo>
                  <a:cubicBezTo>
                    <a:pt x="204" y="767"/>
                    <a:pt x="204" y="767"/>
                    <a:pt x="204" y="767"/>
                  </a:cubicBezTo>
                  <a:cubicBezTo>
                    <a:pt x="194" y="767"/>
                    <a:pt x="194" y="767"/>
                    <a:pt x="194" y="767"/>
                  </a:cubicBezTo>
                  <a:cubicBezTo>
                    <a:pt x="187" y="767"/>
                    <a:pt x="187" y="767"/>
                    <a:pt x="187" y="767"/>
                  </a:cubicBezTo>
                  <a:cubicBezTo>
                    <a:pt x="186" y="767"/>
                    <a:pt x="184" y="767"/>
                    <a:pt x="182" y="767"/>
                  </a:cubicBezTo>
                  <a:cubicBezTo>
                    <a:pt x="180" y="766"/>
                    <a:pt x="178" y="766"/>
                    <a:pt x="177" y="765"/>
                  </a:cubicBezTo>
                  <a:cubicBezTo>
                    <a:pt x="171" y="762"/>
                    <a:pt x="166" y="756"/>
                    <a:pt x="165" y="750"/>
                  </a:cubicBezTo>
                  <a:cubicBezTo>
                    <a:pt x="163" y="744"/>
                    <a:pt x="164" y="737"/>
                    <a:pt x="167" y="731"/>
                  </a:cubicBezTo>
                  <a:cubicBezTo>
                    <a:pt x="166" y="732"/>
                    <a:pt x="166" y="733"/>
                    <a:pt x="166" y="733"/>
                  </a:cubicBezTo>
                  <a:cubicBezTo>
                    <a:pt x="166" y="733"/>
                    <a:pt x="167" y="733"/>
                    <a:pt x="167" y="731"/>
                  </a:cubicBezTo>
                  <a:cubicBezTo>
                    <a:pt x="164" y="737"/>
                    <a:pt x="164" y="743"/>
                    <a:pt x="165" y="749"/>
                  </a:cubicBezTo>
                  <a:cubicBezTo>
                    <a:pt x="167" y="755"/>
                    <a:pt x="171" y="761"/>
                    <a:pt x="177" y="764"/>
                  </a:cubicBezTo>
                  <a:cubicBezTo>
                    <a:pt x="178" y="765"/>
                    <a:pt x="180" y="765"/>
                    <a:pt x="182" y="766"/>
                  </a:cubicBezTo>
                  <a:cubicBezTo>
                    <a:pt x="183" y="766"/>
                    <a:pt x="183" y="766"/>
                    <a:pt x="184" y="766"/>
                  </a:cubicBezTo>
                  <a:cubicBezTo>
                    <a:pt x="185" y="766"/>
                    <a:pt x="185" y="766"/>
                    <a:pt x="185" y="766"/>
                  </a:cubicBezTo>
                  <a:cubicBezTo>
                    <a:pt x="186" y="766"/>
                    <a:pt x="186" y="766"/>
                    <a:pt x="186" y="766"/>
                  </a:cubicBezTo>
                  <a:cubicBezTo>
                    <a:pt x="194" y="766"/>
                    <a:pt x="194" y="766"/>
                    <a:pt x="194" y="766"/>
                  </a:cubicBezTo>
                  <a:cubicBezTo>
                    <a:pt x="205" y="766"/>
                    <a:pt x="205" y="766"/>
                    <a:pt x="205" y="766"/>
                  </a:cubicBezTo>
                  <a:cubicBezTo>
                    <a:pt x="221" y="800"/>
                    <a:pt x="221" y="800"/>
                    <a:pt x="221" y="800"/>
                  </a:cubicBezTo>
                  <a:cubicBezTo>
                    <a:pt x="224" y="805"/>
                    <a:pt x="224" y="805"/>
                    <a:pt x="224" y="805"/>
                  </a:cubicBezTo>
                  <a:cubicBezTo>
                    <a:pt x="225" y="807"/>
                    <a:pt x="225" y="807"/>
                    <a:pt x="225" y="807"/>
                  </a:cubicBezTo>
                  <a:cubicBezTo>
                    <a:pt x="225" y="808"/>
                    <a:pt x="225" y="808"/>
                    <a:pt x="225" y="808"/>
                  </a:cubicBezTo>
                  <a:cubicBezTo>
                    <a:pt x="226" y="809"/>
                    <a:pt x="226" y="809"/>
                    <a:pt x="226" y="809"/>
                  </a:cubicBezTo>
                  <a:cubicBezTo>
                    <a:pt x="226" y="809"/>
                    <a:pt x="226" y="810"/>
                    <a:pt x="226" y="810"/>
                  </a:cubicBezTo>
                  <a:cubicBezTo>
                    <a:pt x="228" y="812"/>
                    <a:pt x="228" y="812"/>
                    <a:pt x="228" y="812"/>
                  </a:cubicBezTo>
                  <a:cubicBezTo>
                    <a:pt x="230" y="815"/>
                    <a:pt x="230" y="815"/>
                    <a:pt x="230" y="815"/>
                  </a:cubicBezTo>
                  <a:cubicBezTo>
                    <a:pt x="231" y="816"/>
                    <a:pt x="232" y="817"/>
                    <a:pt x="233" y="819"/>
                  </a:cubicBezTo>
                  <a:cubicBezTo>
                    <a:pt x="234" y="820"/>
                    <a:pt x="236" y="821"/>
                    <a:pt x="237" y="823"/>
                  </a:cubicBezTo>
                  <a:cubicBezTo>
                    <a:pt x="238" y="824"/>
                    <a:pt x="240" y="825"/>
                    <a:pt x="242" y="827"/>
                  </a:cubicBezTo>
                  <a:cubicBezTo>
                    <a:pt x="243" y="827"/>
                    <a:pt x="244" y="828"/>
                    <a:pt x="245" y="829"/>
                  </a:cubicBezTo>
                  <a:cubicBezTo>
                    <a:pt x="246" y="829"/>
                    <a:pt x="246" y="829"/>
                    <a:pt x="246" y="829"/>
                  </a:cubicBezTo>
                  <a:cubicBezTo>
                    <a:pt x="246" y="829"/>
                    <a:pt x="246" y="829"/>
                    <a:pt x="246" y="829"/>
                  </a:cubicBezTo>
                  <a:cubicBezTo>
                    <a:pt x="247" y="829"/>
                    <a:pt x="247" y="829"/>
                    <a:pt x="247" y="829"/>
                  </a:cubicBezTo>
                  <a:cubicBezTo>
                    <a:pt x="249" y="829"/>
                    <a:pt x="249" y="829"/>
                    <a:pt x="249" y="829"/>
                  </a:cubicBezTo>
                  <a:cubicBezTo>
                    <a:pt x="250" y="830"/>
                    <a:pt x="252" y="830"/>
                    <a:pt x="254" y="830"/>
                  </a:cubicBezTo>
                  <a:cubicBezTo>
                    <a:pt x="268" y="832"/>
                    <a:pt x="282" y="833"/>
                    <a:pt x="296" y="834"/>
                  </a:cubicBezTo>
                  <a:cubicBezTo>
                    <a:pt x="303" y="834"/>
                    <a:pt x="310" y="834"/>
                    <a:pt x="317" y="833"/>
                  </a:cubicBezTo>
                  <a:cubicBezTo>
                    <a:pt x="321" y="833"/>
                    <a:pt x="325" y="833"/>
                    <a:pt x="328" y="832"/>
                  </a:cubicBezTo>
                  <a:cubicBezTo>
                    <a:pt x="330" y="832"/>
                    <a:pt x="332" y="831"/>
                    <a:pt x="334" y="831"/>
                  </a:cubicBezTo>
                  <a:cubicBezTo>
                    <a:pt x="335" y="831"/>
                    <a:pt x="336" y="830"/>
                    <a:pt x="337" y="830"/>
                  </a:cubicBezTo>
                  <a:cubicBezTo>
                    <a:pt x="337" y="830"/>
                    <a:pt x="338" y="830"/>
                    <a:pt x="338" y="829"/>
                  </a:cubicBezTo>
                  <a:cubicBezTo>
                    <a:pt x="339" y="829"/>
                    <a:pt x="339" y="829"/>
                    <a:pt x="339" y="829"/>
                  </a:cubicBezTo>
                  <a:cubicBezTo>
                    <a:pt x="340" y="829"/>
                    <a:pt x="340" y="829"/>
                    <a:pt x="340" y="829"/>
                  </a:cubicBezTo>
                  <a:cubicBezTo>
                    <a:pt x="340" y="829"/>
                    <a:pt x="340" y="829"/>
                    <a:pt x="340" y="829"/>
                  </a:cubicBezTo>
                  <a:cubicBezTo>
                    <a:pt x="341" y="829"/>
                    <a:pt x="341" y="829"/>
                    <a:pt x="341" y="829"/>
                  </a:cubicBezTo>
                  <a:cubicBezTo>
                    <a:pt x="341" y="828"/>
                    <a:pt x="341" y="828"/>
                    <a:pt x="341" y="828"/>
                  </a:cubicBezTo>
                  <a:cubicBezTo>
                    <a:pt x="342" y="828"/>
                    <a:pt x="342" y="828"/>
                    <a:pt x="343" y="827"/>
                  </a:cubicBezTo>
                  <a:cubicBezTo>
                    <a:pt x="344" y="827"/>
                    <a:pt x="345" y="826"/>
                    <a:pt x="346" y="826"/>
                  </a:cubicBezTo>
                  <a:cubicBezTo>
                    <a:pt x="346" y="827"/>
                    <a:pt x="346" y="827"/>
                    <a:pt x="346" y="827"/>
                  </a:cubicBezTo>
                  <a:cubicBezTo>
                    <a:pt x="352" y="823"/>
                    <a:pt x="357" y="817"/>
                    <a:pt x="360" y="812"/>
                  </a:cubicBezTo>
                  <a:cubicBezTo>
                    <a:pt x="369" y="796"/>
                    <a:pt x="369" y="796"/>
                    <a:pt x="369" y="796"/>
                  </a:cubicBezTo>
                  <a:cubicBezTo>
                    <a:pt x="377" y="780"/>
                    <a:pt x="377" y="780"/>
                    <a:pt x="377" y="780"/>
                  </a:cubicBezTo>
                  <a:cubicBezTo>
                    <a:pt x="382" y="772"/>
                    <a:pt x="382" y="772"/>
                    <a:pt x="382" y="772"/>
                  </a:cubicBezTo>
                  <a:cubicBezTo>
                    <a:pt x="384" y="768"/>
                    <a:pt x="384" y="768"/>
                    <a:pt x="384" y="768"/>
                  </a:cubicBezTo>
                  <a:cubicBezTo>
                    <a:pt x="384" y="768"/>
                    <a:pt x="384" y="768"/>
                    <a:pt x="384" y="768"/>
                  </a:cubicBezTo>
                  <a:cubicBezTo>
                    <a:pt x="384" y="768"/>
                    <a:pt x="384" y="768"/>
                    <a:pt x="384" y="768"/>
                  </a:cubicBezTo>
                  <a:cubicBezTo>
                    <a:pt x="384" y="768"/>
                    <a:pt x="384" y="768"/>
                    <a:pt x="384" y="768"/>
                  </a:cubicBezTo>
                  <a:cubicBezTo>
                    <a:pt x="385" y="768"/>
                    <a:pt x="385" y="768"/>
                    <a:pt x="385" y="768"/>
                  </a:cubicBezTo>
                  <a:cubicBezTo>
                    <a:pt x="391" y="768"/>
                    <a:pt x="391" y="768"/>
                    <a:pt x="391" y="768"/>
                  </a:cubicBezTo>
                  <a:cubicBezTo>
                    <a:pt x="396" y="768"/>
                    <a:pt x="396" y="768"/>
                    <a:pt x="396" y="768"/>
                  </a:cubicBezTo>
                  <a:cubicBezTo>
                    <a:pt x="396" y="768"/>
                    <a:pt x="396" y="768"/>
                    <a:pt x="396" y="768"/>
                  </a:cubicBezTo>
                  <a:cubicBezTo>
                    <a:pt x="397" y="768"/>
                    <a:pt x="397" y="768"/>
                    <a:pt x="397" y="768"/>
                  </a:cubicBezTo>
                  <a:cubicBezTo>
                    <a:pt x="398" y="768"/>
                    <a:pt x="398" y="768"/>
                    <a:pt x="399" y="768"/>
                  </a:cubicBezTo>
                  <a:cubicBezTo>
                    <a:pt x="400" y="768"/>
                    <a:pt x="401" y="768"/>
                    <a:pt x="402" y="767"/>
                  </a:cubicBezTo>
                  <a:cubicBezTo>
                    <a:pt x="406" y="766"/>
                    <a:pt x="409" y="764"/>
                    <a:pt x="412" y="761"/>
                  </a:cubicBezTo>
                  <a:cubicBezTo>
                    <a:pt x="416" y="756"/>
                    <a:pt x="418" y="749"/>
                    <a:pt x="418" y="744"/>
                  </a:cubicBezTo>
                  <a:cubicBezTo>
                    <a:pt x="417" y="748"/>
                    <a:pt x="416" y="753"/>
                    <a:pt x="414" y="757"/>
                  </a:cubicBezTo>
                  <a:cubicBezTo>
                    <a:pt x="411" y="761"/>
                    <a:pt x="407" y="764"/>
                    <a:pt x="402" y="765"/>
                  </a:cubicBezTo>
                  <a:cubicBezTo>
                    <a:pt x="401" y="766"/>
                    <a:pt x="400" y="766"/>
                    <a:pt x="399" y="766"/>
                  </a:cubicBezTo>
                  <a:cubicBezTo>
                    <a:pt x="398" y="766"/>
                    <a:pt x="397" y="766"/>
                    <a:pt x="397" y="766"/>
                  </a:cubicBezTo>
                  <a:cubicBezTo>
                    <a:pt x="396" y="766"/>
                    <a:pt x="396" y="766"/>
                    <a:pt x="396" y="766"/>
                  </a:cubicBezTo>
                  <a:cubicBezTo>
                    <a:pt x="396" y="766"/>
                    <a:pt x="396" y="766"/>
                    <a:pt x="396" y="766"/>
                  </a:cubicBezTo>
                  <a:cubicBezTo>
                    <a:pt x="395" y="766"/>
                    <a:pt x="395" y="766"/>
                    <a:pt x="395" y="766"/>
                  </a:cubicBezTo>
                  <a:cubicBezTo>
                    <a:pt x="390" y="766"/>
                    <a:pt x="390" y="766"/>
                    <a:pt x="390" y="766"/>
                  </a:cubicBezTo>
                  <a:cubicBezTo>
                    <a:pt x="385" y="766"/>
                    <a:pt x="385" y="766"/>
                    <a:pt x="385" y="766"/>
                  </a:cubicBezTo>
                  <a:cubicBezTo>
                    <a:pt x="384" y="766"/>
                    <a:pt x="384" y="766"/>
                    <a:pt x="384" y="766"/>
                  </a:cubicBezTo>
                  <a:cubicBezTo>
                    <a:pt x="384" y="766"/>
                    <a:pt x="384" y="766"/>
                    <a:pt x="384" y="766"/>
                  </a:cubicBezTo>
                  <a:cubicBezTo>
                    <a:pt x="383" y="766"/>
                    <a:pt x="383" y="766"/>
                    <a:pt x="383" y="766"/>
                  </a:cubicBezTo>
                  <a:cubicBezTo>
                    <a:pt x="383" y="766"/>
                    <a:pt x="383" y="766"/>
                    <a:pt x="383" y="766"/>
                  </a:cubicBezTo>
                  <a:cubicBezTo>
                    <a:pt x="382" y="767"/>
                    <a:pt x="382" y="767"/>
                    <a:pt x="382" y="767"/>
                  </a:cubicBezTo>
                  <a:cubicBezTo>
                    <a:pt x="379" y="771"/>
                    <a:pt x="379" y="771"/>
                    <a:pt x="379" y="771"/>
                  </a:cubicBezTo>
                  <a:cubicBezTo>
                    <a:pt x="375" y="780"/>
                    <a:pt x="375" y="780"/>
                    <a:pt x="375" y="780"/>
                  </a:cubicBezTo>
                  <a:cubicBezTo>
                    <a:pt x="366" y="796"/>
                    <a:pt x="366" y="796"/>
                    <a:pt x="366" y="796"/>
                  </a:cubicBezTo>
                  <a:cubicBezTo>
                    <a:pt x="361" y="805"/>
                    <a:pt x="361" y="805"/>
                    <a:pt x="361" y="805"/>
                  </a:cubicBezTo>
                  <a:cubicBezTo>
                    <a:pt x="359" y="809"/>
                    <a:pt x="359" y="809"/>
                    <a:pt x="359" y="809"/>
                  </a:cubicBezTo>
                  <a:cubicBezTo>
                    <a:pt x="358" y="811"/>
                    <a:pt x="357" y="812"/>
                    <a:pt x="356" y="814"/>
                  </a:cubicBezTo>
                  <a:cubicBezTo>
                    <a:pt x="354" y="816"/>
                    <a:pt x="352" y="819"/>
                    <a:pt x="349" y="822"/>
                  </a:cubicBezTo>
                  <a:cubicBezTo>
                    <a:pt x="346" y="824"/>
                    <a:pt x="343" y="826"/>
                    <a:pt x="339" y="828"/>
                  </a:cubicBezTo>
                  <a:cubicBezTo>
                    <a:pt x="339" y="828"/>
                    <a:pt x="339" y="828"/>
                    <a:pt x="339" y="828"/>
                  </a:cubicBezTo>
                  <a:cubicBezTo>
                    <a:pt x="336" y="829"/>
                    <a:pt x="333" y="830"/>
                    <a:pt x="330" y="830"/>
                  </a:cubicBezTo>
                  <a:cubicBezTo>
                    <a:pt x="327" y="831"/>
                    <a:pt x="324" y="831"/>
                    <a:pt x="321" y="831"/>
                  </a:cubicBezTo>
                  <a:cubicBezTo>
                    <a:pt x="315" y="832"/>
                    <a:pt x="309" y="832"/>
                    <a:pt x="303" y="832"/>
                  </a:cubicBezTo>
                  <a:cubicBezTo>
                    <a:pt x="291" y="832"/>
                    <a:pt x="279" y="831"/>
                    <a:pt x="267" y="830"/>
                  </a:cubicBezTo>
                  <a:cubicBezTo>
                    <a:pt x="261" y="829"/>
                    <a:pt x="255" y="829"/>
                    <a:pt x="249" y="828"/>
                  </a:cubicBezTo>
                  <a:cubicBezTo>
                    <a:pt x="248" y="828"/>
                    <a:pt x="247" y="828"/>
                    <a:pt x="246" y="827"/>
                  </a:cubicBezTo>
                  <a:cubicBezTo>
                    <a:pt x="245" y="827"/>
                    <a:pt x="244" y="826"/>
                    <a:pt x="243" y="826"/>
                  </a:cubicBezTo>
                  <a:cubicBezTo>
                    <a:pt x="241" y="825"/>
                    <a:pt x="240" y="824"/>
                    <a:pt x="239" y="823"/>
                  </a:cubicBezTo>
                  <a:cubicBezTo>
                    <a:pt x="238" y="822"/>
                    <a:pt x="237" y="820"/>
                    <a:pt x="236" y="819"/>
                  </a:cubicBezTo>
                  <a:cubicBezTo>
                    <a:pt x="240" y="823"/>
                    <a:pt x="246" y="827"/>
                    <a:pt x="253" y="828"/>
                  </a:cubicBezTo>
                  <a:cubicBezTo>
                    <a:pt x="263" y="829"/>
                    <a:pt x="273" y="830"/>
                    <a:pt x="283" y="831"/>
                  </a:cubicBezTo>
                  <a:cubicBezTo>
                    <a:pt x="292" y="831"/>
                    <a:pt x="302" y="832"/>
                    <a:pt x="311" y="832"/>
                  </a:cubicBezTo>
                  <a:cubicBezTo>
                    <a:pt x="316" y="832"/>
                    <a:pt x="321" y="831"/>
                    <a:pt x="325" y="831"/>
                  </a:cubicBezTo>
                  <a:cubicBezTo>
                    <a:pt x="330" y="830"/>
                    <a:pt x="335" y="829"/>
                    <a:pt x="339" y="827"/>
                  </a:cubicBezTo>
                  <a:cubicBezTo>
                    <a:pt x="339" y="827"/>
                    <a:pt x="339" y="827"/>
                    <a:pt x="339" y="827"/>
                  </a:cubicBezTo>
                  <a:cubicBezTo>
                    <a:pt x="343" y="826"/>
                    <a:pt x="346" y="824"/>
                    <a:pt x="349" y="821"/>
                  </a:cubicBezTo>
                  <a:cubicBezTo>
                    <a:pt x="352" y="819"/>
                    <a:pt x="354" y="816"/>
                    <a:pt x="356" y="813"/>
                  </a:cubicBezTo>
                  <a:cubicBezTo>
                    <a:pt x="357" y="812"/>
                    <a:pt x="358" y="810"/>
                    <a:pt x="359" y="809"/>
                  </a:cubicBezTo>
                  <a:cubicBezTo>
                    <a:pt x="361" y="804"/>
                    <a:pt x="361" y="804"/>
                    <a:pt x="361" y="804"/>
                  </a:cubicBezTo>
                  <a:cubicBezTo>
                    <a:pt x="366" y="796"/>
                    <a:pt x="366" y="796"/>
                    <a:pt x="366" y="796"/>
                  </a:cubicBezTo>
                  <a:cubicBezTo>
                    <a:pt x="375" y="779"/>
                    <a:pt x="375" y="779"/>
                    <a:pt x="375" y="779"/>
                  </a:cubicBezTo>
                  <a:cubicBezTo>
                    <a:pt x="379" y="771"/>
                    <a:pt x="379" y="771"/>
                    <a:pt x="379" y="771"/>
                  </a:cubicBezTo>
                  <a:cubicBezTo>
                    <a:pt x="381" y="767"/>
                    <a:pt x="381" y="767"/>
                    <a:pt x="381" y="767"/>
                  </a:cubicBezTo>
                  <a:cubicBezTo>
                    <a:pt x="382" y="765"/>
                    <a:pt x="382" y="765"/>
                    <a:pt x="382" y="765"/>
                  </a:cubicBezTo>
                  <a:cubicBezTo>
                    <a:pt x="390" y="766"/>
                    <a:pt x="390" y="766"/>
                    <a:pt x="390" y="766"/>
                  </a:cubicBezTo>
                  <a:cubicBezTo>
                    <a:pt x="395" y="766"/>
                    <a:pt x="395" y="766"/>
                    <a:pt x="395" y="766"/>
                  </a:cubicBezTo>
                  <a:cubicBezTo>
                    <a:pt x="396" y="766"/>
                    <a:pt x="396" y="766"/>
                    <a:pt x="396" y="766"/>
                  </a:cubicBezTo>
                  <a:cubicBezTo>
                    <a:pt x="396" y="766"/>
                    <a:pt x="396" y="766"/>
                    <a:pt x="396" y="766"/>
                  </a:cubicBezTo>
                  <a:cubicBezTo>
                    <a:pt x="397" y="766"/>
                    <a:pt x="397" y="766"/>
                    <a:pt x="397" y="766"/>
                  </a:cubicBezTo>
                  <a:cubicBezTo>
                    <a:pt x="397" y="766"/>
                    <a:pt x="398" y="766"/>
                    <a:pt x="398" y="765"/>
                  </a:cubicBezTo>
                  <a:cubicBezTo>
                    <a:pt x="400" y="765"/>
                    <a:pt x="401" y="765"/>
                    <a:pt x="402" y="765"/>
                  </a:cubicBezTo>
                  <a:cubicBezTo>
                    <a:pt x="407" y="763"/>
                    <a:pt x="410" y="760"/>
                    <a:pt x="413" y="756"/>
                  </a:cubicBezTo>
                  <a:cubicBezTo>
                    <a:pt x="415" y="752"/>
                    <a:pt x="417" y="748"/>
                    <a:pt x="417" y="743"/>
                  </a:cubicBezTo>
                  <a:cubicBezTo>
                    <a:pt x="417" y="740"/>
                    <a:pt x="416" y="737"/>
                    <a:pt x="415" y="734"/>
                  </a:cubicBezTo>
                  <a:cubicBezTo>
                    <a:pt x="413" y="730"/>
                    <a:pt x="410" y="727"/>
                    <a:pt x="407" y="725"/>
                  </a:cubicBezTo>
                  <a:cubicBezTo>
                    <a:pt x="405" y="723"/>
                    <a:pt x="402" y="723"/>
                    <a:pt x="399" y="723"/>
                  </a:cubicBezTo>
                  <a:cubicBezTo>
                    <a:pt x="397" y="723"/>
                    <a:pt x="396" y="723"/>
                    <a:pt x="396" y="724"/>
                  </a:cubicBezTo>
                  <a:cubicBezTo>
                    <a:pt x="396" y="724"/>
                    <a:pt x="397" y="725"/>
                    <a:pt x="400" y="726"/>
                  </a:cubicBezTo>
                  <a:cubicBezTo>
                    <a:pt x="402" y="727"/>
                    <a:pt x="405" y="729"/>
                    <a:pt x="408" y="733"/>
                  </a:cubicBezTo>
                  <a:cubicBezTo>
                    <a:pt x="408" y="734"/>
                    <a:pt x="409" y="735"/>
                    <a:pt x="410" y="737"/>
                  </a:cubicBezTo>
                  <a:cubicBezTo>
                    <a:pt x="410" y="739"/>
                    <a:pt x="410" y="740"/>
                    <a:pt x="411" y="742"/>
                  </a:cubicBezTo>
                  <a:cubicBezTo>
                    <a:pt x="411" y="745"/>
                    <a:pt x="410" y="747"/>
                    <a:pt x="410" y="747"/>
                  </a:cubicBezTo>
                  <a:cubicBezTo>
                    <a:pt x="409" y="749"/>
                    <a:pt x="409" y="748"/>
                    <a:pt x="408" y="747"/>
                  </a:cubicBezTo>
                  <a:cubicBezTo>
                    <a:pt x="408" y="749"/>
                    <a:pt x="406" y="752"/>
                    <a:pt x="405" y="754"/>
                  </a:cubicBezTo>
                  <a:cubicBezTo>
                    <a:pt x="403" y="756"/>
                    <a:pt x="401" y="757"/>
                    <a:pt x="398" y="758"/>
                  </a:cubicBezTo>
                  <a:cubicBezTo>
                    <a:pt x="397" y="758"/>
                    <a:pt x="397" y="758"/>
                    <a:pt x="396" y="758"/>
                  </a:cubicBezTo>
                  <a:cubicBezTo>
                    <a:pt x="394" y="758"/>
                    <a:pt x="394" y="758"/>
                    <a:pt x="394" y="758"/>
                  </a:cubicBezTo>
                  <a:cubicBezTo>
                    <a:pt x="389" y="758"/>
                    <a:pt x="389" y="758"/>
                    <a:pt x="389" y="758"/>
                  </a:cubicBezTo>
                  <a:cubicBezTo>
                    <a:pt x="377" y="758"/>
                    <a:pt x="377" y="758"/>
                    <a:pt x="377" y="758"/>
                  </a:cubicBezTo>
                  <a:cubicBezTo>
                    <a:pt x="362" y="787"/>
                    <a:pt x="362" y="787"/>
                    <a:pt x="362" y="787"/>
                  </a:cubicBezTo>
                  <a:cubicBezTo>
                    <a:pt x="354" y="801"/>
                    <a:pt x="354" y="801"/>
                    <a:pt x="354" y="801"/>
                  </a:cubicBezTo>
                  <a:cubicBezTo>
                    <a:pt x="352" y="804"/>
                    <a:pt x="352" y="804"/>
                    <a:pt x="352" y="804"/>
                  </a:cubicBezTo>
                  <a:cubicBezTo>
                    <a:pt x="352" y="805"/>
                    <a:pt x="351" y="806"/>
                    <a:pt x="350" y="807"/>
                  </a:cubicBezTo>
                  <a:cubicBezTo>
                    <a:pt x="349" y="809"/>
                    <a:pt x="348" y="811"/>
                    <a:pt x="346" y="813"/>
                  </a:cubicBezTo>
                  <a:cubicBezTo>
                    <a:pt x="345" y="815"/>
                    <a:pt x="343" y="816"/>
                    <a:pt x="342" y="817"/>
                  </a:cubicBezTo>
                  <a:cubicBezTo>
                    <a:pt x="341" y="817"/>
                    <a:pt x="341" y="818"/>
                    <a:pt x="341" y="818"/>
                  </a:cubicBezTo>
                  <a:cubicBezTo>
                    <a:pt x="341" y="818"/>
                    <a:pt x="341" y="817"/>
                    <a:pt x="342" y="817"/>
                  </a:cubicBezTo>
                  <a:cubicBezTo>
                    <a:pt x="343" y="816"/>
                    <a:pt x="345" y="815"/>
                    <a:pt x="346" y="813"/>
                  </a:cubicBezTo>
                  <a:cubicBezTo>
                    <a:pt x="348" y="811"/>
                    <a:pt x="349" y="809"/>
                    <a:pt x="350" y="807"/>
                  </a:cubicBezTo>
                  <a:cubicBezTo>
                    <a:pt x="351" y="806"/>
                    <a:pt x="352" y="805"/>
                    <a:pt x="352" y="804"/>
                  </a:cubicBezTo>
                  <a:cubicBezTo>
                    <a:pt x="354" y="801"/>
                    <a:pt x="354" y="801"/>
                    <a:pt x="354" y="801"/>
                  </a:cubicBezTo>
                  <a:cubicBezTo>
                    <a:pt x="361" y="787"/>
                    <a:pt x="361" y="787"/>
                    <a:pt x="361" y="787"/>
                  </a:cubicBezTo>
                  <a:cubicBezTo>
                    <a:pt x="377" y="757"/>
                    <a:pt x="377" y="757"/>
                    <a:pt x="377" y="757"/>
                  </a:cubicBezTo>
                  <a:cubicBezTo>
                    <a:pt x="389" y="757"/>
                    <a:pt x="389" y="757"/>
                    <a:pt x="389" y="757"/>
                  </a:cubicBezTo>
                  <a:cubicBezTo>
                    <a:pt x="394" y="757"/>
                    <a:pt x="394" y="757"/>
                    <a:pt x="394" y="757"/>
                  </a:cubicBezTo>
                  <a:cubicBezTo>
                    <a:pt x="396" y="757"/>
                    <a:pt x="396" y="757"/>
                    <a:pt x="396" y="757"/>
                  </a:cubicBezTo>
                  <a:cubicBezTo>
                    <a:pt x="397" y="757"/>
                    <a:pt x="398" y="757"/>
                    <a:pt x="398" y="757"/>
                  </a:cubicBezTo>
                  <a:cubicBezTo>
                    <a:pt x="401" y="757"/>
                    <a:pt x="403" y="755"/>
                    <a:pt x="405" y="753"/>
                  </a:cubicBezTo>
                  <a:cubicBezTo>
                    <a:pt x="406" y="751"/>
                    <a:pt x="407" y="748"/>
                    <a:pt x="408" y="746"/>
                  </a:cubicBezTo>
                  <a:cubicBezTo>
                    <a:pt x="408" y="745"/>
                    <a:pt x="407" y="745"/>
                    <a:pt x="407" y="746"/>
                  </a:cubicBezTo>
                  <a:cubicBezTo>
                    <a:pt x="406" y="746"/>
                    <a:pt x="406" y="748"/>
                    <a:pt x="405" y="750"/>
                  </a:cubicBezTo>
                  <a:cubicBezTo>
                    <a:pt x="404" y="751"/>
                    <a:pt x="403" y="752"/>
                    <a:pt x="402" y="753"/>
                  </a:cubicBezTo>
                  <a:cubicBezTo>
                    <a:pt x="401" y="754"/>
                    <a:pt x="399" y="755"/>
                    <a:pt x="398" y="755"/>
                  </a:cubicBezTo>
                  <a:cubicBezTo>
                    <a:pt x="397" y="755"/>
                    <a:pt x="397" y="755"/>
                    <a:pt x="397" y="755"/>
                  </a:cubicBezTo>
                  <a:cubicBezTo>
                    <a:pt x="396" y="755"/>
                    <a:pt x="396" y="755"/>
                    <a:pt x="396" y="755"/>
                  </a:cubicBezTo>
                  <a:cubicBezTo>
                    <a:pt x="396" y="755"/>
                    <a:pt x="396" y="755"/>
                    <a:pt x="396" y="755"/>
                  </a:cubicBezTo>
                  <a:cubicBezTo>
                    <a:pt x="394" y="755"/>
                    <a:pt x="394" y="755"/>
                    <a:pt x="394" y="755"/>
                  </a:cubicBezTo>
                  <a:cubicBezTo>
                    <a:pt x="390" y="755"/>
                    <a:pt x="390" y="755"/>
                    <a:pt x="390" y="755"/>
                  </a:cubicBezTo>
                  <a:cubicBezTo>
                    <a:pt x="376" y="755"/>
                    <a:pt x="376" y="755"/>
                    <a:pt x="376" y="755"/>
                  </a:cubicBezTo>
                  <a:cubicBezTo>
                    <a:pt x="366" y="774"/>
                    <a:pt x="366" y="774"/>
                    <a:pt x="366" y="774"/>
                  </a:cubicBezTo>
                  <a:cubicBezTo>
                    <a:pt x="363" y="780"/>
                    <a:pt x="360" y="785"/>
                    <a:pt x="358" y="789"/>
                  </a:cubicBezTo>
                  <a:cubicBezTo>
                    <a:pt x="353" y="798"/>
                    <a:pt x="353" y="798"/>
                    <a:pt x="353" y="798"/>
                  </a:cubicBezTo>
                  <a:cubicBezTo>
                    <a:pt x="351" y="802"/>
                    <a:pt x="351" y="802"/>
                    <a:pt x="351" y="802"/>
                  </a:cubicBezTo>
                  <a:cubicBezTo>
                    <a:pt x="350" y="803"/>
                    <a:pt x="350" y="804"/>
                    <a:pt x="349" y="804"/>
                  </a:cubicBezTo>
                  <a:cubicBezTo>
                    <a:pt x="349" y="805"/>
                    <a:pt x="349" y="806"/>
                    <a:pt x="348" y="806"/>
                  </a:cubicBezTo>
                  <a:cubicBezTo>
                    <a:pt x="347" y="809"/>
                    <a:pt x="345" y="811"/>
                    <a:pt x="342" y="813"/>
                  </a:cubicBezTo>
                  <a:cubicBezTo>
                    <a:pt x="340" y="815"/>
                    <a:pt x="338" y="817"/>
                    <a:pt x="336" y="818"/>
                  </a:cubicBezTo>
                  <a:cubicBezTo>
                    <a:pt x="335" y="818"/>
                    <a:pt x="335" y="818"/>
                    <a:pt x="335" y="818"/>
                  </a:cubicBezTo>
                  <a:cubicBezTo>
                    <a:pt x="331" y="819"/>
                    <a:pt x="326" y="820"/>
                    <a:pt x="320" y="821"/>
                  </a:cubicBezTo>
                  <a:cubicBezTo>
                    <a:pt x="315" y="821"/>
                    <a:pt x="310" y="821"/>
                    <a:pt x="304" y="821"/>
                  </a:cubicBezTo>
                  <a:cubicBezTo>
                    <a:pt x="293" y="821"/>
                    <a:pt x="282" y="821"/>
                    <a:pt x="270" y="820"/>
                  </a:cubicBezTo>
                  <a:cubicBezTo>
                    <a:pt x="265" y="819"/>
                    <a:pt x="259" y="818"/>
                    <a:pt x="254" y="818"/>
                  </a:cubicBezTo>
                  <a:cubicBezTo>
                    <a:pt x="252" y="817"/>
                    <a:pt x="251" y="817"/>
                    <a:pt x="250"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6"/>
                  </a:cubicBezTo>
                  <a:cubicBezTo>
                    <a:pt x="247" y="815"/>
                    <a:pt x="245" y="814"/>
                    <a:pt x="244" y="812"/>
                  </a:cubicBezTo>
                  <a:cubicBezTo>
                    <a:pt x="242" y="810"/>
                    <a:pt x="240" y="808"/>
                    <a:pt x="239" y="806"/>
                  </a:cubicBezTo>
                  <a:cubicBezTo>
                    <a:pt x="237" y="804"/>
                    <a:pt x="237" y="804"/>
                    <a:pt x="237" y="804"/>
                  </a:cubicBezTo>
                  <a:cubicBezTo>
                    <a:pt x="237" y="803"/>
                    <a:pt x="237" y="803"/>
                    <a:pt x="237" y="803"/>
                  </a:cubicBezTo>
                  <a:cubicBezTo>
                    <a:pt x="237" y="803"/>
                    <a:pt x="237" y="803"/>
                    <a:pt x="237" y="803"/>
                  </a:cubicBezTo>
                  <a:cubicBezTo>
                    <a:pt x="237" y="803"/>
                    <a:pt x="237" y="803"/>
                    <a:pt x="237" y="803"/>
                  </a:cubicBezTo>
                  <a:cubicBezTo>
                    <a:pt x="235" y="800"/>
                    <a:pt x="235" y="800"/>
                    <a:pt x="235" y="800"/>
                  </a:cubicBezTo>
                  <a:cubicBezTo>
                    <a:pt x="228" y="785"/>
                    <a:pt x="228" y="785"/>
                    <a:pt x="228" y="785"/>
                  </a:cubicBezTo>
                  <a:cubicBezTo>
                    <a:pt x="221" y="771"/>
                    <a:pt x="221" y="771"/>
                    <a:pt x="221" y="771"/>
                  </a:cubicBezTo>
                  <a:cubicBezTo>
                    <a:pt x="213" y="753"/>
                    <a:pt x="213" y="753"/>
                    <a:pt x="213" y="753"/>
                  </a:cubicBezTo>
                  <a:cubicBezTo>
                    <a:pt x="185" y="753"/>
                    <a:pt x="185" y="753"/>
                    <a:pt x="185" y="753"/>
                  </a:cubicBezTo>
                  <a:cubicBezTo>
                    <a:pt x="183" y="753"/>
                    <a:pt x="182" y="752"/>
                    <a:pt x="180" y="750"/>
                  </a:cubicBezTo>
                  <a:cubicBezTo>
                    <a:pt x="179" y="749"/>
                    <a:pt x="178" y="746"/>
                    <a:pt x="178" y="744"/>
                  </a:cubicBezTo>
                  <a:cubicBezTo>
                    <a:pt x="178" y="741"/>
                    <a:pt x="178" y="739"/>
                    <a:pt x="179" y="737"/>
                  </a:cubicBezTo>
                  <a:cubicBezTo>
                    <a:pt x="181" y="735"/>
                    <a:pt x="182" y="734"/>
                    <a:pt x="184" y="733"/>
                  </a:cubicBezTo>
                  <a:cubicBezTo>
                    <a:pt x="184" y="733"/>
                    <a:pt x="185" y="733"/>
                    <a:pt x="185" y="733"/>
                  </a:cubicBezTo>
                  <a:cubicBezTo>
                    <a:pt x="188" y="733"/>
                    <a:pt x="188" y="733"/>
                    <a:pt x="188" y="733"/>
                  </a:cubicBezTo>
                  <a:cubicBezTo>
                    <a:pt x="194" y="733"/>
                    <a:pt x="194" y="733"/>
                    <a:pt x="194" y="733"/>
                  </a:cubicBezTo>
                  <a:cubicBezTo>
                    <a:pt x="206" y="733"/>
                    <a:pt x="206" y="733"/>
                    <a:pt x="206" y="733"/>
                  </a:cubicBezTo>
                  <a:cubicBezTo>
                    <a:pt x="263" y="732"/>
                    <a:pt x="326" y="734"/>
                    <a:pt x="373" y="732"/>
                  </a:cubicBezTo>
                  <a:cubicBezTo>
                    <a:pt x="414" y="731"/>
                    <a:pt x="399" y="727"/>
                    <a:pt x="357" y="725"/>
                  </a:cubicBezTo>
                  <a:cubicBezTo>
                    <a:pt x="357" y="724"/>
                    <a:pt x="357" y="724"/>
                    <a:pt x="357" y="724"/>
                  </a:cubicBezTo>
                  <a:cubicBezTo>
                    <a:pt x="399" y="725"/>
                    <a:pt x="378" y="722"/>
                    <a:pt x="383" y="720"/>
                  </a:cubicBezTo>
                  <a:cubicBezTo>
                    <a:pt x="364" y="720"/>
                    <a:pt x="346" y="720"/>
                    <a:pt x="327" y="719"/>
                  </a:cubicBezTo>
                  <a:cubicBezTo>
                    <a:pt x="361" y="719"/>
                    <a:pt x="361" y="719"/>
                    <a:pt x="361" y="719"/>
                  </a:cubicBezTo>
                  <a:cubicBezTo>
                    <a:pt x="380" y="719"/>
                    <a:pt x="380" y="719"/>
                    <a:pt x="380" y="719"/>
                  </a:cubicBezTo>
                  <a:cubicBezTo>
                    <a:pt x="389" y="720"/>
                    <a:pt x="389" y="720"/>
                    <a:pt x="389" y="720"/>
                  </a:cubicBezTo>
                  <a:cubicBezTo>
                    <a:pt x="393" y="720"/>
                    <a:pt x="393" y="720"/>
                    <a:pt x="393" y="720"/>
                  </a:cubicBezTo>
                  <a:cubicBezTo>
                    <a:pt x="396" y="720"/>
                    <a:pt x="396" y="720"/>
                    <a:pt x="396" y="720"/>
                  </a:cubicBezTo>
                  <a:cubicBezTo>
                    <a:pt x="396" y="720"/>
                    <a:pt x="396" y="720"/>
                    <a:pt x="396" y="720"/>
                  </a:cubicBezTo>
                  <a:cubicBezTo>
                    <a:pt x="397" y="720"/>
                    <a:pt x="397" y="720"/>
                    <a:pt x="397" y="720"/>
                  </a:cubicBezTo>
                  <a:cubicBezTo>
                    <a:pt x="398" y="720"/>
                    <a:pt x="398" y="720"/>
                    <a:pt x="399" y="719"/>
                  </a:cubicBezTo>
                  <a:cubicBezTo>
                    <a:pt x="403" y="719"/>
                    <a:pt x="407" y="717"/>
                    <a:pt x="409" y="715"/>
                  </a:cubicBezTo>
                  <a:cubicBezTo>
                    <a:pt x="412" y="713"/>
                    <a:pt x="414" y="710"/>
                    <a:pt x="416" y="707"/>
                  </a:cubicBezTo>
                  <a:cubicBezTo>
                    <a:pt x="418" y="701"/>
                    <a:pt x="418" y="696"/>
                    <a:pt x="417" y="691"/>
                  </a:cubicBezTo>
                  <a:cubicBezTo>
                    <a:pt x="418" y="697"/>
                    <a:pt x="417" y="703"/>
                    <a:pt x="413" y="708"/>
                  </a:cubicBezTo>
                  <a:cubicBezTo>
                    <a:pt x="412" y="711"/>
                    <a:pt x="409" y="713"/>
                    <a:pt x="406" y="715"/>
                  </a:cubicBezTo>
                  <a:cubicBezTo>
                    <a:pt x="404" y="716"/>
                    <a:pt x="400" y="717"/>
                    <a:pt x="397" y="718"/>
                  </a:cubicBezTo>
                  <a:cubicBezTo>
                    <a:pt x="369" y="717"/>
                    <a:pt x="369" y="717"/>
                    <a:pt x="369" y="717"/>
                  </a:cubicBezTo>
                  <a:cubicBezTo>
                    <a:pt x="350" y="717"/>
                    <a:pt x="330" y="717"/>
                    <a:pt x="311" y="716"/>
                  </a:cubicBezTo>
                  <a:cubicBezTo>
                    <a:pt x="195" y="716"/>
                    <a:pt x="195" y="716"/>
                    <a:pt x="195" y="716"/>
                  </a:cubicBezTo>
                  <a:cubicBezTo>
                    <a:pt x="227" y="716"/>
                    <a:pt x="264" y="715"/>
                    <a:pt x="296" y="716"/>
                  </a:cubicBezTo>
                  <a:cubicBezTo>
                    <a:pt x="319" y="716"/>
                    <a:pt x="341" y="717"/>
                    <a:pt x="362" y="717"/>
                  </a:cubicBezTo>
                  <a:cubicBezTo>
                    <a:pt x="394" y="717"/>
                    <a:pt x="394" y="717"/>
                    <a:pt x="394" y="717"/>
                  </a:cubicBezTo>
                  <a:cubicBezTo>
                    <a:pt x="395" y="717"/>
                    <a:pt x="396" y="717"/>
                    <a:pt x="398" y="717"/>
                  </a:cubicBezTo>
                  <a:cubicBezTo>
                    <a:pt x="400" y="717"/>
                    <a:pt x="402" y="716"/>
                    <a:pt x="403" y="716"/>
                  </a:cubicBezTo>
                  <a:cubicBezTo>
                    <a:pt x="406" y="714"/>
                    <a:pt x="409" y="712"/>
                    <a:pt x="411" y="709"/>
                  </a:cubicBezTo>
                  <a:cubicBezTo>
                    <a:pt x="416" y="704"/>
                    <a:pt x="417" y="697"/>
                    <a:pt x="416" y="691"/>
                  </a:cubicBezTo>
                  <a:cubicBezTo>
                    <a:pt x="416" y="688"/>
                    <a:pt x="415" y="685"/>
                    <a:pt x="414" y="683"/>
                  </a:cubicBezTo>
                  <a:cubicBezTo>
                    <a:pt x="412" y="679"/>
                    <a:pt x="409" y="677"/>
                    <a:pt x="406" y="676"/>
                  </a:cubicBezTo>
                  <a:cubicBezTo>
                    <a:pt x="404" y="674"/>
                    <a:pt x="401" y="674"/>
                    <a:pt x="399" y="674"/>
                  </a:cubicBezTo>
                  <a:cubicBezTo>
                    <a:pt x="397" y="674"/>
                    <a:pt x="396" y="675"/>
                    <a:pt x="396" y="675"/>
                  </a:cubicBezTo>
                  <a:cubicBezTo>
                    <a:pt x="396" y="676"/>
                    <a:pt x="397" y="676"/>
                    <a:pt x="399" y="677"/>
                  </a:cubicBezTo>
                  <a:cubicBezTo>
                    <a:pt x="401" y="678"/>
                    <a:pt x="404" y="679"/>
                    <a:pt x="407" y="683"/>
                  </a:cubicBezTo>
                  <a:cubicBezTo>
                    <a:pt x="408" y="685"/>
                    <a:pt x="410" y="688"/>
                    <a:pt x="410" y="690"/>
                  </a:cubicBezTo>
                  <a:cubicBezTo>
                    <a:pt x="411" y="693"/>
                    <a:pt x="411" y="695"/>
                    <a:pt x="411" y="695"/>
                  </a:cubicBezTo>
                  <a:cubicBezTo>
                    <a:pt x="410" y="697"/>
                    <a:pt x="409" y="696"/>
                    <a:pt x="409" y="695"/>
                  </a:cubicBezTo>
                  <a:cubicBezTo>
                    <a:pt x="409" y="698"/>
                    <a:pt x="408" y="701"/>
                    <a:pt x="406" y="704"/>
                  </a:cubicBezTo>
                  <a:cubicBezTo>
                    <a:pt x="404" y="706"/>
                    <a:pt x="401" y="708"/>
                    <a:pt x="398" y="709"/>
                  </a:cubicBezTo>
                  <a:cubicBezTo>
                    <a:pt x="398" y="709"/>
                    <a:pt x="397" y="709"/>
                    <a:pt x="396" y="709"/>
                  </a:cubicBezTo>
                  <a:cubicBezTo>
                    <a:pt x="393" y="709"/>
                    <a:pt x="393" y="709"/>
                    <a:pt x="393" y="709"/>
                  </a:cubicBezTo>
                  <a:cubicBezTo>
                    <a:pt x="388" y="709"/>
                    <a:pt x="388" y="709"/>
                    <a:pt x="388" y="709"/>
                  </a:cubicBezTo>
                  <a:cubicBezTo>
                    <a:pt x="377" y="709"/>
                    <a:pt x="377" y="709"/>
                    <a:pt x="377" y="709"/>
                  </a:cubicBezTo>
                  <a:cubicBezTo>
                    <a:pt x="332" y="708"/>
                    <a:pt x="332" y="708"/>
                    <a:pt x="332" y="708"/>
                  </a:cubicBezTo>
                  <a:cubicBezTo>
                    <a:pt x="295" y="708"/>
                    <a:pt x="259" y="708"/>
                    <a:pt x="223" y="707"/>
                  </a:cubicBezTo>
                  <a:cubicBezTo>
                    <a:pt x="259" y="708"/>
                    <a:pt x="296" y="708"/>
                    <a:pt x="332" y="708"/>
                  </a:cubicBezTo>
                  <a:cubicBezTo>
                    <a:pt x="377" y="709"/>
                    <a:pt x="377" y="709"/>
                    <a:pt x="377" y="709"/>
                  </a:cubicBezTo>
                  <a:cubicBezTo>
                    <a:pt x="388" y="709"/>
                    <a:pt x="388" y="709"/>
                    <a:pt x="388" y="709"/>
                  </a:cubicBezTo>
                  <a:cubicBezTo>
                    <a:pt x="394" y="709"/>
                    <a:pt x="394" y="709"/>
                    <a:pt x="394" y="709"/>
                  </a:cubicBezTo>
                  <a:cubicBezTo>
                    <a:pt x="395" y="709"/>
                    <a:pt x="395" y="709"/>
                    <a:pt x="395" y="709"/>
                  </a:cubicBezTo>
                  <a:cubicBezTo>
                    <a:pt x="396" y="709"/>
                    <a:pt x="396" y="709"/>
                    <a:pt x="396" y="709"/>
                  </a:cubicBezTo>
                  <a:cubicBezTo>
                    <a:pt x="397" y="709"/>
                    <a:pt x="397" y="709"/>
                    <a:pt x="397" y="709"/>
                  </a:cubicBezTo>
                  <a:cubicBezTo>
                    <a:pt x="397" y="709"/>
                    <a:pt x="398" y="708"/>
                    <a:pt x="399" y="708"/>
                  </a:cubicBezTo>
                  <a:cubicBezTo>
                    <a:pt x="401" y="708"/>
                    <a:pt x="404" y="706"/>
                    <a:pt x="406" y="703"/>
                  </a:cubicBezTo>
                  <a:cubicBezTo>
                    <a:pt x="407" y="701"/>
                    <a:pt x="408" y="697"/>
                    <a:pt x="408" y="694"/>
                  </a:cubicBezTo>
                  <a:cubicBezTo>
                    <a:pt x="408" y="694"/>
                    <a:pt x="407" y="694"/>
                    <a:pt x="407" y="694"/>
                  </a:cubicBezTo>
                  <a:cubicBezTo>
                    <a:pt x="407" y="695"/>
                    <a:pt x="407" y="696"/>
                    <a:pt x="406" y="699"/>
                  </a:cubicBezTo>
                  <a:cubicBezTo>
                    <a:pt x="405" y="700"/>
                    <a:pt x="404" y="703"/>
                    <a:pt x="402" y="704"/>
                  </a:cubicBezTo>
                  <a:cubicBezTo>
                    <a:pt x="400" y="705"/>
                    <a:pt x="399" y="706"/>
                    <a:pt x="397" y="706"/>
                  </a:cubicBezTo>
                  <a:cubicBezTo>
                    <a:pt x="397" y="706"/>
                    <a:pt x="397" y="706"/>
                    <a:pt x="396" y="706"/>
                  </a:cubicBezTo>
                  <a:cubicBezTo>
                    <a:pt x="394" y="706"/>
                    <a:pt x="394" y="706"/>
                    <a:pt x="394" y="706"/>
                  </a:cubicBezTo>
                  <a:cubicBezTo>
                    <a:pt x="390" y="706"/>
                    <a:pt x="390" y="706"/>
                    <a:pt x="390" y="706"/>
                  </a:cubicBezTo>
                  <a:cubicBezTo>
                    <a:pt x="379" y="707"/>
                    <a:pt x="366" y="707"/>
                    <a:pt x="357" y="707"/>
                  </a:cubicBezTo>
                  <a:cubicBezTo>
                    <a:pt x="306" y="705"/>
                    <a:pt x="251" y="706"/>
                    <a:pt x="201" y="705"/>
                  </a:cubicBezTo>
                  <a:cubicBezTo>
                    <a:pt x="187" y="705"/>
                    <a:pt x="187" y="705"/>
                    <a:pt x="187" y="705"/>
                  </a:cubicBezTo>
                  <a:cubicBezTo>
                    <a:pt x="185" y="704"/>
                    <a:pt x="185" y="704"/>
                    <a:pt x="185" y="704"/>
                  </a:cubicBezTo>
                  <a:cubicBezTo>
                    <a:pt x="185" y="704"/>
                    <a:pt x="185" y="704"/>
                    <a:pt x="185" y="704"/>
                  </a:cubicBezTo>
                  <a:cubicBezTo>
                    <a:pt x="184" y="704"/>
                    <a:pt x="184" y="704"/>
                    <a:pt x="183" y="704"/>
                  </a:cubicBezTo>
                  <a:cubicBezTo>
                    <a:pt x="182" y="704"/>
                    <a:pt x="181" y="703"/>
                    <a:pt x="180" y="702"/>
                  </a:cubicBezTo>
                  <a:cubicBezTo>
                    <a:pt x="179" y="700"/>
                    <a:pt x="178" y="697"/>
                    <a:pt x="178" y="694"/>
                  </a:cubicBezTo>
                  <a:cubicBezTo>
                    <a:pt x="178" y="692"/>
                    <a:pt x="179" y="689"/>
                    <a:pt x="181" y="687"/>
                  </a:cubicBezTo>
                  <a:cubicBezTo>
                    <a:pt x="181" y="686"/>
                    <a:pt x="182" y="686"/>
                    <a:pt x="183" y="685"/>
                  </a:cubicBezTo>
                  <a:cubicBezTo>
                    <a:pt x="184" y="685"/>
                    <a:pt x="184" y="685"/>
                    <a:pt x="185" y="685"/>
                  </a:cubicBezTo>
                  <a:cubicBezTo>
                    <a:pt x="185" y="685"/>
                    <a:pt x="185" y="685"/>
                    <a:pt x="185" y="685"/>
                  </a:cubicBezTo>
                  <a:cubicBezTo>
                    <a:pt x="185" y="685"/>
                    <a:pt x="185" y="685"/>
                    <a:pt x="185" y="685"/>
                  </a:cubicBezTo>
                  <a:cubicBezTo>
                    <a:pt x="186" y="685"/>
                    <a:pt x="186" y="685"/>
                    <a:pt x="186" y="685"/>
                  </a:cubicBezTo>
                  <a:cubicBezTo>
                    <a:pt x="187" y="685"/>
                    <a:pt x="187" y="685"/>
                    <a:pt x="187" y="685"/>
                  </a:cubicBezTo>
                  <a:cubicBezTo>
                    <a:pt x="201" y="685"/>
                    <a:pt x="201" y="685"/>
                    <a:pt x="201" y="685"/>
                  </a:cubicBezTo>
                  <a:cubicBezTo>
                    <a:pt x="229" y="685"/>
                    <a:pt x="229" y="685"/>
                    <a:pt x="229" y="685"/>
                  </a:cubicBezTo>
                  <a:cubicBezTo>
                    <a:pt x="279" y="684"/>
                    <a:pt x="334" y="685"/>
                    <a:pt x="376" y="684"/>
                  </a:cubicBezTo>
                  <a:cubicBezTo>
                    <a:pt x="412" y="683"/>
                    <a:pt x="398" y="678"/>
                    <a:pt x="362" y="677"/>
                  </a:cubicBezTo>
                  <a:cubicBezTo>
                    <a:pt x="362" y="675"/>
                    <a:pt x="362" y="675"/>
                    <a:pt x="362" y="675"/>
                  </a:cubicBezTo>
                  <a:cubicBezTo>
                    <a:pt x="398" y="676"/>
                    <a:pt x="380" y="673"/>
                    <a:pt x="385" y="671"/>
                  </a:cubicBezTo>
                  <a:cubicBezTo>
                    <a:pt x="369" y="671"/>
                    <a:pt x="353" y="671"/>
                    <a:pt x="337" y="671"/>
                  </a:cubicBezTo>
                  <a:cubicBezTo>
                    <a:pt x="361" y="671"/>
                    <a:pt x="361" y="671"/>
                    <a:pt x="361" y="671"/>
                  </a:cubicBezTo>
                  <a:cubicBezTo>
                    <a:pt x="380" y="671"/>
                    <a:pt x="380" y="671"/>
                    <a:pt x="380" y="671"/>
                  </a:cubicBezTo>
                  <a:cubicBezTo>
                    <a:pt x="389" y="671"/>
                    <a:pt x="389" y="671"/>
                    <a:pt x="389" y="671"/>
                  </a:cubicBezTo>
                  <a:cubicBezTo>
                    <a:pt x="393" y="671"/>
                    <a:pt x="393" y="671"/>
                    <a:pt x="393" y="671"/>
                  </a:cubicBezTo>
                  <a:cubicBezTo>
                    <a:pt x="396" y="671"/>
                    <a:pt x="396" y="671"/>
                    <a:pt x="396" y="671"/>
                  </a:cubicBezTo>
                  <a:cubicBezTo>
                    <a:pt x="396" y="671"/>
                    <a:pt x="396" y="671"/>
                    <a:pt x="396" y="671"/>
                  </a:cubicBezTo>
                  <a:cubicBezTo>
                    <a:pt x="397" y="671"/>
                    <a:pt x="397" y="671"/>
                    <a:pt x="397" y="671"/>
                  </a:cubicBezTo>
                  <a:cubicBezTo>
                    <a:pt x="398" y="671"/>
                    <a:pt x="399" y="671"/>
                    <a:pt x="399" y="671"/>
                  </a:cubicBezTo>
                  <a:cubicBezTo>
                    <a:pt x="403" y="670"/>
                    <a:pt x="407" y="668"/>
                    <a:pt x="409" y="666"/>
                  </a:cubicBezTo>
                  <a:cubicBezTo>
                    <a:pt x="412" y="664"/>
                    <a:pt x="414" y="661"/>
                    <a:pt x="416" y="658"/>
                  </a:cubicBezTo>
                  <a:cubicBezTo>
                    <a:pt x="418" y="653"/>
                    <a:pt x="418" y="647"/>
                    <a:pt x="417" y="642"/>
                  </a:cubicBezTo>
                  <a:cubicBezTo>
                    <a:pt x="418" y="648"/>
                    <a:pt x="417" y="655"/>
                    <a:pt x="413" y="660"/>
                  </a:cubicBezTo>
                  <a:cubicBezTo>
                    <a:pt x="412" y="662"/>
                    <a:pt x="409" y="665"/>
                    <a:pt x="407" y="666"/>
                  </a:cubicBezTo>
                  <a:cubicBezTo>
                    <a:pt x="404" y="668"/>
                    <a:pt x="400" y="669"/>
                    <a:pt x="397" y="669"/>
                  </a:cubicBezTo>
                  <a:cubicBezTo>
                    <a:pt x="369" y="669"/>
                    <a:pt x="369" y="669"/>
                    <a:pt x="369" y="669"/>
                  </a:cubicBezTo>
                  <a:cubicBezTo>
                    <a:pt x="350" y="668"/>
                    <a:pt x="330" y="668"/>
                    <a:pt x="311" y="668"/>
                  </a:cubicBezTo>
                  <a:cubicBezTo>
                    <a:pt x="195" y="667"/>
                    <a:pt x="195" y="667"/>
                    <a:pt x="195" y="667"/>
                  </a:cubicBezTo>
                  <a:cubicBezTo>
                    <a:pt x="227" y="667"/>
                    <a:pt x="264" y="667"/>
                    <a:pt x="296" y="668"/>
                  </a:cubicBezTo>
                  <a:cubicBezTo>
                    <a:pt x="319" y="668"/>
                    <a:pt x="341" y="668"/>
                    <a:pt x="362" y="668"/>
                  </a:cubicBezTo>
                  <a:cubicBezTo>
                    <a:pt x="394" y="668"/>
                    <a:pt x="394" y="668"/>
                    <a:pt x="394" y="668"/>
                  </a:cubicBezTo>
                  <a:cubicBezTo>
                    <a:pt x="396" y="668"/>
                    <a:pt x="396" y="668"/>
                    <a:pt x="396" y="668"/>
                  </a:cubicBezTo>
                  <a:cubicBezTo>
                    <a:pt x="396" y="668"/>
                    <a:pt x="396" y="668"/>
                    <a:pt x="396" y="668"/>
                  </a:cubicBezTo>
                  <a:cubicBezTo>
                    <a:pt x="397" y="668"/>
                    <a:pt x="397" y="668"/>
                    <a:pt x="397" y="668"/>
                  </a:cubicBezTo>
                  <a:cubicBezTo>
                    <a:pt x="397" y="668"/>
                    <a:pt x="398" y="668"/>
                    <a:pt x="398" y="668"/>
                  </a:cubicBezTo>
                  <a:cubicBezTo>
                    <a:pt x="400" y="668"/>
                    <a:pt x="402" y="668"/>
                    <a:pt x="403" y="667"/>
                  </a:cubicBezTo>
                  <a:cubicBezTo>
                    <a:pt x="407" y="666"/>
                    <a:pt x="409" y="663"/>
                    <a:pt x="411" y="661"/>
                  </a:cubicBezTo>
                  <a:cubicBezTo>
                    <a:pt x="416" y="656"/>
                    <a:pt x="417" y="649"/>
                    <a:pt x="416" y="642"/>
                  </a:cubicBezTo>
                  <a:cubicBezTo>
                    <a:pt x="416" y="639"/>
                    <a:pt x="415" y="637"/>
                    <a:pt x="414" y="634"/>
                  </a:cubicBezTo>
                  <a:cubicBezTo>
                    <a:pt x="412" y="631"/>
                    <a:pt x="409" y="629"/>
                    <a:pt x="406" y="627"/>
                  </a:cubicBezTo>
                  <a:cubicBezTo>
                    <a:pt x="404" y="626"/>
                    <a:pt x="401" y="625"/>
                    <a:pt x="399" y="626"/>
                  </a:cubicBezTo>
                  <a:cubicBezTo>
                    <a:pt x="397" y="626"/>
                    <a:pt x="396" y="626"/>
                    <a:pt x="396" y="627"/>
                  </a:cubicBezTo>
                  <a:cubicBezTo>
                    <a:pt x="396" y="627"/>
                    <a:pt x="397" y="628"/>
                    <a:pt x="399" y="628"/>
                  </a:cubicBezTo>
                  <a:cubicBezTo>
                    <a:pt x="401" y="629"/>
                    <a:pt x="404" y="631"/>
                    <a:pt x="407" y="634"/>
                  </a:cubicBezTo>
                  <a:cubicBezTo>
                    <a:pt x="408" y="636"/>
                    <a:pt x="410" y="639"/>
                    <a:pt x="410" y="642"/>
                  </a:cubicBezTo>
                  <a:cubicBezTo>
                    <a:pt x="411" y="645"/>
                    <a:pt x="411" y="647"/>
                    <a:pt x="411" y="647"/>
                  </a:cubicBezTo>
                  <a:cubicBezTo>
                    <a:pt x="410" y="648"/>
                    <a:pt x="409" y="647"/>
                    <a:pt x="409" y="646"/>
                  </a:cubicBezTo>
                  <a:cubicBezTo>
                    <a:pt x="409" y="650"/>
                    <a:pt x="408" y="653"/>
                    <a:pt x="406" y="655"/>
                  </a:cubicBezTo>
                  <a:cubicBezTo>
                    <a:pt x="404" y="658"/>
                    <a:pt x="401" y="660"/>
                    <a:pt x="398" y="660"/>
                  </a:cubicBezTo>
                  <a:cubicBezTo>
                    <a:pt x="398" y="660"/>
                    <a:pt x="397" y="660"/>
                    <a:pt x="396" y="660"/>
                  </a:cubicBezTo>
                  <a:cubicBezTo>
                    <a:pt x="394" y="660"/>
                    <a:pt x="394" y="660"/>
                    <a:pt x="394" y="660"/>
                  </a:cubicBezTo>
                  <a:cubicBezTo>
                    <a:pt x="388" y="660"/>
                    <a:pt x="388" y="660"/>
                    <a:pt x="388" y="660"/>
                  </a:cubicBezTo>
                  <a:cubicBezTo>
                    <a:pt x="377" y="660"/>
                    <a:pt x="377" y="660"/>
                    <a:pt x="377" y="660"/>
                  </a:cubicBezTo>
                  <a:cubicBezTo>
                    <a:pt x="332" y="660"/>
                    <a:pt x="332" y="660"/>
                    <a:pt x="332" y="660"/>
                  </a:cubicBezTo>
                  <a:cubicBezTo>
                    <a:pt x="295" y="660"/>
                    <a:pt x="259" y="659"/>
                    <a:pt x="223" y="658"/>
                  </a:cubicBezTo>
                  <a:cubicBezTo>
                    <a:pt x="259" y="659"/>
                    <a:pt x="296" y="660"/>
                    <a:pt x="332" y="660"/>
                  </a:cubicBezTo>
                  <a:cubicBezTo>
                    <a:pt x="377" y="660"/>
                    <a:pt x="377" y="660"/>
                    <a:pt x="377" y="660"/>
                  </a:cubicBezTo>
                  <a:cubicBezTo>
                    <a:pt x="388" y="660"/>
                    <a:pt x="388" y="660"/>
                    <a:pt x="388" y="660"/>
                  </a:cubicBezTo>
                  <a:cubicBezTo>
                    <a:pt x="394" y="660"/>
                    <a:pt x="394" y="660"/>
                    <a:pt x="394" y="660"/>
                  </a:cubicBezTo>
                  <a:cubicBezTo>
                    <a:pt x="395" y="660"/>
                    <a:pt x="395" y="660"/>
                    <a:pt x="395" y="660"/>
                  </a:cubicBezTo>
                  <a:cubicBezTo>
                    <a:pt x="396" y="660"/>
                    <a:pt x="396" y="660"/>
                    <a:pt x="396" y="660"/>
                  </a:cubicBezTo>
                  <a:cubicBezTo>
                    <a:pt x="397" y="660"/>
                    <a:pt x="397" y="660"/>
                    <a:pt x="397" y="660"/>
                  </a:cubicBezTo>
                  <a:cubicBezTo>
                    <a:pt x="397" y="660"/>
                    <a:pt x="398" y="660"/>
                    <a:pt x="399" y="660"/>
                  </a:cubicBezTo>
                  <a:cubicBezTo>
                    <a:pt x="402" y="659"/>
                    <a:pt x="404" y="657"/>
                    <a:pt x="406" y="654"/>
                  </a:cubicBezTo>
                  <a:cubicBezTo>
                    <a:pt x="407" y="652"/>
                    <a:pt x="408" y="649"/>
                    <a:pt x="408" y="646"/>
                  </a:cubicBezTo>
                  <a:cubicBezTo>
                    <a:pt x="408" y="645"/>
                    <a:pt x="407" y="645"/>
                    <a:pt x="407" y="646"/>
                  </a:cubicBezTo>
                  <a:cubicBezTo>
                    <a:pt x="407" y="646"/>
                    <a:pt x="407" y="648"/>
                    <a:pt x="406" y="650"/>
                  </a:cubicBezTo>
                  <a:cubicBezTo>
                    <a:pt x="405" y="651"/>
                    <a:pt x="404" y="654"/>
                    <a:pt x="402" y="656"/>
                  </a:cubicBezTo>
                  <a:cubicBezTo>
                    <a:pt x="400" y="657"/>
                    <a:pt x="399" y="658"/>
                    <a:pt x="397" y="658"/>
                  </a:cubicBezTo>
                  <a:cubicBezTo>
                    <a:pt x="397" y="658"/>
                    <a:pt x="397" y="658"/>
                    <a:pt x="396" y="658"/>
                  </a:cubicBezTo>
                  <a:cubicBezTo>
                    <a:pt x="394" y="658"/>
                    <a:pt x="394" y="658"/>
                    <a:pt x="394" y="658"/>
                  </a:cubicBezTo>
                  <a:cubicBezTo>
                    <a:pt x="390" y="658"/>
                    <a:pt x="390" y="658"/>
                    <a:pt x="390" y="658"/>
                  </a:cubicBezTo>
                  <a:cubicBezTo>
                    <a:pt x="379" y="658"/>
                    <a:pt x="366" y="658"/>
                    <a:pt x="357" y="658"/>
                  </a:cubicBezTo>
                  <a:cubicBezTo>
                    <a:pt x="306" y="657"/>
                    <a:pt x="251" y="657"/>
                    <a:pt x="201" y="656"/>
                  </a:cubicBezTo>
                  <a:cubicBezTo>
                    <a:pt x="187" y="656"/>
                    <a:pt x="187" y="656"/>
                    <a:pt x="187" y="656"/>
                  </a:cubicBezTo>
                  <a:cubicBezTo>
                    <a:pt x="185" y="656"/>
                    <a:pt x="185" y="656"/>
                    <a:pt x="185" y="656"/>
                  </a:cubicBezTo>
                  <a:cubicBezTo>
                    <a:pt x="185" y="656"/>
                    <a:pt x="185" y="656"/>
                    <a:pt x="185" y="656"/>
                  </a:cubicBezTo>
                  <a:cubicBezTo>
                    <a:pt x="184" y="656"/>
                    <a:pt x="184" y="656"/>
                    <a:pt x="183" y="655"/>
                  </a:cubicBezTo>
                  <a:cubicBezTo>
                    <a:pt x="182" y="655"/>
                    <a:pt x="181" y="654"/>
                    <a:pt x="180" y="653"/>
                  </a:cubicBezTo>
                  <a:cubicBezTo>
                    <a:pt x="179" y="652"/>
                    <a:pt x="178" y="649"/>
                    <a:pt x="178" y="646"/>
                  </a:cubicBezTo>
                  <a:cubicBezTo>
                    <a:pt x="178" y="643"/>
                    <a:pt x="179" y="640"/>
                    <a:pt x="181" y="638"/>
                  </a:cubicBezTo>
                  <a:cubicBezTo>
                    <a:pt x="181" y="638"/>
                    <a:pt x="182" y="637"/>
                    <a:pt x="183" y="637"/>
                  </a:cubicBezTo>
                  <a:cubicBezTo>
                    <a:pt x="184" y="636"/>
                    <a:pt x="184" y="636"/>
                    <a:pt x="185" y="636"/>
                  </a:cubicBezTo>
                  <a:cubicBezTo>
                    <a:pt x="185" y="636"/>
                    <a:pt x="185" y="636"/>
                    <a:pt x="185" y="636"/>
                  </a:cubicBezTo>
                  <a:cubicBezTo>
                    <a:pt x="185" y="636"/>
                    <a:pt x="185" y="636"/>
                    <a:pt x="185" y="636"/>
                  </a:cubicBezTo>
                  <a:cubicBezTo>
                    <a:pt x="186" y="636"/>
                    <a:pt x="186" y="636"/>
                    <a:pt x="186" y="636"/>
                  </a:cubicBezTo>
                  <a:cubicBezTo>
                    <a:pt x="187" y="636"/>
                    <a:pt x="187" y="636"/>
                    <a:pt x="187" y="636"/>
                  </a:cubicBezTo>
                  <a:cubicBezTo>
                    <a:pt x="201" y="636"/>
                    <a:pt x="201" y="636"/>
                    <a:pt x="201" y="636"/>
                  </a:cubicBezTo>
                  <a:cubicBezTo>
                    <a:pt x="229" y="636"/>
                    <a:pt x="229" y="636"/>
                    <a:pt x="229" y="636"/>
                  </a:cubicBezTo>
                  <a:cubicBezTo>
                    <a:pt x="279" y="635"/>
                    <a:pt x="334" y="636"/>
                    <a:pt x="376" y="635"/>
                  </a:cubicBezTo>
                  <a:cubicBezTo>
                    <a:pt x="412" y="634"/>
                    <a:pt x="398" y="630"/>
                    <a:pt x="362" y="628"/>
                  </a:cubicBezTo>
                  <a:cubicBezTo>
                    <a:pt x="362" y="627"/>
                    <a:pt x="362" y="627"/>
                    <a:pt x="362" y="627"/>
                  </a:cubicBezTo>
                  <a:cubicBezTo>
                    <a:pt x="393" y="627"/>
                    <a:pt x="385" y="625"/>
                    <a:pt x="384" y="624"/>
                  </a:cubicBezTo>
                  <a:cubicBezTo>
                    <a:pt x="391" y="624"/>
                    <a:pt x="391" y="624"/>
                    <a:pt x="391" y="624"/>
                  </a:cubicBezTo>
                  <a:cubicBezTo>
                    <a:pt x="392" y="624"/>
                    <a:pt x="392" y="624"/>
                    <a:pt x="392" y="624"/>
                  </a:cubicBezTo>
                  <a:cubicBezTo>
                    <a:pt x="393" y="624"/>
                    <a:pt x="393" y="624"/>
                    <a:pt x="393" y="624"/>
                  </a:cubicBezTo>
                  <a:cubicBezTo>
                    <a:pt x="394" y="624"/>
                    <a:pt x="394" y="624"/>
                    <a:pt x="394" y="624"/>
                  </a:cubicBezTo>
                  <a:cubicBezTo>
                    <a:pt x="395" y="624"/>
                    <a:pt x="397" y="623"/>
                    <a:pt x="398" y="623"/>
                  </a:cubicBezTo>
                  <a:cubicBezTo>
                    <a:pt x="400" y="623"/>
                    <a:pt x="403" y="622"/>
                    <a:pt x="405" y="620"/>
                  </a:cubicBezTo>
                  <a:cubicBezTo>
                    <a:pt x="410" y="617"/>
                    <a:pt x="414" y="613"/>
                    <a:pt x="415" y="608"/>
                  </a:cubicBezTo>
                  <a:cubicBezTo>
                    <a:pt x="416" y="605"/>
                    <a:pt x="417" y="603"/>
                    <a:pt x="417" y="600"/>
                  </a:cubicBezTo>
                  <a:cubicBezTo>
                    <a:pt x="417" y="594"/>
                    <a:pt x="417" y="594"/>
                    <a:pt x="417" y="594"/>
                  </a:cubicBezTo>
                  <a:cubicBezTo>
                    <a:pt x="417" y="571"/>
                    <a:pt x="417" y="571"/>
                    <a:pt x="417" y="571"/>
                  </a:cubicBezTo>
                  <a:cubicBezTo>
                    <a:pt x="417" y="550"/>
                    <a:pt x="417" y="550"/>
                    <a:pt x="417" y="550"/>
                  </a:cubicBezTo>
                  <a:cubicBezTo>
                    <a:pt x="417" y="549"/>
                    <a:pt x="417" y="549"/>
                    <a:pt x="417" y="549"/>
                  </a:cubicBezTo>
                  <a:cubicBezTo>
                    <a:pt x="420" y="548"/>
                    <a:pt x="420" y="548"/>
                    <a:pt x="420" y="548"/>
                  </a:cubicBezTo>
                  <a:cubicBezTo>
                    <a:pt x="423" y="546"/>
                    <a:pt x="427" y="544"/>
                    <a:pt x="430" y="542"/>
                  </a:cubicBezTo>
                  <a:cubicBezTo>
                    <a:pt x="427" y="544"/>
                    <a:pt x="423" y="546"/>
                    <a:pt x="420" y="548"/>
                  </a:cubicBezTo>
                  <a:cubicBezTo>
                    <a:pt x="417" y="549"/>
                    <a:pt x="417" y="549"/>
                    <a:pt x="417" y="549"/>
                  </a:cubicBezTo>
                  <a:cubicBezTo>
                    <a:pt x="417" y="549"/>
                    <a:pt x="417" y="549"/>
                    <a:pt x="417" y="550"/>
                  </a:cubicBezTo>
                  <a:cubicBezTo>
                    <a:pt x="417" y="572"/>
                    <a:pt x="417" y="572"/>
                    <a:pt x="417" y="572"/>
                  </a:cubicBezTo>
                  <a:cubicBezTo>
                    <a:pt x="417" y="595"/>
                    <a:pt x="417" y="595"/>
                    <a:pt x="417" y="595"/>
                  </a:cubicBezTo>
                  <a:cubicBezTo>
                    <a:pt x="417" y="601"/>
                    <a:pt x="417" y="601"/>
                    <a:pt x="417" y="601"/>
                  </a:cubicBezTo>
                  <a:cubicBezTo>
                    <a:pt x="417" y="603"/>
                    <a:pt x="416" y="606"/>
                    <a:pt x="415" y="609"/>
                  </a:cubicBezTo>
                  <a:cubicBezTo>
                    <a:pt x="413" y="614"/>
                    <a:pt x="409" y="618"/>
                    <a:pt x="405" y="621"/>
                  </a:cubicBezTo>
                  <a:cubicBezTo>
                    <a:pt x="402" y="622"/>
                    <a:pt x="400" y="623"/>
                    <a:pt x="397" y="623"/>
                  </a:cubicBezTo>
                  <a:cubicBezTo>
                    <a:pt x="396" y="623"/>
                    <a:pt x="394" y="624"/>
                    <a:pt x="393" y="624"/>
                  </a:cubicBezTo>
                  <a:cubicBezTo>
                    <a:pt x="390" y="624"/>
                    <a:pt x="390" y="624"/>
                    <a:pt x="390" y="624"/>
                  </a:cubicBezTo>
                  <a:cubicBezTo>
                    <a:pt x="384" y="624"/>
                    <a:pt x="384" y="624"/>
                    <a:pt x="384" y="624"/>
                  </a:cubicBezTo>
                  <a:cubicBezTo>
                    <a:pt x="384" y="623"/>
                    <a:pt x="384" y="623"/>
                    <a:pt x="385" y="623"/>
                  </a:cubicBezTo>
                  <a:cubicBezTo>
                    <a:pt x="379" y="623"/>
                    <a:pt x="374" y="623"/>
                    <a:pt x="369" y="623"/>
                  </a:cubicBezTo>
                  <a:cubicBezTo>
                    <a:pt x="390" y="623"/>
                    <a:pt x="390" y="623"/>
                    <a:pt x="390" y="623"/>
                  </a:cubicBezTo>
                  <a:cubicBezTo>
                    <a:pt x="393" y="623"/>
                    <a:pt x="393" y="623"/>
                    <a:pt x="393" y="623"/>
                  </a:cubicBezTo>
                  <a:cubicBezTo>
                    <a:pt x="394" y="623"/>
                    <a:pt x="395" y="623"/>
                    <a:pt x="397" y="622"/>
                  </a:cubicBezTo>
                  <a:cubicBezTo>
                    <a:pt x="399" y="622"/>
                    <a:pt x="402" y="621"/>
                    <a:pt x="404" y="620"/>
                  </a:cubicBezTo>
                  <a:cubicBezTo>
                    <a:pt x="409" y="617"/>
                    <a:pt x="413" y="612"/>
                    <a:pt x="414" y="607"/>
                  </a:cubicBezTo>
                  <a:cubicBezTo>
                    <a:pt x="415" y="606"/>
                    <a:pt x="415" y="605"/>
                    <a:pt x="415" y="603"/>
                  </a:cubicBezTo>
                  <a:cubicBezTo>
                    <a:pt x="416" y="603"/>
                    <a:pt x="416" y="602"/>
                    <a:pt x="416" y="601"/>
                  </a:cubicBezTo>
                  <a:cubicBezTo>
                    <a:pt x="416" y="601"/>
                    <a:pt x="416" y="600"/>
                    <a:pt x="416" y="599"/>
                  </a:cubicBezTo>
                  <a:cubicBezTo>
                    <a:pt x="416" y="593"/>
                    <a:pt x="416" y="593"/>
                    <a:pt x="416" y="593"/>
                  </a:cubicBezTo>
                  <a:cubicBezTo>
                    <a:pt x="416" y="581"/>
                    <a:pt x="416" y="581"/>
                    <a:pt x="416" y="581"/>
                  </a:cubicBezTo>
                  <a:cubicBezTo>
                    <a:pt x="416" y="557"/>
                    <a:pt x="416" y="557"/>
                    <a:pt x="416" y="557"/>
                  </a:cubicBezTo>
                  <a:cubicBezTo>
                    <a:pt x="416" y="549"/>
                    <a:pt x="416" y="549"/>
                    <a:pt x="416" y="549"/>
                  </a:cubicBezTo>
                  <a:cubicBezTo>
                    <a:pt x="416" y="548"/>
                    <a:pt x="416" y="548"/>
                    <a:pt x="416" y="548"/>
                  </a:cubicBezTo>
                  <a:cubicBezTo>
                    <a:pt x="416" y="548"/>
                    <a:pt x="416" y="548"/>
                    <a:pt x="416" y="548"/>
                  </a:cubicBezTo>
                  <a:cubicBezTo>
                    <a:pt x="417" y="548"/>
                    <a:pt x="417" y="548"/>
                    <a:pt x="417" y="548"/>
                  </a:cubicBezTo>
                  <a:cubicBezTo>
                    <a:pt x="419" y="547"/>
                    <a:pt x="421" y="546"/>
                    <a:pt x="423" y="545"/>
                  </a:cubicBezTo>
                  <a:cubicBezTo>
                    <a:pt x="430" y="541"/>
                    <a:pt x="437" y="537"/>
                    <a:pt x="444" y="533"/>
                  </a:cubicBezTo>
                  <a:cubicBezTo>
                    <a:pt x="445" y="534"/>
                    <a:pt x="445" y="534"/>
                    <a:pt x="445" y="534"/>
                  </a:cubicBezTo>
                  <a:cubicBezTo>
                    <a:pt x="476" y="514"/>
                    <a:pt x="504" y="488"/>
                    <a:pt x="526" y="458"/>
                  </a:cubicBezTo>
                  <a:cubicBezTo>
                    <a:pt x="548" y="428"/>
                    <a:pt x="564" y="394"/>
                    <a:pt x="574" y="357"/>
                  </a:cubicBezTo>
                  <a:cubicBezTo>
                    <a:pt x="583" y="321"/>
                    <a:pt x="585" y="283"/>
                    <a:pt x="579" y="245"/>
                  </a:cubicBezTo>
                  <a:cubicBezTo>
                    <a:pt x="574" y="208"/>
                    <a:pt x="561" y="171"/>
                    <a:pt x="542" y="139"/>
                  </a:cubicBezTo>
                  <a:close/>
                  <a:moveTo>
                    <a:pt x="338" y="819"/>
                  </a:moveTo>
                  <a:cubicBezTo>
                    <a:pt x="339" y="819"/>
                    <a:pt x="340" y="819"/>
                    <a:pt x="340" y="818"/>
                  </a:cubicBezTo>
                  <a:cubicBezTo>
                    <a:pt x="340" y="819"/>
                    <a:pt x="339" y="819"/>
                    <a:pt x="338" y="819"/>
                  </a:cubicBezTo>
                  <a:close/>
                  <a:moveTo>
                    <a:pt x="256" y="820"/>
                  </a:moveTo>
                  <a:cubicBezTo>
                    <a:pt x="265" y="821"/>
                    <a:pt x="274" y="822"/>
                    <a:pt x="283" y="823"/>
                  </a:cubicBezTo>
                  <a:cubicBezTo>
                    <a:pt x="292" y="823"/>
                    <a:pt x="301" y="824"/>
                    <a:pt x="310" y="824"/>
                  </a:cubicBezTo>
                  <a:cubicBezTo>
                    <a:pt x="315" y="824"/>
                    <a:pt x="319" y="823"/>
                    <a:pt x="324" y="823"/>
                  </a:cubicBezTo>
                  <a:cubicBezTo>
                    <a:pt x="328" y="822"/>
                    <a:pt x="333" y="822"/>
                    <a:pt x="336" y="820"/>
                  </a:cubicBezTo>
                  <a:cubicBezTo>
                    <a:pt x="337" y="820"/>
                    <a:pt x="337" y="820"/>
                    <a:pt x="337" y="820"/>
                  </a:cubicBezTo>
                  <a:cubicBezTo>
                    <a:pt x="337" y="820"/>
                    <a:pt x="337" y="820"/>
                    <a:pt x="338" y="819"/>
                  </a:cubicBezTo>
                  <a:cubicBezTo>
                    <a:pt x="337" y="820"/>
                    <a:pt x="337" y="820"/>
                    <a:pt x="337" y="820"/>
                  </a:cubicBezTo>
                  <a:cubicBezTo>
                    <a:pt x="336" y="820"/>
                    <a:pt x="336" y="820"/>
                    <a:pt x="336" y="820"/>
                  </a:cubicBezTo>
                  <a:cubicBezTo>
                    <a:pt x="332" y="822"/>
                    <a:pt x="328" y="822"/>
                    <a:pt x="324" y="823"/>
                  </a:cubicBezTo>
                  <a:cubicBezTo>
                    <a:pt x="319" y="823"/>
                    <a:pt x="315" y="824"/>
                    <a:pt x="310" y="824"/>
                  </a:cubicBezTo>
                  <a:cubicBezTo>
                    <a:pt x="301" y="824"/>
                    <a:pt x="292" y="824"/>
                    <a:pt x="283" y="823"/>
                  </a:cubicBezTo>
                  <a:cubicBezTo>
                    <a:pt x="274" y="822"/>
                    <a:pt x="264" y="821"/>
                    <a:pt x="256" y="820"/>
                  </a:cubicBezTo>
                  <a:cubicBezTo>
                    <a:pt x="253" y="820"/>
                    <a:pt x="251" y="820"/>
                    <a:pt x="249" y="819"/>
                  </a:cubicBezTo>
                  <a:cubicBezTo>
                    <a:pt x="249" y="819"/>
                    <a:pt x="249" y="819"/>
                    <a:pt x="248" y="819"/>
                  </a:cubicBezTo>
                  <a:cubicBezTo>
                    <a:pt x="248" y="819"/>
                    <a:pt x="248" y="819"/>
                    <a:pt x="248" y="819"/>
                  </a:cubicBezTo>
                  <a:cubicBezTo>
                    <a:pt x="249" y="819"/>
                    <a:pt x="249" y="819"/>
                    <a:pt x="249" y="819"/>
                  </a:cubicBezTo>
                  <a:cubicBezTo>
                    <a:pt x="249" y="819"/>
                    <a:pt x="249" y="819"/>
                    <a:pt x="249" y="819"/>
                  </a:cubicBezTo>
                  <a:cubicBezTo>
                    <a:pt x="249" y="819"/>
                    <a:pt x="249" y="819"/>
                    <a:pt x="249" y="819"/>
                  </a:cubicBezTo>
                  <a:cubicBezTo>
                    <a:pt x="251" y="820"/>
                    <a:pt x="254" y="820"/>
                    <a:pt x="256" y="820"/>
                  </a:cubicBezTo>
                  <a:close/>
                  <a:moveTo>
                    <a:pt x="249" y="817"/>
                  </a:moveTo>
                  <a:cubicBezTo>
                    <a:pt x="249" y="817"/>
                    <a:pt x="249" y="817"/>
                    <a:pt x="249" y="817"/>
                  </a:cubicBezTo>
                  <a:cubicBezTo>
                    <a:pt x="249" y="817"/>
                    <a:pt x="249" y="817"/>
                    <a:pt x="249" y="817"/>
                  </a:cubicBezTo>
                  <a:cubicBezTo>
                    <a:pt x="249" y="817"/>
                    <a:pt x="249" y="817"/>
                    <a:pt x="249" y="817"/>
                  </a:cubicBezTo>
                  <a:close/>
                  <a:moveTo>
                    <a:pt x="249" y="819"/>
                  </a:moveTo>
                  <a:cubicBezTo>
                    <a:pt x="249" y="819"/>
                    <a:pt x="249" y="819"/>
                    <a:pt x="249" y="819"/>
                  </a:cubicBezTo>
                  <a:cubicBezTo>
                    <a:pt x="248" y="819"/>
                    <a:pt x="248" y="819"/>
                    <a:pt x="248" y="819"/>
                  </a:cubicBezTo>
                  <a:cubicBezTo>
                    <a:pt x="248" y="819"/>
                    <a:pt x="248" y="819"/>
                    <a:pt x="248" y="819"/>
                  </a:cubicBezTo>
                  <a:cubicBezTo>
                    <a:pt x="249" y="819"/>
                    <a:pt x="249" y="819"/>
                    <a:pt x="249" y="819"/>
                  </a:cubicBezTo>
                  <a:close/>
                  <a:moveTo>
                    <a:pt x="246" y="817"/>
                  </a:moveTo>
                  <a:cubicBezTo>
                    <a:pt x="246" y="818"/>
                    <a:pt x="247" y="818"/>
                    <a:pt x="248" y="818"/>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8"/>
                  </a:cubicBezTo>
                  <a:cubicBezTo>
                    <a:pt x="247" y="818"/>
                    <a:pt x="246" y="817"/>
                    <a:pt x="245" y="817"/>
                  </a:cubicBezTo>
                  <a:cubicBezTo>
                    <a:pt x="243" y="814"/>
                    <a:pt x="240" y="811"/>
                    <a:pt x="237" y="807"/>
                  </a:cubicBezTo>
                  <a:cubicBezTo>
                    <a:pt x="240" y="811"/>
                    <a:pt x="243" y="814"/>
                    <a:pt x="246" y="817"/>
                  </a:cubicBezTo>
                  <a:close/>
                  <a:moveTo>
                    <a:pt x="230" y="813"/>
                  </a:moveTo>
                  <a:cubicBezTo>
                    <a:pt x="230" y="812"/>
                    <a:pt x="230" y="812"/>
                    <a:pt x="230" y="812"/>
                  </a:cubicBezTo>
                  <a:cubicBezTo>
                    <a:pt x="228" y="811"/>
                    <a:pt x="228" y="811"/>
                    <a:pt x="228" y="811"/>
                  </a:cubicBezTo>
                  <a:cubicBezTo>
                    <a:pt x="228" y="810"/>
                    <a:pt x="228" y="810"/>
                    <a:pt x="228" y="810"/>
                  </a:cubicBezTo>
                  <a:cubicBezTo>
                    <a:pt x="227" y="809"/>
                    <a:pt x="227" y="809"/>
                    <a:pt x="227" y="809"/>
                  </a:cubicBezTo>
                  <a:cubicBezTo>
                    <a:pt x="227" y="808"/>
                    <a:pt x="227" y="808"/>
                    <a:pt x="227" y="808"/>
                  </a:cubicBezTo>
                  <a:cubicBezTo>
                    <a:pt x="223" y="800"/>
                    <a:pt x="223" y="800"/>
                    <a:pt x="223" y="800"/>
                  </a:cubicBezTo>
                  <a:cubicBezTo>
                    <a:pt x="215" y="784"/>
                    <a:pt x="215" y="784"/>
                    <a:pt x="215" y="784"/>
                  </a:cubicBezTo>
                  <a:cubicBezTo>
                    <a:pt x="220" y="793"/>
                    <a:pt x="224" y="804"/>
                    <a:pt x="230" y="813"/>
                  </a:cubicBezTo>
                  <a:close/>
                  <a:moveTo>
                    <a:pt x="190" y="672"/>
                  </a:moveTo>
                  <a:cubicBezTo>
                    <a:pt x="187" y="672"/>
                    <a:pt x="187" y="672"/>
                    <a:pt x="187" y="672"/>
                  </a:cubicBezTo>
                  <a:cubicBezTo>
                    <a:pt x="185" y="672"/>
                    <a:pt x="185" y="672"/>
                    <a:pt x="185" y="672"/>
                  </a:cubicBezTo>
                  <a:cubicBezTo>
                    <a:pt x="185" y="672"/>
                    <a:pt x="184" y="672"/>
                    <a:pt x="183" y="672"/>
                  </a:cubicBezTo>
                  <a:cubicBezTo>
                    <a:pt x="180" y="672"/>
                    <a:pt x="177" y="673"/>
                    <a:pt x="175" y="675"/>
                  </a:cubicBezTo>
                  <a:cubicBezTo>
                    <a:pt x="172" y="677"/>
                    <a:pt x="170" y="679"/>
                    <a:pt x="169" y="681"/>
                  </a:cubicBezTo>
                  <a:cubicBezTo>
                    <a:pt x="166" y="686"/>
                    <a:pt x="165" y="691"/>
                    <a:pt x="165" y="696"/>
                  </a:cubicBezTo>
                  <a:cubicBezTo>
                    <a:pt x="165" y="702"/>
                    <a:pt x="167" y="707"/>
                    <a:pt x="171" y="711"/>
                  </a:cubicBezTo>
                  <a:cubicBezTo>
                    <a:pt x="173" y="713"/>
                    <a:pt x="175" y="715"/>
                    <a:pt x="178" y="716"/>
                  </a:cubicBezTo>
                  <a:cubicBezTo>
                    <a:pt x="179" y="716"/>
                    <a:pt x="181" y="717"/>
                    <a:pt x="182" y="717"/>
                  </a:cubicBezTo>
                  <a:cubicBezTo>
                    <a:pt x="183" y="717"/>
                    <a:pt x="184" y="717"/>
                    <a:pt x="184" y="717"/>
                  </a:cubicBezTo>
                  <a:cubicBezTo>
                    <a:pt x="185" y="717"/>
                    <a:pt x="185" y="717"/>
                    <a:pt x="185" y="717"/>
                  </a:cubicBezTo>
                  <a:cubicBezTo>
                    <a:pt x="186" y="717"/>
                    <a:pt x="186" y="717"/>
                    <a:pt x="186" y="717"/>
                  </a:cubicBezTo>
                  <a:cubicBezTo>
                    <a:pt x="199" y="717"/>
                    <a:pt x="199" y="717"/>
                    <a:pt x="199" y="717"/>
                  </a:cubicBezTo>
                  <a:cubicBezTo>
                    <a:pt x="224" y="718"/>
                    <a:pt x="224" y="718"/>
                    <a:pt x="224" y="718"/>
                  </a:cubicBezTo>
                  <a:cubicBezTo>
                    <a:pt x="257" y="718"/>
                    <a:pt x="290" y="718"/>
                    <a:pt x="325" y="718"/>
                  </a:cubicBezTo>
                  <a:cubicBezTo>
                    <a:pt x="325" y="719"/>
                    <a:pt x="325" y="719"/>
                    <a:pt x="325" y="719"/>
                  </a:cubicBezTo>
                  <a:cubicBezTo>
                    <a:pt x="323" y="719"/>
                    <a:pt x="322" y="719"/>
                    <a:pt x="321" y="719"/>
                  </a:cubicBezTo>
                  <a:cubicBezTo>
                    <a:pt x="300" y="719"/>
                    <a:pt x="300" y="719"/>
                    <a:pt x="300" y="719"/>
                  </a:cubicBezTo>
                  <a:cubicBezTo>
                    <a:pt x="297" y="719"/>
                    <a:pt x="297" y="719"/>
                    <a:pt x="297" y="719"/>
                  </a:cubicBezTo>
                  <a:cubicBezTo>
                    <a:pt x="272" y="719"/>
                    <a:pt x="247" y="718"/>
                    <a:pt x="223" y="718"/>
                  </a:cubicBezTo>
                  <a:cubicBezTo>
                    <a:pt x="198" y="718"/>
                    <a:pt x="198" y="718"/>
                    <a:pt x="198" y="718"/>
                  </a:cubicBezTo>
                  <a:cubicBezTo>
                    <a:pt x="186" y="718"/>
                    <a:pt x="186" y="718"/>
                    <a:pt x="186" y="718"/>
                  </a:cubicBezTo>
                  <a:cubicBezTo>
                    <a:pt x="185" y="718"/>
                    <a:pt x="185" y="718"/>
                    <a:pt x="185" y="718"/>
                  </a:cubicBezTo>
                  <a:cubicBezTo>
                    <a:pt x="184" y="718"/>
                    <a:pt x="184" y="718"/>
                    <a:pt x="184" y="718"/>
                  </a:cubicBezTo>
                  <a:cubicBezTo>
                    <a:pt x="183" y="718"/>
                    <a:pt x="182" y="718"/>
                    <a:pt x="181" y="718"/>
                  </a:cubicBezTo>
                  <a:cubicBezTo>
                    <a:pt x="180" y="718"/>
                    <a:pt x="178" y="717"/>
                    <a:pt x="177" y="716"/>
                  </a:cubicBezTo>
                  <a:cubicBezTo>
                    <a:pt x="174" y="715"/>
                    <a:pt x="172" y="713"/>
                    <a:pt x="170" y="711"/>
                  </a:cubicBezTo>
                  <a:cubicBezTo>
                    <a:pt x="166" y="707"/>
                    <a:pt x="164" y="702"/>
                    <a:pt x="164" y="696"/>
                  </a:cubicBezTo>
                  <a:cubicBezTo>
                    <a:pt x="164" y="691"/>
                    <a:pt x="165" y="685"/>
                    <a:pt x="168" y="680"/>
                  </a:cubicBezTo>
                  <a:cubicBezTo>
                    <a:pt x="170" y="678"/>
                    <a:pt x="172" y="676"/>
                    <a:pt x="174" y="674"/>
                  </a:cubicBezTo>
                  <a:cubicBezTo>
                    <a:pt x="177" y="673"/>
                    <a:pt x="180" y="671"/>
                    <a:pt x="183" y="671"/>
                  </a:cubicBezTo>
                  <a:cubicBezTo>
                    <a:pt x="183" y="671"/>
                    <a:pt x="184" y="671"/>
                    <a:pt x="185" y="671"/>
                  </a:cubicBezTo>
                  <a:cubicBezTo>
                    <a:pt x="187" y="671"/>
                    <a:pt x="187" y="671"/>
                    <a:pt x="187" y="671"/>
                  </a:cubicBezTo>
                  <a:cubicBezTo>
                    <a:pt x="190" y="671"/>
                    <a:pt x="190" y="671"/>
                    <a:pt x="190" y="671"/>
                  </a:cubicBezTo>
                  <a:cubicBezTo>
                    <a:pt x="196" y="671"/>
                    <a:pt x="196" y="671"/>
                    <a:pt x="196" y="671"/>
                  </a:cubicBezTo>
                  <a:cubicBezTo>
                    <a:pt x="196" y="671"/>
                    <a:pt x="194" y="671"/>
                    <a:pt x="197" y="671"/>
                  </a:cubicBezTo>
                  <a:lnTo>
                    <a:pt x="190" y="672"/>
                  </a:lnTo>
                  <a:close/>
                  <a:moveTo>
                    <a:pt x="136" y="380"/>
                  </a:moveTo>
                  <a:cubicBezTo>
                    <a:pt x="135" y="376"/>
                    <a:pt x="135" y="371"/>
                    <a:pt x="136" y="368"/>
                  </a:cubicBezTo>
                  <a:cubicBezTo>
                    <a:pt x="137" y="364"/>
                    <a:pt x="139" y="361"/>
                    <a:pt x="143" y="359"/>
                  </a:cubicBezTo>
                  <a:cubicBezTo>
                    <a:pt x="146" y="356"/>
                    <a:pt x="150" y="355"/>
                    <a:pt x="154" y="354"/>
                  </a:cubicBezTo>
                  <a:cubicBezTo>
                    <a:pt x="158" y="354"/>
                    <a:pt x="162" y="355"/>
                    <a:pt x="166" y="357"/>
                  </a:cubicBezTo>
                  <a:cubicBezTo>
                    <a:pt x="170" y="359"/>
                    <a:pt x="174" y="362"/>
                    <a:pt x="177" y="366"/>
                  </a:cubicBezTo>
                  <a:cubicBezTo>
                    <a:pt x="180" y="369"/>
                    <a:pt x="183" y="373"/>
                    <a:pt x="185" y="377"/>
                  </a:cubicBezTo>
                  <a:cubicBezTo>
                    <a:pt x="188" y="384"/>
                    <a:pt x="188" y="384"/>
                    <a:pt x="188" y="384"/>
                  </a:cubicBezTo>
                  <a:cubicBezTo>
                    <a:pt x="194" y="396"/>
                    <a:pt x="194" y="396"/>
                    <a:pt x="194" y="396"/>
                  </a:cubicBezTo>
                  <a:cubicBezTo>
                    <a:pt x="196" y="395"/>
                    <a:pt x="198" y="394"/>
                    <a:pt x="200" y="393"/>
                  </a:cubicBezTo>
                  <a:cubicBezTo>
                    <a:pt x="201" y="393"/>
                    <a:pt x="201" y="392"/>
                    <a:pt x="202" y="392"/>
                  </a:cubicBezTo>
                  <a:cubicBezTo>
                    <a:pt x="203" y="391"/>
                    <a:pt x="204" y="391"/>
                    <a:pt x="205" y="390"/>
                  </a:cubicBezTo>
                  <a:cubicBezTo>
                    <a:pt x="207" y="389"/>
                    <a:pt x="207" y="389"/>
                    <a:pt x="207" y="389"/>
                  </a:cubicBezTo>
                  <a:cubicBezTo>
                    <a:pt x="209" y="388"/>
                    <a:pt x="209" y="388"/>
                    <a:pt x="209" y="388"/>
                  </a:cubicBezTo>
                  <a:cubicBezTo>
                    <a:pt x="210" y="387"/>
                    <a:pt x="211" y="386"/>
                    <a:pt x="213" y="386"/>
                  </a:cubicBezTo>
                  <a:cubicBezTo>
                    <a:pt x="217" y="383"/>
                    <a:pt x="221" y="380"/>
                    <a:pt x="225" y="376"/>
                  </a:cubicBezTo>
                  <a:cubicBezTo>
                    <a:pt x="229" y="373"/>
                    <a:pt x="233" y="369"/>
                    <a:pt x="237" y="366"/>
                  </a:cubicBezTo>
                  <a:cubicBezTo>
                    <a:pt x="239" y="364"/>
                    <a:pt x="240" y="362"/>
                    <a:pt x="242" y="360"/>
                  </a:cubicBezTo>
                  <a:cubicBezTo>
                    <a:pt x="244" y="358"/>
                    <a:pt x="244" y="358"/>
                    <a:pt x="244" y="358"/>
                  </a:cubicBezTo>
                  <a:cubicBezTo>
                    <a:pt x="246" y="356"/>
                    <a:pt x="246" y="356"/>
                    <a:pt x="246" y="356"/>
                  </a:cubicBezTo>
                  <a:cubicBezTo>
                    <a:pt x="247" y="354"/>
                    <a:pt x="249" y="353"/>
                    <a:pt x="250" y="351"/>
                  </a:cubicBezTo>
                  <a:cubicBezTo>
                    <a:pt x="249" y="349"/>
                    <a:pt x="247" y="348"/>
                    <a:pt x="246" y="346"/>
                  </a:cubicBezTo>
                  <a:cubicBezTo>
                    <a:pt x="245" y="345"/>
                    <a:pt x="245" y="345"/>
                    <a:pt x="245" y="345"/>
                  </a:cubicBezTo>
                  <a:cubicBezTo>
                    <a:pt x="245" y="344"/>
                    <a:pt x="245" y="344"/>
                    <a:pt x="245" y="344"/>
                  </a:cubicBezTo>
                  <a:cubicBezTo>
                    <a:pt x="245" y="343"/>
                    <a:pt x="244" y="343"/>
                    <a:pt x="244" y="342"/>
                  </a:cubicBezTo>
                  <a:cubicBezTo>
                    <a:pt x="243" y="340"/>
                    <a:pt x="242" y="338"/>
                    <a:pt x="242" y="336"/>
                  </a:cubicBezTo>
                  <a:cubicBezTo>
                    <a:pt x="242" y="335"/>
                    <a:pt x="241" y="334"/>
                    <a:pt x="241" y="333"/>
                  </a:cubicBezTo>
                  <a:cubicBezTo>
                    <a:pt x="241" y="332"/>
                    <a:pt x="241" y="332"/>
                    <a:pt x="241" y="331"/>
                  </a:cubicBezTo>
                  <a:cubicBezTo>
                    <a:pt x="241" y="331"/>
                    <a:pt x="241" y="330"/>
                    <a:pt x="241" y="330"/>
                  </a:cubicBezTo>
                  <a:cubicBezTo>
                    <a:pt x="241" y="328"/>
                    <a:pt x="241" y="325"/>
                    <a:pt x="241" y="323"/>
                  </a:cubicBezTo>
                  <a:cubicBezTo>
                    <a:pt x="242" y="314"/>
                    <a:pt x="246" y="306"/>
                    <a:pt x="251" y="298"/>
                  </a:cubicBezTo>
                  <a:cubicBezTo>
                    <a:pt x="253" y="295"/>
                    <a:pt x="256" y="291"/>
                    <a:pt x="260" y="289"/>
                  </a:cubicBezTo>
                  <a:cubicBezTo>
                    <a:pt x="263" y="287"/>
                    <a:pt x="267" y="286"/>
                    <a:pt x="271" y="286"/>
                  </a:cubicBezTo>
                  <a:cubicBezTo>
                    <a:pt x="274" y="287"/>
                    <a:pt x="278" y="288"/>
                    <a:pt x="281" y="291"/>
                  </a:cubicBezTo>
                  <a:cubicBezTo>
                    <a:pt x="285" y="293"/>
                    <a:pt x="287" y="297"/>
                    <a:pt x="288" y="300"/>
                  </a:cubicBezTo>
                  <a:cubicBezTo>
                    <a:pt x="291" y="307"/>
                    <a:pt x="288" y="316"/>
                    <a:pt x="284" y="324"/>
                  </a:cubicBezTo>
                  <a:cubicBezTo>
                    <a:pt x="282" y="328"/>
                    <a:pt x="279" y="332"/>
                    <a:pt x="276" y="335"/>
                  </a:cubicBezTo>
                  <a:cubicBezTo>
                    <a:pt x="275" y="337"/>
                    <a:pt x="275" y="337"/>
                    <a:pt x="275" y="337"/>
                  </a:cubicBezTo>
                  <a:cubicBezTo>
                    <a:pt x="273" y="339"/>
                    <a:pt x="273" y="339"/>
                    <a:pt x="273" y="339"/>
                  </a:cubicBezTo>
                  <a:cubicBezTo>
                    <a:pt x="269" y="344"/>
                    <a:pt x="269" y="344"/>
                    <a:pt x="269" y="344"/>
                  </a:cubicBezTo>
                  <a:cubicBezTo>
                    <a:pt x="268" y="346"/>
                    <a:pt x="267" y="347"/>
                    <a:pt x="267" y="349"/>
                  </a:cubicBezTo>
                  <a:cubicBezTo>
                    <a:pt x="267" y="349"/>
                    <a:pt x="267" y="350"/>
                    <a:pt x="267" y="350"/>
                  </a:cubicBezTo>
                  <a:cubicBezTo>
                    <a:pt x="267" y="351"/>
                    <a:pt x="267" y="351"/>
                    <a:pt x="267" y="351"/>
                  </a:cubicBezTo>
                  <a:cubicBezTo>
                    <a:pt x="267" y="351"/>
                    <a:pt x="267" y="351"/>
                    <a:pt x="268" y="351"/>
                  </a:cubicBezTo>
                  <a:cubicBezTo>
                    <a:pt x="268" y="352"/>
                    <a:pt x="268" y="352"/>
                    <a:pt x="268" y="352"/>
                  </a:cubicBezTo>
                  <a:cubicBezTo>
                    <a:pt x="268" y="352"/>
                    <a:pt x="269" y="353"/>
                    <a:pt x="270" y="353"/>
                  </a:cubicBezTo>
                  <a:cubicBezTo>
                    <a:pt x="270" y="354"/>
                    <a:pt x="271" y="354"/>
                    <a:pt x="272" y="354"/>
                  </a:cubicBezTo>
                  <a:cubicBezTo>
                    <a:pt x="274" y="355"/>
                    <a:pt x="276" y="356"/>
                    <a:pt x="277" y="356"/>
                  </a:cubicBezTo>
                  <a:cubicBezTo>
                    <a:pt x="278" y="356"/>
                    <a:pt x="279" y="357"/>
                    <a:pt x="280" y="357"/>
                  </a:cubicBezTo>
                  <a:cubicBezTo>
                    <a:pt x="283" y="357"/>
                    <a:pt x="283" y="357"/>
                    <a:pt x="283" y="357"/>
                  </a:cubicBezTo>
                  <a:cubicBezTo>
                    <a:pt x="285" y="358"/>
                    <a:pt x="286" y="358"/>
                    <a:pt x="287" y="358"/>
                  </a:cubicBezTo>
                  <a:cubicBezTo>
                    <a:pt x="292" y="359"/>
                    <a:pt x="297" y="359"/>
                    <a:pt x="303" y="359"/>
                  </a:cubicBezTo>
                  <a:cubicBezTo>
                    <a:pt x="308" y="359"/>
                    <a:pt x="313" y="359"/>
                    <a:pt x="318" y="358"/>
                  </a:cubicBezTo>
                  <a:cubicBezTo>
                    <a:pt x="321" y="357"/>
                    <a:pt x="323" y="356"/>
                    <a:pt x="326" y="355"/>
                  </a:cubicBezTo>
                  <a:cubicBezTo>
                    <a:pt x="327" y="355"/>
                    <a:pt x="327" y="355"/>
                    <a:pt x="327" y="355"/>
                  </a:cubicBezTo>
                  <a:cubicBezTo>
                    <a:pt x="328" y="355"/>
                    <a:pt x="328" y="355"/>
                    <a:pt x="328" y="355"/>
                  </a:cubicBezTo>
                  <a:cubicBezTo>
                    <a:pt x="331" y="353"/>
                    <a:pt x="331" y="353"/>
                    <a:pt x="331" y="353"/>
                  </a:cubicBezTo>
                  <a:cubicBezTo>
                    <a:pt x="333" y="353"/>
                    <a:pt x="335" y="352"/>
                    <a:pt x="337" y="351"/>
                  </a:cubicBezTo>
                  <a:cubicBezTo>
                    <a:pt x="336" y="348"/>
                    <a:pt x="336" y="345"/>
                    <a:pt x="335" y="342"/>
                  </a:cubicBezTo>
                  <a:cubicBezTo>
                    <a:pt x="335" y="340"/>
                    <a:pt x="335" y="340"/>
                    <a:pt x="335" y="340"/>
                  </a:cubicBezTo>
                  <a:cubicBezTo>
                    <a:pt x="335" y="339"/>
                    <a:pt x="335" y="339"/>
                    <a:pt x="335" y="339"/>
                  </a:cubicBezTo>
                  <a:cubicBezTo>
                    <a:pt x="334" y="337"/>
                    <a:pt x="334" y="337"/>
                    <a:pt x="334" y="337"/>
                  </a:cubicBezTo>
                  <a:cubicBezTo>
                    <a:pt x="334" y="333"/>
                    <a:pt x="334" y="330"/>
                    <a:pt x="334" y="327"/>
                  </a:cubicBezTo>
                  <a:cubicBezTo>
                    <a:pt x="334" y="320"/>
                    <a:pt x="336" y="314"/>
                    <a:pt x="339" y="309"/>
                  </a:cubicBezTo>
                  <a:cubicBezTo>
                    <a:pt x="340" y="307"/>
                    <a:pt x="342" y="304"/>
                    <a:pt x="345" y="302"/>
                  </a:cubicBezTo>
                  <a:cubicBezTo>
                    <a:pt x="346" y="301"/>
                    <a:pt x="347" y="300"/>
                    <a:pt x="348" y="299"/>
                  </a:cubicBezTo>
                  <a:cubicBezTo>
                    <a:pt x="349" y="298"/>
                    <a:pt x="350" y="297"/>
                    <a:pt x="352" y="297"/>
                  </a:cubicBezTo>
                  <a:cubicBezTo>
                    <a:pt x="357" y="294"/>
                    <a:pt x="363" y="294"/>
                    <a:pt x="367" y="296"/>
                  </a:cubicBezTo>
                  <a:cubicBezTo>
                    <a:pt x="369" y="296"/>
                    <a:pt x="370" y="297"/>
                    <a:pt x="371" y="297"/>
                  </a:cubicBezTo>
                  <a:cubicBezTo>
                    <a:pt x="371" y="298"/>
                    <a:pt x="372" y="298"/>
                    <a:pt x="372" y="299"/>
                  </a:cubicBezTo>
                  <a:cubicBezTo>
                    <a:pt x="373" y="299"/>
                    <a:pt x="373" y="300"/>
                    <a:pt x="374" y="300"/>
                  </a:cubicBezTo>
                  <a:cubicBezTo>
                    <a:pt x="375" y="303"/>
                    <a:pt x="377" y="305"/>
                    <a:pt x="378" y="308"/>
                  </a:cubicBezTo>
                  <a:cubicBezTo>
                    <a:pt x="380" y="313"/>
                    <a:pt x="380" y="319"/>
                    <a:pt x="378" y="325"/>
                  </a:cubicBezTo>
                  <a:cubicBezTo>
                    <a:pt x="376" y="330"/>
                    <a:pt x="372" y="336"/>
                    <a:pt x="367" y="340"/>
                  </a:cubicBezTo>
                  <a:cubicBezTo>
                    <a:pt x="365" y="343"/>
                    <a:pt x="363" y="345"/>
                    <a:pt x="360" y="347"/>
                  </a:cubicBezTo>
                  <a:cubicBezTo>
                    <a:pt x="359" y="347"/>
                    <a:pt x="359" y="348"/>
                    <a:pt x="358" y="348"/>
                  </a:cubicBezTo>
                  <a:cubicBezTo>
                    <a:pt x="357" y="349"/>
                    <a:pt x="357" y="349"/>
                    <a:pt x="357" y="349"/>
                  </a:cubicBezTo>
                  <a:cubicBezTo>
                    <a:pt x="356" y="350"/>
                    <a:pt x="356" y="350"/>
                    <a:pt x="356" y="350"/>
                  </a:cubicBezTo>
                  <a:cubicBezTo>
                    <a:pt x="353" y="352"/>
                    <a:pt x="351" y="353"/>
                    <a:pt x="348" y="355"/>
                  </a:cubicBezTo>
                  <a:cubicBezTo>
                    <a:pt x="349" y="357"/>
                    <a:pt x="349" y="359"/>
                    <a:pt x="350" y="361"/>
                  </a:cubicBezTo>
                  <a:cubicBezTo>
                    <a:pt x="350" y="362"/>
                    <a:pt x="351" y="363"/>
                    <a:pt x="351" y="364"/>
                  </a:cubicBezTo>
                  <a:cubicBezTo>
                    <a:pt x="352" y="366"/>
                    <a:pt x="352" y="366"/>
                    <a:pt x="352" y="366"/>
                  </a:cubicBezTo>
                  <a:cubicBezTo>
                    <a:pt x="353" y="369"/>
                    <a:pt x="354" y="371"/>
                    <a:pt x="356" y="373"/>
                  </a:cubicBezTo>
                  <a:cubicBezTo>
                    <a:pt x="358" y="378"/>
                    <a:pt x="361" y="382"/>
                    <a:pt x="364" y="387"/>
                  </a:cubicBezTo>
                  <a:cubicBezTo>
                    <a:pt x="367" y="391"/>
                    <a:pt x="371" y="395"/>
                    <a:pt x="375" y="398"/>
                  </a:cubicBezTo>
                  <a:cubicBezTo>
                    <a:pt x="376" y="399"/>
                    <a:pt x="377" y="400"/>
                    <a:pt x="378" y="400"/>
                  </a:cubicBezTo>
                  <a:cubicBezTo>
                    <a:pt x="379" y="401"/>
                    <a:pt x="379" y="401"/>
                    <a:pt x="380" y="402"/>
                  </a:cubicBezTo>
                  <a:cubicBezTo>
                    <a:pt x="381" y="402"/>
                    <a:pt x="381" y="402"/>
                    <a:pt x="381" y="402"/>
                  </a:cubicBezTo>
                  <a:cubicBezTo>
                    <a:pt x="381" y="402"/>
                    <a:pt x="381" y="402"/>
                    <a:pt x="381" y="402"/>
                  </a:cubicBezTo>
                  <a:cubicBezTo>
                    <a:pt x="383" y="403"/>
                    <a:pt x="383" y="403"/>
                    <a:pt x="383" y="403"/>
                  </a:cubicBezTo>
                  <a:cubicBezTo>
                    <a:pt x="384" y="404"/>
                    <a:pt x="386" y="405"/>
                    <a:pt x="388" y="406"/>
                  </a:cubicBezTo>
                  <a:cubicBezTo>
                    <a:pt x="391" y="407"/>
                    <a:pt x="391" y="407"/>
                    <a:pt x="391" y="407"/>
                  </a:cubicBezTo>
                  <a:cubicBezTo>
                    <a:pt x="392" y="408"/>
                    <a:pt x="392" y="408"/>
                    <a:pt x="392" y="408"/>
                  </a:cubicBezTo>
                  <a:cubicBezTo>
                    <a:pt x="393" y="408"/>
                    <a:pt x="393" y="408"/>
                    <a:pt x="394" y="408"/>
                  </a:cubicBezTo>
                  <a:cubicBezTo>
                    <a:pt x="401" y="393"/>
                    <a:pt x="401" y="393"/>
                    <a:pt x="401" y="393"/>
                  </a:cubicBezTo>
                  <a:cubicBezTo>
                    <a:pt x="406" y="383"/>
                    <a:pt x="406" y="383"/>
                    <a:pt x="406" y="383"/>
                  </a:cubicBezTo>
                  <a:cubicBezTo>
                    <a:pt x="408" y="379"/>
                    <a:pt x="408" y="379"/>
                    <a:pt x="408" y="379"/>
                  </a:cubicBezTo>
                  <a:cubicBezTo>
                    <a:pt x="409" y="378"/>
                    <a:pt x="409" y="378"/>
                    <a:pt x="409" y="378"/>
                  </a:cubicBezTo>
                  <a:cubicBezTo>
                    <a:pt x="409" y="377"/>
                    <a:pt x="409" y="377"/>
                    <a:pt x="409" y="377"/>
                  </a:cubicBezTo>
                  <a:cubicBezTo>
                    <a:pt x="410" y="376"/>
                    <a:pt x="410" y="375"/>
                    <a:pt x="411" y="375"/>
                  </a:cubicBezTo>
                  <a:cubicBezTo>
                    <a:pt x="413" y="372"/>
                    <a:pt x="415" y="370"/>
                    <a:pt x="417" y="367"/>
                  </a:cubicBezTo>
                  <a:cubicBezTo>
                    <a:pt x="420" y="365"/>
                    <a:pt x="422" y="363"/>
                    <a:pt x="425" y="362"/>
                  </a:cubicBezTo>
                  <a:cubicBezTo>
                    <a:pt x="426" y="361"/>
                    <a:pt x="427" y="361"/>
                    <a:pt x="429" y="361"/>
                  </a:cubicBezTo>
                  <a:cubicBezTo>
                    <a:pt x="430" y="361"/>
                    <a:pt x="431" y="361"/>
                    <a:pt x="432" y="361"/>
                  </a:cubicBezTo>
                  <a:cubicBezTo>
                    <a:pt x="437" y="362"/>
                    <a:pt x="441" y="366"/>
                    <a:pt x="444" y="372"/>
                  </a:cubicBezTo>
                  <a:cubicBezTo>
                    <a:pt x="446" y="377"/>
                    <a:pt x="447" y="384"/>
                    <a:pt x="446" y="390"/>
                  </a:cubicBezTo>
                  <a:cubicBezTo>
                    <a:pt x="445" y="393"/>
                    <a:pt x="445" y="396"/>
                    <a:pt x="443" y="399"/>
                  </a:cubicBezTo>
                  <a:cubicBezTo>
                    <a:pt x="442" y="402"/>
                    <a:pt x="440" y="405"/>
                    <a:pt x="438" y="407"/>
                  </a:cubicBezTo>
                  <a:cubicBezTo>
                    <a:pt x="434" y="411"/>
                    <a:pt x="429" y="415"/>
                    <a:pt x="423" y="417"/>
                  </a:cubicBezTo>
                  <a:cubicBezTo>
                    <a:pt x="420" y="418"/>
                    <a:pt x="416" y="418"/>
                    <a:pt x="413" y="418"/>
                  </a:cubicBezTo>
                  <a:cubicBezTo>
                    <a:pt x="411" y="418"/>
                    <a:pt x="410" y="419"/>
                    <a:pt x="408" y="419"/>
                  </a:cubicBezTo>
                  <a:cubicBezTo>
                    <a:pt x="407" y="418"/>
                    <a:pt x="407" y="418"/>
                    <a:pt x="407" y="418"/>
                  </a:cubicBezTo>
                  <a:cubicBezTo>
                    <a:pt x="407" y="418"/>
                    <a:pt x="406" y="418"/>
                    <a:pt x="406" y="418"/>
                  </a:cubicBezTo>
                  <a:cubicBezTo>
                    <a:pt x="405" y="418"/>
                    <a:pt x="404" y="418"/>
                    <a:pt x="404" y="418"/>
                  </a:cubicBezTo>
                  <a:cubicBezTo>
                    <a:pt x="399" y="418"/>
                    <a:pt x="399" y="418"/>
                    <a:pt x="399" y="418"/>
                  </a:cubicBezTo>
                  <a:cubicBezTo>
                    <a:pt x="398" y="419"/>
                    <a:pt x="397" y="421"/>
                    <a:pt x="397" y="423"/>
                  </a:cubicBezTo>
                  <a:cubicBezTo>
                    <a:pt x="395" y="427"/>
                    <a:pt x="395" y="427"/>
                    <a:pt x="395" y="427"/>
                  </a:cubicBezTo>
                  <a:cubicBezTo>
                    <a:pt x="392" y="432"/>
                    <a:pt x="392" y="432"/>
                    <a:pt x="392" y="432"/>
                  </a:cubicBezTo>
                  <a:cubicBezTo>
                    <a:pt x="387" y="443"/>
                    <a:pt x="387" y="443"/>
                    <a:pt x="387" y="443"/>
                  </a:cubicBezTo>
                  <a:cubicBezTo>
                    <a:pt x="384" y="451"/>
                    <a:pt x="381" y="458"/>
                    <a:pt x="378" y="465"/>
                  </a:cubicBezTo>
                  <a:cubicBezTo>
                    <a:pt x="372" y="480"/>
                    <a:pt x="367" y="495"/>
                    <a:pt x="361" y="510"/>
                  </a:cubicBezTo>
                  <a:cubicBezTo>
                    <a:pt x="351" y="539"/>
                    <a:pt x="341" y="570"/>
                    <a:pt x="332" y="600"/>
                  </a:cubicBezTo>
                  <a:cubicBezTo>
                    <a:pt x="327" y="617"/>
                    <a:pt x="327" y="617"/>
                    <a:pt x="327" y="617"/>
                  </a:cubicBezTo>
                  <a:cubicBezTo>
                    <a:pt x="326" y="622"/>
                    <a:pt x="326" y="622"/>
                    <a:pt x="326" y="622"/>
                  </a:cubicBezTo>
                  <a:cubicBezTo>
                    <a:pt x="325" y="622"/>
                    <a:pt x="325" y="622"/>
                    <a:pt x="325" y="622"/>
                  </a:cubicBezTo>
                  <a:cubicBezTo>
                    <a:pt x="330" y="603"/>
                    <a:pt x="330" y="603"/>
                    <a:pt x="330" y="603"/>
                  </a:cubicBezTo>
                  <a:cubicBezTo>
                    <a:pt x="334" y="592"/>
                    <a:pt x="334" y="592"/>
                    <a:pt x="334" y="592"/>
                  </a:cubicBezTo>
                  <a:cubicBezTo>
                    <a:pt x="342" y="563"/>
                    <a:pt x="352" y="534"/>
                    <a:pt x="362" y="506"/>
                  </a:cubicBezTo>
                  <a:cubicBezTo>
                    <a:pt x="367" y="491"/>
                    <a:pt x="373" y="477"/>
                    <a:pt x="378" y="463"/>
                  </a:cubicBezTo>
                  <a:cubicBezTo>
                    <a:pt x="381" y="456"/>
                    <a:pt x="384" y="449"/>
                    <a:pt x="387" y="442"/>
                  </a:cubicBezTo>
                  <a:cubicBezTo>
                    <a:pt x="392" y="432"/>
                    <a:pt x="392" y="432"/>
                    <a:pt x="392" y="432"/>
                  </a:cubicBezTo>
                  <a:cubicBezTo>
                    <a:pt x="394" y="426"/>
                    <a:pt x="394" y="426"/>
                    <a:pt x="394" y="426"/>
                  </a:cubicBezTo>
                  <a:cubicBezTo>
                    <a:pt x="398" y="417"/>
                    <a:pt x="398" y="417"/>
                    <a:pt x="398" y="417"/>
                  </a:cubicBezTo>
                  <a:cubicBezTo>
                    <a:pt x="403" y="418"/>
                    <a:pt x="403" y="418"/>
                    <a:pt x="403" y="418"/>
                  </a:cubicBezTo>
                  <a:cubicBezTo>
                    <a:pt x="404" y="418"/>
                    <a:pt x="405" y="418"/>
                    <a:pt x="406" y="418"/>
                  </a:cubicBezTo>
                  <a:cubicBezTo>
                    <a:pt x="406" y="418"/>
                    <a:pt x="407" y="418"/>
                    <a:pt x="407" y="418"/>
                  </a:cubicBezTo>
                  <a:cubicBezTo>
                    <a:pt x="408" y="418"/>
                    <a:pt x="408" y="418"/>
                    <a:pt x="408" y="418"/>
                  </a:cubicBezTo>
                  <a:cubicBezTo>
                    <a:pt x="410" y="418"/>
                    <a:pt x="411" y="418"/>
                    <a:pt x="413" y="418"/>
                  </a:cubicBezTo>
                  <a:cubicBezTo>
                    <a:pt x="416" y="417"/>
                    <a:pt x="419" y="417"/>
                    <a:pt x="422" y="416"/>
                  </a:cubicBezTo>
                  <a:cubicBezTo>
                    <a:pt x="428" y="414"/>
                    <a:pt x="434" y="411"/>
                    <a:pt x="438" y="406"/>
                  </a:cubicBezTo>
                  <a:cubicBezTo>
                    <a:pt x="440" y="404"/>
                    <a:pt x="442" y="402"/>
                    <a:pt x="443" y="399"/>
                  </a:cubicBezTo>
                  <a:cubicBezTo>
                    <a:pt x="444" y="396"/>
                    <a:pt x="445" y="393"/>
                    <a:pt x="445" y="390"/>
                  </a:cubicBezTo>
                  <a:cubicBezTo>
                    <a:pt x="446" y="384"/>
                    <a:pt x="446" y="377"/>
                    <a:pt x="443" y="372"/>
                  </a:cubicBezTo>
                  <a:cubicBezTo>
                    <a:pt x="441" y="367"/>
                    <a:pt x="436" y="362"/>
                    <a:pt x="432" y="362"/>
                  </a:cubicBezTo>
                  <a:cubicBezTo>
                    <a:pt x="431" y="362"/>
                    <a:pt x="431" y="362"/>
                    <a:pt x="430" y="361"/>
                  </a:cubicBezTo>
                  <a:cubicBezTo>
                    <a:pt x="430" y="361"/>
                    <a:pt x="429" y="362"/>
                    <a:pt x="429" y="362"/>
                  </a:cubicBezTo>
                  <a:cubicBezTo>
                    <a:pt x="428" y="362"/>
                    <a:pt x="426" y="362"/>
                    <a:pt x="425" y="363"/>
                  </a:cubicBezTo>
                  <a:cubicBezTo>
                    <a:pt x="423" y="364"/>
                    <a:pt x="420" y="366"/>
                    <a:pt x="418" y="368"/>
                  </a:cubicBezTo>
                  <a:cubicBezTo>
                    <a:pt x="415" y="370"/>
                    <a:pt x="413" y="373"/>
                    <a:pt x="411" y="375"/>
                  </a:cubicBezTo>
                  <a:cubicBezTo>
                    <a:pt x="411" y="376"/>
                    <a:pt x="410" y="377"/>
                    <a:pt x="410" y="377"/>
                  </a:cubicBezTo>
                  <a:cubicBezTo>
                    <a:pt x="409" y="378"/>
                    <a:pt x="409" y="378"/>
                    <a:pt x="409" y="378"/>
                  </a:cubicBezTo>
                  <a:cubicBezTo>
                    <a:pt x="409" y="379"/>
                    <a:pt x="409" y="379"/>
                    <a:pt x="409" y="379"/>
                  </a:cubicBezTo>
                  <a:cubicBezTo>
                    <a:pt x="406" y="384"/>
                    <a:pt x="406" y="384"/>
                    <a:pt x="406" y="384"/>
                  </a:cubicBezTo>
                  <a:cubicBezTo>
                    <a:pt x="402" y="394"/>
                    <a:pt x="402" y="394"/>
                    <a:pt x="402" y="394"/>
                  </a:cubicBezTo>
                  <a:cubicBezTo>
                    <a:pt x="394" y="409"/>
                    <a:pt x="394" y="409"/>
                    <a:pt x="394" y="409"/>
                  </a:cubicBezTo>
                  <a:cubicBezTo>
                    <a:pt x="394" y="409"/>
                    <a:pt x="393" y="409"/>
                    <a:pt x="393" y="409"/>
                  </a:cubicBezTo>
                  <a:cubicBezTo>
                    <a:pt x="391" y="408"/>
                    <a:pt x="391" y="408"/>
                    <a:pt x="391" y="408"/>
                  </a:cubicBezTo>
                  <a:cubicBezTo>
                    <a:pt x="388" y="407"/>
                    <a:pt x="388" y="407"/>
                    <a:pt x="388" y="407"/>
                  </a:cubicBezTo>
                  <a:cubicBezTo>
                    <a:pt x="386" y="406"/>
                    <a:pt x="384" y="405"/>
                    <a:pt x="382" y="404"/>
                  </a:cubicBezTo>
                  <a:cubicBezTo>
                    <a:pt x="381" y="403"/>
                    <a:pt x="381" y="403"/>
                    <a:pt x="381" y="403"/>
                  </a:cubicBezTo>
                  <a:cubicBezTo>
                    <a:pt x="380" y="403"/>
                    <a:pt x="380" y="403"/>
                    <a:pt x="380" y="403"/>
                  </a:cubicBezTo>
                  <a:cubicBezTo>
                    <a:pt x="380" y="402"/>
                    <a:pt x="380" y="402"/>
                    <a:pt x="380" y="402"/>
                  </a:cubicBezTo>
                  <a:cubicBezTo>
                    <a:pt x="379" y="402"/>
                    <a:pt x="378" y="402"/>
                    <a:pt x="378" y="401"/>
                  </a:cubicBezTo>
                  <a:cubicBezTo>
                    <a:pt x="377" y="400"/>
                    <a:pt x="376" y="400"/>
                    <a:pt x="375" y="399"/>
                  </a:cubicBezTo>
                  <a:cubicBezTo>
                    <a:pt x="370" y="395"/>
                    <a:pt x="367" y="391"/>
                    <a:pt x="363" y="387"/>
                  </a:cubicBezTo>
                  <a:cubicBezTo>
                    <a:pt x="360" y="383"/>
                    <a:pt x="357" y="378"/>
                    <a:pt x="355" y="374"/>
                  </a:cubicBezTo>
                  <a:cubicBezTo>
                    <a:pt x="354" y="371"/>
                    <a:pt x="352" y="369"/>
                    <a:pt x="351" y="367"/>
                  </a:cubicBezTo>
                  <a:cubicBezTo>
                    <a:pt x="351" y="366"/>
                    <a:pt x="351" y="366"/>
                    <a:pt x="351" y="366"/>
                  </a:cubicBezTo>
                  <a:cubicBezTo>
                    <a:pt x="350" y="364"/>
                    <a:pt x="350" y="364"/>
                    <a:pt x="350" y="364"/>
                  </a:cubicBezTo>
                  <a:cubicBezTo>
                    <a:pt x="350" y="363"/>
                    <a:pt x="350" y="362"/>
                    <a:pt x="349" y="361"/>
                  </a:cubicBezTo>
                  <a:cubicBezTo>
                    <a:pt x="348" y="359"/>
                    <a:pt x="348" y="357"/>
                    <a:pt x="347" y="355"/>
                  </a:cubicBezTo>
                  <a:cubicBezTo>
                    <a:pt x="350" y="353"/>
                    <a:pt x="352" y="351"/>
                    <a:pt x="355" y="349"/>
                  </a:cubicBezTo>
                  <a:cubicBezTo>
                    <a:pt x="357" y="348"/>
                    <a:pt x="357" y="348"/>
                    <a:pt x="357" y="348"/>
                  </a:cubicBezTo>
                  <a:cubicBezTo>
                    <a:pt x="358" y="348"/>
                    <a:pt x="358" y="348"/>
                    <a:pt x="358" y="348"/>
                  </a:cubicBezTo>
                  <a:cubicBezTo>
                    <a:pt x="358" y="347"/>
                    <a:pt x="359" y="347"/>
                    <a:pt x="359" y="346"/>
                  </a:cubicBezTo>
                  <a:cubicBezTo>
                    <a:pt x="362" y="344"/>
                    <a:pt x="364" y="342"/>
                    <a:pt x="367" y="340"/>
                  </a:cubicBezTo>
                  <a:cubicBezTo>
                    <a:pt x="371" y="335"/>
                    <a:pt x="375" y="330"/>
                    <a:pt x="377" y="325"/>
                  </a:cubicBezTo>
                  <a:cubicBezTo>
                    <a:pt x="379" y="319"/>
                    <a:pt x="379" y="313"/>
                    <a:pt x="377" y="308"/>
                  </a:cubicBezTo>
                  <a:cubicBezTo>
                    <a:pt x="376" y="306"/>
                    <a:pt x="375" y="303"/>
                    <a:pt x="373" y="301"/>
                  </a:cubicBezTo>
                  <a:cubicBezTo>
                    <a:pt x="372" y="301"/>
                    <a:pt x="372" y="300"/>
                    <a:pt x="371" y="299"/>
                  </a:cubicBezTo>
                  <a:cubicBezTo>
                    <a:pt x="371" y="299"/>
                    <a:pt x="371" y="299"/>
                    <a:pt x="370" y="298"/>
                  </a:cubicBezTo>
                  <a:cubicBezTo>
                    <a:pt x="369" y="297"/>
                    <a:pt x="368" y="297"/>
                    <a:pt x="367" y="296"/>
                  </a:cubicBezTo>
                  <a:cubicBezTo>
                    <a:pt x="363" y="295"/>
                    <a:pt x="357" y="295"/>
                    <a:pt x="352" y="298"/>
                  </a:cubicBezTo>
                  <a:cubicBezTo>
                    <a:pt x="351" y="298"/>
                    <a:pt x="350" y="299"/>
                    <a:pt x="349" y="300"/>
                  </a:cubicBezTo>
                  <a:cubicBezTo>
                    <a:pt x="347" y="301"/>
                    <a:pt x="346" y="302"/>
                    <a:pt x="345" y="303"/>
                  </a:cubicBezTo>
                  <a:cubicBezTo>
                    <a:pt x="343" y="305"/>
                    <a:pt x="341" y="307"/>
                    <a:pt x="340" y="310"/>
                  </a:cubicBezTo>
                  <a:cubicBezTo>
                    <a:pt x="337" y="315"/>
                    <a:pt x="335" y="321"/>
                    <a:pt x="335" y="327"/>
                  </a:cubicBezTo>
                  <a:cubicBezTo>
                    <a:pt x="335" y="330"/>
                    <a:pt x="335" y="333"/>
                    <a:pt x="335" y="337"/>
                  </a:cubicBezTo>
                  <a:cubicBezTo>
                    <a:pt x="336" y="339"/>
                    <a:pt x="336" y="339"/>
                    <a:pt x="336" y="339"/>
                  </a:cubicBezTo>
                  <a:cubicBezTo>
                    <a:pt x="336" y="340"/>
                    <a:pt x="336" y="340"/>
                    <a:pt x="336" y="340"/>
                  </a:cubicBezTo>
                  <a:cubicBezTo>
                    <a:pt x="336" y="342"/>
                    <a:pt x="336" y="342"/>
                    <a:pt x="336" y="342"/>
                  </a:cubicBezTo>
                  <a:cubicBezTo>
                    <a:pt x="336" y="343"/>
                    <a:pt x="336" y="343"/>
                    <a:pt x="336" y="343"/>
                  </a:cubicBezTo>
                  <a:cubicBezTo>
                    <a:pt x="337" y="344"/>
                    <a:pt x="337" y="344"/>
                    <a:pt x="337" y="344"/>
                  </a:cubicBezTo>
                  <a:cubicBezTo>
                    <a:pt x="337" y="347"/>
                    <a:pt x="337" y="347"/>
                    <a:pt x="337" y="347"/>
                  </a:cubicBezTo>
                  <a:cubicBezTo>
                    <a:pt x="338" y="351"/>
                    <a:pt x="338" y="351"/>
                    <a:pt x="338" y="351"/>
                  </a:cubicBezTo>
                  <a:cubicBezTo>
                    <a:pt x="336" y="352"/>
                    <a:pt x="334" y="353"/>
                    <a:pt x="332" y="354"/>
                  </a:cubicBezTo>
                  <a:cubicBezTo>
                    <a:pt x="331" y="355"/>
                    <a:pt x="330" y="355"/>
                    <a:pt x="329" y="355"/>
                  </a:cubicBezTo>
                  <a:cubicBezTo>
                    <a:pt x="328" y="356"/>
                    <a:pt x="328" y="356"/>
                    <a:pt x="328" y="356"/>
                  </a:cubicBezTo>
                  <a:cubicBezTo>
                    <a:pt x="326" y="356"/>
                    <a:pt x="326" y="356"/>
                    <a:pt x="326" y="356"/>
                  </a:cubicBezTo>
                  <a:cubicBezTo>
                    <a:pt x="324" y="357"/>
                    <a:pt x="321" y="358"/>
                    <a:pt x="318" y="359"/>
                  </a:cubicBezTo>
                  <a:cubicBezTo>
                    <a:pt x="313" y="360"/>
                    <a:pt x="308" y="360"/>
                    <a:pt x="303" y="360"/>
                  </a:cubicBezTo>
                  <a:cubicBezTo>
                    <a:pt x="297" y="360"/>
                    <a:pt x="292" y="360"/>
                    <a:pt x="287" y="359"/>
                  </a:cubicBezTo>
                  <a:cubicBezTo>
                    <a:pt x="286" y="359"/>
                    <a:pt x="284" y="359"/>
                    <a:pt x="283" y="358"/>
                  </a:cubicBezTo>
                  <a:cubicBezTo>
                    <a:pt x="282" y="358"/>
                    <a:pt x="281" y="358"/>
                    <a:pt x="280" y="358"/>
                  </a:cubicBezTo>
                  <a:cubicBezTo>
                    <a:pt x="279" y="358"/>
                    <a:pt x="278" y="357"/>
                    <a:pt x="277" y="357"/>
                  </a:cubicBezTo>
                  <a:cubicBezTo>
                    <a:pt x="275" y="357"/>
                    <a:pt x="273" y="356"/>
                    <a:pt x="271" y="355"/>
                  </a:cubicBezTo>
                  <a:cubicBezTo>
                    <a:pt x="270" y="355"/>
                    <a:pt x="269" y="354"/>
                    <a:pt x="268" y="354"/>
                  </a:cubicBezTo>
                  <a:cubicBezTo>
                    <a:pt x="268" y="353"/>
                    <a:pt x="267" y="353"/>
                    <a:pt x="267" y="352"/>
                  </a:cubicBezTo>
                  <a:cubicBezTo>
                    <a:pt x="266" y="352"/>
                    <a:pt x="266" y="351"/>
                    <a:pt x="266" y="351"/>
                  </a:cubicBezTo>
                  <a:cubicBezTo>
                    <a:pt x="266" y="350"/>
                    <a:pt x="266" y="350"/>
                    <a:pt x="266" y="350"/>
                  </a:cubicBezTo>
                  <a:cubicBezTo>
                    <a:pt x="266" y="350"/>
                    <a:pt x="266" y="349"/>
                    <a:pt x="265" y="349"/>
                  </a:cubicBezTo>
                  <a:cubicBezTo>
                    <a:pt x="265" y="348"/>
                    <a:pt x="266" y="346"/>
                    <a:pt x="268" y="344"/>
                  </a:cubicBezTo>
                  <a:cubicBezTo>
                    <a:pt x="272" y="339"/>
                    <a:pt x="272" y="339"/>
                    <a:pt x="272" y="339"/>
                  </a:cubicBezTo>
                  <a:cubicBezTo>
                    <a:pt x="274" y="336"/>
                    <a:pt x="274" y="336"/>
                    <a:pt x="274" y="336"/>
                  </a:cubicBezTo>
                  <a:cubicBezTo>
                    <a:pt x="275" y="335"/>
                    <a:pt x="275" y="335"/>
                    <a:pt x="275" y="335"/>
                  </a:cubicBezTo>
                  <a:cubicBezTo>
                    <a:pt x="278" y="331"/>
                    <a:pt x="281" y="327"/>
                    <a:pt x="283" y="323"/>
                  </a:cubicBezTo>
                  <a:cubicBezTo>
                    <a:pt x="285" y="319"/>
                    <a:pt x="287" y="315"/>
                    <a:pt x="288" y="311"/>
                  </a:cubicBezTo>
                  <a:cubicBezTo>
                    <a:pt x="289" y="307"/>
                    <a:pt x="289" y="304"/>
                    <a:pt x="288" y="300"/>
                  </a:cubicBezTo>
                  <a:cubicBezTo>
                    <a:pt x="286" y="297"/>
                    <a:pt x="284" y="294"/>
                    <a:pt x="281" y="292"/>
                  </a:cubicBezTo>
                  <a:cubicBezTo>
                    <a:pt x="277" y="289"/>
                    <a:pt x="274" y="288"/>
                    <a:pt x="270" y="287"/>
                  </a:cubicBezTo>
                  <a:cubicBezTo>
                    <a:pt x="267" y="287"/>
                    <a:pt x="264" y="288"/>
                    <a:pt x="260" y="290"/>
                  </a:cubicBezTo>
                  <a:cubicBezTo>
                    <a:pt x="257" y="292"/>
                    <a:pt x="254" y="295"/>
                    <a:pt x="252" y="299"/>
                  </a:cubicBezTo>
                  <a:cubicBezTo>
                    <a:pt x="247" y="306"/>
                    <a:pt x="243" y="315"/>
                    <a:pt x="242" y="323"/>
                  </a:cubicBezTo>
                  <a:cubicBezTo>
                    <a:pt x="242" y="326"/>
                    <a:pt x="242" y="328"/>
                    <a:pt x="242" y="330"/>
                  </a:cubicBezTo>
                  <a:cubicBezTo>
                    <a:pt x="242" y="330"/>
                    <a:pt x="242" y="331"/>
                    <a:pt x="242" y="331"/>
                  </a:cubicBezTo>
                  <a:cubicBezTo>
                    <a:pt x="242" y="332"/>
                    <a:pt x="242" y="332"/>
                    <a:pt x="242" y="333"/>
                  </a:cubicBezTo>
                  <a:cubicBezTo>
                    <a:pt x="242" y="334"/>
                    <a:pt x="243" y="335"/>
                    <a:pt x="243" y="336"/>
                  </a:cubicBezTo>
                  <a:cubicBezTo>
                    <a:pt x="243" y="338"/>
                    <a:pt x="244" y="340"/>
                    <a:pt x="245" y="342"/>
                  </a:cubicBezTo>
                  <a:cubicBezTo>
                    <a:pt x="245" y="342"/>
                    <a:pt x="245" y="343"/>
                    <a:pt x="246" y="343"/>
                  </a:cubicBezTo>
                  <a:cubicBezTo>
                    <a:pt x="246" y="343"/>
                    <a:pt x="246" y="343"/>
                    <a:pt x="246" y="344"/>
                  </a:cubicBezTo>
                  <a:cubicBezTo>
                    <a:pt x="247" y="346"/>
                    <a:pt x="247" y="346"/>
                    <a:pt x="247" y="346"/>
                  </a:cubicBezTo>
                  <a:cubicBezTo>
                    <a:pt x="248" y="347"/>
                    <a:pt x="250" y="349"/>
                    <a:pt x="251" y="351"/>
                  </a:cubicBezTo>
                  <a:cubicBezTo>
                    <a:pt x="250" y="353"/>
                    <a:pt x="248" y="355"/>
                    <a:pt x="247" y="356"/>
                  </a:cubicBezTo>
                  <a:cubicBezTo>
                    <a:pt x="246" y="357"/>
                    <a:pt x="245" y="358"/>
                    <a:pt x="244" y="359"/>
                  </a:cubicBezTo>
                  <a:cubicBezTo>
                    <a:pt x="243" y="361"/>
                    <a:pt x="243" y="361"/>
                    <a:pt x="243" y="361"/>
                  </a:cubicBezTo>
                  <a:cubicBezTo>
                    <a:pt x="241" y="363"/>
                    <a:pt x="239" y="365"/>
                    <a:pt x="237" y="366"/>
                  </a:cubicBezTo>
                  <a:cubicBezTo>
                    <a:pt x="234" y="370"/>
                    <a:pt x="230" y="374"/>
                    <a:pt x="226" y="377"/>
                  </a:cubicBezTo>
                  <a:cubicBezTo>
                    <a:pt x="222" y="380"/>
                    <a:pt x="217" y="384"/>
                    <a:pt x="213" y="387"/>
                  </a:cubicBezTo>
                  <a:cubicBezTo>
                    <a:pt x="212" y="387"/>
                    <a:pt x="211" y="388"/>
                    <a:pt x="210" y="389"/>
                  </a:cubicBezTo>
                  <a:cubicBezTo>
                    <a:pt x="208" y="390"/>
                    <a:pt x="208" y="390"/>
                    <a:pt x="208" y="390"/>
                  </a:cubicBezTo>
                  <a:cubicBezTo>
                    <a:pt x="207" y="390"/>
                    <a:pt x="207" y="390"/>
                    <a:pt x="207" y="390"/>
                  </a:cubicBezTo>
                  <a:cubicBezTo>
                    <a:pt x="206" y="391"/>
                    <a:pt x="206" y="391"/>
                    <a:pt x="206" y="391"/>
                  </a:cubicBezTo>
                  <a:cubicBezTo>
                    <a:pt x="205" y="392"/>
                    <a:pt x="204" y="392"/>
                    <a:pt x="203" y="393"/>
                  </a:cubicBezTo>
                  <a:cubicBezTo>
                    <a:pt x="202" y="393"/>
                    <a:pt x="201" y="394"/>
                    <a:pt x="200" y="394"/>
                  </a:cubicBezTo>
                  <a:cubicBezTo>
                    <a:pt x="198" y="395"/>
                    <a:pt x="196" y="396"/>
                    <a:pt x="194" y="397"/>
                  </a:cubicBezTo>
                  <a:cubicBezTo>
                    <a:pt x="187" y="385"/>
                    <a:pt x="187" y="385"/>
                    <a:pt x="187" y="385"/>
                  </a:cubicBezTo>
                  <a:cubicBezTo>
                    <a:pt x="184" y="378"/>
                    <a:pt x="184" y="378"/>
                    <a:pt x="184" y="378"/>
                  </a:cubicBezTo>
                  <a:cubicBezTo>
                    <a:pt x="182" y="374"/>
                    <a:pt x="179" y="370"/>
                    <a:pt x="177" y="367"/>
                  </a:cubicBezTo>
                  <a:cubicBezTo>
                    <a:pt x="174" y="363"/>
                    <a:pt x="170" y="360"/>
                    <a:pt x="167" y="358"/>
                  </a:cubicBezTo>
                  <a:cubicBezTo>
                    <a:pt x="163" y="356"/>
                    <a:pt x="159" y="355"/>
                    <a:pt x="155" y="355"/>
                  </a:cubicBezTo>
                  <a:cubicBezTo>
                    <a:pt x="152" y="355"/>
                    <a:pt x="148" y="356"/>
                    <a:pt x="144" y="358"/>
                  </a:cubicBezTo>
                  <a:cubicBezTo>
                    <a:pt x="141" y="361"/>
                    <a:pt x="138" y="363"/>
                    <a:pt x="137" y="367"/>
                  </a:cubicBezTo>
                  <a:cubicBezTo>
                    <a:pt x="136" y="370"/>
                    <a:pt x="135" y="374"/>
                    <a:pt x="136" y="378"/>
                  </a:cubicBezTo>
                  <a:cubicBezTo>
                    <a:pt x="137" y="382"/>
                    <a:pt x="139" y="386"/>
                    <a:pt x="141" y="389"/>
                  </a:cubicBezTo>
                  <a:cubicBezTo>
                    <a:pt x="141" y="388"/>
                    <a:pt x="139" y="386"/>
                    <a:pt x="139" y="386"/>
                  </a:cubicBezTo>
                  <a:cubicBezTo>
                    <a:pt x="139" y="385"/>
                    <a:pt x="139" y="386"/>
                    <a:pt x="139" y="387"/>
                  </a:cubicBezTo>
                  <a:cubicBezTo>
                    <a:pt x="140" y="388"/>
                    <a:pt x="141" y="389"/>
                    <a:pt x="142" y="392"/>
                  </a:cubicBezTo>
                  <a:cubicBezTo>
                    <a:pt x="140" y="388"/>
                    <a:pt x="137" y="384"/>
                    <a:pt x="136" y="380"/>
                  </a:cubicBezTo>
                  <a:close/>
                  <a:moveTo>
                    <a:pt x="183" y="623"/>
                  </a:moveTo>
                  <a:cubicBezTo>
                    <a:pt x="180" y="624"/>
                    <a:pt x="177" y="625"/>
                    <a:pt x="175" y="626"/>
                  </a:cubicBezTo>
                  <a:cubicBezTo>
                    <a:pt x="172" y="628"/>
                    <a:pt x="170" y="630"/>
                    <a:pt x="169" y="632"/>
                  </a:cubicBezTo>
                  <a:cubicBezTo>
                    <a:pt x="166" y="637"/>
                    <a:pt x="165" y="642"/>
                    <a:pt x="165" y="648"/>
                  </a:cubicBezTo>
                  <a:cubicBezTo>
                    <a:pt x="165" y="653"/>
                    <a:pt x="167" y="658"/>
                    <a:pt x="171" y="662"/>
                  </a:cubicBezTo>
                  <a:cubicBezTo>
                    <a:pt x="173" y="664"/>
                    <a:pt x="175" y="666"/>
                    <a:pt x="178" y="667"/>
                  </a:cubicBezTo>
                  <a:cubicBezTo>
                    <a:pt x="179" y="668"/>
                    <a:pt x="181" y="668"/>
                    <a:pt x="182" y="668"/>
                  </a:cubicBezTo>
                  <a:cubicBezTo>
                    <a:pt x="183" y="669"/>
                    <a:pt x="184" y="669"/>
                    <a:pt x="184" y="669"/>
                  </a:cubicBezTo>
                  <a:cubicBezTo>
                    <a:pt x="185" y="669"/>
                    <a:pt x="185" y="669"/>
                    <a:pt x="185" y="669"/>
                  </a:cubicBezTo>
                  <a:cubicBezTo>
                    <a:pt x="186" y="669"/>
                    <a:pt x="186" y="669"/>
                    <a:pt x="186" y="669"/>
                  </a:cubicBezTo>
                  <a:cubicBezTo>
                    <a:pt x="199" y="669"/>
                    <a:pt x="199" y="669"/>
                    <a:pt x="199" y="669"/>
                  </a:cubicBezTo>
                  <a:cubicBezTo>
                    <a:pt x="224" y="669"/>
                    <a:pt x="224" y="669"/>
                    <a:pt x="224" y="669"/>
                  </a:cubicBezTo>
                  <a:cubicBezTo>
                    <a:pt x="257" y="669"/>
                    <a:pt x="290" y="670"/>
                    <a:pt x="325" y="669"/>
                  </a:cubicBezTo>
                  <a:cubicBezTo>
                    <a:pt x="325" y="670"/>
                    <a:pt x="325" y="670"/>
                    <a:pt x="325" y="670"/>
                  </a:cubicBezTo>
                  <a:cubicBezTo>
                    <a:pt x="311" y="670"/>
                    <a:pt x="311" y="670"/>
                    <a:pt x="311" y="670"/>
                  </a:cubicBezTo>
                  <a:cubicBezTo>
                    <a:pt x="298" y="670"/>
                    <a:pt x="298" y="670"/>
                    <a:pt x="298" y="670"/>
                  </a:cubicBezTo>
                  <a:cubicBezTo>
                    <a:pt x="273" y="670"/>
                    <a:pt x="248" y="670"/>
                    <a:pt x="223" y="670"/>
                  </a:cubicBezTo>
                  <a:cubicBezTo>
                    <a:pt x="198" y="670"/>
                    <a:pt x="198" y="670"/>
                    <a:pt x="198" y="670"/>
                  </a:cubicBezTo>
                  <a:cubicBezTo>
                    <a:pt x="186" y="670"/>
                    <a:pt x="186" y="670"/>
                    <a:pt x="186" y="670"/>
                  </a:cubicBezTo>
                  <a:cubicBezTo>
                    <a:pt x="185" y="670"/>
                    <a:pt x="185" y="670"/>
                    <a:pt x="185" y="670"/>
                  </a:cubicBezTo>
                  <a:cubicBezTo>
                    <a:pt x="184" y="670"/>
                    <a:pt x="184" y="670"/>
                    <a:pt x="184" y="670"/>
                  </a:cubicBezTo>
                  <a:cubicBezTo>
                    <a:pt x="183" y="670"/>
                    <a:pt x="182" y="669"/>
                    <a:pt x="181" y="669"/>
                  </a:cubicBezTo>
                  <a:cubicBezTo>
                    <a:pt x="180" y="669"/>
                    <a:pt x="178" y="669"/>
                    <a:pt x="177" y="668"/>
                  </a:cubicBezTo>
                  <a:cubicBezTo>
                    <a:pt x="174" y="667"/>
                    <a:pt x="172" y="665"/>
                    <a:pt x="170" y="663"/>
                  </a:cubicBezTo>
                  <a:cubicBezTo>
                    <a:pt x="166" y="658"/>
                    <a:pt x="164" y="653"/>
                    <a:pt x="164" y="648"/>
                  </a:cubicBezTo>
                  <a:cubicBezTo>
                    <a:pt x="164" y="642"/>
                    <a:pt x="165" y="637"/>
                    <a:pt x="168" y="632"/>
                  </a:cubicBezTo>
                  <a:cubicBezTo>
                    <a:pt x="170" y="630"/>
                    <a:pt x="172" y="627"/>
                    <a:pt x="174" y="626"/>
                  </a:cubicBezTo>
                  <a:cubicBezTo>
                    <a:pt x="176" y="624"/>
                    <a:pt x="179" y="623"/>
                    <a:pt x="182" y="623"/>
                  </a:cubicBezTo>
                  <a:cubicBezTo>
                    <a:pt x="182" y="623"/>
                    <a:pt x="183" y="623"/>
                    <a:pt x="183" y="623"/>
                  </a:cubicBezTo>
                  <a:cubicBezTo>
                    <a:pt x="183" y="623"/>
                    <a:pt x="183" y="623"/>
                    <a:pt x="183" y="623"/>
                  </a:cubicBezTo>
                  <a:close/>
                  <a:moveTo>
                    <a:pt x="248" y="379"/>
                  </a:moveTo>
                  <a:cubicBezTo>
                    <a:pt x="251" y="377"/>
                    <a:pt x="253" y="375"/>
                    <a:pt x="255" y="372"/>
                  </a:cubicBezTo>
                  <a:cubicBezTo>
                    <a:pt x="259" y="368"/>
                    <a:pt x="259" y="368"/>
                    <a:pt x="259" y="368"/>
                  </a:cubicBezTo>
                  <a:cubicBezTo>
                    <a:pt x="260" y="368"/>
                    <a:pt x="261" y="369"/>
                    <a:pt x="262" y="369"/>
                  </a:cubicBezTo>
                  <a:cubicBezTo>
                    <a:pt x="262" y="369"/>
                    <a:pt x="262" y="369"/>
                    <a:pt x="262" y="369"/>
                  </a:cubicBezTo>
                  <a:cubicBezTo>
                    <a:pt x="263" y="370"/>
                    <a:pt x="263" y="370"/>
                    <a:pt x="263" y="370"/>
                  </a:cubicBezTo>
                  <a:cubicBezTo>
                    <a:pt x="264" y="370"/>
                    <a:pt x="264" y="370"/>
                    <a:pt x="264" y="370"/>
                  </a:cubicBezTo>
                  <a:cubicBezTo>
                    <a:pt x="266" y="371"/>
                    <a:pt x="266" y="371"/>
                    <a:pt x="266" y="371"/>
                  </a:cubicBezTo>
                  <a:cubicBezTo>
                    <a:pt x="270" y="372"/>
                    <a:pt x="273" y="373"/>
                    <a:pt x="276" y="374"/>
                  </a:cubicBezTo>
                  <a:cubicBezTo>
                    <a:pt x="283" y="376"/>
                    <a:pt x="290" y="377"/>
                    <a:pt x="297" y="377"/>
                  </a:cubicBezTo>
                  <a:cubicBezTo>
                    <a:pt x="304" y="377"/>
                    <a:pt x="311" y="377"/>
                    <a:pt x="318" y="376"/>
                  </a:cubicBezTo>
                  <a:cubicBezTo>
                    <a:pt x="321" y="375"/>
                    <a:pt x="324" y="375"/>
                    <a:pt x="328" y="374"/>
                  </a:cubicBezTo>
                  <a:cubicBezTo>
                    <a:pt x="330" y="373"/>
                    <a:pt x="330" y="373"/>
                    <a:pt x="330" y="373"/>
                  </a:cubicBezTo>
                  <a:cubicBezTo>
                    <a:pt x="332" y="372"/>
                    <a:pt x="332" y="372"/>
                    <a:pt x="332" y="372"/>
                  </a:cubicBezTo>
                  <a:cubicBezTo>
                    <a:pt x="333" y="372"/>
                    <a:pt x="334" y="372"/>
                    <a:pt x="334" y="371"/>
                  </a:cubicBezTo>
                  <a:cubicBezTo>
                    <a:pt x="334" y="372"/>
                    <a:pt x="334" y="372"/>
                    <a:pt x="335" y="372"/>
                  </a:cubicBezTo>
                  <a:cubicBezTo>
                    <a:pt x="335" y="373"/>
                    <a:pt x="335" y="373"/>
                    <a:pt x="335" y="374"/>
                  </a:cubicBezTo>
                  <a:cubicBezTo>
                    <a:pt x="336" y="375"/>
                    <a:pt x="336" y="375"/>
                    <a:pt x="336" y="375"/>
                  </a:cubicBezTo>
                  <a:cubicBezTo>
                    <a:pt x="336" y="376"/>
                    <a:pt x="336" y="376"/>
                    <a:pt x="336" y="376"/>
                  </a:cubicBezTo>
                  <a:cubicBezTo>
                    <a:pt x="336" y="376"/>
                    <a:pt x="337" y="377"/>
                    <a:pt x="337" y="378"/>
                  </a:cubicBezTo>
                  <a:cubicBezTo>
                    <a:pt x="338" y="380"/>
                    <a:pt x="340" y="383"/>
                    <a:pt x="341" y="386"/>
                  </a:cubicBezTo>
                  <a:cubicBezTo>
                    <a:pt x="345" y="391"/>
                    <a:pt x="348" y="396"/>
                    <a:pt x="352" y="400"/>
                  </a:cubicBezTo>
                  <a:cubicBezTo>
                    <a:pt x="356" y="405"/>
                    <a:pt x="361" y="409"/>
                    <a:pt x="365" y="413"/>
                  </a:cubicBezTo>
                  <a:cubicBezTo>
                    <a:pt x="368" y="415"/>
                    <a:pt x="370" y="416"/>
                    <a:pt x="373" y="418"/>
                  </a:cubicBezTo>
                  <a:cubicBezTo>
                    <a:pt x="375" y="419"/>
                    <a:pt x="375" y="419"/>
                    <a:pt x="375" y="419"/>
                  </a:cubicBezTo>
                  <a:cubicBezTo>
                    <a:pt x="376" y="420"/>
                    <a:pt x="376" y="420"/>
                    <a:pt x="376" y="420"/>
                  </a:cubicBezTo>
                  <a:cubicBezTo>
                    <a:pt x="376" y="420"/>
                    <a:pt x="377" y="420"/>
                    <a:pt x="378" y="421"/>
                  </a:cubicBezTo>
                  <a:cubicBezTo>
                    <a:pt x="372" y="434"/>
                    <a:pt x="372" y="434"/>
                    <a:pt x="372" y="434"/>
                  </a:cubicBezTo>
                  <a:cubicBezTo>
                    <a:pt x="369" y="440"/>
                    <a:pt x="367" y="445"/>
                    <a:pt x="364" y="451"/>
                  </a:cubicBezTo>
                  <a:cubicBezTo>
                    <a:pt x="359" y="462"/>
                    <a:pt x="355" y="473"/>
                    <a:pt x="350" y="484"/>
                  </a:cubicBezTo>
                  <a:cubicBezTo>
                    <a:pt x="355" y="473"/>
                    <a:pt x="359" y="462"/>
                    <a:pt x="364" y="451"/>
                  </a:cubicBezTo>
                  <a:cubicBezTo>
                    <a:pt x="367" y="445"/>
                    <a:pt x="369" y="439"/>
                    <a:pt x="371" y="434"/>
                  </a:cubicBezTo>
                  <a:cubicBezTo>
                    <a:pt x="377" y="421"/>
                    <a:pt x="377" y="421"/>
                    <a:pt x="377" y="421"/>
                  </a:cubicBezTo>
                  <a:cubicBezTo>
                    <a:pt x="377" y="420"/>
                    <a:pt x="376" y="420"/>
                    <a:pt x="376" y="420"/>
                  </a:cubicBezTo>
                  <a:cubicBezTo>
                    <a:pt x="375" y="419"/>
                    <a:pt x="375" y="419"/>
                    <a:pt x="375" y="419"/>
                  </a:cubicBezTo>
                  <a:cubicBezTo>
                    <a:pt x="373" y="418"/>
                    <a:pt x="373" y="418"/>
                    <a:pt x="373" y="418"/>
                  </a:cubicBezTo>
                  <a:cubicBezTo>
                    <a:pt x="370" y="417"/>
                    <a:pt x="368" y="415"/>
                    <a:pt x="365" y="413"/>
                  </a:cubicBezTo>
                  <a:cubicBezTo>
                    <a:pt x="360" y="409"/>
                    <a:pt x="356" y="405"/>
                    <a:pt x="352" y="400"/>
                  </a:cubicBezTo>
                  <a:cubicBezTo>
                    <a:pt x="348" y="396"/>
                    <a:pt x="344" y="391"/>
                    <a:pt x="341" y="386"/>
                  </a:cubicBezTo>
                  <a:cubicBezTo>
                    <a:pt x="340" y="383"/>
                    <a:pt x="338" y="380"/>
                    <a:pt x="337" y="378"/>
                  </a:cubicBezTo>
                  <a:cubicBezTo>
                    <a:pt x="336" y="376"/>
                    <a:pt x="336" y="376"/>
                    <a:pt x="336" y="376"/>
                  </a:cubicBezTo>
                  <a:cubicBezTo>
                    <a:pt x="336" y="375"/>
                    <a:pt x="336" y="375"/>
                    <a:pt x="336" y="375"/>
                  </a:cubicBezTo>
                  <a:cubicBezTo>
                    <a:pt x="335" y="374"/>
                    <a:pt x="335" y="374"/>
                    <a:pt x="335" y="374"/>
                  </a:cubicBezTo>
                  <a:cubicBezTo>
                    <a:pt x="335" y="373"/>
                    <a:pt x="335" y="373"/>
                    <a:pt x="335" y="372"/>
                  </a:cubicBezTo>
                  <a:cubicBezTo>
                    <a:pt x="334" y="372"/>
                    <a:pt x="334" y="372"/>
                    <a:pt x="334" y="371"/>
                  </a:cubicBezTo>
                  <a:cubicBezTo>
                    <a:pt x="334" y="372"/>
                    <a:pt x="333" y="372"/>
                    <a:pt x="332" y="372"/>
                  </a:cubicBezTo>
                  <a:cubicBezTo>
                    <a:pt x="330" y="373"/>
                    <a:pt x="330" y="373"/>
                    <a:pt x="330" y="373"/>
                  </a:cubicBezTo>
                  <a:cubicBezTo>
                    <a:pt x="328" y="374"/>
                    <a:pt x="328" y="374"/>
                    <a:pt x="328" y="374"/>
                  </a:cubicBezTo>
                  <a:cubicBezTo>
                    <a:pt x="324" y="375"/>
                    <a:pt x="321" y="375"/>
                    <a:pt x="318" y="376"/>
                  </a:cubicBezTo>
                  <a:cubicBezTo>
                    <a:pt x="311" y="377"/>
                    <a:pt x="304" y="378"/>
                    <a:pt x="297" y="377"/>
                  </a:cubicBezTo>
                  <a:cubicBezTo>
                    <a:pt x="290" y="377"/>
                    <a:pt x="283" y="376"/>
                    <a:pt x="276" y="374"/>
                  </a:cubicBezTo>
                  <a:cubicBezTo>
                    <a:pt x="273" y="374"/>
                    <a:pt x="270" y="373"/>
                    <a:pt x="266" y="371"/>
                  </a:cubicBezTo>
                  <a:cubicBezTo>
                    <a:pt x="265" y="371"/>
                    <a:pt x="265" y="371"/>
                    <a:pt x="264" y="370"/>
                  </a:cubicBezTo>
                  <a:cubicBezTo>
                    <a:pt x="263" y="370"/>
                    <a:pt x="263" y="370"/>
                    <a:pt x="263" y="370"/>
                  </a:cubicBezTo>
                  <a:cubicBezTo>
                    <a:pt x="262" y="370"/>
                    <a:pt x="262" y="370"/>
                    <a:pt x="262" y="370"/>
                  </a:cubicBezTo>
                  <a:cubicBezTo>
                    <a:pt x="262" y="369"/>
                    <a:pt x="262" y="369"/>
                    <a:pt x="262" y="369"/>
                  </a:cubicBezTo>
                  <a:cubicBezTo>
                    <a:pt x="261" y="369"/>
                    <a:pt x="260" y="369"/>
                    <a:pt x="259" y="368"/>
                  </a:cubicBezTo>
                  <a:cubicBezTo>
                    <a:pt x="258" y="369"/>
                    <a:pt x="257" y="370"/>
                    <a:pt x="255" y="373"/>
                  </a:cubicBezTo>
                  <a:cubicBezTo>
                    <a:pt x="253" y="375"/>
                    <a:pt x="250" y="377"/>
                    <a:pt x="248" y="379"/>
                  </a:cubicBezTo>
                  <a:cubicBezTo>
                    <a:pt x="244" y="384"/>
                    <a:pt x="239" y="388"/>
                    <a:pt x="235" y="392"/>
                  </a:cubicBezTo>
                  <a:cubicBezTo>
                    <a:pt x="234" y="393"/>
                    <a:pt x="235" y="393"/>
                    <a:pt x="236" y="393"/>
                  </a:cubicBezTo>
                  <a:cubicBezTo>
                    <a:pt x="236" y="392"/>
                    <a:pt x="238" y="391"/>
                    <a:pt x="242" y="388"/>
                  </a:cubicBezTo>
                  <a:cubicBezTo>
                    <a:pt x="244" y="386"/>
                    <a:pt x="247" y="384"/>
                    <a:pt x="251" y="380"/>
                  </a:cubicBezTo>
                  <a:cubicBezTo>
                    <a:pt x="252" y="378"/>
                    <a:pt x="254" y="377"/>
                    <a:pt x="256" y="374"/>
                  </a:cubicBezTo>
                  <a:cubicBezTo>
                    <a:pt x="259" y="372"/>
                    <a:pt x="259" y="372"/>
                    <a:pt x="259" y="372"/>
                  </a:cubicBezTo>
                  <a:cubicBezTo>
                    <a:pt x="259" y="371"/>
                    <a:pt x="259" y="371"/>
                    <a:pt x="260" y="371"/>
                  </a:cubicBezTo>
                  <a:cubicBezTo>
                    <a:pt x="260" y="371"/>
                    <a:pt x="260" y="371"/>
                    <a:pt x="260" y="371"/>
                  </a:cubicBezTo>
                  <a:cubicBezTo>
                    <a:pt x="261" y="371"/>
                    <a:pt x="261" y="371"/>
                    <a:pt x="261" y="371"/>
                  </a:cubicBezTo>
                  <a:cubicBezTo>
                    <a:pt x="262" y="372"/>
                    <a:pt x="262" y="372"/>
                    <a:pt x="262" y="372"/>
                  </a:cubicBezTo>
                  <a:cubicBezTo>
                    <a:pt x="264" y="373"/>
                    <a:pt x="266" y="374"/>
                    <a:pt x="268" y="374"/>
                  </a:cubicBezTo>
                  <a:cubicBezTo>
                    <a:pt x="273" y="376"/>
                    <a:pt x="277" y="377"/>
                    <a:pt x="282" y="378"/>
                  </a:cubicBezTo>
                  <a:cubicBezTo>
                    <a:pt x="291" y="379"/>
                    <a:pt x="299" y="379"/>
                    <a:pt x="307" y="379"/>
                  </a:cubicBezTo>
                  <a:cubicBezTo>
                    <a:pt x="312" y="379"/>
                    <a:pt x="317" y="378"/>
                    <a:pt x="323" y="377"/>
                  </a:cubicBezTo>
                  <a:cubicBezTo>
                    <a:pt x="325" y="377"/>
                    <a:pt x="328" y="376"/>
                    <a:pt x="331" y="375"/>
                  </a:cubicBezTo>
                  <a:cubicBezTo>
                    <a:pt x="332" y="375"/>
                    <a:pt x="332" y="375"/>
                    <a:pt x="332" y="375"/>
                  </a:cubicBezTo>
                  <a:cubicBezTo>
                    <a:pt x="333" y="374"/>
                    <a:pt x="333" y="374"/>
                    <a:pt x="333" y="374"/>
                  </a:cubicBezTo>
                  <a:cubicBezTo>
                    <a:pt x="333" y="375"/>
                    <a:pt x="333" y="375"/>
                    <a:pt x="333" y="375"/>
                  </a:cubicBezTo>
                  <a:cubicBezTo>
                    <a:pt x="334" y="376"/>
                    <a:pt x="334" y="376"/>
                    <a:pt x="334" y="376"/>
                  </a:cubicBezTo>
                  <a:cubicBezTo>
                    <a:pt x="334" y="376"/>
                    <a:pt x="334" y="376"/>
                    <a:pt x="334" y="376"/>
                  </a:cubicBezTo>
                  <a:cubicBezTo>
                    <a:pt x="334" y="377"/>
                    <a:pt x="334" y="377"/>
                    <a:pt x="334" y="377"/>
                  </a:cubicBezTo>
                  <a:cubicBezTo>
                    <a:pt x="334" y="378"/>
                    <a:pt x="334" y="378"/>
                    <a:pt x="334" y="378"/>
                  </a:cubicBezTo>
                  <a:cubicBezTo>
                    <a:pt x="336" y="380"/>
                    <a:pt x="337" y="383"/>
                    <a:pt x="339" y="386"/>
                  </a:cubicBezTo>
                  <a:cubicBezTo>
                    <a:pt x="342" y="391"/>
                    <a:pt x="345" y="397"/>
                    <a:pt x="350" y="401"/>
                  </a:cubicBezTo>
                  <a:cubicBezTo>
                    <a:pt x="354" y="406"/>
                    <a:pt x="358" y="411"/>
                    <a:pt x="363" y="415"/>
                  </a:cubicBezTo>
                  <a:cubicBezTo>
                    <a:pt x="366" y="417"/>
                    <a:pt x="369" y="418"/>
                    <a:pt x="371" y="420"/>
                  </a:cubicBezTo>
                  <a:cubicBezTo>
                    <a:pt x="374" y="421"/>
                    <a:pt x="374" y="421"/>
                    <a:pt x="374" y="421"/>
                  </a:cubicBezTo>
                  <a:cubicBezTo>
                    <a:pt x="374" y="422"/>
                    <a:pt x="374" y="422"/>
                    <a:pt x="374" y="422"/>
                  </a:cubicBezTo>
                  <a:cubicBezTo>
                    <a:pt x="374" y="422"/>
                    <a:pt x="374" y="422"/>
                    <a:pt x="374" y="423"/>
                  </a:cubicBezTo>
                  <a:cubicBezTo>
                    <a:pt x="372" y="428"/>
                    <a:pt x="372" y="428"/>
                    <a:pt x="372" y="428"/>
                  </a:cubicBezTo>
                  <a:cubicBezTo>
                    <a:pt x="366" y="440"/>
                    <a:pt x="366" y="440"/>
                    <a:pt x="366" y="440"/>
                  </a:cubicBezTo>
                  <a:cubicBezTo>
                    <a:pt x="363" y="448"/>
                    <a:pt x="360" y="456"/>
                    <a:pt x="356" y="464"/>
                  </a:cubicBezTo>
                  <a:cubicBezTo>
                    <a:pt x="350" y="480"/>
                    <a:pt x="344" y="495"/>
                    <a:pt x="338" y="511"/>
                  </a:cubicBezTo>
                  <a:cubicBezTo>
                    <a:pt x="330" y="534"/>
                    <a:pt x="322" y="557"/>
                    <a:pt x="315" y="580"/>
                  </a:cubicBezTo>
                  <a:cubicBezTo>
                    <a:pt x="314" y="585"/>
                    <a:pt x="312" y="591"/>
                    <a:pt x="310" y="597"/>
                  </a:cubicBezTo>
                  <a:cubicBezTo>
                    <a:pt x="308" y="606"/>
                    <a:pt x="308" y="606"/>
                    <a:pt x="308" y="606"/>
                  </a:cubicBezTo>
                  <a:cubicBezTo>
                    <a:pt x="307" y="608"/>
                    <a:pt x="307" y="608"/>
                    <a:pt x="307" y="608"/>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6" y="609"/>
                    <a:pt x="306" y="609"/>
                    <a:pt x="306" y="609"/>
                  </a:cubicBezTo>
                  <a:cubicBezTo>
                    <a:pt x="304" y="609"/>
                    <a:pt x="304" y="609"/>
                    <a:pt x="304" y="609"/>
                  </a:cubicBezTo>
                  <a:cubicBezTo>
                    <a:pt x="295" y="609"/>
                    <a:pt x="295" y="609"/>
                    <a:pt x="295" y="609"/>
                  </a:cubicBezTo>
                  <a:cubicBezTo>
                    <a:pt x="286" y="609"/>
                    <a:pt x="286" y="609"/>
                    <a:pt x="286" y="609"/>
                  </a:cubicBezTo>
                  <a:cubicBezTo>
                    <a:pt x="286" y="609"/>
                    <a:pt x="286" y="609"/>
                    <a:pt x="286" y="609"/>
                  </a:cubicBezTo>
                  <a:cubicBezTo>
                    <a:pt x="286" y="609"/>
                    <a:pt x="286" y="609"/>
                    <a:pt x="286" y="609"/>
                  </a:cubicBezTo>
                  <a:cubicBezTo>
                    <a:pt x="280" y="587"/>
                    <a:pt x="280" y="587"/>
                    <a:pt x="280" y="587"/>
                  </a:cubicBezTo>
                  <a:cubicBezTo>
                    <a:pt x="277" y="579"/>
                    <a:pt x="275" y="571"/>
                    <a:pt x="272" y="563"/>
                  </a:cubicBezTo>
                  <a:cubicBezTo>
                    <a:pt x="267" y="547"/>
                    <a:pt x="262" y="531"/>
                    <a:pt x="256" y="515"/>
                  </a:cubicBezTo>
                  <a:cubicBezTo>
                    <a:pt x="246" y="484"/>
                    <a:pt x="234" y="454"/>
                    <a:pt x="222" y="429"/>
                  </a:cubicBezTo>
                  <a:cubicBezTo>
                    <a:pt x="217" y="418"/>
                    <a:pt x="214" y="411"/>
                    <a:pt x="211" y="408"/>
                  </a:cubicBezTo>
                  <a:cubicBezTo>
                    <a:pt x="210" y="406"/>
                    <a:pt x="210" y="405"/>
                    <a:pt x="209" y="405"/>
                  </a:cubicBezTo>
                  <a:cubicBezTo>
                    <a:pt x="212" y="404"/>
                    <a:pt x="215" y="402"/>
                    <a:pt x="220" y="400"/>
                  </a:cubicBezTo>
                  <a:cubicBezTo>
                    <a:pt x="223" y="398"/>
                    <a:pt x="226" y="395"/>
                    <a:pt x="229" y="393"/>
                  </a:cubicBezTo>
                  <a:cubicBezTo>
                    <a:pt x="232" y="391"/>
                    <a:pt x="234" y="389"/>
                    <a:pt x="234" y="389"/>
                  </a:cubicBezTo>
                  <a:cubicBezTo>
                    <a:pt x="237" y="388"/>
                    <a:pt x="236" y="389"/>
                    <a:pt x="235" y="391"/>
                  </a:cubicBezTo>
                  <a:cubicBezTo>
                    <a:pt x="240" y="387"/>
                    <a:pt x="244" y="383"/>
                    <a:pt x="248" y="379"/>
                  </a:cubicBezTo>
                  <a:close/>
                  <a:moveTo>
                    <a:pt x="318" y="622"/>
                  </a:moveTo>
                  <a:cubicBezTo>
                    <a:pt x="319" y="621"/>
                    <a:pt x="319" y="621"/>
                    <a:pt x="319" y="621"/>
                  </a:cubicBezTo>
                  <a:cubicBezTo>
                    <a:pt x="323" y="606"/>
                    <a:pt x="323" y="606"/>
                    <a:pt x="323" y="606"/>
                  </a:cubicBezTo>
                  <a:cubicBezTo>
                    <a:pt x="325" y="599"/>
                    <a:pt x="327" y="592"/>
                    <a:pt x="329" y="585"/>
                  </a:cubicBezTo>
                  <a:cubicBezTo>
                    <a:pt x="337" y="557"/>
                    <a:pt x="346" y="530"/>
                    <a:pt x="356" y="502"/>
                  </a:cubicBezTo>
                  <a:cubicBezTo>
                    <a:pt x="361" y="489"/>
                    <a:pt x="366" y="475"/>
                    <a:pt x="372" y="462"/>
                  </a:cubicBezTo>
                  <a:cubicBezTo>
                    <a:pt x="374" y="455"/>
                    <a:pt x="377" y="448"/>
                    <a:pt x="380" y="442"/>
                  </a:cubicBezTo>
                  <a:cubicBezTo>
                    <a:pt x="385" y="432"/>
                    <a:pt x="385" y="432"/>
                    <a:pt x="385" y="432"/>
                  </a:cubicBezTo>
                  <a:cubicBezTo>
                    <a:pt x="392" y="416"/>
                    <a:pt x="392" y="416"/>
                    <a:pt x="392" y="416"/>
                  </a:cubicBezTo>
                  <a:cubicBezTo>
                    <a:pt x="386" y="413"/>
                    <a:pt x="386" y="413"/>
                    <a:pt x="386" y="413"/>
                  </a:cubicBezTo>
                  <a:cubicBezTo>
                    <a:pt x="385" y="412"/>
                    <a:pt x="384" y="412"/>
                    <a:pt x="383" y="411"/>
                  </a:cubicBezTo>
                  <a:cubicBezTo>
                    <a:pt x="381" y="410"/>
                    <a:pt x="381" y="410"/>
                    <a:pt x="381" y="410"/>
                  </a:cubicBezTo>
                  <a:cubicBezTo>
                    <a:pt x="381" y="410"/>
                    <a:pt x="381" y="410"/>
                    <a:pt x="380" y="410"/>
                  </a:cubicBezTo>
                  <a:cubicBezTo>
                    <a:pt x="380" y="410"/>
                    <a:pt x="380" y="410"/>
                    <a:pt x="380" y="410"/>
                  </a:cubicBezTo>
                  <a:cubicBezTo>
                    <a:pt x="378" y="409"/>
                    <a:pt x="376" y="407"/>
                    <a:pt x="374" y="406"/>
                  </a:cubicBezTo>
                  <a:cubicBezTo>
                    <a:pt x="371" y="404"/>
                    <a:pt x="367" y="401"/>
                    <a:pt x="364" y="398"/>
                  </a:cubicBezTo>
                  <a:cubicBezTo>
                    <a:pt x="358" y="392"/>
                    <a:pt x="353" y="385"/>
                    <a:pt x="349" y="377"/>
                  </a:cubicBezTo>
                  <a:cubicBezTo>
                    <a:pt x="353" y="385"/>
                    <a:pt x="358" y="392"/>
                    <a:pt x="364" y="398"/>
                  </a:cubicBezTo>
                  <a:cubicBezTo>
                    <a:pt x="367" y="401"/>
                    <a:pt x="371" y="404"/>
                    <a:pt x="374" y="406"/>
                  </a:cubicBezTo>
                  <a:cubicBezTo>
                    <a:pt x="376" y="407"/>
                    <a:pt x="378" y="409"/>
                    <a:pt x="380" y="410"/>
                  </a:cubicBezTo>
                  <a:cubicBezTo>
                    <a:pt x="383" y="412"/>
                    <a:pt x="388" y="414"/>
                    <a:pt x="391" y="416"/>
                  </a:cubicBezTo>
                  <a:cubicBezTo>
                    <a:pt x="384" y="433"/>
                    <a:pt x="384" y="433"/>
                    <a:pt x="384" y="433"/>
                  </a:cubicBezTo>
                  <a:cubicBezTo>
                    <a:pt x="379" y="445"/>
                    <a:pt x="379" y="445"/>
                    <a:pt x="379" y="445"/>
                  </a:cubicBezTo>
                  <a:cubicBezTo>
                    <a:pt x="375" y="452"/>
                    <a:pt x="372" y="460"/>
                    <a:pt x="369" y="468"/>
                  </a:cubicBezTo>
                  <a:cubicBezTo>
                    <a:pt x="363" y="483"/>
                    <a:pt x="357" y="499"/>
                    <a:pt x="351" y="515"/>
                  </a:cubicBezTo>
                  <a:cubicBezTo>
                    <a:pt x="340" y="546"/>
                    <a:pt x="330" y="578"/>
                    <a:pt x="321" y="612"/>
                  </a:cubicBezTo>
                  <a:cubicBezTo>
                    <a:pt x="321" y="611"/>
                    <a:pt x="321" y="609"/>
                    <a:pt x="320" y="612"/>
                  </a:cubicBezTo>
                  <a:cubicBezTo>
                    <a:pt x="329" y="579"/>
                    <a:pt x="339" y="546"/>
                    <a:pt x="350" y="515"/>
                  </a:cubicBezTo>
                  <a:cubicBezTo>
                    <a:pt x="356" y="499"/>
                    <a:pt x="362" y="483"/>
                    <a:pt x="368" y="468"/>
                  </a:cubicBezTo>
                  <a:cubicBezTo>
                    <a:pt x="371" y="460"/>
                    <a:pt x="375" y="452"/>
                    <a:pt x="378" y="444"/>
                  </a:cubicBezTo>
                  <a:cubicBezTo>
                    <a:pt x="383" y="433"/>
                    <a:pt x="383" y="433"/>
                    <a:pt x="383" y="433"/>
                  </a:cubicBezTo>
                  <a:cubicBezTo>
                    <a:pt x="391" y="416"/>
                    <a:pt x="391" y="416"/>
                    <a:pt x="391" y="416"/>
                  </a:cubicBezTo>
                  <a:cubicBezTo>
                    <a:pt x="384" y="413"/>
                    <a:pt x="384" y="413"/>
                    <a:pt x="384" y="413"/>
                  </a:cubicBezTo>
                  <a:cubicBezTo>
                    <a:pt x="383" y="413"/>
                    <a:pt x="383" y="412"/>
                    <a:pt x="382" y="412"/>
                  </a:cubicBezTo>
                  <a:cubicBezTo>
                    <a:pt x="380" y="411"/>
                    <a:pt x="380" y="411"/>
                    <a:pt x="380" y="411"/>
                  </a:cubicBezTo>
                  <a:cubicBezTo>
                    <a:pt x="379" y="410"/>
                    <a:pt x="379" y="410"/>
                    <a:pt x="379" y="410"/>
                  </a:cubicBezTo>
                  <a:cubicBezTo>
                    <a:pt x="377" y="409"/>
                    <a:pt x="375" y="408"/>
                    <a:pt x="373" y="406"/>
                  </a:cubicBezTo>
                  <a:cubicBezTo>
                    <a:pt x="369" y="404"/>
                    <a:pt x="366" y="401"/>
                    <a:pt x="363" y="397"/>
                  </a:cubicBezTo>
                  <a:cubicBezTo>
                    <a:pt x="356" y="391"/>
                    <a:pt x="350" y="383"/>
                    <a:pt x="346" y="374"/>
                  </a:cubicBezTo>
                  <a:cubicBezTo>
                    <a:pt x="347" y="374"/>
                    <a:pt x="347" y="374"/>
                    <a:pt x="347" y="374"/>
                  </a:cubicBezTo>
                  <a:cubicBezTo>
                    <a:pt x="347" y="373"/>
                    <a:pt x="346" y="372"/>
                    <a:pt x="346" y="372"/>
                  </a:cubicBezTo>
                  <a:cubicBezTo>
                    <a:pt x="346" y="371"/>
                    <a:pt x="346" y="371"/>
                    <a:pt x="346" y="371"/>
                  </a:cubicBezTo>
                  <a:cubicBezTo>
                    <a:pt x="345" y="371"/>
                    <a:pt x="345" y="371"/>
                    <a:pt x="345" y="371"/>
                  </a:cubicBezTo>
                  <a:cubicBezTo>
                    <a:pt x="345" y="370"/>
                    <a:pt x="345" y="370"/>
                    <a:pt x="345" y="370"/>
                  </a:cubicBezTo>
                  <a:cubicBezTo>
                    <a:pt x="344" y="368"/>
                    <a:pt x="344" y="368"/>
                    <a:pt x="344" y="368"/>
                  </a:cubicBezTo>
                  <a:cubicBezTo>
                    <a:pt x="343" y="364"/>
                    <a:pt x="342" y="361"/>
                    <a:pt x="340" y="358"/>
                  </a:cubicBezTo>
                  <a:cubicBezTo>
                    <a:pt x="337" y="359"/>
                    <a:pt x="334" y="360"/>
                    <a:pt x="331" y="361"/>
                  </a:cubicBezTo>
                  <a:cubicBezTo>
                    <a:pt x="330" y="362"/>
                    <a:pt x="330" y="362"/>
                    <a:pt x="329" y="362"/>
                  </a:cubicBezTo>
                  <a:cubicBezTo>
                    <a:pt x="327" y="363"/>
                    <a:pt x="327" y="363"/>
                    <a:pt x="327" y="363"/>
                  </a:cubicBezTo>
                  <a:cubicBezTo>
                    <a:pt x="325" y="363"/>
                    <a:pt x="325" y="363"/>
                    <a:pt x="325" y="363"/>
                  </a:cubicBezTo>
                  <a:cubicBezTo>
                    <a:pt x="322" y="364"/>
                    <a:pt x="319" y="365"/>
                    <a:pt x="316" y="365"/>
                  </a:cubicBezTo>
                  <a:cubicBezTo>
                    <a:pt x="310" y="366"/>
                    <a:pt x="304" y="367"/>
                    <a:pt x="297" y="367"/>
                  </a:cubicBezTo>
                  <a:cubicBezTo>
                    <a:pt x="291" y="366"/>
                    <a:pt x="285" y="365"/>
                    <a:pt x="279" y="364"/>
                  </a:cubicBezTo>
                  <a:cubicBezTo>
                    <a:pt x="276" y="363"/>
                    <a:pt x="273" y="362"/>
                    <a:pt x="270" y="361"/>
                  </a:cubicBezTo>
                  <a:cubicBezTo>
                    <a:pt x="269" y="361"/>
                    <a:pt x="269" y="361"/>
                    <a:pt x="268" y="360"/>
                  </a:cubicBezTo>
                  <a:cubicBezTo>
                    <a:pt x="267" y="360"/>
                    <a:pt x="267" y="360"/>
                    <a:pt x="267" y="360"/>
                  </a:cubicBezTo>
                  <a:cubicBezTo>
                    <a:pt x="266" y="360"/>
                    <a:pt x="266" y="360"/>
                    <a:pt x="266" y="360"/>
                  </a:cubicBezTo>
                  <a:cubicBezTo>
                    <a:pt x="265" y="359"/>
                    <a:pt x="265" y="359"/>
                    <a:pt x="265" y="359"/>
                  </a:cubicBezTo>
                  <a:cubicBezTo>
                    <a:pt x="263" y="358"/>
                    <a:pt x="263" y="358"/>
                    <a:pt x="263" y="358"/>
                  </a:cubicBezTo>
                  <a:cubicBezTo>
                    <a:pt x="261" y="357"/>
                    <a:pt x="261" y="357"/>
                    <a:pt x="261" y="357"/>
                  </a:cubicBezTo>
                  <a:cubicBezTo>
                    <a:pt x="256" y="354"/>
                    <a:pt x="256" y="354"/>
                    <a:pt x="256" y="354"/>
                  </a:cubicBezTo>
                  <a:cubicBezTo>
                    <a:pt x="251" y="361"/>
                    <a:pt x="251" y="361"/>
                    <a:pt x="251" y="361"/>
                  </a:cubicBezTo>
                  <a:cubicBezTo>
                    <a:pt x="248" y="364"/>
                    <a:pt x="248" y="364"/>
                    <a:pt x="248" y="364"/>
                  </a:cubicBezTo>
                  <a:cubicBezTo>
                    <a:pt x="246" y="366"/>
                    <a:pt x="246" y="366"/>
                    <a:pt x="246" y="366"/>
                  </a:cubicBezTo>
                  <a:cubicBezTo>
                    <a:pt x="243" y="369"/>
                    <a:pt x="243" y="369"/>
                    <a:pt x="243" y="369"/>
                  </a:cubicBezTo>
                  <a:cubicBezTo>
                    <a:pt x="241" y="371"/>
                    <a:pt x="239" y="373"/>
                    <a:pt x="237" y="375"/>
                  </a:cubicBezTo>
                  <a:cubicBezTo>
                    <a:pt x="233" y="379"/>
                    <a:pt x="230" y="383"/>
                    <a:pt x="226" y="386"/>
                  </a:cubicBezTo>
                  <a:cubicBezTo>
                    <a:pt x="231" y="383"/>
                    <a:pt x="236" y="378"/>
                    <a:pt x="241" y="374"/>
                  </a:cubicBezTo>
                  <a:cubicBezTo>
                    <a:pt x="243" y="372"/>
                    <a:pt x="245" y="370"/>
                    <a:pt x="247" y="367"/>
                  </a:cubicBezTo>
                  <a:cubicBezTo>
                    <a:pt x="249" y="366"/>
                    <a:pt x="249" y="366"/>
                    <a:pt x="249" y="366"/>
                  </a:cubicBezTo>
                  <a:cubicBezTo>
                    <a:pt x="250" y="365"/>
                    <a:pt x="250" y="365"/>
                    <a:pt x="250" y="365"/>
                  </a:cubicBezTo>
                  <a:cubicBezTo>
                    <a:pt x="251" y="363"/>
                    <a:pt x="251" y="363"/>
                    <a:pt x="251" y="363"/>
                  </a:cubicBezTo>
                  <a:cubicBezTo>
                    <a:pt x="257" y="357"/>
                    <a:pt x="257" y="357"/>
                    <a:pt x="257" y="357"/>
                  </a:cubicBezTo>
                  <a:cubicBezTo>
                    <a:pt x="261" y="359"/>
                    <a:pt x="261" y="359"/>
                    <a:pt x="261" y="359"/>
                  </a:cubicBezTo>
                  <a:cubicBezTo>
                    <a:pt x="263" y="360"/>
                    <a:pt x="263" y="360"/>
                    <a:pt x="263" y="360"/>
                  </a:cubicBezTo>
                  <a:cubicBezTo>
                    <a:pt x="264" y="361"/>
                    <a:pt x="264" y="361"/>
                    <a:pt x="264" y="361"/>
                  </a:cubicBezTo>
                  <a:cubicBezTo>
                    <a:pt x="266" y="362"/>
                    <a:pt x="266" y="362"/>
                    <a:pt x="267" y="362"/>
                  </a:cubicBezTo>
                  <a:cubicBezTo>
                    <a:pt x="269" y="363"/>
                    <a:pt x="269" y="363"/>
                    <a:pt x="269" y="363"/>
                  </a:cubicBezTo>
                  <a:cubicBezTo>
                    <a:pt x="272" y="364"/>
                    <a:pt x="275" y="365"/>
                    <a:pt x="278" y="366"/>
                  </a:cubicBezTo>
                  <a:cubicBezTo>
                    <a:pt x="284" y="367"/>
                    <a:pt x="291" y="368"/>
                    <a:pt x="297" y="369"/>
                  </a:cubicBezTo>
                  <a:cubicBezTo>
                    <a:pt x="303" y="369"/>
                    <a:pt x="310" y="369"/>
                    <a:pt x="316" y="368"/>
                  </a:cubicBezTo>
                  <a:cubicBezTo>
                    <a:pt x="319" y="367"/>
                    <a:pt x="322" y="367"/>
                    <a:pt x="325" y="366"/>
                  </a:cubicBezTo>
                  <a:cubicBezTo>
                    <a:pt x="328" y="365"/>
                    <a:pt x="328" y="365"/>
                    <a:pt x="328" y="365"/>
                  </a:cubicBezTo>
                  <a:cubicBezTo>
                    <a:pt x="329" y="365"/>
                    <a:pt x="329" y="365"/>
                    <a:pt x="329" y="365"/>
                  </a:cubicBezTo>
                  <a:cubicBezTo>
                    <a:pt x="330" y="364"/>
                    <a:pt x="331" y="364"/>
                    <a:pt x="331" y="364"/>
                  </a:cubicBezTo>
                  <a:cubicBezTo>
                    <a:pt x="334" y="363"/>
                    <a:pt x="336" y="362"/>
                    <a:pt x="339" y="361"/>
                  </a:cubicBezTo>
                  <a:cubicBezTo>
                    <a:pt x="342" y="368"/>
                    <a:pt x="342" y="368"/>
                    <a:pt x="342" y="368"/>
                  </a:cubicBezTo>
                  <a:cubicBezTo>
                    <a:pt x="342" y="369"/>
                    <a:pt x="342" y="370"/>
                    <a:pt x="343" y="371"/>
                  </a:cubicBezTo>
                  <a:cubicBezTo>
                    <a:pt x="343" y="372"/>
                    <a:pt x="343" y="372"/>
                    <a:pt x="343" y="372"/>
                  </a:cubicBezTo>
                  <a:cubicBezTo>
                    <a:pt x="343" y="372"/>
                    <a:pt x="343" y="372"/>
                    <a:pt x="343" y="372"/>
                  </a:cubicBezTo>
                  <a:cubicBezTo>
                    <a:pt x="344" y="373"/>
                    <a:pt x="344" y="373"/>
                    <a:pt x="344" y="373"/>
                  </a:cubicBezTo>
                  <a:cubicBezTo>
                    <a:pt x="345" y="376"/>
                    <a:pt x="346" y="378"/>
                    <a:pt x="348" y="381"/>
                  </a:cubicBezTo>
                  <a:cubicBezTo>
                    <a:pt x="351" y="386"/>
                    <a:pt x="354" y="390"/>
                    <a:pt x="358" y="394"/>
                  </a:cubicBezTo>
                  <a:cubicBezTo>
                    <a:pt x="361" y="399"/>
                    <a:pt x="366" y="403"/>
                    <a:pt x="370" y="406"/>
                  </a:cubicBezTo>
                  <a:cubicBezTo>
                    <a:pt x="372" y="408"/>
                    <a:pt x="375" y="409"/>
                    <a:pt x="377" y="411"/>
                  </a:cubicBezTo>
                  <a:cubicBezTo>
                    <a:pt x="378" y="411"/>
                    <a:pt x="378" y="411"/>
                    <a:pt x="378" y="411"/>
                  </a:cubicBezTo>
                  <a:cubicBezTo>
                    <a:pt x="379" y="412"/>
                    <a:pt x="379" y="412"/>
                    <a:pt x="379" y="412"/>
                  </a:cubicBezTo>
                  <a:cubicBezTo>
                    <a:pt x="380" y="413"/>
                    <a:pt x="381" y="413"/>
                    <a:pt x="382" y="414"/>
                  </a:cubicBezTo>
                  <a:cubicBezTo>
                    <a:pt x="384" y="415"/>
                    <a:pt x="386" y="416"/>
                    <a:pt x="388" y="417"/>
                  </a:cubicBezTo>
                  <a:cubicBezTo>
                    <a:pt x="381" y="433"/>
                    <a:pt x="381" y="433"/>
                    <a:pt x="381" y="433"/>
                  </a:cubicBezTo>
                  <a:cubicBezTo>
                    <a:pt x="376" y="445"/>
                    <a:pt x="376" y="445"/>
                    <a:pt x="376" y="445"/>
                  </a:cubicBezTo>
                  <a:cubicBezTo>
                    <a:pt x="372" y="454"/>
                    <a:pt x="369" y="462"/>
                    <a:pt x="365" y="471"/>
                  </a:cubicBezTo>
                  <a:cubicBezTo>
                    <a:pt x="359" y="488"/>
                    <a:pt x="352" y="504"/>
                    <a:pt x="346" y="521"/>
                  </a:cubicBezTo>
                  <a:cubicBezTo>
                    <a:pt x="352" y="505"/>
                    <a:pt x="358" y="488"/>
                    <a:pt x="365" y="471"/>
                  </a:cubicBezTo>
                  <a:cubicBezTo>
                    <a:pt x="368" y="462"/>
                    <a:pt x="372" y="454"/>
                    <a:pt x="375" y="445"/>
                  </a:cubicBezTo>
                  <a:cubicBezTo>
                    <a:pt x="377" y="441"/>
                    <a:pt x="379" y="437"/>
                    <a:pt x="381" y="433"/>
                  </a:cubicBezTo>
                  <a:cubicBezTo>
                    <a:pt x="388" y="417"/>
                    <a:pt x="388" y="417"/>
                    <a:pt x="388" y="417"/>
                  </a:cubicBezTo>
                  <a:cubicBezTo>
                    <a:pt x="385" y="416"/>
                    <a:pt x="382" y="414"/>
                    <a:pt x="380" y="413"/>
                  </a:cubicBezTo>
                  <a:cubicBezTo>
                    <a:pt x="380" y="413"/>
                    <a:pt x="379" y="413"/>
                    <a:pt x="379" y="412"/>
                  </a:cubicBezTo>
                  <a:cubicBezTo>
                    <a:pt x="378" y="412"/>
                    <a:pt x="378" y="412"/>
                    <a:pt x="378" y="412"/>
                  </a:cubicBezTo>
                  <a:cubicBezTo>
                    <a:pt x="377" y="411"/>
                    <a:pt x="377" y="411"/>
                    <a:pt x="377" y="411"/>
                  </a:cubicBezTo>
                  <a:cubicBezTo>
                    <a:pt x="376" y="411"/>
                    <a:pt x="375" y="410"/>
                    <a:pt x="375" y="410"/>
                  </a:cubicBezTo>
                  <a:cubicBezTo>
                    <a:pt x="372" y="408"/>
                    <a:pt x="369" y="406"/>
                    <a:pt x="366" y="403"/>
                  </a:cubicBezTo>
                  <a:cubicBezTo>
                    <a:pt x="360" y="398"/>
                    <a:pt x="355" y="392"/>
                    <a:pt x="351" y="386"/>
                  </a:cubicBezTo>
                  <a:cubicBezTo>
                    <a:pt x="349" y="382"/>
                    <a:pt x="347" y="379"/>
                    <a:pt x="345" y="376"/>
                  </a:cubicBezTo>
                  <a:cubicBezTo>
                    <a:pt x="345" y="375"/>
                    <a:pt x="344" y="374"/>
                    <a:pt x="344" y="373"/>
                  </a:cubicBezTo>
                  <a:cubicBezTo>
                    <a:pt x="343" y="372"/>
                    <a:pt x="343" y="372"/>
                    <a:pt x="343" y="372"/>
                  </a:cubicBezTo>
                  <a:cubicBezTo>
                    <a:pt x="342" y="370"/>
                    <a:pt x="342" y="370"/>
                    <a:pt x="342" y="370"/>
                  </a:cubicBezTo>
                  <a:cubicBezTo>
                    <a:pt x="341" y="367"/>
                    <a:pt x="340" y="364"/>
                    <a:pt x="339" y="361"/>
                  </a:cubicBezTo>
                  <a:cubicBezTo>
                    <a:pt x="336" y="362"/>
                    <a:pt x="334" y="363"/>
                    <a:pt x="331" y="364"/>
                  </a:cubicBezTo>
                  <a:cubicBezTo>
                    <a:pt x="330" y="364"/>
                    <a:pt x="330" y="365"/>
                    <a:pt x="329" y="365"/>
                  </a:cubicBezTo>
                  <a:cubicBezTo>
                    <a:pt x="328" y="365"/>
                    <a:pt x="328" y="365"/>
                    <a:pt x="328" y="365"/>
                  </a:cubicBezTo>
                  <a:cubicBezTo>
                    <a:pt x="325" y="366"/>
                    <a:pt x="325" y="366"/>
                    <a:pt x="325" y="366"/>
                  </a:cubicBezTo>
                  <a:cubicBezTo>
                    <a:pt x="322" y="367"/>
                    <a:pt x="319" y="368"/>
                    <a:pt x="316" y="368"/>
                  </a:cubicBezTo>
                  <a:cubicBezTo>
                    <a:pt x="309" y="369"/>
                    <a:pt x="303" y="369"/>
                    <a:pt x="297" y="369"/>
                  </a:cubicBezTo>
                  <a:cubicBezTo>
                    <a:pt x="290" y="369"/>
                    <a:pt x="284" y="368"/>
                    <a:pt x="278" y="366"/>
                  </a:cubicBezTo>
                  <a:cubicBezTo>
                    <a:pt x="275" y="366"/>
                    <a:pt x="272" y="365"/>
                    <a:pt x="269" y="364"/>
                  </a:cubicBezTo>
                  <a:cubicBezTo>
                    <a:pt x="268" y="363"/>
                    <a:pt x="267" y="363"/>
                    <a:pt x="267" y="363"/>
                  </a:cubicBezTo>
                  <a:cubicBezTo>
                    <a:pt x="266" y="362"/>
                    <a:pt x="266" y="362"/>
                    <a:pt x="264" y="362"/>
                  </a:cubicBezTo>
                  <a:cubicBezTo>
                    <a:pt x="262" y="361"/>
                    <a:pt x="262" y="361"/>
                    <a:pt x="262" y="361"/>
                  </a:cubicBezTo>
                  <a:cubicBezTo>
                    <a:pt x="261" y="360"/>
                    <a:pt x="261" y="360"/>
                    <a:pt x="261" y="360"/>
                  </a:cubicBezTo>
                  <a:cubicBezTo>
                    <a:pt x="257" y="358"/>
                    <a:pt x="257" y="358"/>
                    <a:pt x="257" y="358"/>
                  </a:cubicBezTo>
                  <a:cubicBezTo>
                    <a:pt x="252" y="364"/>
                    <a:pt x="252" y="364"/>
                    <a:pt x="252" y="364"/>
                  </a:cubicBezTo>
                  <a:cubicBezTo>
                    <a:pt x="250" y="366"/>
                    <a:pt x="250" y="366"/>
                    <a:pt x="250" y="366"/>
                  </a:cubicBezTo>
                  <a:cubicBezTo>
                    <a:pt x="248" y="368"/>
                    <a:pt x="248" y="368"/>
                    <a:pt x="248" y="368"/>
                  </a:cubicBezTo>
                  <a:cubicBezTo>
                    <a:pt x="246" y="370"/>
                    <a:pt x="244" y="372"/>
                    <a:pt x="241" y="375"/>
                  </a:cubicBezTo>
                  <a:cubicBezTo>
                    <a:pt x="237" y="379"/>
                    <a:pt x="232" y="383"/>
                    <a:pt x="227" y="387"/>
                  </a:cubicBezTo>
                  <a:cubicBezTo>
                    <a:pt x="225" y="389"/>
                    <a:pt x="222" y="391"/>
                    <a:pt x="220" y="392"/>
                  </a:cubicBezTo>
                  <a:cubicBezTo>
                    <a:pt x="217" y="395"/>
                    <a:pt x="215" y="397"/>
                    <a:pt x="212" y="398"/>
                  </a:cubicBezTo>
                  <a:cubicBezTo>
                    <a:pt x="208" y="402"/>
                    <a:pt x="204" y="405"/>
                    <a:pt x="204" y="406"/>
                  </a:cubicBezTo>
                  <a:cubicBezTo>
                    <a:pt x="205" y="406"/>
                    <a:pt x="206" y="406"/>
                    <a:pt x="208" y="405"/>
                  </a:cubicBezTo>
                  <a:cubicBezTo>
                    <a:pt x="208" y="405"/>
                    <a:pt x="208" y="406"/>
                    <a:pt x="208" y="406"/>
                  </a:cubicBezTo>
                  <a:cubicBezTo>
                    <a:pt x="209" y="411"/>
                    <a:pt x="214" y="426"/>
                    <a:pt x="223" y="449"/>
                  </a:cubicBezTo>
                  <a:cubicBezTo>
                    <a:pt x="222" y="449"/>
                    <a:pt x="222" y="449"/>
                    <a:pt x="222" y="449"/>
                  </a:cubicBezTo>
                  <a:cubicBezTo>
                    <a:pt x="217" y="438"/>
                    <a:pt x="214" y="431"/>
                    <a:pt x="212" y="427"/>
                  </a:cubicBezTo>
                  <a:cubicBezTo>
                    <a:pt x="210" y="423"/>
                    <a:pt x="209" y="422"/>
                    <a:pt x="209" y="422"/>
                  </a:cubicBezTo>
                  <a:cubicBezTo>
                    <a:pt x="207" y="421"/>
                    <a:pt x="208" y="426"/>
                    <a:pt x="206" y="423"/>
                  </a:cubicBezTo>
                  <a:cubicBezTo>
                    <a:pt x="216" y="445"/>
                    <a:pt x="225" y="467"/>
                    <a:pt x="232" y="490"/>
                  </a:cubicBezTo>
                  <a:cubicBezTo>
                    <a:pt x="234" y="496"/>
                    <a:pt x="238" y="507"/>
                    <a:pt x="240" y="513"/>
                  </a:cubicBezTo>
                  <a:cubicBezTo>
                    <a:pt x="251" y="541"/>
                    <a:pt x="260" y="569"/>
                    <a:pt x="268" y="598"/>
                  </a:cubicBezTo>
                  <a:cubicBezTo>
                    <a:pt x="271" y="608"/>
                    <a:pt x="271" y="608"/>
                    <a:pt x="271" y="608"/>
                  </a:cubicBezTo>
                  <a:cubicBezTo>
                    <a:pt x="273" y="614"/>
                    <a:pt x="273" y="614"/>
                    <a:pt x="273" y="614"/>
                  </a:cubicBezTo>
                  <a:cubicBezTo>
                    <a:pt x="274" y="619"/>
                    <a:pt x="274" y="619"/>
                    <a:pt x="274" y="619"/>
                  </a:cubicBezTo>
                  <a:cubicBezTo>
                    <a:pt x="275" y="622"/>
                    <a:pt x="275" y="622"/>
                    <a:pt x="275" y="622"/>
                  </a:cubicBezTo>
                  <a:cubicBezTo>
                    <a:pt x="268" y="622"/>
                    <a:pt x="268" y="622"/>
                    <a:pt x="268" y="622"/>
                  </a:cubicBezTo>
                  <a:cubicBezTo>
                    <a:pt x="268" y="621"/>
                    <a:pt x="268" y="621"/>
                    <a:pt x="268" y="621"/>
                  </a:cubicBezTo>
                  <a:cubicBezTo>
                    <a:pt x="263" y="604"/>
                    <a:pt x="263" y="604"/>
                    <a:pt x="263" y="604"/>
                  </a:cubicBezTo>
                  <a:cubicBezTo>
                    <a:pt x="261" y="595"/>
                    <a:pt x="261" y="595"/>
                    <a:pt x="261" y="595"/>
                  </a:cubicBezTo>
                  <a:cubicBezTo>
                    <a:pt x="257" y="582"/>
                    <a:pt x="253" y="570"/>
                    <a:pt x="249" y="557"/>
                  </a:cubicBezTo>
                  <a:cubicBezTo>
                    <a:pt x="241" y="532"/>
                    <a:pt x="232" y="507"/>
                    <a:pt x="223" y="483"/>
                  </a:cubicBezTo>
                  <a:cubicBezTo>
                    <a:pt x="218" y="471"/>
                    <a:pt x="213" y="459"/>
                    <a:pt x="208" y="447"/>
                  </a:cubicBezTo>
                  <a:cubicBezTo>
                    <a:pt x="206" y="441"/>
                    <a:pt x="203" y="435"/>
                    <a:pt x="201" y="429"/>
                  </a:cubicBezTo>
                  <a:cubicBezTo>
                    <a:pt x="196" y="420"/>
                    <a:pt x="196" y="420"/>
                    <a:pt x="196" y="420"/>
                  </a:cubicBezTo>
                  <a:cubicBezTo>
                    <a:pt x="190" y="406"/>
                    <a:pt x="190" y="406"/>
                    <a:pt x="190" y="406"/>
                  </a:cubicBezTo>
                  <a:cubicBezTo>
                    <a:pt x="185" y="407"/>
                    <a:pt x="185" y="407"/>
                    <a:pt x="185" y="407"/>
                  </a:cubicBezTo>
                  <a:cubicBezTo>
                    <a:pt x="182" y="407"/>
                    <a:pt x="182" y="407"/>
                    <a:pt x="182" y="407"/>
                  </a:cubicBezTo>
                  <a:cubicBezTo>
                    <a:pt x="182" y="407"/>
                    <a:pt x="181" y="408"/>
                    <a:pt x="181" y="408"/>
                  </a:cubicBezTo>
                  <a:cubicBezTo>
                    <a:pt x="180" y="408"/>
                    <a:pt x="180" y="408"/>
                    <a:pt x="180" y="408"/>
                  </a:cubicBezTo>
                  <a:cubicBezTo>
                    <a:pt x="178" y="408"/>
                    <a:pt x="177" y="408"/>
                    <a:pt x="175" y="408"/>
                  </a:cubicBezTo>
                  <a:cubicBezTo>
                    <a:pt x="172" y="408"/>
                    <a:pt x="169" y="407"/>
                    <a:pt x="166" y="407"/>
                  </a:cubicBezTo>
                  <a:cubicBezTo>
                    <a:pt x="159" y="405"/>
                    <a:pt x="154" y="402"/>
                    <a:pt x="149" y="397"/>
                  </a:cubicBezTo>
                  <a:cubicBezTo>
                    <a:pt x="144" y="393"/>
                    <a:pt x="140" y="388"/>
                    <a:pt x="138" y="382"/>
                  </a:cubicBezTo>
                  <a:cubicBezTo>
                    <a:pt x="136" y="376"/>
                    <a:pt x="136" y="370"/>
                    <a:pt x="138" y="366"/>
                  </a:cubicBezTo>
                  <a:cubicBezTo>
                    <a:pt x="139" y="364"/>
                    <a:pt x="141" y="362"/>
                    <a:pt x="143" y="360"/>
                  </a:cubicBezTo>
                  <a:cubicBezTo>
                    <a:pt x="145" y="358"/>
                    <a:pt x="148" y="357"/>
                    <a:pt x="151" y="356"/>
                  </a:cubicBezTo>
                  <a:cubicBezTo>
                    <a:pt x="156" y="355"/>
                    <a:pt x="162" y="356"/>
                    <a:pt x="167" y="359"/>
                  </a:cubicBezTo>
                  <a:cubicBezTo>
                    <a:pt x="172" y="362"/>
                    <a:pt x="177" y="367"/>
                    <a:pt x="180" y="373"/>
                  </a:cubicBezTo>
                  <a:cubicBezTo>
                    <a:pt x="181" y="374"/>
                    <a:pt x="182" y="375"/>
                    <a:pt x="183" y="377"/>
                  </a:cubicBezTo>
                  <a:cubicBezTo>
                    <a:pt x="185" y="382"/>
                    <a:pt x="185" y="382"/>
                    <a:pt x="185" y="382"/>
                  </a:cubicBezTo>
                  <a:cubicBezTo>
                    <a:pt x="193" y="398"/>
                    <a:pt x="193" y="398"/>
                    <a:pt x="193" y="398"/>
                  </a:cubicBezTo>
                  <a:cubicBezTo>
                    <a:pt x="195" y="397"/>
                    <a:pt x="197" y="396"/>
                    <a:pt x="200" y="395"/>
                  </a:cubicBezTo>
                  <a:cubicBezTo>
                    <a:pt x="201" y="394"/>
                    <a:pt x="202" y="394"/>
                    <a:pt x="203" y="393"/>
                  </a:cubicBezTo>
                  <a:cubicBezTo>
                    <a:pt x="204" y="393"/>
                    <a:pt x="205" y="392"/>
                    <a:pt x="206" y="392"/>
                  </a:cubicBezTo>
                  <a:cubicBezTo>
                    <a:pt x="207" y="391"/>
                    <a:pt x="207" y="391"/>
                    <a:pt x="207" y="391"/>
                  </a:cubicBezTo>
                  <a:cubicBezTo>
                    <a:pt x="208" y="390"/>
                    <a:pt x="208" y="390"/>
                    <a:pt x="208" y="390"/>
                  </a:cubicBezTo>
                  <a:cubicBezTo>
                    <a:pt x="210" y="389"/>
                    <a:pt x="210" y="389"/>
                    <a:pt x="210" y="389"/>
                  </a:cubicBezTo>
                  <a:cubicBezTo>
                    <a:pt x="211" y="388"/>
                    <a:pt x="212" y="388"/>
                    <a:pt x="213" y="387"/>
                  </a:cubicBezTo>
                  <a:cubicBezTo>
                    <a:pt x="218" y="384"/>
                    <a:pt x="222" y="381"/>
                    <a:pt x="226" y="378"/>
                  </a:cubicBezTo>
                  <a:cubicBezTo>
                    <a:pt x="230" y="374"/>
                    <a:pt x="234" y="371"/>
                    <a:pt x="238" y="367"/>
                  </a:cubicBezTo>
                  <a:cubicBezTo>
                    <a:pt x="240" y="365"/>
                    <a:pt x="242" y="363"/>
                    <a:pt x="243" y="361"/>
                  </a:cubicBezTo>
                  <a:cubicBezTo>
                    <a:pt x="244" y="360"/>
                    <a:pt x="244" y="360"/>
                    <a:pt x="244" y="360"/>
                  </a:cubicBezTo>
                  <a:cubicBezTo>
                    <a:pt x="245" y="359"/>
                    <a:pt x="245" y="359"/>
                    <a:pt x="245" y="359"/>
                  </a:cubicBezTo>
                  <a:cubicBezTo>
                    <a:pt x="246" y="358"/>
                    <a:pt x="246" y="358"/>
                    <a:pt x="247" y="357"/>
                  </a:cubicBezTo>
                  <a:cubicBezTo>
                    <a:pt x="249" y="355"/>
                    <a:pt x="250" y="353"/>
                    <a:pt x="252" y="351"/>
                  </a:cubicBezTo>
                  <a:cubicBezTo>
                    <a:pt x="250" y="349"/>
                    <a:pt x="249" y="347"/>
                    <a:pt x="248" y="345"/>
                  </a:cubicBezTo>
                  <a:cubicBezTo>
                    <a:pt x="247" y="344"/>
                    <a:pt x="247" y="344"/>
                    <a:pt x="247" y="344"/>
                  </a:cubicBezTo>
                  <a:cubicBezTo>
                    <a:pt x="247" y="344"/>
                    <a:pt x="246" y="343"/>
                    <a:pt x="246" y="343"/>
                  </a:cubicBezTo>
                  <a:cubicBezTo>
                    <a:pt x="246" y="343"/>
                    <a:pt x="246" y="343"/>
                    <a:pt x="246" y="343"/>
                  </a:cubicBezTo>
                  <a:cubicBezTo>
                    <a:pt x="246" y="342"/>
                    <a:pt x="246" y="342"/>
                    <a:pt x="245" y="341"/>
                  </a:cubicBezTo>
                  <a:cubicBezTo>
                    <a:pt x="245" y="340"/>
                    <a:pt x="244" y="338"/>
                    <a:pt x="243" y="336"/>
                  </a:cubicBezTo>
                  <a:cubicBezTo>
                    <a:pt x="243" y="335"/>
                    <a:pt x="243" y="334"/>
                    <a:pt x="243" y="333"/>
                  </a:cubicBezTo>
                  <a:cubicBezTo>
                    <a:pt x="243" y="332"/>
                    <a:pt x="243" y="332"/>
                    <a:pt x="242" y="331"/>
                  </a:cubicBezTo>
                  <a:cubicBezTo>
                    <a:pt x="242" y="331"/>
                    <a:pt x="242" y="330"/>
                    <a:pt x="242" y="330"/>
                  </a:cubicBezTo>
                  <a:cubicBezTo>
                    <a:pt x="242" y="328"/>
                    <a:pt x="242" y="326"/>
                    <a:pt x="243" y="324"/>
                  </a:cubicBezTo>
                  <a:cubicBezTo>
                    <a:pt x="244" y="315"/>
                    <a:pt x="247" y="306"/>
                    <a:pt x="252" y="299"/>
                  </a:cubicBezTo>
                  <a:cubicBezTo>
                    <a:pt x="254" y="296"/>
                    <a:pt x="257" y="293"/>
                    <a:pt x="260" y="291"/>
                  </a:cubicBezTo>
                  <a:cubicBezTo>
                    <a:pt x="263" y="289"/>
                    <a:pt x="267" y="288"/>
                    <a:pt x="270" y="288"/>
                  </a:cubicBezTo>
                  <a:cubicBezTo>
                    <a:pt x="274" y="288"/>
                    <a:pt x="277" y="290"/>
                    <a:pt x="280" y="292"/>
                  </a:cubicBezTo>
                  <a:cubicBezTo>
                    <a:pt x="283" y="294"/>
                    <a:pt x="286" y="297"/>
                    <a:pt x="287" y="300"/>
                  </a:cubicBezTo>
                  <a:cubicBezTo>
                    <a:pt x="288" y="304"/>
                    <a:pt x="288" y="307"/>
                    <a:pt x="287" y="311"/>
                  </a:cubicBezTo>
                  <a:cubicBezTo>
                    <a:pt x="287" y="315"/>
                    <a:pt x="285" y="319"/>
                    <a:pt x="283" y="323"/>
                  </a:cubicBezTo>
                  <a:cubicBezTo>
                    <a:pt x="280" y="327"/>
                    <a:pt x="278" y="330"/>
                    <a:pt x="275" y="334"/>
                  </a:cubicBezTo>
                  <a:cubicBezTo>
                    <a:pt x="274" y="336"/>
                    <a:pt x="274" y="336"/>
                    <a:pt x="274" y="336"/>
                  </a:cubicBezTo>
                  <a:cubicBezTo>
                    <a:pt x="272" y="338"/>
                    <a:pt x="272" y="338"/>
                    <a:pt x="272" y="338"/>
                  </a:cubicBezTo>
                  <a:cubicBezTo>
                    <a:pt x="267" y="344"/>
                    <a:pt x="267" y="344"/>
                    <a:pt x="267" y="344"/>
                  </a:cubicBezTo>
                  <a:cubicBezTo>
                    <a:pt x="266" y="346"/>
                    <a:pt x="265" y="347"/>
                    <a:pt x="265" y="349"/>
                  </a:cubicBezTo>
                  <a:cubicBezTo>
                    <a:pt x="265" y="349"/>
                    <a:pt x="265" y="350"/>
                    <a:pt x="265" y="350"/>
                  </a:cubicBezTo>
                  <a:cubicBezTo>
                    <a:pt x="265" y="351"/>
                    <a:pt x="266" y="351"/>
                    <a:pt x="266" y="351"/>
                  </a:cubicBezTo>
                  <a:cubicBezTo>
                    <a:pt x="266" y="351"/>
                    <a:pt x="266" y="351"/>
                    <a:pt x="266" y="351"/>
                  </a:cubicBezTo>
                  <a:cubicBezTo>
                    <a:pt x="266" y="352"/>
                    <a:pt x="266" y="352"/>
                    <a:pt x="266" y="352"/>
                  </a:cubicBezTo>
                  <a:cubicBezTo>
                    <a:pt x="267" y="354"/>
                    <a:pt x="268" y="354"/>
                    <a:pt x="270" y="355"/>
                  </a:cubicBezTo>
                  <a:cubicBezTo>
                    <a:pt x="272" y="356"/>
                    <a:pt x="274" y="357"/>
                    <a:pt x="276" y="357"/>
                  </a:cubicBezTo>
                  <a:cubicBezTo>
                    <a:pt x="277" y="358"/>
                    <a:pt x="278" y="358"/>
                    <a:pt x="280" y="358"/>
                  </a:cubicBezTo>
                  <a:cubicBezTo>
                    <a:pt x="281" y="358"/>
                    <a:pt x="282" y="359"/>
                    <a:pt x="283" y="359"/>
                  </a:cubicBezTo>
                  <a:cubicBezTo>
                    <a:pt x="285" y="359"/>
                    <a:pt x="285" y="359"/>
                    <a:pt x="285" y="359"/>
                  </a:cubicBezTo>
                  <a:cubicBezTo>
                    <a:pt x="287" y="360"/>
                    <a:pt x="287" y="360"/>
                    <a:pt x="287" y="360"/>
                  </a:cubicBezTo>
                  <a:cubicBezTo>
                    <a:pt x="292" y="360"/>
                    <a:pt x="297" y="361"/>
                    <a:pt x="302" y="361"/>
                  </a:cubicBezTo>
                  <a:cubicBezTo>
                    <a:pt x="308" y="361"/>
                    <a:pt x="313" y="360"/>
                    <a:pt x="318" y="359"/>
                  </a:cubicBezTo>
                  <a:cubicBezTo>
                    <a:pt x="321" y="359"/>
                    <a:pt x="324" y="358"/>
                    <a:pt x="327" y="357"/>
                  </a:cubicBezTo>
                  <a:cubicBezTo>
                    <a:pt x="327" y="357"/>
                    <a:pt x="328" y="356"/>
                    <a:pt x="329" y="356"/>
                  </a:cubicBezTo>
                  <a:cubicBezTo>
                    <a:pt x="330" y="355"/>
                    <a:pt x="331" y="355"/>
                    <a:pt x="332" y="355"/>
                  </a:cubicBezTo>
                  <a:cubicBezTo>
                    <a:pt x="338" y="352"/>
                    <a:pt x="338" y="352"/>
                    <a:pt x="338" y="352"/>
                  </a:cubicBezTo>
                  <a:cubicBezTo>
                    <a:pt x="338" y="347"/>
                    <a:pt x="338" y="347"/>
                    <a:pt x="338" y="347"/>
                  </a:cubicBezTo>
                  <a:cubicBezTo>
                    <a:pt x="337" y="344"/>
                    <a:pt x="337" y="344"/>
                    <a:pt x="337" y="344"/>
                  </a:cubicBezTo>
                  <a:cubicBezTo>
                    <a:pt x="337" y="343"/>
                    <a:pt x="337" y="343"/>
                    <a:pt x="337" y="343"/>
                  </a:cubicBezTo>
                  <a:cubicBezTo>
                    <a:pt x="337" y="342"/>
                    <a:pt x="337" y="342"/>
                    <a:pt x="337" y="342"/>
                  </a:cubicBezTo>
                  <a:cubicBezTo>
                    <a:pt x="336" y="340"/>
                    <a:pt x="336" y="340"/>
                    <a:pt x="336" y="340"/>
                  </a:cubicBezTo>
                  <a:cubicBezTo>
                    <a:pt x="336" y="339"/>
                    <a:pt x="336" y="339"/>
                    <a:pt x="336" y="339"/>
                  </a:cubicBezTo>
                  <a:cubicBezTo>
                    <a:pt x="336" y="336"/>
                    <a:pt x="336" y="336"/>
                    <a:pt x="336" y="336"/>
                  </a:cubicBezTo>
                  <a:cubicBezTo>
                    <a:pt x="336" y="333"/>
                    <a:pt x="335" y="330"/>
                    <a:pt x="335" y="327"/>
                  </a:cubicBezTo>
                  <a:cubicBezTo>
                    <a:pt x="336" y="321"/>
                    <a:pt x="337" y="315"/>
                    <a:pt x="340" y="310"/>
                  </a:cubicBezTo>
                  <a:cubicBezTo>
                    <a:pt x="342" y="307"/>
                    <a:pt x="343" y="305"/>
                    <a:pt x="345" y="303"/>
                  </a:cubicBezTo>
                  <a:cubicBezTo>
                    <a:pt x="347" y="302"/>
                    <a:pt x="348" y="301"/>
                    <a:pt x="349" y="300"/>
                  </a:cubicBezTo>
                  <a:cubicBezTo>
                    <a:pt x="350" y="299"/>
                    <a:pt x="351" y="299"/>
                    <a:pt x="352" y="298"/>
                  </a:cubicBezTo>
                  <a:cubicBezTo>
                    <a:pt x="357" y="296"/>
                    <a:pt x="363" y="295"/>
                    <a:pt x="367" y="297"/>
                  </a:cubicBezTo>
                  <a:cubicBezTo>
                    <a:pt x="368" y="297"/>
                    <a:pt x="369" y="298"/>
                    <a:pt x="370" y="299"/>
                  </a:cubicBezTo>
                  <a:cubicBezTo>
                    <a:pt x="370" y="299"/>
                    <a:pt x="371" y="299"/>
                    <a:pt x="371" y="300"/>
                  </a:cubicBezTo>
                  <a:cubicBezTo>
                    <a:pt x="372" y="300"/>
                    <a:pt x="372" y="301"/>
                    <a:pt x="373" y="301"/>
                  </a:cubicBezTo>
                  <a:cubicBezTo>
                    <a:pt x="374" y="304"/>
                    <a:pt x="376" y="306"/>
                    <a:pt x="377" y="308"/>
                  </a:cubicBezTo>
                  <a:cubicBezTo>
                    <a:pt x="378" y="311"/>
                    <a:pt x="378" y="313"/>
                    <a:pt x="378" y="316"/>
                  </a:cubicBezTo>
                  <a:cubicBezTo>
                    <a:pt x="378" y="319"/>
                    <a:pt x="377" y="322"/>
                    <a:pt x="376" y="324"/>
                  </a:cubicBezTo>
                  <a:cubicBezTo>
                    <a:pt x="374" y="330"/>
                    <a:pt x="371" y="335"/>
                    <a:pt x="366" y="339"/>
                  </a:cubicBezTo>
                  <a:cubicBezTo>
                    <a:pt x="364" y="342"/>
                    <a:pt x="362" y="344"/>
                    <a:pt x="359" y="346"/>
                  </a:cubicBezTo>
                  <a:cubicBezTo>
                    <a:pt x="359" y="346"/>
                    <a:pt x="358" y="347"/>
                    <a:pt x="357" y="347"/>
                  </a:cubicBezTo>
                  <a:cubicBezTo>
                    <a:pt x="356" y="348"/>
                    <a:pt x="356" y="348"/>
                    <a:pt x="356" y="348"/>
                  </a:cubicBezTo>
                  <a:cubicBezTo>
                    <a:pt x="355" y="349"/>
                    <a:pt x="355" y="349"/>
                    <a:pt x="355" y="349"/>
                  </a:cubicBezTo>
                  <a:cubicBezTo>
                    <a:pt x="352" y="351"/>
                    <a:pt x="349" y="353"/>
                    <a:pt x="346" y="355"/>
                  </a:cubicBezTo>
                  <a:cubicBezTo>
                    <a:pt x="347" y="357"/>
                    <a:pt x="348" y="359"/>
                    <a:pt x="349" y="361"/>
                  </a:cubicBezTo>
                  <a:cubicBezTo>
                    <a:pt x="349" y="362"/>
                    <a:pt x="350" y="363"/>
                    <a:pt x="350" y="364"/>
                  </a:cubicBezTo>
                  <a:cubicBezTo>
                    <a:pt x="351" y="366"/>
                    <a:pt x="351" y="366"/>
                    <a:pt x="351" y="366"/>
                  </a:cubicBezTo>
                  <a:cubicBezTo>
                    <a:pt x="351" y="367"/>
                    <a:pt x="351" y="367"/>
                    <a:pt x="351" y="367"/>
                  </a:cubicBezTo>
                  <a:cubicBezTo>
                    <a:pt x="352" y="369"/>
                    <a:pt x="353" y="372"/>
                    <a:pt x="354" y="374"/>
                  </a:cubicBezTo>
                  <a:cubicBezTo>
                    <a:pt x="357" y="378"/>
                    <a:pt x="360" y="383"/>
                    <a:pt x="363" y="387"/>
                  </a:cubicBezTo>
                  <a:cubicBezTo>
                    <a:pt x="366" y="392"/>
                    <a:pt x="370" y="396"/>
                    <a:pt x="374" y="399"/>
                  </a:cubicBezTo>
                  <a:cubicBezTo>
                    <a:pt x="375" y="400"/>
                    <a:pt x="377" y="401"/>
                    <a:pt x="378" y="401"/>
                  </a:cubicBezTo>
                  <a:cubicBezTo>
                    <a:pt x="378" y="402"/>
                    <a:pt x="379" y="402"/>
                    <a:pt x="379" y="403"/>
                  </a:cubicBezTo>
                  <a:cubicBezTo>
                    <a:pt x="380" y="403"/>
                    <a:pt x="380" y="403"/>
                    <a:pt x="380" y="403"/>
                  </a:cubicBezTo>
                  <a:cubicBezTo>
                    <a:pt x="381" y="403"/>
                    <a:pt x="381" y="403"/>
                    <a:pt x="381" y="403"/>
                  </a:cubicBezTo>
                  <a:cubicBezTo>
                    <a:pt x="382" y="404"/>
                    <a:pt x="382" y="404"/>
                    <a:pt x="382" y="404"/>
                  </a:cubicBezTo>
                  <a:cubicBezTo>
                    <a:pt x="384" y="405"/>
                    <a:pt x="386" y="406"/>
                    <a:pt x="388" y="407"/>
                  </a:cubicBezTo>
                  <a:cubicBezTo>
                    <a:pt x="390" y="408"/>
                    <a:pt x="392" y="409"/>
                    <a:pt x="394" y="410"/>
                  </a:cubicBezTo>
                  <a:cubicBezTo>
                    <a:pt x="402" y="394"/>
                    <a:pt x="402" y="394"/>
                    <a:pt x="402" y="394"/>
                  </a:cubicBezTo>
                  <a:cubicBezTo>
                    <a:pt x="407" y="384"/>
                    <a:pt x="407" y="384"/>
                    <a:pt x="407" y="384"/>
                  </a:cubicBezTo>
                  <a:cubicBezTo>
                    <a:pt x="409" y="379"/>
                    <a:pt x="409" y="379"/>
                    <a:pt x="409" y="379"/>
                  </a:cubicBezTo>
                  <a:cubicBezTo>
                    <a:pt x="410" y="378"/>
                    <a:pt x="410" y="378"/>
                    <a:pt x="410" y="378"/>
                  </a:cubicBezTo>
                  <a:cubicBezTo>
                    <a:pt x="410" y="377"/>
                    <a:pt x="410" y="377"/>
                    <a:pt x="410" y="377"/>
                  </a:cubicBezTo>
                  <a:cubicBezTo>
                    <a:pt x="411" y="377"/>
                    <a:pt x="411" y="376"/>
                    <a:pt x="412" y="375"/>
                  </a:cubicBezTo>
                  <a:cubicBezTo>
                    <a:pt x="414" y="373"/>
                    <a:pt x="416" y="370"/>
                    <a:pt x="418" y="368"/>
                  </a:cubicBezTo>
                  <a:cubicBezTo>
                    <a:pt x="420" y="366"/>
                    <a:pt x="423" y="364"/>
                    <a:pt x="425" y="363"/>
                  </a:cubicBezTo>
                  <a:cubicBezTo>
                    <a:pt x="426" y="362"/>
                    <a:pt x="428" y="362"/>
                    <a:pt x="429" y="362"/>
                  </a:cubicBezTo>
                  <a:cubicBezTo>
                    <a:pt x="429" y="362"/>
                    <a:pt x="430" y="362"/>
                    <a:pt x="430" y="362"/>
                  </a:cubicBezTo>
                  <a:cubicBezTo>
                    <a:pt x="431" y="362"/>
                    <a:pt x="431" y="362"/>
                    <a:pt x="432" y="362"/>
                  </a:cubicBezTo>
                  <a:cubicBezTo>
                    <a:pt x="436" y="363"/>
                    <a:pt x="441" y="367"/>
                    <a:pt x="443" y="372"/>
                  </a:cubicBezTo>
                  <a:cubicBezTo>
                    <a:pt x="445" y="377"/>
                    <a:pt x="446" y="384"/>
                    <a:pt x="445" y="390"/>
                  </a:cubicBezTo>
                  <a:cubicBezTo>
                    <a:pt x="445" y="393"/>
                    <a:pt x="444" y="396"/>
                    <a:pt x="442" y="399"/>
                  </a:cubicBezTo>
                  <a:cubicBezTo>
                    <a:pt x="441" y="402"/>
                    <a:pt x="440" y="404"/>
                    <a:pt x="438" y="406"/>
                  </a:cubicBezTo>
                  <a:cubicBezTo>
                    <a:pt x="434" y="411"/>
                    <a:pt x="428" y="414"/>
                    <a:pt x="422" y="416"/>
                  </a:cubicBezTo>
                  <a:cubicBezTo>
                    <a:pt x="419" y="417"/>
                    <a:pt x="416" y="417"/>
                    <a:pt x="413" y="417"/>
                  </a:cubicBezTo>
                  <a:cubicBezTo>
                    <a:pt x="411" y="418"/>
                    <a:pt x="410" y="418"/>
                    <a:pt x="408" y="418"/>
                  </a:cubicBezTo>
                  <a:cubicBezTo>
                    <a:pt x="407" y="418"/>
                    <a:pt x="407" y="418"/>
                    <a:pt x="407" y="418"/>
                  </a:cubicBezTo>
                  <a:cubicBezTo>
                    <a:pt x="407" y="418"/>
                    <a:pt x="406" y="418"/>
                    <a:pt x="406" y="418"/>
                  </a:cubicBezTo>
                  <a:cubicBezTo>
                    <a:pt x="405" y="417"/>
                    <a:pt x="404" y="417"/>
                    <a:pt x="403" y="417"/>
                  </a:cubicBezTo>
                  <a:cubicBezTo>
                    <a:pt x="398" y="417"/>
                    <a:pt x="398" y="417"/>
                    <a:pt x="398" y="417"/>
                  </a:cubicBezTo>
                  <a:cubicBezTo>
                    <a:pt x="394" y="426"/>
                    <a:pt x="394" y="426"/>
                    <a:pt x="394" y="426"/>
                  </a:cubicBezTo>
                  <a:cubicBezTo>
                    <a:pt x="392" y="432"/>
                    <a:pt x="392" y="432"/>
                    <a:pt x="392" y="432"/>
                  </a:cubicBezTo>
                  <a:cubicBezTo>
                    <a:pt x="387" y="442"/>
                    <a:pt x="387" y="442"/>
                    <a:pt x="387" y="442"/>
                  </a:cubicBezTo>
                  <a:cubicBezTo>
                    <a:pt x="384" y="449"/>
                    <a:pt x="381" y="456"/>
                    <a:pt x="378" y="463"/>
                  </a:cubicBezTo>
                  <a:cubicBezTo>
                    <a:pt x="372" y="477"/>
                    <a:pt x="367" y="492"/>
                    <a:pt x="362" y="506"/>
                  </a:cubicBezTo>
                  <a:cubicBezTo>
                    <a:pt x="351" y="535"/>
                    <a:pt x="342" y="564"/>
                    <a:pt x="333" y="593"/>
                  </a:cubicBezTo>
                  <a:cubicBezTo>
                    <a:pt x="330" y="604"/>
                    <a:pt x="330" y="604"/>
                    <a:pt x="330" y="604"/>
                  </a:cubicBezTo>
                  <a:cubicBezTo>
                    <a:pt x="327" y="613"/>
                    <a:pt x="327" y="613"/>
                    <a:pt x="327" y="613"/>
                  </a:cubicBezTo>
                  <a:cubicBezTo>
                    <a:pt x="326" y="619"/>
                    <a:pt x="326" y="619"/>
                    <a:pt x="326" y="619"/>
                  </a:cubicBezTo>
                  <a:cubicBezTo>
                    <a:pt x="325" y="621"/>
                    <a:pt x="325" y="621"/>
                    <a:pt x="325" y="621"/>
                  </a:cubicBezTo>
                  <a:cubicBezTo>
                    <a:pt x="325" y="622"/>
                    <a:pt x="325" y="622"/>
                    <a:pt x="325" y="622"/>
                  </a:cubicBezTo>
                  <a:lnTo>
                    <a:pt x="318" y="62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pic>
        <p:nvPicPr>
          <p:cNvPr id="68" name="图片 9">
            <a:extLst>
              <a:ext uri="{FF2B5EF4-FFF2-40B4-BE49-F238E27FC236}">
                <a16:creationId xmlns:a16="http://schemas.microsoft.com/office/drawing/2014/main" id="{646A7D65-B329-4C97-A906-83A383730F7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40316" y="516091"/>
            <a:ext cx="1566018" cy="1108172"/>
          </a:xfrm>
          <a:prstGeom prst="rect">
            <a:avLst/>
          </a:prstGeom>
        </p:spPr>
      </p:pic>
      <p:pic>
        <p:nvPicPr>
          <p:cNvPr id="69" name="图片 19">
            <a:extLst>
              <a:ext uri="{FF2B5EF4-FFF2-40B4-BE49-F238E27FC236}">
                <a16:creationId xmlns:a16="http://schemas.microsoft.com/office/drawing/2014/main" id="{846B081B-B8CE-436F-A757-E194877186FC}"/>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2931557" y="160967"/>
            <a:ext cx="964437" cy="682471"/>
          </a:xfrm>
          <a:prstGeom prst="rect">
            <a:avLst/>
          </a:prstGeom>
        </p:spPr>
      </p:pic>
    </p:spTree>
    <p:extLst>
      <p:ext uri="{BB962C8B-B14F-4D97-AF65-F5344CB8AC3E}">
        <p14:creationId xmlns:p14="http://schemas.microsoft.com/office/powerpoint/2010/main" val="69448061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down)">
                                      <p:cBhvr>
                                        <p:cTn id="7" dur="750"/>
                                        <p:tgtEl>
                                          <p:spTgt spid="37"/>
                                        </p:tgtEl>
                                      </p:cBhvr>
                                    </p:animEffect>
                                  </p:childTnLst>
                                </p:cTn>
                              </p:par>
                            </p:childTnLst>
                          </p:cTn>
                        </p:par>
                        <p:par>
                          <p:cTn id="8" fill="hold">
                            <p:stCondLst>
                              <p:cond delay="750"/>
                            </p:stCondLst>
                            <p:childTnLst>
                              <p:par>
                                <p:cTn id="9" presetID="53" presetClass="entr" presetSubtype="16" fill="hold" grpId="0" nodeType="afterEffect">
                                  <p:stCondLst>
                                    <p:cond delay="0"/>
                                  </p:stCondLst>
                                  <p:iterate type="lt">
                                    <p:tmPct val="10000"/>
                                  </p:iterate>
                                  <p:childTnLst>
                                    <p:set>
                                      <p:cBhvr>
                                        <p:cTn id="10" dur="1" fill="hold">
                                          <p:stCondLst>
                                            <p:cond delay="0"/>
                                          </p:stCondLst>
                                        </p:cTn>
                                        <p:tgtEl>
                                          <p:spTgt spid="55"/>
                                        </p:tgtEl>
                                        <p:attrNameLst>
                                          <p:attrName>style.visibility</p:attrName>
                                        </p:attrNameLst>
                                      </p:cBhvr>
                                      <p:to>
                                        <p:strVal val="visible"/>
                                      </p:to>
                                    </p:set>
                                    <p:anim calcmode="lin" valueType="num">
                                      <p:cBhvr>
                                        <p:cTn id="11" dur="500" fill="hold"/>
                                        <p:tgtEl>
                                          <p:spTgt spid="55"/>
                                        </p:tgtEl>
                                        <p:attrNameLst>
                                          <p:attrName>ppt_w</p:attrName>
                                        </p:attrNameLst>
                                      </p:cBhvr>
                                      <p:tavLst>
                                        <p:tav tm="0">
                                          <p:val>
                                            <p:fltVal val="0"/>
                                          </p:val>
                                        </p:tav>
                                        <p:tav tm="100000">
                                          <p:val>
                                            <p:strVal val="#ppt_w"/>
                                          </p:val>
                                        </p:tav>
                                      </p:tavLst>
                                    </p:anim>
                                    <p:anim calcmode="lin" valueType="num">
                                      <p:cBhvr>
                                        <p:cTn id="12" dur="500" fill="hold"/>
                                        <p:tgtEl>
                                          <p:spTgt spid="55"/>
                                        </p:tgtEl>
                                        <p:attrNameLst>
                                          <p:attrName>ppt_h</p:attrName>
                                        </p:attrNameLst>
                                      </p:cBhvr>
                                      <p:tavLst>
                                        <p:tav tm="0">
                                          <p:val>
                                            <p:fltVal val="0"/>
                                          </p:val>
                                        </p:tav>
                                        <p:tav tm="100000">
                                          <p:val>
                                            <p:strVal val="#ppt_h"/>
                                          </p:val>
                                        </p:tav>
                                      </p:tavLst>
                                    </p:anim>
                                    <p:animEffect transition="in" filter="fade">
                                      <p:cBhvr>
                                        <p:cTn id="13" dur="500"/>
                                        <p:tgtEl>
                                          <p:spTgt spid="55"/>
                                        </p:tgtEl>
                                      </p:cBhvr>
                                    </p:animEffect>
                                  </p:childTnLst>
                                </p:cTn>
                              </p:par>
                              <p:par>
                                <p:cTn id="14" presetID="14" presetClass="entr" presetSubtype="10" fill="hold" nodeType="withEffect">
                                  <p:stCondLst>
                                    <p:cond delay="0"/>
                                  </p:stCondLst>
                                  <p:childTnLst>
                                    <p:set>
                                      <p:cBhvr>
                                        <p:cTn id="15" dur="1" fill="hold">
                                          <p:stCondLst>
                                            <p:cond delay="0"/>
                                          </p:stCondLst>
                                        </p:cTn>
                                        <p:tgtEl>
                                          <p:spTgt spid="68"/>
                                        </p:tgtEl>
                                        <p:attrNameLst>
                                          <p:attrName>style.visibility</p:attrName>
                                        </p:attrNameLst>
                                      </p:cBhvr>
                                      <p:to>
                                        <p:strVal val="visible"/>
                                      </p:to>
                                    </p:set>
                                    <p:animEffect transition="in" filter="randombar(horizontal)">
                                      <p:cBhvr>
                                        <p:cTn id="16" dur="500"/>
                                        <p:tgtEl>
                                          <p:spTgt spid="68"/>
                                        </p:tgtEl>
                                      </p:cBhvr>
                                    </p:animEffect>
                                  </p:childTnLst>
                                </p:cTn>
                              </p:par>
                              <p:par>
                                <p:cTn id="17" presetID="14" presetClass="entr" presetSubtype="10" fill="hold" nodeType="withEffect">
                                  <p:stCondLst>
                                    <p:cond delay="0"/>
                                  </p:stCondLst>
                                  <p:childTnLst>
                                    <p:set>
                                      <p:cBhvr>
                                        <p:cTn id="18" dur="1" fill="hold">
                                          <p:stCondLst>
                                            <p:cond delay="0"/>
                                          </p:stCondLst>
                                        </p:cTn>
                                        <p:tgtEl>
                                          <p:spTgt spid="69"/>
                                        </p:tgtEl>
                                        <p:attrNameLst>
                                          <p:attrName>style.visibility</p:attrName>
                                        </p:attrNameLst>
                                      </p:cBhvr>
                                      <p:to>
                                        <p:strVal val="visible"/>
                                      </p:to>
                                    </p:set>
                                    <p:animEffect transition="in" filter="randombar(horizontal)">
                                      <p:cBhvr>
                                        <p:cTn id="19"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8" name="图片 59">
            <a:extLst>
              <a:ext uri="{FF2B5EF4-FFF2-40B4-BE49-F238E27FC236}">
                <a16:creationId xmlns:a16="http://schemas.microsoft.com/office/drawing/2014/main" id="{F7936588-1547-4C36-96ED-D70EEC242085}"/>
              </a:ext>
            </a:extLst>
          </p:cNvPr>
          <p:cNvPicPr>
            <a:picLocks noChangeAspect="1"/>
          </p:cNvPicPr>
          <p:nvPr/>
        </p:nvPicPr>
        <p:blipFill>
          <a:blip r:embed="rId3"/>
          <a:stretch>
            <a:fillRect/>
          </a:stretch>
        </p:blipFill>
        <p:spPr>
          <a:xfrm>
            <a:off x="952475" y="768538"/>
            <a:ext cx="9415718" cy="4336528"/>
          </a:xfrm>
          <a:prstGeom prst="rect">
            <a:avLst/>
          </a:prstGeom>
        </p:spPr>
      </p:pic>
      <p:pic>
        <p:nvPicPr>
          <p:cNvPr id="59" name="图片 74">
            <a:extLst>
              <a:ext uri="{FF2B5EF4-FFF2-40B4-BE49-F238E27FC236}">
                <a16:creationId xmlns:a16="http://schemas.microsoft.com/office/drawing/2014/main" id="{3C592859-32B0-4BCE-BFB0-50F3722F8838}"/>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7454615" y="13038"/>
            <a:ext cx="1247169" cy="1620876"/>
          </a:xfrm>
          <a:prstGeom prst="rect">
            <a:avLst/>
          </a:prstGeom>
        </p:spPr>
      </p:pic>
      <p:pic>
        <p:nvPicPr>
          <p:cNvPr id="12" name="图片 11">
            <a:extLst>
              <a:ext uri="{FF2B5EF4-FFF2-40B4-BE49-F238E27FC236}">
                <a16:creationId xmlns:a16="http://schemas.microsoft.com/office/drawing/2014/main" id="{AC532A9B-2335-47B6-ACF9-919552F8CEB9}"/>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8096420" y="6161353"/>
            <a:ext cx="1778001" cy="683759"/>
          </a:xfrm>
          <a:prstGeom prst="rect">
            <a:avLst/>
          </a:prstGeom>
        </p:spPr>
      </p:pic>
      <p:pic>
        <p:nvPicPr>
          <p:cNvPr id="13" name="图片 12">
            <a:extLst>
              <a:ext uri="{FF2B5EF4-FFF2-40B4-BE49-F238E27FC236}">
                <a16:creationId xmlns:a16="http://schemas.microsoft.com/office/drawing/2014/main" id="{14FA2D53-D5EB-4057-8AC5-F60661FD3675}"/>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523943" y="6145230"/>
            <a:ext cx="1778001" cy="683759"/>
          </a:xfrm>
          <a:prstGeom prst="rect">
            <a:avLst/>
          </a:prstGeom>
        </p:spPr>
      </p:pic>
      <p:pic>
        <p:nvPicPr>
          <p:cNvPr id="14" name="图片 13">
            <a:extLst>
              <a:ext uri="{FF2B5EF4-FFF2-40B4-BE49-F238E27FC236}">
                <a16:creationId xmlns:a16="http://schemas.microsoft.com/office/drawing/2014/main" id="{4E5A7DB2-14AD-4B65-BFA6-BBE0BEBF10F8}"/>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0" y="6145229"/>
            <a:ext cx="1778001" cy="683759"/>
          </a:xfrm>
          <a:prstGeom prst="rect">
            <a:avLst/>
          </a:prstGeom>
        </p:spPr>
      </p:pic>
      <p:pic>
        <p:nvPicPr>
          <p:cNvPr id="15" name="图片 14">
            <a:extLst>
              <a:ext uri="{FF2B5EF4-FFF2-40B4-BE49-F238E27FC236}">
                <a16:creationId xmlns:a16="http://schemas.microsoft.com/office/drawing/2014/main" id="{31FDDC01-90B3-4862-86F3-176251973F91}"/>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10551723" y="63469"/>
            <a:ext cx="1566018" cy="1108172"/>
          </a:xfrm>
          <a:prstGeom prst="rect">
            <a:avLst/>
          </a:prstGeom>
        </p:spPr>
      </p:pic>
      <p:grpSp>
        <p:nvGrpSpPr>
          <p:cNvPr id="16" name="组合 15">
            <a:extLst>
              <a:ext uri="{FF2B5EF4-FFF2-40B4-BE49-F238E27FC236}">
                <a16:creationId xmlns:a16="http://schemas.microsoft.com/office/drawing/2014/main" id="{3CAB10D5-A676-425B-A3E9-63A08C9B2EAB}"/>
              </a:ext>
            </a:extLst>
          </p:cNvPr>
          <p:cNvGrpSpPr/>
          <p:nvPr/>
        </p:nvGrpSpPr>
        <p:grpSpPr>
          <a:xfrm rot="1359389">
            <a:off x="9312337" y="152147"/>
            <a:ext cx="1827856" cy="1765542"/>
            <a:chOff x="10101876" y="4297860"/>
            <a:chExt cx="1826037" cy="1763786"/>
          </a:xfrm>
        </p:grpSpPr>
        <p:sp>
          <p:nvSpPr>
            <p:cNvPr id="17" name="Freeform 26">
              <a:extLst>
                <a:ext uri="{FF2B5EF4-FFF2-40B4-BE49-F238E27FC236}">
                  <a16:creationId xmlns:a16="http://schemas.microsoft.com/office/drawing/2014/main" id="{76DEE696-B2DE-4DF1-816E-A8FBAC78840D}"/>
                </a:ext>
              </a:extLst>
            </p:cNvPr>
            <p:cNvSpPr>
              <a:spLocks noEditPoints="1"/>
            </p:cNvSpPr>
            <p:nvPr/>
          </p:nvSpPr>
          <p:spPr bwMode="auto">
            <a:xfrm>
              <a:off x="10122627" y="4297860"/>
              <a:ext cx="1745111" cy="1763786"/>
            </a:xfrm>
            <a:custGeom>
              <a:avLst/>
              <a:gdLst>
                <a:gd name="T0" fmla="*/ 341 w 356"/>
                <a:gd name="T1" fmla="*/ 95 h 359"/>
                <a:gd name="T2" fmla="*/ 210 w 356"/>
                <a:gd name="T3" fmla="*/ 14 h 359"/>
                <a:gd name="T4" fmla="*/ 60 w 356"/>
                <a:gd name="T5" fmla="*/ 72 h 359"/>
                <a:gd name="T6" fmla="*/ 43 w 356"/>
                <a:gd name="T7" fmla="*/ 111 h 359"/>
                <a:gd name="T8" fmla="*/ 37 w 356"/>
                <a:gd name="T9" fmla="*/ 119 h 359"/>
                <a:gd name="T10" fmla="*/ 13 w 356"/>
                <a:gd name="T11" fmla="*/ 165 h 359"/>
                <a:gd name="T12" fmla="*/ 41 w 356"/>
                <a:gd name="T13" fmla="*/ 301 h 359"/>
                <a:gd name="T14" fmla="*/ 213 w 356"/>
                <a:gd name="T15" fmla="*/ 343 h 359"/>
                <a:gd name="T16" fmla="*/ 337 w 356"/>
                <a:gd name="T17" fmla="*/ 217 h 359"/>
                <a:gd name="T18" fmla="*/ 341 w 356"/>
                <a:gd name="T19" fmla="*/ 95 h 359"/>
                <a:gd name="T20" fmla="*/ 278 w 356"/>
                <a:gd name="T21" fmla="*/ 170 h 359"/>
                <a:gd name="T22" fmla="*/ 278 w 356"/>
                <a:gd name="T23" fmla="*/ 159 h 359"/>
                <a:gd name="T24" fmla="*/ 279 w 356"/>
                <a:gd name="T25" fmla="*/ 153 h 359"/>
                <a:gd name="T26" fmla="*/ 280 w 356"/>
                <a:gd name="T27" fmla="*/ 144 h 359"/>
                <a:gd name="T28" fmla="*/ 278 w 356"/>
                <a:gd name="T29" fmla="*/ 170 h 359"/>
                <a:gd name="T30" fmla="*/ 274 w 356"/>
                <a:gd name="T31" fmla="*/ 226 h 359"/>
                <a:gd name="T32" fmla="*/ 276 w 356"/>
                <a:gd name="T33" fmla="*/ 220 h 359"/>
                <a:gd name="T34" fmla="*/ 278 w 356"/>
                <a:gd name="T35" fmla="*/ 211 h 359"/>
                <a:gd name="T36" fmla="*/ 297 w 356"/>
                <a:gd name="T37" fmla="*/ 179 h 359"/>
                <a:gd name="T38" fmla="*/ 298 w 356"/>
                <a:gd name="T39" fmla="*/ 175 h 359"/>
                <a:gd name="T40" fmla="*/ 291 w 356"/>
                <a:gd name="T41" fmla="*/ 199 h 359"/>
                <a:gd name="T42" fmla="*/ 274 w 356"/>
                <a:gd name="T43" fmla="*/ 226 h 359"/>
                <a:gd name="T44" fmla="*/ 325 w 356"/>
                <a:gd name="T45" fmla="*/ 117 h 359"/>
                <a:gd name="T46" fmla="*/ 281 w 356"/>
                <a:gd name="T47" fmla="*/ 54 h 359"/>
                <a:gd name="T48" fmla="*/ 325 w 356"/>
                <a:gd name="T49" fmla="*/ 117 h 359"/>
                <a:gd name="T50" fmla="*/ 31 w 356"/>
                <a:gd name="T51" fmla="*/ 188 h 359"/>
                <a:gd name="T52" fmla="*/ 34 w 356"/>
                <a:gd name="T53" fmla="*/ 188 h 359"/>
                <a:gd name="T54" fmla="*/ 34 w 356"/>
                <a:gd name="T55" fmla="*/ 189 h 359"/>
                <a:gd name="T56" fmla="*/ 42 w 356"/>
                <a:gd name="T57" fmla="*/ 198 h 359"/>
                <a:gd name="T58" fmla="*/ 43 w 356"/>
                <a:gd name="T59" fmla="*/ 198 h 359"/>
                <a:gd name="T60" fmla="*/ 31 w 356"/>
                <a:gd name="T61" fmla="*/ 235 h 359"/>
                <a:gd name="T62" fmla="*/ 31 w 356"/>
                <a:gd name="T63" fmla="*/ 188 h 359"/>
                <a:gd name="T64" fmla="*/ 66 w 356"/>
                <a:gd name="T65" fmla="*/ 296 h 359"/>
                <a:gd name="T66" fmla="*/ 44 w 356"/>
                <a:gd name="T67" fmla="*/ 270 h 359"/>
                <a:gd name="T68" fmla="*/ 50 w 356"/>
                <a:gd name="T69" fmla="*/ 270 h 359"/>
                <a:gd name="T70" fmla="*/ 67 w 356"/>
                <a:gd name="T71" fmla="*/ 285 h 359"/>
                <a:gd name="T72" fmla="*/ 132 w 356"/>
                <a:gd name="T73" fmla="*/ 310 h 359"/>
                <a:gd name="T74" fmla="*/ 159 w 356"/>
                <a:gd name="T75" fmla="*/ 313 h 359"/>
                <a:gd name="T76" fmla="*/ 165 w 356"/>
                <a:gd name="T77" fmla="*/ 313 h 359"/>
                <a:gd name="T78" fmla="*/ 262 w 356"/>
                <a:gd name="T79" fmla="*/ 296 h 359"/>
                <a:gd name="T80" fmla="*/ 253 w 356"/>
                <a:gd name="T81" fmla="*/ 303 h 359"/>
                <a:gd name="T82" fmla="*/ 66 w 356"/>
                <a:gd name="T83" fmla="*/ 296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6" h="359">
                  <a:moveTo>
                    <a:pt x="341" y="95"/>
                  </a:moveTo>
                  <a:cubicBezTo>
                    <a:pt x="320" y="41"/>
                    <a:pt x="266" y="14"/>
                    <a:pt x="210" y="14"/>
                  </a:cubicBezTo>
                  <a:cubicBezTo>
                    <a:pt x="154" y="0"/>
                    <a:pt x="92" y="22"/>
                    <a:pt x="60" y="72"/>
                  </a:cubicBezTo>
                  <a:cubicBezTo>
                    <a:pt x="52" y="84"/>
                    <a:pt x="47" y="97"/>
                    <a:pt x="43" y="111"/>
                  </a:cubicBezTo>
                  <a:cubicBezTo>
                    <a:pt x="41" y="114"/>
                    <a:pt x="39" y="116"/>
                    <a:pt x="37" y="119"/>
                  </a:cubicBezTo>
                  <a:cubicBezTo>
                    <a:pt x="25" y="133"/>
                    <a:pt x="13" y="149"/>
                    <a:pt x="13" y="165"/>
                  </a:cubicBezTo>
                  <a:cubicBezTo>
                    <a:pt x="0" y="211"/>
                    <a:pt x="9" y="264"/>
                    <a:pt x="41" y="301"/>
                  </a:cubicBezTo>
                  <a:cubicBezTo>
                    <a:pt x="82" y="349"/>
                    <a:pt x="155" y="359"/>
                    <a:pt x="213" y="343"/>
                  </a:cubicBezTo>
                  <a:cubicBezTo>
                    <a:pt x="276" y="327"/>
                    <a:pt x="325" y="279"/>
                    <a:pt x="337" y="217"/>
                  </a:cubicBezTo>
                  <a:cubicBezTo>
                    <a:pt x="354" y="179"/>
                    <a:pt x="356" y="136"/>
                    <a:pt x="341" y="95"/>
                  </a:cubicBezTo>
                  <a:close/>
                  <a:moveTo>
                    <a:pt x="278" y="170"/>
                  </a:moveTo>
                  <a:cubicBezTo>
                    <a:pt x="278" y="166"/>
                    <a:pt x="278" y="163"/>
                    <a:pt x="278" y="159"/>
                  </a:cubicBezTo>
                  <a:cubicBezTo>
                    <a:pt x="279" y="157"/>
                    <a:pt x="279" y="155"/>
                    <a:pt x="279" y="153"/>
                  </a:cubicBezTo>
                  <a:cubicBezTo>
                    <a:pt x="280" y="150"/>
                    <a:pt x="280" y="147"/>
                    <a:pt x="280" y="144"/>
                  </a:cubicBezTo>
                  <a:cubicBezTo>
                    <a:pt x="281" y="153"/>
                    <a:pt x="280" y="162"/>
                    <a:pt x="278" y="170"/>
                  </a:cubicBezTo>
                  <a:close/>
                  <a:moveTo>
                    <a:pt x="274" y="226"/>
                  </a:moveTo>
                  <a:cubicBezTo>
                    <a:pt x="275" y="224"/>
                    <a:pt x="276" y="222"/>
                    <a:pt x="276" y="220"/>
                  </a:cubicBezTo>
                  <a:cubicBezTo>
                    <a:pt x="277" y="217"/>
                    <a:pt x="277" y="214"/>
                    <a:pt x="278" y="211"/>
                  </a:cubicBezTo>
                  <a:cubicBezTo>
                    <a:pt x="286" y="202"/>
                    <a:pt x="293" y="191"/>
                    <a:pt x="297" y="179"/>
                  </a:cubicBezTo>
                  <a:cubicBezTo>
                    <a:pt x="298" y="178"/>
                    <a:pt x="298" y="176"/>
                    <a:pt x="298" y="175"/>
                  </a:cubicBezTo>
                  <a:cubicBezTo>
                    <a:pt x="297" y="183"/>
                    <a:pt x="295" y="191"/>
                    <a:pt x="291" y="199"/>
                  </a:cubicBezTo>
                  <a:cubicBezTo>
                    <a:pt x="287" y="209"/>
                    <a:pt x="281" y="218"/>
                    <a:pt x="274" y="226"/>
                  </a:cubicBezTo>
                  <a:close/>
                  <a:moveTo>
                    <a:pt x="325" y="117"/>
                  </a:moveTo>
                  <a:cubicBezTo>
                    <a:pt x="315" y="93"/>
                    <a:pt x="299" y="71"/>
                    <a:pt x="281" y="54"/>
                  </a:cubicBezTo>
                  <a:cubicBezTo>
                    <a:pt x="304" y="69"/>
                    <a:pt x="318" y="91"/>
                    <a:pt x="325" y="117"/>
                  </a:cubicBezTo>
                  <a:close/>
                  <a:moveTo>
                    <a:pt x="31" y="188"/>
                  </a:moveTo>
                  <a:cubicBezTo>
                    <a:pt x="32" y="188"/>
                    <a:pt x="33" y="188"/>
                    <a:pt x="34" y="188"/>
                  </a:cubicBezTo>
                  <a:cubicBezTo>
                    <a:pt x="34" y="189"/>
                    <a:pt x="34" y="189"/>
                    <a:pt x="34" y="189"/>
                  </a:cubicBezTo>
                  <a:cubicBezTo>
                    <a:pt x="34" y="193"/>
                    <a:pt x="38" y="197"/>
                    <a:pt x="42" y="198"/>
                  </a:cubicBezTo>
                  <a:cubicBezTo>
                    <a:pt x="43" y="198"/>
                    <a:pt x="43" y="198"/>
                    <a:pt x="43" y="198"/>
                  </a:cubicBezTo>
                  <a:cubicBezTo>
                    <a:pt x="36" y="210"/>
                    <a:pt x="32" y="223"/>
                    <a:pt x="31" y="235"/>
                  </a:cubicBezTo>
                  <a:cubicBezTo>
                    <a:pt x="28" y="220"/>
                    <a:pt x="28" y="204"/>
                    <a:pt x="31" y="188"/>
                  </a:cubicBezTo>
                  <a:close/>
                  <a:moveTo>
                    <a:pt x="66" y="296"/>
                  </a:moveTo>
                  <a:cubicBezTo>
                    <a:pt x="57" y="289"/>
                    <a:pt x="50" y="280"/>
                    <a:pt x="44" y="270"/>
                  </a:cubicBezTo>
                  <a:cubicBezTo>
                    <a:pt x="46" y="270"/>
                    <a:pt x="48" y="270"/>
                    <a:pt x="50" y="270"/>
                  </a:cubicBezTo>
                  <a:cubicBezTo>
                    <a:pt x="55" y="275"/>
                    <a:pt x="61" y="280"/>
                    <a:pt x="67" y="285"/>
                  </a:cubicBezTo>
                  <a:cubicBezTo>
                    <a:pt x="84" y="298"/>
                    <a:pt x="109" y="314"/>
                    <a:pt x="132" y="310"/>
                  </a:cubicBezTo>
                  <a:cubicBezTo>
                    <a:pt x="139" y="315"/>
                    <a:pt x="150" y="315"/>
                    <a:pt x="159" y="313"/>
                  </a:cubicBezTo>
                  <a:cubicBezTo>
                    <a:pt x="161" y="313"/>
                    <a:pt x="163" y="313"/>
                    <a:pt x="165" y="313"/>
                  </a:cubicBezTo>
                  <a:cubicBezTo>
                    <a:pt x="198" y="318"/>
                    <a:pt x="232" y="312"/>
                    <a:pt x="262" y="296"/>
                  </a:cubicBezTo>
                  <a:cubicBezTo>
                    <a:pt x="259" y="298"/>
                    <a:pt x="256" y="301"/>
                    <a:pt x="253" y="303"/>
                  </a:cubicBezTo>
                  <a:cubicBezTo>
                    <a:pt x="198" y="338"/>
                    <a:pt x="117" y="340"/>
                    <a:pt x="66" y="296"/>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8" name="Freeform 27">
              <a:extLst>
                <a:ext uri="{FF2B5EF4-FFF2-40B4-BE49-F238E27FC236}">
                  <a16:creationId xmlns:a16="http://schemas.microsoft.com/office/drawing/2014/main" id="{7BD54D3D-8B04-447B-A530-FD2BE2BA7B56}"/>
                </a:ext>
              </a:extLst>
            </p:cNvPr>
            <p:cNvSpPr>
              <a:spLocks noEditPoints="1"/>
            </p:cNvSpPr>
            <p:nvPr/>
          </p:nvSpPr>
          <p:spPr bwMode="auto">
            <a:xfrm>
              <a:off x="10809465" y="5343682"/>
              <a:ext cx="377658" cy="354833"/>
            </a:xfrm>
            <a:custGeom>
              <a:avLst/>
              <a:gdLst>
                <a:gd name="T0" fmla="*/ 75 w 77"/>
                <a:gd name="T1" fmla="*/ 21 h 72"/>
                <a:gd name="T2" fmla="*/ 77 w 77"/>
                <a:gd name="T3" fmla="*/ 14 h 72"/>
                <a:gd name="T4" fmla="*/ 73 w 77"/>
                <a:gd name="T5" fmla="*/ 8 h 72"/>
                <a:gd name="T6" fmla="*/ 36 w 77"/>
                <a:gd name="T7" fmla="*/ 12 h 72"/>
                <a:gd name="T8" fmla="*/ 28 w 77"/>
                <a:gd name="T9" fmla="*/ 17 h 72"/>
                <a:gd name="T10" fmla="*/ 28 w 77"/>
                <a:gd name="T11" fmla="*/ 17 h 72"/>
                <a:gd name="T12" fmla="*/ 27 w 77"/>
                <a:gd name="T13" fmla="*/ 16 h 72"/>
                <a:gd name="T14" fmla="*/ 22 w 77"/>
                <a:gd name="T15" fmla="*/ 13 h 72"/>
                <a:gd name="T16" fmla="*/ 21 w 77"/>
                <a:gd name="T17" fmla="*/ 12 h 72"/>
                <a:gd name="T18" fmla="*/ 10 w 77"/>
                <a:gd name="T19" fmla="*/ 12 h 72"/>
                <a:gd name="T20" fmla="*/ 1 w 77"/>
                <a:gd name="T21" fmla="*/ 18 h 72"/>
                <a:gd name="T22" fmla="*/ 14 w 77"/>
                <a:gd name="T23" fmla="*/ 56 h 72"/>
                <a:gd name="T24" fmla="*/ 30 w 77"/>
                <a:gd name="T25" fmla="*/ 70 h 72"/>
                <a:gd name="T26" fmla="*/ 36 w 77"/>
                <a:gd name="T27" fmla="*/ 69 h 72"/>
                <a:gd name="T28" fmla="*/ 36 w 77"/>
                <a:gd name="T29" fmla="*/ 70 h 72"/>
                <a:gd name="T30" fmla="*/ 43 w 77"/>
                <a:gd name="T31" fmla="*/ 69 h 72"/>
                <a:gd name="T32" fmla="*/ 53 w 77"/>
                <a:gd name="T33" fmla="*/ 69 h 72"/>
                <a:gd name="T34" fmla="*/ 68 w 77"/>
                <a:gd name="T35" fmla="*/ 42 h 72"/>
                <a:gd name="T36" fmla="*/ 73 w 77"/>
                <a:gd name="T37" fmla="*/ 34 h 72"/>
                <a:gd name="T38" fmla="*/ 73 w 77"/>
                <a:gd name="T39" fmla="*/ 29 h 72"/>
                <a:gd name="T40" fmla="*/ 73 w 77"/>
                <a:gd name="T41" fmla="*/ 29 h 72"/>
                <a:gd name="T42" fmla="*/ 75 w 77"/>
                <a:gd name="T43" fmla="*/ 21 h 72"/>
                <a:gd name="T44" fmla="*/ 55 w 77"/>
                <a:gd name="T45" fmla="*/ 23 h 72"/>
                <a:gd name="T46" fmla="*/ 55 w 77"/>
                <a:gd name="T47" fmla="*/ 22 h 72"/>
                <a:gd name="T48" fmla="*/ 48 w 77"/>
                <a:gd name="T49" fmla="*/ 17 h 72"/>
                <a:gd name="T50" fmla="*/ 52 w 77"/>
                <a:gd name="T51" fmla="*/ 16 h 72"/>
                <a:gd name="T52" fmla="*/ 66 w 77"/>
                <a:gd name="T53" fmla="*/ 17 h 72"/>
                <a:gd name="T54" fmla="*/ 65 w 77"/>
                <a:gd name="T55" fmla="*/ 20 h 72"/>
                <a:gd name="T56" fmla="*/ 55 w 77"/>
                <a:gd name="T57" fmla="*/ 23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7" h="72">
                  <a:moveTo>
                    <a:pt x="75" y="21"/>
                  </a:moveTo>
                  <a:cubicBezTo>
                    <a:pt x="76" y="19"/>
                    <a:pt x="77" y="17"/>
                    <a:pt x="77" y="14"/>
                  </a:cubicBezTo>
                  <a:cubicBezTo>
                    <a:pt x="77" y="11"/>
                    <a:pt x="76" y="9"/>
                    <a:pt x="73" y="8"/>
                  </a:cubicBezTo>
                  <a:cubicBezTo>
                    <a:pt x="64" y="4"/>
                    <a:pt x="40" y="0"/>
                    <a:pt x="36" y="12"/>
                  </a:cubicBezTo>
                  <a:cubicBezTo>
                    <a:pt x="32" y="11"/>
                    <a:pt x="29" y="12"/>
                    <a:pt x="28" y="17"/>
                  </a:cubicBezTo>
                  <a:cubicBezTo>
                    <a:pt x="28" y="17"/>
                    <a:pt x="28" y="17"/>
                    <a:pt x="28" y="17"/>
                  </a:cubicBezTo>
                  <a:cubicBezTo>
                    <a:pt x="27" y="17"/>
                    <a:pt x="27" y="16"/>
                    <a:pt x="27" y="16"/>
                  </a:cubicBezTo>
                  <a:cubicBezTo>
                    <a:pt x="27" y="12"/>
                    <a:pt x="24" y="11"/>
                    <a:pt x="22" y="13"/>
                  </a:cubicBezTo>
                  <a:cubicBezTo>
                    <a:pt x="21" y="12"/>
                    <a:pt x="21" y="12"/>
                    <a:pt x="21" y="12"/>
                  </a:cubicBezTo>
                  <a:cubicBezTo>
                    <a:pt x="18" y="8"/>
                    <a:pt x="13" y="8"/>
                    <a:pt x="10" y="12"/>
                  </a:cubicBezTo>
                  <a:cubicBezTo>
                    <a:pt x="6" y="11"/>
                    <a:pt x="2" y="13"/>
                    <a:pt x="1" y="18"/>
                  </a:cubicBezTo>
                  <a:cubicBezTo>
                    <a:pt x="0" y="33"/>
                    <a:pt x="3" y="47"/>
                    <a:pt x="14" y="56"/>
                  </a:cubicBezTo>
                  <a:cubicBezTo>
                    <a:pt x="17" y="62"/>
                    <a:pt x="22" y="67"/>
                    <a:pt x="30" y="70"/>
                  </a:cubicBezTo>
                  <a:cubicBezTo>
                    <a:pt x="32" y="71"/>
                    <a:pt x="34" y="70"/>
                    <a:pt x="36" y="69"/>
                  </a:cubicBezTo>
                  <a:cubicBezTo>
                    <a:pt x="36" y="70"/>
                    <a:pt x="36" y="70"/>
                    <a:pt x="36" y="70"/>
                  </a:cubicBezTo>
                  <a:cubicBezTo>
                    <a:pt x="38" y="71"/>
                    <a:pt x="41" y="71"/>
                    <a:pt x="43" y="69"/>
                  </a:cubicBezTo>
                  <a:cubicBezTo>
                    <a:pt x="46" y="72"/>
                    <a:pt x="50" y="71"/>
                    <a:pt x="53" y="69"/>
                  </a:cubicBezTo>
                  <a:cubicBezTo>
                    <a:pt x="61" y="62"/>
                    <a:pt x="66" y="52"/>
                    <a:pt x="68" y="42"/>
                  </a:cubicBezTo>
                  <a:cubicBezTo>
                    <a:pt x="71" y="40"/>
                    <a:pt x="73" y="37"/>
                    <a:pt x="73" y="34"/>
                  </a:cubicBezTo>
                  <a:cubicBezTo>
                    <a:pt x="74" y="32"/>
                    <a:pt x="73" y="30"/>
                    <a:pt x="73" y="29"/>
                  </a:cubicBezTo>
                  <a:cubicBezTo>
                    <a:pt x="73" y="29"/>
                    <a:pt x="73" y="29"/>
                    <a:pt x="73" y="29"/>
                  </a:cubicBezTo>
                  <a:cubicBezTo>
                    <a:pt x="74" y="26"/>
                    <a:pt x="75" y="23"/>
                    <a:pt x="75" y="21"/>
                  </a:cubicBezTo>
                  <a:close/>
                  <a:moveTo>
                    <a:pt x="55" y="23"/>
                  </a:moveTo>
                  <a:cubicBezTo>
                    <a:pt x="55" y="22"/>
                    <a:pt x="55" y="22"/>
                    <a:pt x="55" y="22"/>
                  </a:cubicBezTo>
                  <a:cubicBezTo>
                    <a:pt x="53" y="19"/>
                    <a:pt x="51" y="17"/>
                    <a:pt x="48" y="17"/>
                  </a:cubicBezTo>
                  <a:cubicBezTo>
                    <a:pt x="49" y="16"/>
                    <a:pt x="50" y="16"/>
                    <a:pt x="52" y="16"/>
                  </a:cubicBezTo>
                  <a:cubicBezTo>
                    <a:pt x="56" y="15"/>
                    <a:pt x="61" y="16"/>
                    <a:pt x="66" y="17"/>
                  </a:cubicBezTo>
                  <a:cubicBezTo>
                    <a:pt x="66" y="18"/>
                    <a:pt x="65" y="19"/>
                    <a:pt x="65" y="20"/>
                  </a:cubicBezTo>
                  <a:cubicBezTo>
                    <a:pt x="62" y="18"/>
                    <a:pt x="57" y="19"/>
                    <a:pt x="55" y="23"/>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9" name="Freeform 118">
              <a:extLst>
                <a:ext uri="{FF2B5EF4-FFF2-40B4-BE49-F238E27FC236}">
                  <a16:creationId xmlns:a16="http://schemas.microsoft.com/office/drawing/2014/main" id="{A6306F66-9DEE-4F3A-A081-82026CAF4831}"/>
                </a:ext>
              </a:extLst>
            </p:cNvPr>
            <p:cNvSpPr>
              <a:spLocks noEditPoints="1"/>
            </p:cNvSpPr>
            <p:nvPr/>
          </p:nvSpPr>
          <p:spPr bwMode="auto">
            <a:xfrm>
              <a:off x="10101876" y="4316535"/>
              <a:ext cx="1826037" cy="1740961"/>
            </a:xfrm>
            <a:custGeom>
              <a:avLst/>
              <a:gdLst>
                <a:gd name="T0" fmla="*/ 256 w 372"/>
                <a:gd name="T1" fmla="*/ 37 h 354"/>
                <a:gd name="T2" fmla="*/ 123 w 372"/>
                <a:gd name="T3" fmla="*/ 21 h 354"/>
                <a:gd name="T4" fmla="*/ 17 w 372"/>
                <a:gd name="T5" fmla="*/ 149 h 354"/>
                <a:gd name="T6" fmla="*/ 66 w 372"/>
                <a:gd name="T7" fmla="*/ 301 h 354"/>
                <a:gd name="T8" fmla="*/ 249 w 372"/>
                <a:gd name="T9" fmla="*/ 333 h 354"/>
                <a:gd name="T10" fmla="*/ 369 w 372"/>
                <a:gd name="T11" fmla="*/ 167 h 354"/>
                <a:gd name="T12" fmla="*/ 256 w 372"/>
                <a:gd name="T13" fmla="*/ 37 h 354"/>
                <a:gd name="T14" fmla="*/ 302 w 372"/>
                <a:gd name="T15" fmla="*/ 275 h 354"/>
                <a:gd name="T16" fmla="*/ 141 w 372"/>
                <a:gd name="T17" fmla="*/ 316 h 354"/>
                <a:gd name="T18" fmla="*/ 30 w 372"/>
                <a:gd name="T19" fmla="*/ 175 h 354"/>
                <a:gd name="T20" fmla="*/ 116 w 372"/>
                <a:gd name="T21" fmla="*/ 42 h 354"/>
                <a:gd name="T22" fmla="*/ 239 w 372"/>
                <a:gd name="T23" fmla="*/ 38 h 354"/>
                <a:gd name="T24" fmla="*/ 237 w 372"/>
                <a:gd name="T25" fmla="*/ 38 h 354"/>
                <a:gd name="T26" fmla="*/ 235 w 372"/>
                <a:gd name="T27" fmla="*/ 54 h 354"/>
                <a:gd name="T28" fmla="*/ 268 w 372"/>
                <a:gd name="T29" fmla="*/ 59 h 354"/>
                <a:gd name="T30" fmla="*/ 270 w 372"/>
                <a:gd name="T31" fmla="*/ 61 h 354"/>
                <a:gd name="T32" fmla="*/ 276 w 372"/>
                <a:gd name="T33" fmla="*/ 61 h 354"/>
                <a:gd name="T34" fmla="*/ 312 w 372"/>
                <a:gd name="T35" fmla="*/ 79 h 354"/>
                <a:gd name="T36" fmla="*/ 346 w 372"/>
                <a:gd name="T37" fmla="*/ 136 h 354"/>
                <a:gd name="T38" fmla="*/ 302 w 372"/>
                <a:gd name="T39" fmla="*/ 275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2" h="354">
                  <a:moveTo>
                    <a:pt x="256" y="37"/>
                  </a:moveTo>
                  <a:cubicBezTo>
                    <a:pt x="218" y="8"/>
                    <a:pt x="170" y="0"/>
                    <a:pt x="123" y="21"/>
                  </a:cubicBezTo>
                  <a:cubicBezTo>
                    <a:pt x="71" y="44"/>
                    <a:pt x="32" y="95"/>
                    <a:pt x="17" y="149"/>
                  </a:cubicBezTo>
                  <a:cubicBezTo>
                    <a:pt x="0" y="207"/>
                    <a:pt x="19" y="264"/>
                    <a:pt x="66" y="301"/>
                  </a:cubicBezTo>
                  <a:cubicBezTo>
                    <a:pt x="116" y="339"/>
                    <a:pt x="189" y="354"/>
                    <a:pt x="249" y="333"/>
                  </a:cubicBezTo>
                  <a:cubicBezTo>
                    <a:pt x="318" y="309"/>
                    <a:pt x="365" y="239"/>
                    <a:pt x="369" y="167"/>
                  </a:cubicBezTo>
                  <a:cubicBezTo>
                    <a:pt x="372" y="99"/>
                    <a:pt x="323" y="39"/>
                    <a:pt x="256" y="37"/>
                  </a:cubicBezTo>
                  <a:close/>
                  <a:moveTo>
                    <a:pt x="302" y="275"/>
                  </a:moveTo>
                  <a:cubicBezTo>
                    <a:pt x="260" y="320"/>
                    <a:pt x="199" y="332"/>
                    <a:pt x="141" y="316"/>
                  </a:cubicBezTo>
                  <a:cubicBezTo>
                    <a:pt x="75" y="296"/>
                    <a:pt x="23" y="248"/>
                    <a:pt x="30" y="175"/>
                  </a:cubicBezTo>
                  <a:cubicBezTo>
                    <a:pt x="35" y="122"/>
                    <a:pt x="72" y="71"/>
                    <a:pt x="116" y="42"/>
                  </a:cubicBezTo>
                  <a:cubicBezTo>
                    <a:pt x="157" y="17"/>
                    <a:pt x="201" y="17"/>
                    <a:pt x="239" y="38"/>
                  </a:cubicBezTo>
                  <a:cubicBezTo>
                    <a:pt x="238" y="38"/>
                    <a:pt x="238" y="38"/>
                    <a:pt x="237" y="38"/>
                  </a:cubicBezTo>
                  <a:cubicBezTo>
                    <a:pt x="229" y="39"/>
                    <a:pt x="225" y="52"/>
                    <a:pt x="235" y="54"/>
                  </a:cubicBezTo>
                  <a:cubicBezTo>
                    <a:pt x="246" y="55"/>
                    <a:pt x="257" y="57"/>
                    <a:pt x="268" y="59"/>
                  </a:cubicBezTo>
                  <a:cubicBezTo>
                    <a:pt x="269" y="60"/>
                    <a:pt x="269" y="61"/>
                    <a:pt x="270" y="61"/>
                  </a:cubicBezTo>
                  <a:cubicBezTo>
                    <a:pt x="272" y="63"/>
                    <a:pt x="274" y="63"/>
                    <a:pt x="276" y="61"/>
                  </a:cubicBezTo>
                  <a:cubicBezTo>
                    <a:pt x="289" y="65"/>
                    <a:pt x="301" y="70"/>
                    <a:pt x="312" y="79"/>
                  </a:cubicBezTo>
                  <a:cubicBezTo>
                    <a:pt x="331" y="93"/>
                    <a:pt x="341" y="113"/>
                    <a:pt x="346" y="136"/>
                  </a:cubicBezTo>
                  <a:cubicBezTo>
                    <a:pt x="356" y="185"/>
                    <a:pt x="335" y="239"/>
                    <a:pt x="302" y="27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0" name="Freeform 119">
              <a:extLst>
                <a:ext uri="{FF2B5EF4-FFF2-40B4-BE49-F238E27FC236}">
                  <a16:creationId xmlns:a16="http://schemas.microsoft.com/office/drawing/2014/main" id="{55540D63-4D34-4115-A79C-EF73E98F40B3}"/>
                </a:ext>
              </a:extLst>
            </p:cNvPr>
            <p:cNvSpPr>
              <a:spLocks noEditPoints="1"/>
            </p:cNvSpPr>
            <p:nvPr/>
          </p:nvSpPr>
          <p:spPr bwMode="auto">
            <a:xfrm>
              <a:off x="10469158" y="5078076"/>
              <a:ext cx="1006396" cy="688914"/>
            </a:xfrm>
            <a:custGeom>
              <a:avLst/>
              <a:gdLst>
                <a:gd name="T0" fmla="*/ 193 w 205"/>
                <a:gd name="T1" fmla="*/ 4 h 140"/>
                <a:gd name="T2" fmla="*/ 163 w 205"/>
                <a:gd name="T3" fmla="*/ 36 h 140"/>
                <a:gd name="T4" fmla="*/ 150 w 205"/>
                <a:gd name="T5" fmla="*/ 43 h 140"/>
                <a:gd name="T6" fmla="*/ 144 w 205"/>
                <a:gd name="T7" fmla="*/ 45 h 140"/>
                <a:gd name="T8" fmla="*/ 110 w 205"/>
                <a:gd name="T9" fmla="*/ 52 h 140"/>
                <a:gd name="T10" fmla="*/ 12 w 205"/>
                <a:gd name="T11" fmla="*/ 19 h 140"/>
                <a:gd name="T12" fmla="*/ 3 w 205"/>
                <a:gd name="T13" fmla="*/ 26 h 140"/>
                <a:gd name="T14" fmla="*/ 64 w 205"/>
                <a:gd name="T15" fmla="*/ 65 h 140"/>
                <a:gd name="T16" fmla="*/ 114 w 205"/>
                <a:gd name="T17" fmla="*/ 139 h 140"/>
                <a:gd name="T18" fmla="*/ 158 w 205"/>
                <a:gd name="T19" fmla="*/ 58 h 140"/>
                <a:gd name="T20" fmla="*/ 172 w 205"/>
                <a:gd name="T21" fmla="*/ 51 h 140"/>
                <a:gd name="T22" fmla="*/ 205 w 205"/>
                <a:gd name="T23" fmla="*/ 9 h 140"/>
                <a:gd name="T24" fmla="*/ 193 w 205"/>
                <a:gd name="T25" fmla="*/ 4 h 140"/>
                <a:gd name="T26" fmla="*/ 115 w 205"/>
                <a:gd name="T27" fmla="*/ 123 h 140"/>
                <a:gd name="T28" fmla="*/ 73 w 205"/>
                <a:gd name="T29" fmla="*/ 67 h 140"/>
                <a:gd name="T30" fmla="*/ 108 w 205"/>
                <a:gd name="T31" fmla="*/ 69 h 140"/>
                <a:gd name="T32" fmla="*/ 106 w 205"/>
                <a:gd name="T33" fmla="*/ 105 h 140"/>
                <a:gd name="T34" fmla="*/ 114 w 205"/>
                <a:gd name="T35" fmla="*/ 105 h 140"/>
                <a:gd name="T36" fmla="*/ 112 w 205"/>
                <a:gd name="T37" fmla="*/ 69 h 140"/>
                <a:gd name="T38" fmla="*/ 142 w 205"/>
                <a:gd name="T39" fmla="*/ 64 h 140"/>
                <a:gd name="T40" fmla="*/ 115 w 205"/>
                <a:gd name="T41" fmla="*/ 123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5" h="140">
                  <a:moveTo>
                    <a:pt x="193" y="4"/>
                  </a:moveTo>
                  <a:cubicBezTo>
                    <a:pt x="182" y="14"/>
                    <a:pt x="177" y="28"/>
                    <a:pt x="163" y="36"/>
                  </a:cubicBezTo>
                  <a:cubicBezTo>
                    <a:pt x="159" y="39"/>
                    <a:pt x="155" y="41"/>
                    <a:pt x="150" y="43"/>
                  </a:cubicBezTo>
                  <a:cubicBezTo>
                    <a:pt x="148" y="43"/>
                    <a:pt x="146" y="44"/>
                    <a:pt x="144" y="45"/>
                  </a:cubicBezTo>
                  <a:cubicBezTo>
                    <a:pt x="133" y="49"/>
                    <a:pt x="122" y="51"/>
                    <a:pt x="110" y="52"/>
                  </a:cubicBezTo>
                  <a:cubicBezTo>
                    <a:pt x="76" y="54"/>
                    <a:pt x="37" y="44"/>
                    <a:pt x="12" y="19"/>
                  </a:cubicBezTo>
                  <a:cubicBezTo>
                    <a:pt x="8" y="15"/>
                    <a:pt x="0" y="20"/>
                    <a:pt x="3" y="26"/>
                  </a:cubicBezTo>
                  <a:cubicBezTo>
                    <a:pt x="17" y="47"/>
                    <a:pt x="40" y="59"/>
                    <a:pt x="64" y="65"/>
                  </a:cubicBezTo>
                  <a:cubicBezTo>
                    <a:pt x="61" y="97"/>
                    <a:pt x="75" y="140"/>
                    <a:pt x="114" y="139"/>
                  </a:cubicBezTo>
                  <a:cubicBezTo>
                    <a:pt x="152" y="137"/>
                    <a:pt x="158" y="89"/>
                    <a:pt x="158" y="58"/>
                  </a:cubicBezTo>
                  <a:cubicBezTo>
                    <a:pt x="163" y="56"/>
                    <a:pt x="167" y="54"/>
                    <a:pt x="172" y="51"/>
                  </a:cubicBezTo>
                  <a:cubicBezTo>
                    <a:pt x="185" y="43"/>
                    <a:pt x="205" y="26"/>
                    <a:pt x="205" y="9"/>
                  </a:cubicBezTo>
                  <a:cubicBezTo>
                    <a:pt x="205" y="3"/>
                    <a:pt x="198" y="0"/>
                    <a:pt x="193" y="4"/>
                  </a:cubicBezTo>
                  <a:close/>
                  <a:moveTo>
                    <a:pt x="115" y="123"/>
                  </a:moveTo>
                  <a:cubicBezTo>
                    <a:pt x="87" y="130"/>
                    <a:pt x="77" y="90"/>
                    <a:pt x="73" y="67"/>
                  </a:cubicBezTo>
                  <a:cubicBezTo>
                    <a:pt x="85" y="68"/>
                    <a:pt x="97" y="69"/>
                    <a:pt x="108" y="69"/>
                  </a:cubicBezTo>
                  <a:cubicBezTo>
                    <a:pt x="107" y="81"/>
                    <a:pt x="106" y="93"/>
                    <a:pt x="106" y="105"/>
                  </a:cubicBezTo>
                  <a:cubicBezTo>
                    <a:pt x="106" y="110"/>
                    <a:pt x="114" y="110"/>
                    <a:pt x="114" y="105"/>
                  </a:cubicBezTo>
                  <a:cubicBezTo>
                    <a:pt x="115" y="93"/>
                    <a:pt x="113" y="81"/>
                    <a:pt x="112" y="69"/>
                  </a:cubicBezTo>
                  <a:cubicBezTo>
                    <a:pt x="122" y="68"/>
                    <a:pt x="132" y="67"/>
                    <a:pt x="142" y="64"/>
                  </a:cubicBezTo>
                  <a:cubicBezTo>
                    <a:pt x="141" y="87"/>
                    <a:pt x="138" y="117"/>
                    <a:pt x="115" y="12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1" name="Freeform 120">
              <a:extLst>
                <a:ext uri="{FF2B5EF4-FFF2-40B4-BE49-F238E27FC236}">
                  <a16:creationId xmlns:a16="http://schemas.microsoft.com/office/drawing/2014/main" id="{509AD7CA-4B66-48B3-8DB2-19C2008C783B}"/>
                </a:ext>
              </a:extLst>
            </p:cNvPr>
            <p:cNvSpPr>
              <a:spLocks/>
            </p:cNvSpPr>
            <p:nvPr/>
          </p:nvSpPr>
          <p:spPr bwMode="auto">
            <a:xfrm>
              <a:off x="10601961" y="4995074"/>
              <a:ext cx="83002" cy="107902"/>
            </a:xfrm>
            <a:custGeom>
              <a:avLst/>
              <a:gdLst>
                <a:gd name="T0" fmla="*/ 17 w 17"/>
                <a:gd name="T1" fmla="*/ 5 h 22"/>
                <a:gd name="T2" fmla="*/ 14 w 17"/>
                <a:gd name="T3" fmla="*/ 2 h 22"/>
                <a:gd name="T4" fmla="*/ 12 w 17"/>
                <a:gd name="T5" fmla="*/ 1 h 22"/>
                <a:gd name="T6" fmla="*/ 8 w 17"/>
                <a:gd name="T7" fmla="*/ 0 h 22"/>
                <a:gd name="T8" fmla="*/ 7 w 17"/>
                <a:gd name="T9" fmla="*/ 1 h 22"/>
                <a:gd name="T10" fmla="*/ 5 w 17"/>
                <a:gd name="T11" fmla="*/ 1 h 22"/>
                <a:gd name="T12" fmla="*/ 1 w 17"/>
                <a:gd name="T13" fmla="*/ 4 h 22"/>
                <a:gd name="T14" fmla="*/ 0 w 17"/>
                <a:gd name="T15" fmla="*/ 12 h 22"/>
                <a:gd name="T16" fmla="*/ 2 w 17"/>
                <a:gd name="T17" fmla="*/ 19 h 22"/>
                <a:gd name="T18" fmla="*/ 4 w 17"/>
                <a:gd name="T19" fmla="*/ 21 h 22"/>
                <a:gd name="T20" fmla="*/ 7 w 17"/>
                <a:gd name="T21" fmla="*/ 22 h 22"/>
                <a:gd name="T22" fmla="*/ 10 w 17"/>
                <a:gd name="T23" fmla="*/ 21 h 22"/>
                <a:gd name="T24" fmla="*/ 13 w 17"/>
                <a:gd name="T25" fmla="*/ 19 h 22"/>
                <a:gd name="T26" fmla="*/ 14 w 17"/>
                <a:gd name="T27" fmla="*/ 17 h 22"/>
                <a:gd name="T28" fmla="*/ 16 w 17"/>
                <a:gd name="T29" fmla="*/ 13 h 22"/>
                <a:gd name="T30" fmla="*/ 17 w 17"/>
                <a:gd name="T31" fmla="*/ 5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22">
                  <a:moveTo>
                    <a:pt x="17" y="5"/>
                  </a:moveTo>
                  <a:cubicBezTo>
                    <a:pt x="17" y="4"/>
                    <a:pt x="15" y="2"/>
                    <a:pt x="14" y="2"/>
                  </a:cubicBezTo>
                  <a:cubicBezTo>
                    <a:pt x="13" y="1"/>
                    <a:pt x="13" y="1"/>
                    <a:pt x="12" y="1"/>
                  </a:cubicBezTo>
                  <a:cubicBezTo>
                    <a:pt x="11" y="0"/>
                    <a:pt x="10" y="0"/>
                    <a:pt x="8" y="0"/>
                  </a:cubicBezTo>
                  <a:cubicBezTo>
                    <a:pt x="8" y="0"/>
                    <a:pt x="7" y="1"/>
                    <a:pt x="7" y="1"/>
                  </a:cubicBezTo>
                  <a:cubicBezTo>
                    <a:pt x="6" y="1"/>
                    <a:pt x="6" y="1"/>
                    <a:pt x="5" y="1"/>
                  </a:cubicBezTo>
                  <a:cubicBezTo>
                    <a:pt x="3" y="2"/>
                    <a:pt x="2" y="3"/>
                    <a:pt x="1" y="4"/>
                  </a:cubicBezTo>
                  <a:cubicBezTo>
                    <a:pt x="0" y="7"/>
                    <a:pt x="0" y="9"/>
                    <a:pt x="0" y="12"/>
                  </a:cubicBezTo>
                  <a:cubicBezTo>
                    <a:pt x="0" y="14"/>
                    <a:pt x="0" y="17"/>
                    <a:pt x="2" y="19"/>
                  </a:cubicBezTo>
                  <a:cubicBezTo>
                    <a:pt x="2" y="20"/>
                    <a:pt x="3" y="21"/>
                    <a:pt x="4" y="21"/>
                  </a:cubicBezTo>
                  <a:cubicBezTo>
                    <a:pt x="5" y="21"/>
                    <a:pt x="6" y="22"/>
                    <a:pt x="7" y="22"/>
                  </a:cubicBezTo>
                  <a:cubicBezTo>
                    <a:pt x="8" y="22"/>
                    <a:pt x="9" y="21"/>
                    <a:pt x="10" y="21"/>
                  </a:cubicBezTo>
                  <a:cubicBezTo>
                    <a:pt x="12" y="20"/>
                    <a:pt x="13" y="20"/>
                    <a:pt x="13" y="19"/>
                  </a:cubicBezTo>
                  <a:cubicBezTo>
                    <a:pt x="14" y="17"/>
                    <a:pt x="14" y="17"/>
                    <a:pt x="14" y="17"/>
                  </a:cubicBezTo>
                  <a:cubicBezTo>
                    <a:pt x="15" y="16"/>
                    <a:pt x="15" y="14"/>
                    <a:pt x="16" y="13"/>
                  </a:cubicBezTo>
                  <a:cubicBezTo>
                    <a:pt x="17" y="10"/>
                    <a:pt x="17" y="8"/>
                    <a:pt x="17"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2" name="Freeform 121">
              <a:extLst>
                <a:ext uri="{FF2B5EF4-FFF2-40B4-BE49-F238E27FC236}">
                  <a16:creationId xmlns:a16="http://schemas.microsoft.com/office/drawing/2014/main" id="{101A6FCE-D346-40C9-BD09-66550228607D}"/>
                </a:ext>
              </a:extLst>
            </p:cNvPr>
            <p:cNvSpPr>
              <a:spLocks/>
            </p:cNvSpPr>
            <p:nvPr/>
          </p:nvSpPr>
          <p:spPr bwMode="auto">
            <a:xfrm>
              <a:off x="11126947" y="4872646"/>
              <a:ext cx="265605" cy="215804"/>
            </a:xfrm>
            <a:custGeom>
              <a:avLst/>
              <a:gdLst>
                <a:gd name="T0" fmla="*/ 52 w 54"/>
                <a:gd name="T1" fmla="*/ 33 h 44"/>
                <a:gd name="T2" fmla="*/ 34 w 54"/>
                <a:gd name="T3" fmla="*/ 26 h 44"/>
                <a:gd name="T4" fmla="*/ 20 w 54"/>
                <a:gd name="T5" fmla="*/ 25 h 44"/>
                <a:gd name="T6" fmla="*/ 44 w 54"/>
                <a:gd name="T7" fmla="*/ 9 h 44"/>
                <a:gd name="T8" fmla="*/ 41 w 54"/>
                <a:gd name="T9" fmla="*/ 1 h 44"/>
                <a:gd name="T10" fmla="*/ 2 w 54"/>
                <a:gd name="T11" fmla="*/ 28 h 44"/>
                <a:gd name="T12" fmla="*/ 8 w 54"/>
                <a:gd name="T13" fmla="*/ 38 h 44"/>
                <a:gd name="T14" fmla="*/ 30 w 54"/>
                <a:gd name="T15" fmla="*/ 40 h 44"/>
                <a:gd name="T16" fmla="*/ 49 w 54"/>
                <a:gd name="T17" fmla="*/ 42 h 44"/>
                <a:gd name="T18" fmla="*/ 52 w 54"/>
                <a:gd name="T19" fmla="*/ 3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44">
                  <a:moveTo>
                    <a:pt x="52" y="33"/>
                  </a:moveTo>
                  <a:cubicBezTo>
                    <a:pt x="48" y="28"/>
                    <a:pt x="40" y="27"/>
                    <a:pt x="34" y="26"/>
                  </a:cubicBezTo>
                  <a:cubicBezTo>
                    <a:pt x="29" y="25"/>
                    <a:pt x="25" y="25"/>
                    <a:pt x="20" y="25"/>
                  </a:cubicBezTo>
                  <a:cubicBezTo>
                    <a:pt x="26" y="17"/>
                    <a:pt x="35" y="12"/>
                    <a:pt x="44" y="9"/>
                  </a:cubicBezTo>
                  <a:cubicBezTo>
                    <a:pt x="49" y="7"/>
                    <a:pt x="45" y="0"/>
                    <a:pt x="41" y="1"/>
                  </a:cubicBezTo>
                  <a:cubicBezTo>
                    <a:pt x="25" y="4"/>
                    <a:pt x="10" y="12"/>
                    <a:pt x="2" y="28"/>
                  </a:cubicBezTo>
                  <a:cubicBezTo>
                    <a:pt x="0" y="32"/>
                    <a:pt x="3" y="37"/>
                    <a:pt x="8" y="38"/>
                  </a:cubicBezTo>
                  <a:cubicBezTo>
                    <a:pt x="15" y="38"/>
                    <a:pt x="23" y="39"/>
                    <a:pt x="30" y="40"/>
                  </a:cubicBezTo>
                  <a:cubicBezTo>
                    <a:pt x="36" y="41"/>
                    <a:pt x="43" y="44"/>
                    <a:pt x="49" y="42"/>
                  </a:cubicBezTo>
                  <a:cubicBezTo>
                    <a:pt x="54" y="41"/>
                    <a:pt x="54" y="36"/>
                    <a:pt x="52" y="3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sp>
        <p:nvSpPr>
          <p:cNvPr id="31" name="Freeform 123">
            <a:extLst>
              <a:ext uri="{FF2B5EF4-FFF2-40B4-BE49-F238E27FC236}">
                <a16:creationId xmlns:a16="http://schemas.microsoft.com/office/drawing/2014/main" id="{F9C4D151-51B3-4AFC-AA3C-B84BF0AE11B7}"/>
              </a:ext>
            </a:extLst>
          </p:cNvPr>
          <p:cNvSpPr>
            <a:spLocks noEditPoints="1"/>
          </p:cNvSpPr>
          <p:nvPr/>
        </p:nvSpPr>
        <p:spPr bwMode="auto">
          <a:xfrm rot="3896716" flipH="1">
            <a:off x="10253264" y="5061653"/>
            <a:ext cx="422010" cy="1258406"/>
          </a:xfrm>
          <a:custGeom>
            <a:avLst/>
            <a:gdLst>
              <a:gd name="T0" fmla="*/ 64 w 70"/>
              <a:gd name="T1" fmla="*/ 114 h 209"/>
              <a:gd name="T2" fmla="*/ 24 w 70"/>
              <a:gd name="T3" fmla="*/ 125 h 209"/>
              <a:gd name="T4" fmla="*/ 19 w 70"/>
              <a:gd name="T5" fmla="*/ 109 h 209"/>
              <a:gd name="T6" fmla="*/ 22 w 70"/>
              <a:gd name="T7" fmla="*/ 81 h 209"/>
              <a:gd name="T8" fmla="*/ 62 w 70"/>
              <a:gd name="T9" fmla="*/ 58 h 209"/>
              <a:gd name="T10" fmla="*/ 57 w 70"/>
              <a:gd name="T11" fmla="*/ 50 h 209"/>
              <a:gd name="T12" fmla="*/ 21 w 70"/>
              <a:gd name="T13" fmla="*/ 62 h 209"/>
              <a:gd name="T14" fmla="*/ 20 w 70"/>
              <a:gd name="T15" fmla="*/ 59 h 209"/>
              <a:gd name="T16" fmla="*/ 48 w 70"/>
              <a:gd name="T17" fmla="*/ 8 h 209"/>
              <a:gd name="T18" fmla="*/ 45 w 70"/>
              <a:gd name="T19" fmla="*/ 2 h 209"/>
              <a:gd name="T20" fmla="*/ 14 w 70"/>
              <a:gd name="T21" fmla="*/ 71 h 209"/>
              <a:gd name="T22" fmla="*/ 14 w 70"/>
              <a:gd name="T23" fmla="*/ 72 h 209"/>
              <a:gd name="T24" fmla="*/ 7 w 70"/>
              <a:gd name="T25" fmla="*/ 115 h 209"/>
              <a:gd name="T26" fmla="*/ 16 w 70"/>
              <a:gd name="T27" fmla="*/ 135 h 209"/>
              <a:gd name="T28" fmla="*/ 32 w 70"/>
              <a:gd name="T29" fmla="*/ 208 h 209"/>
              <a:gd name="T30" fmla="*/ 36 w 70"/>
              <a:gd name="T31" fmla="*/ 197 h 209"/>
              <a:gd name="T32" fmla="*/ 22 w 70"/>
              <a:gd name="T33" fmla="*/ 154 h 209"/>
              <a:gd name="T34" fmla="*/ 27 w 70"/>
              <a:gd name="T35" fmla="*/ 143 h 209"/>
              <a:gd name="T36" fmla="*/ 30 w 70"/>
              <a:gd name="T37" fmla="*/ 145 h 209"/>
              <a:gd name="T38" fmla="*/ 68 w 70"/>
              <a:gd name="T39" fmla="*/ 123 h 209"/>
              <a:gd name="T40" fmla="*/ 64 w 70"/>
              <a:gd name="T41" fmla="*/ 114 h 209"/>
              <a:gd name="T42" fmla="*/ 47 w 70"/>
              <a:gd name="T43" fmla="*/ 62 h 209"/>
              <a:gd name="T44" fmla="*/ 28 w 70"/>
              <a:gd name="T45" fmla="*/ 71 h 209"/>
              <a:gd name="T46" fmla="*/ 47 w 70"/>
              <a:gd name="T47" fmla="*/ 62 h 209"/>
              <a:gd name="T48" fmla="*/ 34 w 70"/>
              <a:gd name="T49" fmla="*/ 132 h 209"/>
              <a:gd name="T50" fmla="*/ 52 w 70"/>
              <a:gd name="T51" fmla="*/ 123 h 209"/>
              <a:gd name="T52" fmla="*/ 34 w 70"/>
              <a:gd name="T53" fmla="*/ 13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209">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pic>
        <p:nvPicPr>
          <p:cNvPr id="33" name="图片 32">
            <a:extLst>
              <a:ext uri="{FF2B5EF4-FFF2-40B4-BE49-F238E27FC236}">
                <a16:creationId xmlns:a16="http://schemas.microsoft.com/office/drawing/2014/main" id="{293B2520-92F7-4D14-80D6-5A5511A538FC}"/>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9716675" y="5867805"/>
            <a:ext cx="2574839" cy="990196"/>
          </a:xfrm>
          <a:prstGeom prst="rect">
            <a:avLst/>
          </a:prstGeom>
        </p:spPr>
      </p:pic>
      <p:grpSp>
        <p:nvGrpSpPr>
          <p:cNvPr id="34" name="组合 33">
            <a:extLst>
              <a:ext uri="{FF2B5EF4-FFF2-40B4-BE49-F238E27FC236}">
                <a16:creationId xmlns:a16="http://schemas.microsoft.com/office/drawing/2014/main" id="{2D7FE238-D3BF-42FB-A6C6-6BE941D8823D}"/>
              </a:ext>
            </a:extLst>
          </p:cNvPr>
          <p:cNvGrpSpPr/>
          <p:nvPr/>
        </p:nvGrpSpPr>
        <p:grpSpPr>
          <a:xfrm rot="19663740">
            <a:off x="819357" y="4171119"/>
            <a:ext cx="654790" cy="845387"/>
            <a:chOff x="10766636" y="3941730"/>
            <a:chExt cx="1047922" cy="1352954"/>
          </a:xfrm>
        </p:grpSpPr>
        <p:sp>
          <p:nvSpPr>
            <p:cNvPr id="35" name="Freeform 108">
              <a:extLst>
                <a:ext uri="{FF2B5EF4-FFF2-40B4-BE49-F238E27FC236}">
                  <a16:creationId xmlns:a16="http://schemas.microsoft.com/office/drawing/2014/main" id="{711C2607-EFF6-4334-AB34-401120411487}"/>
                </a:ext>
              </a:extLst>
            </p:cNvPr>
            <p:cNvSpPr>
              <a:spLocks/>
            </p:cNvSpPr>
            <p:nvPr/>
          </p:nvSpPr>
          <p:spPr bwMode="auto">
            <a:xfrm>
              <a:off x="10766636" y="4209862"/>
              <a:ext cx="664177" cy="1084822"/>
            </a:xfrm>
            <a:custGeom>
              <a:avLst/>
              <a:gdLst>
                <a:gd name="T0" fmla="*/ 96 w 114"/>
                <a:gd name="T1" fmla="*/ 11 h 186"/>
                <a:gd name="T2" fmla="*/ 91 w 114"/>
                <a:gd name="T3" fmla="*/ 11 h 186"/>
                <a:gd name="T4" fmla="*/ 79 w 114"/>
                <a:gd name="T5" fmla="*/ 8 h 186"/>
                <a:gd name="T6" fmla="*/ 78 w 114"/>
                <a:gd name="T7" fmla="*/ 8 h 186"/>
                <a:gd name="T8" fmla="*/ 2 w 114"/>
                <a:gd name="T9" fmla="*/ 87 h 186"/>
                <a:gd name="T10" fmla="*/ 12 w 114"/>
                <a:gd name="T11" fmla="*/ 98 h 186"/>
                <a:gd name="T12" fmla="*/ 48 w 114"/>
                <a:gd name="T13" fmla="*/ 83 h 186"/>
                <a:gd name="T14" fmla="*/ 11 w 114"/>
                <a:gd name="T15" fmla="*/ 170 h 186"/>
                <a:gd name="T16" fmla="*/ 27 w 114"/>
                <a:gd name="T17" fmla="*/ 177 h 186"/>
                <a:gd name="T18" fmla="*/ 28 w 114"/>
                <a:gd name="T19" fmla="*/ 175 h 186"/>
                <a:gd name="T20" fmla="*/ 32 w 114"/>
                <a:gd name="T21" fmla="*/ 172 h 186"/>
                <a:gd name="T22" fmla="*/ 105 w 114"/>
                <a:gd name="T23" fmla="*/ 71 h 186"/>
                <a:gd name="T24" fmla="*/ 96 w 114"/>
                <a:gd name="T25" fmla="*/ 58 h 186"/>
                <a:gd name="T26" fmla="*/ 89 w 114"/>
                <a:gd name="T27" fmla="*/ 60 h 186"/>
                <a:gd name="T28" fmla="*/ 88 w 114"/>
                <a:gd name="T29" fmla="*/ 62 h 186"/>
                <a:gd name="T30" fmla="*/ 86 w 114"/>
                <a:gd name="T31" fmla="*/ 64 h 186"/>
                <a:gd name="T32" fmla="*/ 85 w 114"/>
                <a:gd name="T33" fmla="*/ 65 h 186"/>
                <a:gd name="T34" fmla="*/ 85 w 114"/>
                <a:gd name="T35" fmla="*/ 65 h 186"/>
                <a:gd name="T36" fmla="*/ 84 w 114"/>
                <a:gd name="T37" fmla="*/ 66 h 186"/>
                <a:gd name="T38" fmla="*/ 84 w 114"/>
                <a:gd name="T39" fmla="*/ 66 h 186"/>
                <a:gd name="T40" fmla="*/ 84 w 114"/>
                <a:gd name="T41" fmla="*/ 66 h 186"/>
                <a:gd name="T42" fmla="*/ 82 w 114"/>
                <a:gd name="T43" fmla="*/ 67 h 186"/>
                <a:gd name="T44" fmla="*/ 80 w 114"/>
                <a:gd name="T45" fmla="*/ 71 h 186"/>
                <a:gd name="T46" fmla="*/ 74 w 114"/>
                <a:gd name="T47" fmla="*/ 79 h 186"/>
                <a:gd name="T48" fmla="*/ 84 w 114"/>
                <a:gd name="T49" fmla="*/ 64 h 186"/>
                <a:gd name="T50" fmla="*/ 85 w 114"/>
                <a:gd name="T51" fmla="*/ 55 h 186"/>
                <a:gd name="T52" fmla="*/ 109 w 114"/>
                <a:gd name="T53" fmla="*/ 20 h 186"/>
                <a:gd name="T54" fmla="*/ 96 w 114"/>
                <a:gd name="T55" fmla="*/ 1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4" h="186">
                  <a:moveTo>
                    <a:pt x="96" y="11"/>
                  </a:moveTo>
                  <a:cubicBezTo>
                    <a:pt x="94" y="10"/>
                    <a:pt x="93" y="10"/>
                    <a:pt x="91" y="11"/>
                  </a:cubicBezTo>
                  <a:cubicBezTo>
                    <a:pt x="89" y="7"/>
                    <a:pt x="82" y="4"/>
                    <a:pt x="79" y="8"/>
                  </a:cubicBezTo>
                  <a:cubicBezTo>
                    <a:pt x="78" y="8"/>
                    <a:pt x="78" y="8"/>
                    <a:pt x="78" y="8"/>
                  </a:cubicBezTo>
                  <a:cubicBezTo>
                    <a:pt x="34" y="0"/>
                    <a:pt x="14" y="52"/>
                    <a:pt x="2" y="87"/>
                  </a:cubicBezTo>
                  <a:cubicBezTo>
                    <a:pt x="0" y="94"/>
                    <a:pt x="6" y="99"/>
                    <a:pt x="12" y="98"/>
                  </a:cubicBezTo>
                  <a:cubicBezTo>
                    <a:pt x="25" y="95"/>
                    <a:pt x="37" y="89"/>
                    <a:pt x="48" y="83"/>
                  </a:cubicBezTo>
                  <a:cubicBezTo>
                    <a:pt x="33" y="111"/>
                    <a:pt x="18" y="139"/>
                    <a:pt x="11" y="170"/>
                  </a:cubicBezTo>
                  <a:cubicBezTo>
                    <a:pt x="9" y="180"/>
                    <a:pt x="22" y="186"/>
                    <a:pt x="27" y="177"/>
                  </a:cubicBezTo>
                  <a:cubicBezTo>
                    <a:pt x="27" y="176"/>
                    <a:pt x="27" y="175"/>
                    <a:pt x="28" y="175"/>
                  </a:cubicBezTo>
                  <a:cubicBezTo>
                    <a:pt x="29" y="174"/>
                    <a:pt x="31" y="174"/>
                    <a:pt x="32" y="172"/>
                  </a:cubicBezTo>
                  <a:cubicBezTo>
                    <a:pt x="59" y="141"/>
                    <a:pt x="89" y="109"/>
                    <a:pt x="105" y="71"/>
                  </a:cubicBezTo>
                  <a:cubicBezTo>
                    <a:pt x="108" y="64"/>
                    <a:pt x="103" y="57"/>
                    <a:pt x="96" y="58"/>
                  </a:cubicBezTo>
                  <a:cubicBezTo>
                    <a:pt x="94" y="58"/>
                    <a:pt x="91" y="58"/>
                    <a:pt x="89" y="60"/>
                  </a:cubicBezTo>
                  <a:cubicBezTo>
                    <a:pt x="89" y="61"/>
                    <a:pt x="88" y="62"/>
                    <a:pt x="88" y="62"/>
                  </a:cubicBezTo>
                  <a:cubicBezTo>
                    <a:pt x="87" y="63"/>
                    <a:pt x="86" y="64"/>
                    <a:pt x="86" y="64"/>
                  </a:cubicBezTo>
                  <a:cubicBezTo>
                    <a:pt x="85" y="65"/>
                    <a:pt x="85" y="65"/>
                    <a:pt x="85" y="65"/>
                  </a:cubicBezTo>
                  <a:cubicBezTo>
                    <a:pt x="85" y="65"/>
                    <a:pt x="85" y="65"/>
                    <a:pt x="85" y="65"/>
                  </a:cubicBezTo>
                  <a:cubicBezTo>
                    <a:pt x="84" y="66"/>
                    <a:pt x="84" y="66"/>
                    <a:pt x="84" y="66"/>
                  </a:cubicBezTo>
                  <a:cubicBezTo>
                    <a:pt x="84" y="66"/>
                    <a:pt x="84" y="66"/>
                    <a:pt x="84" y="66"/>
                  </a:cubicBezTo>
                  <a:cubicBezTo>
                    <a:pt x="84" y="66"/>
                    <a:pt x="84" y="66"/>
                    <a:pt x="84" y="66"/>
                  </a:cubicBezTo>
                  <a:cubicBezTo>
                    <a:pt x="84" y="66"/>
                    <a:pt x="83" y="67"/>
                    <a:pt x="82" y="67"/>
                  </a:cubicBezTo>
                  <a:cubicBezTo>
                    <a:pt x="81" y="68"/>
                    <a:pt x="80" y="70"/>
                    <a:pt x="80" y="71"/>
                  </a:cubicBezTo>
                  <a:cubicBezTo>
                    <a:pt x="78" y="74"/>
                    <a:pt x="76" y="76"/>
                    <a:pt x="74" y="79"/>
                  </a:cubicBezTo>
                  <a:cubicBezTo>
                    <a:pt x="77" y="74"/>
                    <a:pt x="81" y="69"/>
                    <a:pt x="84" y="64"/>
                  </a:cubicBezTo>
                  <a:cubicBezTo>
                    <a:pt x="87" y="61"/>
                    <a:pt x="86" y="58"/>
                    <a:pt x="85" y="55"/>
                  </a:cubicBezTo>
                  <a:cubicBezTo>
                    <a:pt x="94" y="44"/>
                    <a:pt x="102" y="32"/>
                    <a:pt x="109" y="20"/>
                  </a:cubicBezTo>
                  <a:cubicBezTo>
                    <a:pt x="114" y="11"/>
                    <a:pt x="102" y="4"/>
                    <a:pt x="96" y="11"/>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36" name="Freeform 109">
              <a:extLst>
                <a:ext uri="{FF2B5EF4-FFF2-40B4-BE49-F238E27FC236}">
                  <a16:creationId xmlns:a16="http://schemas.microsoft.com/office/drawing/2014/main" id="{ACCAB13C-8D27-4FB1-9156-5391F2429831}"/>
                </a:ext>
              </a:extLst>
            </p:cNvPr>
            <p:cNvSpPr>
              <a:spLocks noEditPoints="1"/>
            </p:cNvSpPr>
            <p:nvPr/>
          </p:nvSpPr>
          <p:spPr bwMode="auto">
            <a:xfrm>
              <a:off x="10783856" y="4209862"/>
              <a:ext cx="693695" cy="1067602"/>
            </a:xfrm>
            <a:custGeom>
              <a:avLst/>
              <a:gdLst>
                <a:gd name="T0" fmla="*/ 112 w 119"/>
                <a:gd name="T1" fmla="*/ 52 h 183"/>
                <a:gd name="T2" fmla="*/ 91 w 119"/>
                <a:gd name="T3" fmla="*/ 53 h 183"/>
                <a:gd name="T4" fmla="*/ 115 w 119"/>
                <a:gd name="T5" fmla="*/ 9 h 183"/>
                <a:gd name="T6" fmla="*/ 110 w 119"/>
                <a:gd name="T7" fmla="*/ 2 h 183"/>
                <a:gd name="T8" fmla="*/ 49 w 119"/>
                <a:gd name="T9" fmla="*/ 15 h 183"/>
                <a:gd name="T10" fmla="*/ 24 w 119"/>
                <a:gd name="T11" fmla="*/ 55 h 183"/>
                <a:gd name="T12" fmla="*/ 2 w 119"/>
                <a:gd name="T13" fmla="*/ 88 h 183"/>
                <a:gd name="T14" fmla="*/ 8 w 119"/>
                <a:gd name="T15" fmla="*/ 94 h 183"/>
                <a:gd name="T16" fmla="*/ 43 w 119"/>
                <a:gd name="T17" fmla="*/ 87 h 183"/>
                <a:gd name="T18" fmla="*/ 5 w 119"/>
                <a:gd name="T19" fmla="*/ 176 h 183"/>
                <a:gd name="T20" fmla="*/ 12 w 119"/>
                <a:gd name="T21" fmla="*/ 181 h 183"/>
                <a:gd name="T22" fmla="*/ 70 w 119"/>
                <a:gd name="T23" fmla="*/ 126 h 183"/>
                <a:gd name="T24" fmla="*/ 117 w 119"/>
                <a:gd name="T25" fmla="*/ 58 h 183"/>
                <a:gd name="T26" fmla="*/ 112 w 119"/>
                <a:gd name="T27" fmla="*/ 52 h 183"/>
                <a:gd name="T28" fmla="*/ 66 w 119"/>
                <a:gd name="T29" fmla="*/ 116 h 183"/>
                <a:gd name="T30" fmla="*/ 19 w 119"/>
                <a:gd name="T31" fmla="*/ 165 h 183"/>
                <a:gd name="T32" fmla="*/ 56 w 119"/>
                <a:gd name="T33" fmla="*/ 81 h 183"/>
                <a:gd name="T34" fmla="*/ 50 w 119"/>
                <a:gd name="T35" fmla="*/ 75 h 183"/>
                <a:gd name="T36" fmla="*/ 16 w 119"/>
                <a:gd name="T37" fmla="*/ 82 h 183"/>
                <a:gd name="T38" fmla="*/ 18 w 119"/>
                <a:gd name="T39" fmla="*/ 79 h 183"/>
                <a:gd name="T40" fmla="*/ 23 w 119"/>
                <a:gd name="T41" fmla="*/ 78 h 183"/>
                <a:gd name="T42" fmla="*/ 53 w 119"/>
                <a:gd name="T43" fmla="*/ 25 h 183"/>
                <a:gd name="T44" fmla="*/ 103 w 119"/>
                <a:gd name="T45" fmla="*/ 12 h 183"/>
                <a:gd name="T46" fmla="*/ 75 w 119"/>
                <a:gd name="T47" fmla="*/ 56 h 183"/>
                <a:gd name="T48" fmla="*/ 80 w 119"/>
                <a:gd name="T49" fmla="*/ 64 h 183"/>
                <a:gd name="T50" fmla="*/ 106 w 119"/>
                <a:gd name="T51" fmla="*/ 61 h 183"/>
                <a:gd name="T52" fmla="*/ 66 w 119"/>
                <a:gd name="T53" fmla="*/ 116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9" h="183">
                  <a:moveTo>
                    <a:pt x="112" y="52"/>
                  </a:moveTo>
                  <a:cubicBezTo>
                    <a:pt x="105" y="53"/>
                    <a:pt x="98" y="53"/>
                    <a:pt x="91" y="53"/>
                  </a:cubicBezTo>
                  <a:cubicBezTo>
                    <a:pt x="101" y="40"/>
                    <a:pt x="109" y="25"/>
                    <a:pt x="115" y="9"/>
                  </a:cubicBezTo>
                  <a:cubicBezTo>
                    <a:pt x="116" y="5"/>
                    <a:pt x="113" y="2"/>
                    <a:pt x="110" y="2"/>
                  </a:cubicBezTo>
                  <a:cubicBezTo>
                    <a:pt x="89" y="1"/>
                    <a:pt x="66" y="0"/>
                    <a:pt x="49" y="15"/>
                  </a:cubicBezTo>
                  <a:cubicBezTo>
                    <a:pt x="38" y="24"/>
                    <a:pt x="30" y="39"/>
                    <a:pt x="24" y="55"/>
                  </a:cubicBezTo>
                  <a:cubicBezTo>
                    <a:pt x="16" y="65"/>
                    <a:pt x="9" y="76"/>
                    <a:pt x="2" y="88"/>
                  </a:cubicBezTo>
                  <a:cubicBezTo>
                    <a:pt x="0" y="92"/>
                    <a:pt x="4" y="96"/>
                    <a:pt x="8" y="94"/>
                  </a:cubicBezTo>
                  <a:cubicBezTo>
                    <a:pt x="19" y="89"/>
                    <a:pt x="31" y="90"/>
                    <a:pt x="43" y="87"/>
                  </a:cubicBezTo>
                  <a:cubicBezTo>
                    <a:pt x="31" y="117"/>
                    <a:pt x="15" y="145"/>
                    <a:pt x="5" y="176"/>
                  </a:cubicBezTo>
                  <a:cubicBezTo>
                    <a:pt x="4" y="180"/>
                    <a:pt x="8" y="183"/>
                    <a:pt x="12" y="181"/>
                  </a:cubicBezTo>
                  <a:cubicBezTo>
                    <a:pt x="35" y="168"/>
                    <a:pt x="53" y="146"/>
                    <a:pt x="70" y="126"/>
                  </a:cubicBezTo>
                  <a:cubicBezTo>
                    <a:pt x="87" y="105"/>
                    <a:pt x="105" y="83"/>
                    <a:pt x="117" y="58"/>
                  </a:cubicBezTo>
                  <a:cubicBezTo>
                    <a:pt x="119" y="54"/>
                    <a:pt x="116" y="51"/>
                    <a:pt x="112" y="52"/>
                  </a:cubicBezTo>
                  <a:close/>
                  <a:moveTo>
                    <a:pt x="66" y="116"/>
                  </a:moveTo>
                  <a:cubicBezTo>
                    <a:pt x="52" y="133"/>
                    <a:pt x="37" y="151"/>
                    <a:pt x="19" y="165"/>
                  </a:cubicBezTo>
                  <a:cubicBezTo>
                    <a:pt x="30" y="136"/>
                    <a:pt x="46" y="110"/>
                    <a:pt x="56" y="81"/>
                  </a:cubicBezTo>
                  <a:cubicBezTo>
                    <a:pt x="57" y="78"/>
                    <a:pt x="53" y="74"/>
                    <a:pt x="50" y="75"/>
                  </a:cubicBezTo>
                  <a:cubicBezTo>
                    <a:pt x="39" y="79"/>
                    <a:pt x="27" y="79"/>
                    <a:pt x="16" y="82"/>
                  </a:cubicBezTo>
                  <a:cubicBezTo>
                    <a:pt x="17" y="81"/>
                    <a:pt x="17" y="80"/>
                    <a:pt x="18" y="79"/>
                  </a:cubicBezTo>
                  <a:cubicBezTo>
                    <a:pt x="19" y="80"/>
                    <a:pt x="22" y="80"/>
                    <a:pt x="23" y="78"/>
                  </a:cubicBezTo>
                  <a:cubicBezTo>
                    <a:pt x="35" y="62"/>
                    <a:pt x="39" y="41"/>
                    <a:pt x="53" y="25"/>
                  </a:cubicBezTo>
                  <a:cubicBezTo>
                    <a:pt x="64" y="11"/>
                    <a:pt x="85" y="11"/>
                    <a:pt x="103" y="12"/>
                  </a:cubicBezTo>
                  <a:cubicBezTo>
                    <a:pt x="96" y="28"/>
                    <a:pt x="88" y="43"/>
                    <a:pt x="75" y="56"/>
                  </a:cubicBezTo>
                  <a:cubicBezTo>
                    <a:pt x="72" y="59"/>
                    <a:pt x="75" y="65"/>
                    <a:pt x="80" y="64"/>
                  </a:cubicBezTo>
                  <a:cubicBezTo>
                    <a:pt x="89" y="62"/>
                    <a:pt x="97" y="62"/>
                    <a:pt x="106" y="61"/>
                  </a:cubicBezTo>
                  <a:cubicBezTo>
                    <a:pt x="96" y="81"/>
                    <a:pt x="81" y="100"/>
                    <a:pt x="66" y="11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37" name="Freeform 110">
              <a:extLst>
                <a:ext uri="{FF2B5EF4-FFF2-40B4-BE49-F238E27FC236}">
                  <a16:creationId xmlns:a16="http://schemas.microsoft.com/office/drawing/2014/main" id="{80D18F98-992D-4058-8D38-34EDB2DDB8BC}"/>
                </a:ext>
              </a:extLst>
            </p:cNvPr>
            <p:cNvSpPr>
              <a:spLocks/>
            </p:cNvSpPr>
            <p:nvPr/>
          </p:nvSpPr>
          <p:spPr bwMode="auto">
            <a:xfrm>
              <a:off x="10766636" y="4089326"/>
              <a:ext cx="169734" cy="179575"/>
            </a:xfrm>
            <a:custGeom>
              <a:avLst/>
              <a:gdLst>
                <a:gd name="T0" fmla="*/ 28 w 29"/>
                <a:gd name="T1" fmla="*/ 26 h 31"/>
                <a:gd name="T2" fmla="*/ 12 w 29"/>
                <a:gd name="T3" fmla="*/ 4 h 31"/>
                <a:gd name="T4" fmla="*/ 6 w 29"/>
                <a:gd name="T5" fmla="*/ 0 h 31"/>
                <a:gd name="T6" fmla="*/ 2 w 29"/>
                <a:gd name="T7" fmla="*/ 1 h 31"/>
                <a:gd name="T8" fmla="*/ 1 w 29"/>
                <a:gd name="T9" fmla="*/ 7 h 31"/>
                <a:gd name="T10" fmla="*/ 10 w 29"/>
                <a:gd name="T11" fmla="*/ 23 h 31"/>
                <a:gd name="T12" fmla="*/ 26 w 29"/>
                <a:gd name="T13" fmla="*/ 30 h 31"/>
                <a:gd name="T14" fmla="*/ 28 w 29"/>
                <a:gd name="T15" fmla="*/ 26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31">
                  <a:moveTo>
                    <a:pt x="28" y="26"/>
                  </a:moveTo>
                  <a:cubicBezTo>
                    <a:pt x="20" y="21"/>
                    <a:pt x="15" y="12"/>
                    <a:pt x="12" y="4"/>
                  </a:cubicBezTo>
                  <a:cubicBezTo>
                    <a:pt x="11" y="1"/>
                    <a:pt x="9" y="0"/>
                    <a:pt x="6" y="0"/>
                  </a:cubicBezTo>
                  <a:cubicBezTo>
                    <a:pt x="4" y="0"/>
                    <a:pt x="3" y="0"/>
                    <a:pt x="2" y="1"/>
                  </a:cubicBezTo>
                  <a:cubicBezTo>
                    <a:pt x="1" y="3"/>
                    <a:pt x="0" y="5"/>
                    <a:pt x="1" y="7"/>
                  </a:cubicBezTo>
                  <a:cubicBezTo>
                    <a:pt x="3" y="13"/>
                    <a:pt x="6" y="18"/>
                    <a:pt x="10" y="23"/>
                  </a:cubicBezTo>
                  <a:cubicBezTo>
                    <a:pt x="15" y="28"/>
                    <a:pt x="20" y="30"/>
                    <a:pt x="26" y="30"/>
                  </a:cubicBezTo>
                  <a:cubicBezTo>
                    <a:pt x="29" y="31"/>
                    <a:pt x="29" y="27"/>
                    <a:pt x="28" y="2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38" name="Freeform 111">
              <a:extLst>
                <a:ext uri="{FF2B5EF4-FFF2-40B4-BE49-F238E27FC236}">
                  <a16:creationId xmlns:a16="http://schemas.microsoft.com/office/drawing/2014/main" id="{1C9882D0-E005-49E2-A779-3F4A53FDB086}"/>
                </a:ext>
              </a:extLst>
            </p:cNvPr>
            <p:cNvSpPr>
              <a:spLocks/>
            </p:cNvSpPr>
            <p:nvPr/>
          </p:nvSpPr>
          <p:spPr bwMode="auto">
            <a:xfrm>
              <a:off x="10941291" y="3941730"/>
              <a:ext cx="76258" cy="233693"/>
            </a:xfrm>
            <a:custGeom>
              <a:avLst/>
              <a:gdLst>
                <a:gd name="T0" fmla="*/ 11 w 13"/>
                <a:gd name="T1" fmla="*/ 18 h 40"/>
                <a:gd name="T2" fmla="*/ 11 w 13"/>
                <a:gd name="T3" fmla="*/ 4 h 40"/>
                <a:gd name="T4" fmla="*/ 3 w 13"/>
                <a:gd name="T5" fmla="*/ 4 h 40"/>
                <a:gd name="T6" fmla="*/ 8 w 13"/>
                <a:gd name="T7" fmla="*/ 37 h 40"/>
                <a:gd name="T8" fmla="*/ 13 w 13"/>
                <a:gd name="T9" fmla="*/ 35 h 40"/>
                <a:gd name="T10" fmla="*/ 11 w 13"/>
                <a:gd name="T11" fmla="*/ 18 h 40"/>
              </a:gdLst>
              <a:ahLst/>
              <a:cxnLst>
                <a:cxn ang="0">
                  <a:pos x="T0" y="T1"/>
                </a:cxn>
                <a:cxn ang="0">
                  <a:pos x="T2" y="T3"/>
                </a:cxn>
                <a:cxn ang="0">
                  <a:pos x="T4" y="T5"/>
                </a:cxn>
                <a:cxn ang="0">
                  <a:pos x="T6" y="T7"/>
                </a:cxn>
                <a:cxn ang="0">
                  <a:pos x="T8" y="T9"/>
                </a:cxn>
                <a:cxn ang="0">
                  <a:pos x="T10" y="T11"/>
                </a:cxn>
              </a:cxnLst>
              <a:rect l="0" t="0" r="r" b="b"/>
              <a:pathLst>
                <a:path w="13" h="40">
                  <a:moveTo>
                    <a:pt x="11" y="18"/>
                  </a:moveTo>
                  <a:cubicBezTo>
                    <a:pt x="11" y="13"/>
                    <a:pt x="12" y="8"/>
                    <a:pt x="11" y="4"/>
                  </a:cubicBezTo>
                  <a:cubicBezTo>
                    <a:pt x="10" y="0"/>
                    <a:pt x="4" y="0"/>
                    <a:pt x="3" y="4"/>
                  </a:cubicBezTo>
                  <a:cubicBezTo>
                    <a:pt x="0" y="14"/>
                    <a:pt x="3" y="28"/>
                    <a:pt x="8" y="37"/>
                  </a:cubicBezTo>
                  <a:cubicBezTo>
                    <a:pt x="9" y="40"/>
                    <a:pt x="13" y="38"/>
                    <a:pt x="13" y="35"/>
                  </a:cubicBezTo>
                  <a:cubicBezTo>
                    <a:pt x="12" y="30"/>
                    <a:pt x="12" y="24"/>
                    <a:pt x="11" y="1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39" name="Freeform 112">
              <a:extLst>
                <a:ext uri="{FF2B5EF4-FFF2-40B4-BE49-F238E27FC236}">
                  <a16:creationId xmlns:a16="http://schemas.microsoft.com/office/drawing/2014/main" id="{D5407BD6-1B08-42B8-93FF-D29F7BD3EA0D}"/>
                </a:ext>
              </a:extLst>
            </p:cNvPr>
            <p:cNvSpPr>
              <a:spLocks/>
            </p:cNvSpPr>
            <p:nvPr/>
          </p:nvSpPr>
          <p:spPr bwMode="auto">
            <a:xfrm>
              <a:off x="11115943" y="3941730"/>
              <a:ext cx="76258" cy="216472"/>
            </a:xfrm>
            <a:custGeom>
              <a:avLst/>
              <a:gdLst>
                <a:gd name="T0" fmla="*/ 11 w 13"/>
                <a:gd name="T1" fmla="*/ 4 h 37"/>
                <a:gd name="T2" fmla="*/ 4 w 13"/>
                <a:gd name="T3" fmla="*/ 4 h 37"/>
                <a:gd name="T4" fmla="*/ 2 w 13"/>
                <a:gd name="T5" fmla="*/ 32 h 37"/>
                <a:gd name="T6" fmla="*/ 7 w 13"/>
                <a:gd name="T7" fmla="*/ 34 h 37"/>
                <a:gd name="T8" fmla="*/ 11 w 13"/>
                <a:gd name="T9" fmla="*/ 4 h 37"/>
              </a:gdLst>
              <a:ahLst/>
              <a:cxnLst>
                <a:cxn ang="0">
                  <a:pos x="T0" y="T1"/>
                </a:cxn>
                <a:cxn ang="0">
                  <a:pos x="T2" y="T3"/>
                </a:cxn>
                <a:cxn ang="0">
                  <a:pos x="T4" y="T5"/>
                </a:cxn>
                <a:cxn ang="0">
                  <a:pos x="T6" y="T7"/>
                </a:cxn>
                <a:cxn ang="0">
                  <a:pos x="T8" y="T9"/>
                </a:cxn>
              </a:cxnLst>
              <a:rect l="0" t="0" r="r" b="b"/>
              <a:pathLst>
                <a:path w="13" h="37">
                  <a:moveTo>
                    <a:pt x="11" y="4"/>
                  </a:moveTo>
                  <a:cubicBezTo>
                    <a:pt x="11" y="0"/>
                    <a:pt x="5" y="0"/>
                    <a:pt x="4" y="4"/>
                  </a:cubicBezTo>
                  <a:cubicBezTo>
                    <a:pt x="3" y="13"/>
                    <a:pt x="5" y="23"/>
                    <a:pt x="2" y="32"/>
                  </a:cubicBezTo>
                  <a:cubicBezTo>
                    <a:pt x="0" y="35"/>
                    <a:pt x="6" y="37"/>
                    <a:pt x="7" y="34"/>
                  </a:cubicBezTo>
                  <a:cubicBezTo>
                    <a:pt x="12" y="25"/>
                    <a:pt x="13" y="13"/>
                    <a:pt x="11"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40" name="Freeform 113">
              <a:extLst>
                <a:ext uri="{FF2B5EF4-FFF2-40B4-BE49-F238E27FC236}">
                  <a16:creationId xmlns:a16="http://schemas.microsoft.com/office/drawing/2014/main" id="{889F9037-4875-4E9C-A5DA-713EDB3CF28A}"/>
                </a:ext>
              </a:extLst>
            </p:cNvPr>
            <p:cNvSpPr>
              <a:spLocks/>
            </p:cNvSpPr>
            <p:nvPr/>
          </p:nvSpPr>
          <p:spPr bwMode="auto">
            <a:xfrm>
              <a:off x="11598086" y="4682166"/>
              <a:ext cx="216472" cy="199254"/>
            </a:xfrm>
            <a:custGeom>
              <a:avLst/>
              <a:gdLst>
                <a:gd name="T0" fmla="*/ 28 w 37"/>
                <a:gd name="T1" fmla="*/ 7 h 34"/>
                <a:gd name="T2" fmla="*/ 21 w 37"/>
                <a:gd name="T3" fmla="*/ 8 h 34"/>
                <a:gd name="T4" fmla="*/ 19 w 37"/>
                <a:gd name="T5" fmla="*/ 4 h 34"/>
                <a:gd name="T6" fmla="*/ 13 w 37"/>
                <a:gd name="T7" fmla="*/ 5 h 34"/>
                <a:gd name="T8" fmla="*/ 13 w 37"/>
                <a:gd name="T9" fmla="*/ 10 h 34"/>
                <a:gd name="T10" fmla="*/ 2 w 37"/>
                <a:gd name="T11" fmla="*/ 14 h 34"/>
                <a:gd name="T12" fmla="*/ 4 w 37"/>
                <a:gd name="T13" fmla="*/ 19 h 34"/>
                <a:gd name="T14" fmla="*/ 15 w 37"/>
                <a:gd name="T15" fmla="*/ 19 h 34"/>
                <a:gd name="T16" fmla="*/ 17 w 37"/>
                <a:gd name="T17" fmla="*/ 28 h 34"/>
                <a:gd name="T18" fmla="*/ 25 w 37"/>
                <a:gd name="T19" fmla="*/ 26 h 34"/>
                <a:gd name="T20" fmla="*/ 23 w 37"/>
                <a:gd name="T21" fmla="*/ 18 h 34"/>
                <a:gd name="T22" fmla="*/ 31 w 37"/>
                <a:gd name="T23" fmla="*/ 16 h 34"/>
                <a:gd name="T24" fmla="*/ 28 w 37"/>
                <a:gd name="T25"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34">
                  <a:moveTo>
                    <a:pt x="28" y="7"/>
                  </a:moveTo>
                  <a:cubicBezTo>
                    <a:pt x="26" y="7"/>
                    <a:pt x="23" y="8"/>
                    <a:pt x="21" y="8"/>
                  </a:cubicBezTo>
                  <a:cubicBezTo>
                    <a:pt x="20" y="7"/>
                    <a:pt x="19" y="5"/>
                    <a:pt x="19" y="4"/>
                  </a:cubicBezTo>
                  <a:cubicBezTo>
                    <a:pt x="18" y="0"/>
                    <a:pt x="12" y="1"/>
                    <a:pt x="13" y="5"/>
                  </a:cubicBezTo>
                  <a:cubicBezTo>
                    <a:pt x="13" y="7"/>
                    <a:pt x="13" y="9"/>
                    <a:pt x="13" y="10"/>
                  </a:cubicBezTo>
                  <a:cubicBezTo>
                    <a:pt x="10" y="11"/>
                    <a:pt x="6" y="13"/>
                    <a:pt x="2" y="14"/>
                  </a:cubicBezTo>
                  <a:cubicBezTo>
                    <a:pt x="0" y="15"/>
                    <a:pt x="1" y="19"/>
                    <a:pt x="4" y="19"/>
                  </a:cubicBezTo>
                  <a:cubicBezTo>
                    <a:pt x="7" y="20"/>
                    <a:pt x="11" y="19"/>
                    <a:pt x="15" y="19"/>
                  </a:cubicBezTo>
                  <a:cubicBezTo>
                    <a:pt x="15" y="22"/>
                    <a:pt x="16" y="25"/>
                    <a:pt x="17" y="28"/>
                  </a:cubicBezTo>
                  <a:cubicBezTo>
                    <a:pt x="18" y="34"/>
                    <a:pt x="27" y="31"/>
                    <a:pt x="25" y="26"/>
                  </a:cubicBezTo>
                  <a:cubicBezTo>
                    <a:pt x="25" y="23"/>
                    <a:pt x="24" y="21"/>
                    <a:pt x="23" y="18"/>
                  </a:cubicBezTo>
                  <a:cubicBezTo>
                    <a:pt x="26" y="17"/>
                    <a:pt x="28" y="17"/>
                    <a:pt x="31" y="16"/>
                  </a:cubicBezTo>
                  <a:cubicBezTo>
                    <a:pt x="37" y="14"/>
                    <a:pt x="34" y="6"/>
                    <a:pt x="28" y="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grpSp>
      <p:pic>
        <p:nvPicPr>
          <p:cNvPr id="41" name="图片 40">
            <a:extLst>
              <a:ext uri="{FF2B5EF4-FFF2-40B4-BE49-F238E27FC236}">
                <a16:creationId xmlns:a16="http://schemas.microsoft.com/office/drawing/2014/main" id="{1FA3B205-EC63-4DA8-B315-BC04B9091A69}"/>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780193" y="1107137"/>
            <a:ext cx="930827" cy="658686"/>
          </a:xfrm>
          <a:prstGeom prst="rect">
            <a:avLst/>
          </a:prstGeom>
        </p:spPr>
      </p:pic>
      <p:pic>
        <p:nvPicPr>
          <p:cNvPr id="66" name="图片 65">
            <a:extLst>
              <a:ext uri="{FF2B5EF4-FFF2-40B4-BE49-F238E27FC236}">
                <a16:creationId xmlns:a16="http://schemas.microsoft.com/office/drawing/2014/main" id="{0AE46414-98AD-494A-B672-366FD8775ADA}"/>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3290134" y="6353420"/>
            <a:ext cx="1278560" cy="491691"/>
          </a:xfrm>
          <a:prstGeom prst="rect">
            <a:avLst/>
          </a:prstGeom>
        </p:spPr>
      </p:pic>
      <p:pic>
        <p:nvPicPr>
          <p:cNvPr id="67" name="图片 66">
            <a:extLst>
              <a:ext uri="{FF2B5EF4-FFF2-40B4-BE49-F238E27FC236}">
                <a16:creationId xmlns:a16="http://schemas.microsoft.com/office/drawing/2014/main" id="{66B48E2F-FF01-4248-902B-97EF74703744}"/>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4589781" y="6027003"/>
            <a:ext cx="2160868" cy="830997"/>
          </a:xfrm>
          <a:prstGeom prst="rect">
            <a:avLst/>
          </a:prstGeom>
        </p:spPr>
      </p:pic>
      <p:pic>
        <p:nvPicPr>
          <p:cNvPr id="68" name="图片 67">
            <a:extLst>
              <a:ext uri="{FF2B5EF4-FFF2-40B4-BE49-F238E27FC236}">
                <a16:creationId xmlns:a16="http://schemas.microsoft.com/office/drawing/2014/main" id="{EDB7A16B-DA71-44C0-9C4D-809A34279487}"/>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6845235" y="6304742"/>
            <a:ext cx="1326871" cy="510270"/>
          </a:xfrm>
          <a:prstGeom prst="rect">
            <a:avLst/>
          </a:prstGeom>
        </p:spPr>
      </p:pic>
      <p:pic>
        <p:nvPicPr>
          <p:cNvPr id="57" name="图片 2">
            <a:extLst>
              <a:ext uri="{FF2B5EF4-FFF2-40B4-BE49-F238E27FC236}">
                <a16:creationId xmlns:a16="http://schemas.microsoft.com/office/drawing/2014/main" id="{8F917B0B-7786-4C15-86B3-91E8A1BF760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27344" y="3159393"/>
            <a:ext cx="5530715" cy="3903563"/>
          </a:xfrm>
          <a:prstGeom prst="rect">
            <a:avLst/>
          </a:prstGeom>
        </p:spPr>
      </p:pic>
      <p:sp>
        <p:nvSpPr>
          <p:cNvPr id="2" name="Rectangle 1">
            <a:extLst>
              <a:ext uri="{FF2B5EF4-FFF2-40B4-BE49-F238E27FC236}">
                <a16:creationId xmlns:a16="http://schemas.microsoft.com/office/drawing/2014/main" id="{033F6711-1E2F-4E0F-B4DB-8B26A897542C}"/>
              </a:ext>
            </a:extLst>
          </p:cNvPr>
          <p:cNvSpPr/>
          <p:nvPr/>
        </p:nvSpPr>
        <p:spPr>
          <a:xfrm>
            <a:off x="2555876" y="1997673"/>
            <a:ext cx="6136168" cy="230832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1"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Sưu</a:t>
            </a:r>
            <a:r>
              <a:rPr kumimoji="0" lang="en-US" sz="3600" b="1" i="1" u="none" strike="noStrike" kern="1200" cap="none" spc="0" normalizeH="0" noProof="0">
                <a:ln>
                  <a:noFill/>
                </a:ln>
                <a:solidFill>
                  <a:srgbClr val="002060"/>
                </a:solidFill>
                <a:effectLst/>
                <a:uLnTx/>
                <a:uFillTx/>
                <a:latin typeface="Times New Roman" panose="02020603050405020304" pitchFamily="18" charset="0"/>
                <a:ea typeface="+mn-ea"/>
                <a:cs typeface="Times New Roman" panose="02020603050405020304" pitchFamily="18" charset="0"/>
              </a:rPr>
              <a:t> tầm các biên bản cùng nội dung. Phân tích, đánh giá các biển bản đã đạt yêu cầu chưa, rút kinh nghiệm cho bản thân.</a:t>
            </a:r>
            <a:endParaRPr kumimoji="0" lang="en-US" sz="3600" b="1"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3191168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par>
                                <p:cTn id="8" presetID="14" presetClass="entr" presetSubtype="1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randombar(horizontal)">
                                      <p:cBhvr>
                                        <p:cTn id="10" dur="500"/>
                                        <p:tgtEl>
                                          <p:spTgt spid="13"/>
                                        </p:tgtEl>
                                      </p:cBhvr>
                                    </p:animEffect>
                                  </p:childTnLst>
                                </p:cTn>
                              </p:par>
                              <p:par>
                                <p:cTn id="11" presetID="14" presetClass="entr" presetSubtype="1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randombar(horizontal)">
                                      <p:cBhvr>
                                        <p:cTn id="13" dur="500"/>
                                        <p:tgtEl>
                                          <p:spTgt spid="14"/>
                                        </p:tgtEl>
                                      </p:cBhvr>
                                    </p:animEffect>
                                  </p:childTnLst>
                                </p:cTn>
                              </p:par>
                              <p:par>
                                <p:cTn id="14" presetID="14" presetClass="entr" presetSubtype="1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randombar(horizontal)">
                                      <p:cBhvr>
                                        <p:cTn id="16" dur="500"/>
                                        <p:tgtEl>
                                          <p:spTgt spid="15"/>
                                        </p:tgtEl>
                                      </p:cBhvr>
                                    </p:animEffect>
                                  </p:childTnLst>
                                </p:cTn>
                              </p:par>
                              <p:par>
                                <p:cTn id="17" presetID="14" presetClass="entr" presetSubtype="1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randombar(horizontal)">
                                      <p:cBhvr>
                                        <p:cTn id="19" dur="500"/>
                                        <p:tgtEl>
                                          <p:spTgt spid="16"/>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randombar(horizontal)">
                                      <p:cBhvr>
                                        <p:cTn id="22" dur="500"/>
                                        <p:tgtEl>
                                          <p:spTgt spid="31"/>
                                        </p:tgtEl>
                                      </p:cBhvr>
                                    </p:animEffect>
                                  </p:childTnLst>
                                </p:cTn>
                              </p:par>
                              <p:par>
                                <p:cTn id="23" presetID="14" presetClass="entr" presetSubtype="10"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randombar(horizontal)">
                                      <p:cBhvr>
                                        <p:cTn id="25" dur="500"/>
                                        <p:tgtEl>
                                          <p:spTgt spid="33"/>
                                        </p:tgtEl>
                                      </p:cBhvr>
                                    </p:animEffect>
                                  </p:childTnLst>
                                </p:cTn>
                              </p:par>
                              <p:par>
                                <p:cTn id="26" presetID="14" presetClass="entr" presetSubtype="10" fill="hold"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randombar(horizontal)">
                                      <p:cBhvr>
                                        <p:cTn id="28" dur="500"/>
                                        <p:tgtEl>
                                          <p:spTgt spid="34"/>
                                        </p:tgtEl>
                                      </p:cBhvr>
                                    </p:animEffect>
                                  </p:childTnLst>
                                </p:cTn>
                              </p:par>
                              <p:par>
                                <p:cTn id="29" presetID="14" presetClass="entr" presetSubtype="10" fill="hold" nodeType="with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randombar(horizontal)">
                                      <p:cBhvr>
                                        <p:cTn id="31" dur="500"/>
                                        <p:tgtEl>
                                          <p:spTgt spid="41"/>
                                        </p:tgtEl>
                                      </p:cBhvr>
                                    </p:animEffect>
                                  </p:childTnLst>
                                </p:cTn>
                              </p:par>
                              <p:par>
                                <p:cTn id="32" presetID="14" presetClass="entr" presetSubtype="10" fill="hold" nodeType="withEffect">
                                  <p:stCondLst>
                                    <p:cond delay="0"/>
                                  </p:stCondLst>
                                  <p:childTnLst>
                                    <p:set>
                                      <p:cBhvr>
                                        <p:cTn id="33" dur="1" fill="hold">
                                          <p:stCondLst>
                                            <p:cond delay="0"/>
                                          </p:stCondLst>
                                        </p:cTn>
                                        <p:tgtEl>
                                          <p:spTgt spid="66"/>
                                        </p:tgtEl>
                                        <p:attrNameLst>
                                          <p:attrName>style.visibility</p:attrName>
                                        </p:attrNameLst>
                                      </p:cBhvr>
                                      <p:to>
                                        <p:strVal val="visible"/>
                                      </p:to>
                                    </p:set>
                                    <p:animEffect transition="in" filter="randombar(horizontal)">
                                      <p:cBhvr>
                                        <p:cTn id="34" dur="500"/>
                                        <p:tgtEl>
                                          <p:spTgt spid="66"/>
                                        </p:tgtEl>
                                      </p:cBhvr>
                                    </p:animEffect>
                                  </p:childTnLst>
                                </p:cTn>
                              </p:par>
                              <p:par>
                                <p:cTn id="35" presetID="14" presetClass="entr" presetSubtype="10" fill="hold" nodeType="withEffect">
                                  <p:stCondLst>
                                    <p:cond delay="0"/>
                                  </p:stCondLst>
                                  <p:childTnLst>
                                    <p:set>
                                      <p:cBhvr>
                                        <p:cTn id="36" dur="1" fill="hold">
                                          <p:stCondLst>
                                            <p:cond delay="0"/>
                                          </p:stCondLst>
                                        </p:cTn>
                                        <p:tgtEl>
                                          <p:spTgt spid="67"/>
                                        </p:tgtEl>
                                        <p:attrNameLst>
                                          <p:attrName>style.visibility</p:attrName>
                                        </p:attrNameLst>
                                      </p:cBhvr>
                                      <p:to>
                                        <p:strVal val="visible"/>
                                      </p:to>
                                    </p:set>
                                    <p:animEffect transition="in" filter="randombar(horizontal)">
                                      <p:cBhvr>
                                        <p:cTn id="37" dur="500"/>
                                        <p:tgtEl>
                                          <p:spTgt spid="67"/>
                                        </p:tgtEl>
                                      </p:cBhvr>
                                    </p:animEffect>
                                  </p:childTnLst>
                                </p:cTn>
                              </p:par>
                              <p:par>
                                <p:cTn id="38" presetID="14" presetClass="entr" presetSubtype="10" fill="hold" nodeType="withEffect">
                                  <p:stCondLst>
                                    <p:cond delay="0"/>
                                  </p:stCondLst>
                                  <p:childTnLst>
                                    <p:set>
                                      <p:cBhvr>
                                        <p:cTn id="39" dur="1" fill="hold">
                                          <p:stCondLst>
                                            <p:cond delay="0"/>
                                          </p:stCondLst>
                                        </p:cTn>
                                        <p:tgtEl>
                                          <p:spTgt spid="68"/>
                                        </p:tgtEl>
                                        <p:attrNameLst>
                                          <p:attrName>style.visibility</p:attrName>
                                        </p:attrNameLst>
                                      </p:cBhvr>
                                      <p:to>
                                        <p:strVal val="visible"/>
                                      </p:to>
                                    </p:set>
                                    <p:animEffect transition="in" filter="randombar(horizontal)">
                                      <p:cBhvr>
                                        <p:cTn id="40" dur="500"/>
                                        <p:tgtEl>
                                          <p:spTgt spid="68"/>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500" fill="hold"/>
                                        <p:tgtEl>
                                          <p:spTgt spid="57"/>
                                        </p:tgtEl>
                                        <p:attrNameLst>
                                          <p:attrName>ppt_x</p:attrName>
                                        </p:attrNameLst>
                                      </p:cBhvr>
                                      <p:tavLst>
                                        <p:tav tm="0">
                                          <p:val>
                                            <p:strVal val="#ppt_x"/>
                                          </p:val>
                                        </p:tav>
                                        <p:tav tm="100000">
                                          <p:val>
                                            <p:strVal val="#ppt_x"/>
                                          </p:val>
                                        </p:tav>
                                      </p:tavLst>
                                    </p:anim>
                                    <p:anim calcmode="lin" valueType="num">
                                      <p:cBhvr additive="base">
                                        <p:cTn id="46"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54"/>
          <p:cNvSpPr txBox="1"/>
          <p:nvPr/>
        </p:nvSpPr>
        <p:spPr>
          <a:xfrm flipH="1">
            <a:off x="2831638" y="156754"/>
            <a:ext cx="8075847" cy="923330"/>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lang="en-US" altLang="zh-CN" sz="5400" b="1">
                <a:solidFill>
                  <a:srgbClr val="002060"/>
                </a:solidFill>
                <a:latin typeface="Times New Roman" panose="02020603050405020304" pitchFamily="18" charset="0"/>
                <a:ea typeface="萝莉体 第二版" panose="02000500000000000000" pitchFamily="2" charset="-122"/>
                <a:cs typeface="Times New Roman" panose="02020603050405020304" pitchFamily="18" charset="0"/>
              </a:rPr>
              <a:t>HƯỚNG DẪN TỰ HỌC</a:t>
            </a:r>
            <a:endParaRPr kumimoji="0" lang="zh-CN" altLang="en-US" sz="5400" b="1" i="0" u="none" strike="noStrike" kern="1200" cap="none" spc="0" normalizeH="0" baseline="0" noProof="0" dirty="0">
              <a:ln>
                <a:noFill/>
              </a:ln>
              <a:solidFill>
                <a:srgbClr val="002060"/>
              </a:solidFill>
              <a:effectLst/>
              <a:uLnTx/>
              <a:uFillTx/>
              <a:latin typeface="Times New Roman" panose="02020603050405020304" pitchFamily="18" charset="0"/>
              <a:ea typeface="萝莉体 第二版" panose="02000500000000000000" pitchFamily="2" charset="-122"/>
              <a:cs typeface="Times New Roman" panose="02020603050405020304" pitchFamily="18" charset="0"/>
            </a:endParaRPr>
          </a:p>
        </p:txBody>
      </p:sp>
      <p:sp>
        <p:nvSpPr>
          <p:cNvPr id="3" name="Rectangle 2">
            <a:extLst>
              <a:ext uri="{FF2B5EF4-FFF2-40B4-BE49-F238E27FC236}">
                <a16:creationId xmlns:a16="http://schemas.microsoft.com/office/drawing/2014/main" id="{033F6711-1E2F-4E0F-B4DB-8B26A897542C}"/>
              </a:ext>
            </a:extLst>
          </p:cNvPr>
          <p:cNvSpPr/>
          <p:nvPr/>
        </p:nvSpPr>
        <p:spPr>
          <a:xfrm>
            <a:off x="1889670" y="1240027"/>
            <a:ext cx="6136168"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i="1">
                <a:solidFill>
                  <a:srgbClr val="002060"/>
                </a:solidFill>
                <a:latin typeface="Times New Roman" panose="02020603050405020304" pitchFamily="18" charset="0"/>
                <a:cs typeface="Times New Roman" panose="02020603050405020304" pitchFamily="18" charset="0"/>
              </a:rPr>
              <a:t>* Bài cũ: Hoàn thành các nội dung đã học.     </a:t>
            </a:r>
            <a:endParaRPr kumimoji="0" lang="en-US" sz="3600" b="1"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
        <p:nvSpPr>
          <p:cNvPr id="4" name="Rectangle 3">
            <a:extLst>
              <a:ext uri="{FF2B5EF4-FFF2-40B4-BE49-F238E27FC236}">
                <a16:creationId xmlns:a16="http://schemas.microsoft.com/office/drawing/2014/main" id="{033F6711-1E2F-4E0F-B4DB-8B26A897542C}"/>
              </a:ext>
            </a:extLst>
          </p:cNvPr>
          <p:cNvSpPr/>
          <p:nvPr/>
        </p:nvSpPr>
        <p:spPr>
          <a:xfrm>
            <a:off x="2007235" y="2755318"/>
            <a:ext cx="6136168"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i="1">
                <a:solidFill>
                  <a:srgbClr val="002060"/>
                </a:solidFill>
                <a:latin typeface="Times New Roman" panose="02020603050405020304" pitchFamily="18" charset="0"/>
                <a:cs typeface="Times New Roman" panose="02020603050405020304" pitchFamily="18" charset="0"/>
              </a:rPr>
              <a:t>* Bài mới: Tóm tắt nội dung trình bày của người khác.     </a:t>
            </a:r>
            <a:endParaRPr kumimoji="0" lang="en-US" sz="3600" b="1"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27473094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文本框 54"/>
          <p:cNvSpPr txBox="1"/>
          <p:nvPr/>
        </p:nvSpPr>
        <p:spPr>
          <a:xfrm flipH="1">
            <a:off x="3288839" y="3706548"/>
            <a:ext cx="5703310" cy="1754326"/>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a:ln>
                  <a:noFill/>
                </a:ln>
                <a:solidFill>
                  <a:srgbClr val="002060"/>
                </a:solidFill>
                <a:effectLst/>
                <a:uLnTx/>
                <a:uFillTx/>
                <a:latin typeface="Times New Roman" panose="02020603050405020304" pitchFamily="18" charset="0"/>
                <a:ea typeface="萝莉体 第二版" panose="02000500000000000000" pitchFamily="2" charset="-122"/>
                <a:cs typeface="Times New Roman" panose="02020603050405020304" pitchFamily="18" charset="0"/>
              </a:rPr>
              <a:t>Chúc các em học thật tốt nhé!</a:t>
            </a:r>
            <a:endParaRPr kumimoji="0" lang="zh-CN" altLang="en-US" sz="5400" b="1" i="0" u="none" strike="noStrike" kern="1200" cap="none" spc="0" normalizeH="0" baseline="0" noProof="0" dirty="0">
              <a:ln>
                <a:noFill/>
              </a:ln>
              <a:solidFill>
                <a:srgbClr val="002060"/>
              </a:solidFill>
              <a:effectLst/>
              <a:uLnTx/>
              <a:uFillTx/>
              <a:latin typeface="Times New Roman" panose="02020603050405020304" pitchFamily="18" charset="0"/>
              <a:ea typeface="萝莉体 第二版" panose="02000500000000000000" pitchFamily="2" charset="-122"/>
              <a:cs typeface="Times New Roman" panose="02020603050405020304" pitchFamily="18" charset="0"/>
            </a:endParaRPr>
          </a:p>
        </p:txBody>
      </p:sp>
      <p:sp>
        <p:nvSpPr>
          <p:cNvPr id="43" name="Freeform 34"/>
          <p:cNvSpPr>
            <a:spLocks noEditPoints="1"/>
          </p:cNvSpPr>
          <p:nvPr/>
        </p:nvSpPr>
        <p:spPr bwMode="auto">
          <a:xfrm flipH="1">
            <a:off x="1217259" y="2387940"/>
            <a:ext cx="585223" cy="379444"/>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rgbClr val="AE7F4F"/>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nvGrpSpPr>
          <p:cNvPr id="3" name="组合 2"/>
          <p:cNvGrpSpPr/>
          <p:nvPr/>
        </p:nvGrpSpPr>
        <p:grpSpPr>
          <a:xfrm>
            <a:off x="2560029" y="4984964"/>
            <a:ext cx="6965448" cy="503056"/>
            <a:chOff x="2453503" y="5381090"/>
            <a:chExt cx="6965448" cy="503056"/>
          </a:xfrm>
        </p:grpSpPr>
        <p:sp>
          <p:nvSpPr>
            <p:cNvPr id="98" name="Freeform 34"/>
            <p:cNvSpPr>
              <a:spLocks noEditPoints="1"/>
            </p:cNvSpPr>
            <p:nvPr/>
          </p:nvSpPr>
          <p:spPr bwMode="auto">
            <a:xfrm>
              <a:off x="8625557" y="5381090"/>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rgbClr val="AE7F4F"/>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9" name="任意多边形 98"/>
            <p:cNvSpPr/>
            <p:nvPr/>
          </p:nvSpPr>
          <p:spPr>
            <a:xfrm>
              <a:off x="3532280" y="5475339"/>
              <a:ext cx="5024077"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53" y="connsiteY0-154"/>
                </a:cxn>
                <a:cxn ang="0">
                  <a:pos x="connsiteX1-155" y="connsiteY1-156"/>
                </a:cxn>
                <a:cxn ang="0">
                  <a:pos x="connsiteX2-157" y="connsiteY2-158"/>
                </a:cxn>
              </a:cxnLst>
              <a:rect l="l" t="t" r="r" b="b"/>
              <a:pathLst>
                <a:path w="4904398" h="401116">
                  <a:moveTo>
                    <a:pt x="391353" y="0"/>
                  </a:moveTo>
                  <a:cubicBezTo>
                    <a:pt x="-226127" y="38897"/>
                    <a:pt x="-86259" y="411428"/>
                    <a:pt x="623492" y="400898"/>
                  </a:cubicBezTo>
                  <a:lnTo>
                    <a:pt x="4904398" y="322224"/>
                  </a:lnTo>
                </a:path>
              </a:pathLst>
            </a:custGeom>
            <a:noFill/>
            <a:ln w="25400" cap="rnd">
              <a:solidFill>
                <a:srgbClr val="AE7F4F"/>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00" name="任意多边形 99"/>
            <p:cNvSpPr/>
            <p:nvPr/>
          </p:nvSpPr>
          <p:spPr>
            <a:xfrm>
              <a:off x="2453503" y="5467647"/>
              <a:ext cx="988875" cy="416499"/>
            </a:xfrm>
            <a:custGeom>
              <a:avLst/>
              <a:gdLst>
                <a:gd name="connsiteX0" fmla="*/ 755361 w 755361"/>
                <a:gd name="connsiteY0" fmla="*/ 383586 h 416878"/>
                <a:gd name="connsiteX1" fmla="*/ 1599 w 755361"/>
                <a:gd name="connsiteY1" fmla="*/ 383586 h 416878"/>
                <a:gd name="connsiteX2" fmla="*/ 557653 w 755361"/>
                <a:gd name="connsiteY2" fmla="*/ 37597 h 416878"/>
                <a:gd name="connsiteX3" fmla="*/ 619437 w 755361"/>
                <a:gd name="connsiteY3" fmla="*/ 25240 h 416878"/>
                <a:gd name="connsiteX0-1" fmla="*/ 754492 w 754492"/>
                <a:gd name="connsiteY0-2" fmla="*/ 358346 h 392510"/>
                <a:gd name="connsiteX1-3" fmla="*/ 730 w 754492"/>
                <a:gd name="connsiteY1-4" fmla="*/ 358346 h 392510"/>
                <a:gd name="connsiteX2-5" fmla="*/ 618568 w 754492"/>
                <a:gd name="connsiteY2-6" fmla="*/ 0 h 392510"/>
                <a:gd name="connsiteX0-7" fmla="*/ 1458409 w 1458409"/>
                <a:gd name="connsiteY0-8" fmla="*/ 358346 h 379568"/>
                <a:gd name="connsiteX1-9" fmla="*/ 312 w 1458409"/>
                <a:gd name="connsiteY1-10" fmla="*/ 333633 h 379568"/>
                <a:gd name="connsiteX2-11" fmla="*/ 1322485 w 1458409"/>
                <a:gd name="connsiteY2-12" fmla="*/ 0 h 379568"/>
                <a:gd name="connsiteX0-13" fmla="*/ 1483885 w 1483885"/>
                <a:gd name="connsiteY0-14" fmla="*/ 457200 h 484234"/>
                <a:gd name="connsiteX1-15" fmla="*/ 25788 w 1483885"/>
                <a:gd name="connsiteY1-16" fmla="*/ 432487 h 484234"/>
                <a:gd name="connsiteX2-17" fmla="*/ 569485 w 1483885"/>
                <a:gd name="connsiteY2-18" fmla="*/ 0 h 484234"/>
                <a:gd name="connsiteX0-19" fmla="*/ 1475175 w 1475175"/>
                <a:gd name="connsiteY0-20" fmla="*/ 469557 h 497359"/>
                <a:gd name="connsiteX1-21" fmla="*/ 17078 w 1475175"/>
                <a:gd name="connsiteY1-22" fmla="*/ 444844 h 497359"/>
                <a:gd name="connsiteX2-23" fmla="*/ 684342 w 1475175"/>
                <a:gd name="connsiteY2-24" fmla="*/ 0 h 497359"/>
                <a:gd name="connsiteX0-25" fmla="*/ 1482176 w 1482176"/>
                <a:gd name="connsiteY0-26" fmla="*/ 469557 h 497359"/>
                <a:gd name="connsiteX1-27" fmla="*/ 24079 w 1482176"/>
                <a:gd name="connsiteY1-28" fmla="*/ 444844 h 497359"/>
                <a:gd name="connsiteX2-29" fmla="*/ 691343 w 1482176"/>
                <a:gd name="connsiteY2-30" fmla="*/ 0 h 497359"/>
                <a:gd name="connsiteX0-31" fmla="*/ 1496003 w 1496003"/>
                <a:gd name="connsiteY0-32" fmla="*/ 383060 h 405670"/>
                <a:gd name="connsiteX1-33" fmla="*/ 37906 w 1496003"/>
                <a:gd name="connsiteY1-34" fmla="*/ 358347 h 405670"/>
                <a:gd name="connsiteX2-35" fmla="*/ 581603 w 1496003"/>
                <a:gd name="connsiteY2-36" fmla="*/ 0 h 405670"/>
                <a:gd name="connsiteX0-37" fmla="*/ 1498863 w 1498863"/>
                <a:gd name="connsiteY0-38" fmla="*/ 383060 h 405670"/>
                <a:gd name="connsiteX1-39" fmla="*/ 40766 w 1498863"/>
                <a:gd name="connsiteY1-40" fmla="*/ 358347 h 405670"/>
                <a:gd name="connsiteX2-41" fmla="*/ 584463 w 1498863"/>
                <a:gd name="connsiteY2-42" fmla="*/ 0 h 405670"/>
                <a:gd name="connsiteX0-43" fmla="*/ 1473706 w 1473706"/>
                <a:gd name="connsiteY0-44" fmla="*/ 383060 h 440354"/>
                <a:gd name="connsiteX1-45" fmla="*/ 15609 w 1473706"/>
                <a:gd name="connsiteY1-46" fmla="*/ 358347 h 440354"/>
                <a:gd name="connsiteX2-47" fmla="*/ 559306 w 1473706"/>
                <a:gd name="connsiteY2-48" fmla="*/ 0 h 440354"/>
                <a:gd name="connsiteX0-49" fmla="*/ 1682620 w 1682620"/>
                <a:gd name="connsiteY0-50" fmla="*/ 383060 h 405670"/>
                <a:gd name="connsiteX1-51" fmla="*/ 51528 w 1682620"/>
                <a:gd name="connsiteY1-52" fmla="*/ 358347 h 405670"/>
                <a:gd name="connsiteX2-53" fmla="*/ 595225 w 1682620"/>
                <a:gd name="connsiteY2-54" fmla="*/ 0 h 405670"/>
                <a:gd name="connsiteX0-55" fmla="*/ 1653020 w 1653020"/>
                <a:gd name="connsiteY0-56" fmla="*/ 320540 h 339742"/>
                <a:gd name="connsiteX1-57" fmla="*/ 21928 w 1653020"/>
                <a:gd name="connsiteY1-58" fmla="*/ 295827 h 339742"/>
                <a:gd name="connsiteX2-59" fmla="*/ 825980 w 1653020"/>
                <a:gd name="connsiteY2-60" fmla="*/ 0 h 339742"/>
                <a:gd name="connsiteX0-61" fmla="*/ 1717144 w 1717144"/>
                <a:gd name="connsiteY0-62" fmla="*/ 381397 h 403200"/>
                <a:gd name="connsiteX1-63" fmla="*/ 86052 w 1717144"/>
                <a:gd name="connsiteY1-64" fmla="*/ 356684 h 403200"/>
                <a:gd name="connsiteX2-65" fmla="*/ 296123 w 1717144"/>
                <a:gd name="connsiteY2-66" fmla="*/ 12588 h 403200"/>
                <a:gd name="connsiteX3-67" fmla="*/ 890104 w 1717144"/>
                <a:gd name="connsiteY3-68" fmla="*/ 60857 h 403200"/>
                <a:gd name="connsiteX0-69" fmla="*/ 1717144 w 1717144"/>
                <a:gd name="connsiteY0-70" fmla="*/ 376649 h 398452"/>
                <a:gd name="connsiteX1-71" fmla="*/ 86052 w 1717144"/>
                <a:gd name="connsiteY1-72" fmla="*/ 351936 h 398452"/>
                <a:gd name="connsiteX2-73" fmla="*/ 296123 w 1717144"/>
                <a:gd name="connsiteY2-74" fmla="*/ 7840 h 398452"/>
                <a:gd name="connsiteX3-75" fmla="*/ 651445 w 1717144"/>
                <a:gd name="connsiteY3-76" fmla="*/ 143636 h 398452"/>
                <a:gd name="connsiteX0-77" fmla="*/ 1717144 w 1717144"/>
                <a:gd name="connsiteY0-78" fmla="*/ 384043 h 405846"/>
                <a:gd name="connsiteX1-79" fmla="*/ 86052 w 1717144"/>
                <a:gd name="connsiteY1-80" fmla="*/ 359330 h 405846"/>
                <a:gd name="connsiteX2-81" fmla="*/ 296123 w 1717144"/>
                <a:gd name="connsiteY2-82" fmla="*/ 15234 h 405846"/>
                <a:gd name="connsiteX3-83" fmla="*/ 1237241 w 1717144"/>
                <a:gd name="connsiteY3-84" fmla="*/ 38495 h 405846"/>
                <a:gd name="connsiteX0-85" fmla="*/ 1717144 w 1717144"/>
                <a:gd name="connsiteY0-86" fmla="*/ 377444 h 399247"/>
                <a:gd name="connsiteX1-87" fmla="*/ 86052 w 1717144"/>
                <a:gd name="connsiteY1-88" fmla="*/ 352731 h 399247"/>
                <a:gd name="connsiteX2-89" fmla="*/ 296123 w 1717144"/>
                <a:gd name="connsiteY2-90" fmla="*/ 8635 h 399247"/>
                <a:gd name="connsiteX3-91" fmla="*/ 1237241 w 1717144"/>
                <a:gd name="connsiteY3-92" fmla="*/ 31896 h 399247"/>
                <a:gd name="connsiteX0-93" fmla="*/ 1717144 w 1717144"/>
                <a:gd name="connsiteY0-94" fmla="*/ 416694 h 438497"/>
                <a:gd name="connsiteX1-95" fmla="*/ 86052 w 1717144"/>
                <a:gd name="connsiteY1-96" fmla="*/ 391981 h 438497"/>
                <a:gd name="connsiteX2-97" fmla="*/ 296123 w 1717144"/>
                <a:gd name="connsiteY2-98" fmla="*/ 47885 h 438497"/>
                <a:gd name="connsiteX3-99" fmla="*/ 1237241 w 1717144"/>
                <a:gd name="connsiteY3-100" fmla="*/ 71146 h 438497"/>
                <a:gd name="connsiteX0-101" fmla="*/ 1717144 w 1717144"/>
                <a:gd name="connsiteY0-102" fmla="*/ 385519 h 407322"/>
                <a:gd name="connsiteX1-103" fmla="*/ 86052 w 1717144"/>
                <a:gd name="connsiteY1-104" fmla="*/ 360806 h 407322"/>
                <a:gd name="connsiteX2-105" fmla="*/ 296123 w 1717144"/>
                <a:gd name="connsiteY2-106" fmla="*/ 16710 h 407322"/>
                <a:gd name="connsiteX3-107" fmla="*/ 751724 w 1717144"/>
                <a:gd name="connsiteY3-108" fmla="*/ 141722 h 407322"/>
                <a:gd name="connsiteX0-109" fmla="*/ 1717144 w 1717144"/>
                <a:gd name="connsiteY0-110" fmla="*/ 385132 h 406935"/>
                <a:gd name="connsiteX1-111" fmla="*/ 86052 w 1717144"/>
                <a:gd name="connsiteY1-112" fmla="*/ 360419 h 406935"/>
                <a:gd name="connsiteX2-113" fmla="*/ 296123 w 1717144"/>
                <a:gd name="connsiteY2-114" fmla="*/ 16323 h 406935"/>
                <a:gd name="connsiteX3-115" fmla="*/ 751724 w 1717144"/>
                <a:gd name="connsiteY3-116" fmla="*/ 141335 h 406935"/>
                <a:gd name="connsiteX0-117" fmla="*/ 1717144 w 1717144"/>
                <a:gd name="connsiteY0-118" fmla="*/ 402465 h 424268"/>
                <a:gd name="connsiteX1-119" fmla="*/ 86052 w 1717144"/>
                <a:gd name="connsiteY1-120" fmla="*/ 377752 h 424268"/>
                <a:gd name="connsiteX2-121" fmla="*/ 296123 w 1717144"/>
                <a:gd name="connsiteY2-122" fmla="*/ 33656 h 424268"/>
                <a:gd name="connsiteX3-123" fmla="*/ 751724 w 1717144"/>
                <a:gd name="connsiteY3-124" fmla="*/ 158668 h 424268"/>
                <a:gd name="connsiteX0-125" fmla="*/ 1703068 w 1703068"/>
                <a:gd name="connsiteY0-126" fmla="*/ 402465 h 433569"/>
                <a:gd name="connsiteX1-127" fmla="*/ 71976 w 1703068"/>
                <a:gd name="connsiteY1-128" fmla="*/ 377752 h 433569"/>
                <a:gd name="connsiteX2-129" fmla="*/ 282047 w 1703068"/>
                <a:gd name="connsiteY2-130" fmla="*/ 33656 h 433569"/>
                <a:gd name="connsiteX3-131" fmla="*/ 737648 w 1703068"/>
                <a:gd name="connsiteY3-132" fmla="*/ 158668 h 433569"/>
                <a:gd name="connsiteX0-133" fmla="*/ 1703068 w 1703068"/>
                <a:gd name="connsiteY0-134" fmla="*/ 402465 h 433569"/>
                <a:gd name="connsiteX1-135" fmla="*/ 71976 w 1703068"/>
                <a:gd name="connsiteY1-136" fmla="*/ 377752 h 433569"/>
                <a:gd name="connsiteX2-137" fmla="*/ 282047 w 1703068"/>
                <a:gd name="connsiteY2-138" fmla="*/ 33656 h 433569"/>
                <a:gd name="connsiteX3-139" fmla="*/ 737648 w 1703068"/>
                <a:gd name="connsiteY3-140" fmla="*/ 158668 h 433569"/>
                <a:gd name="connsiteX0-141" fmla="*/ 1736283 w 1736283"/>
                <a:gd name="connsiteY0-142" fmla="*/ 399831 h 421458"/>
                <a:gd name="connsiteX1-143" fmla="*/ 105191 w 1736283"/>
                <a:gd name="connsiteY1-144" fmla="*/ 375118 h 421458"/>
                <a:gd name="connsiteX2-145" fmla="*/ 243539 w 1736283"/>
                <a:gd name="connsiteY2-146" fmla="*/ 34201 h 421458"/>
                <a:gd name="connsiteX3-147" fmla="*/ 770863 w 1736283"/>
                <a:gd name="connsiteY3-148" fmla="*/ 156034 h 421458"/>
              </a:gdLst>
              <a:ahLst/>
              <a:cxnLst>
                <a:cxn ang="0">
                  <a:pos x="connsiteX0-141" y="connsiteY0-142"/>
                </a:cxn>
                <a:cxn ang="0">
                  <a:pos x="connsiteX1-143" y="connsiteY1-144"/>
                </a:cxn>
                <a:cxn ang="0">
                  <a:pos x="connsiteX2-145" y="connsiteY2-146"/>
                </a:cxn>
                <a:cxn ang="0">
                  <a:pos x="connsiteX3-147" y="connsiteY3-148"/>
                </a:cxn>
              </a:cxnLst>
              <a:rect l="l" t="t" r="r" b="b"/>
              <a:pathLst>
                <a:path w="1736283" h="421458">
                  <a:moveTo>
                    <a:pt x="1736283" y="399831"/>
                  </a:moveTo>
                  <a:cubicBezTo>
                    <a:pt x="1375877" y="428663"/>
                    <a:pt x="353982" y="436056"/>
                    <a:pt x="105191" y="375118"/>
                  </a:cubicBezTo>
                  <a:cubicBezTo>
                    <a:pt x="-143600" y="314180"/>
                    <a:pt x="109530" y="83505"/>
                    <a:pt x="243539" y="34201"/>
                  </a:cubicBezTo>
                  <a:cubicBezTo>
                    <a:pt x="438239" y="-56438"/>
                    <a:pt x="1137030" y="50085"/>
                    <a:pt x="770863" y="156034"/>
                  </a:cubicBezTo>
                </a:path>
              </a:pathLst>
            </a:custGeom>
            <a:noFill/>
            <a:ln w="25400" cap="rnd">
              <a:solidFill>
                <a:srgbClr val="AE7F4F"/>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sp>
        <p:nvSpPr>
          <p:cNvPr id="2" name="任意多边形 1"/>
          <p:cNvSpPr/>
          <p:nvPr/>
        </p:nvSpPr>
        <p:spPr>
          <a:xfrm>
            <a:off x="2045516" y="2636816"/>
            <a:ext cx="466974" cy="800526"/>
          </a:xfrm>
          <a:custGeom>
            <a:avLst/>
            <a:gdLst>
              <a:gd name="connsiteX0" fmla="*/ 0 w 786063"/>
              <a:gd name="connsiteY0" fmla="*/ 0 h 1347536"/>
              <a:gd name="connsiteX1" fmla="*/ 513347 w 786063"/>
              <a:gd name="connsiteY1" fmla="*/ 401052 h 1347536"/>
              <a:gd name="connsiteX2" fmla="*/ 336884 w 786063"/>
              <a:gd name="connsiteY2" fmla="*/ 1155031 h 1347536"/>
              <a:gd name="connsiteX3" fmla="*/ 786063 w 786063"/>
              <a:gd name="connsiteY3" fmla="*/ 1347536 h 1347536"/>
            </a:gdLst>
            <a:ahLst/>
            <a:cxnLst>
              <a:cxn ang="0">
                <a:pos x="connsiteX0" y="connsiteY0"/>
              </a:cxn>
              <a:cxn ang="0">
                <a:pos x="connsiteX1" y="connsiteY1"/>
              </a:cxn>
              <a:cxn ang="0">
                <a:pos x="connsiteX2" y="connsiteY2"/>
              </a:cxn>
              <a:cxn ang="0">
                <a:pos x="connsiteX3" y="connsiteY3"/>
              </a:cxn>
            </a:cxnLst>
            <a:rect l="l" t="t" r="r" b="b"/>
            <a:pathLst>
              <a:path w="786063" h="1347536">
                <a:moveTo>
                  <a:pt x="0" y="0"/>
                </a:moveTo>
                <a:cubicBezTo>
                  <a:pt x="228600" y="104273"/>
                  <a:pt x="457200" y="208547"/>
                  <a:pt x="513347" y="401052"/>
                </a:cubicBezTo>
                <a:cubicBezTo>
                  <a:pt x="569494" y="593557"/>
                  <a:pt x="291431" y="997284"/>
                  <a:pt x="336884" y="1155031"/>
                </a:cubicBezTo>
                <a:cubicBezTo>
                  <a:pt x="382337" y="1312778"/>
                  <a:pt x="584200" y="1330157"/>
                  <a:pt x="786063" y="1347536"/>
                </a:cubicBezTo>
              </a:path>
            </a:pathLst>
          </a:custGeom>
          <a:noFill/>
          <a:ln w="25400" cap="rnd">
            <a:solidFill>
              <a:srgbClr val="AE7F4F"/>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37" name="组合 36"/>
          <p:cNvGrpSpPr/>
          <p:nvPr/>
        </p:nvGrpSpPr>
        <p:grpSpPr>
          <a:xfrm>
            <a:off x="4530829" y="377539"/>
            <a:ext cx="3130342" cy="3293432"/>
            <a:chOff x="4427538" y="954088"/>
            <a:chExt cx="3333750" cy="3729038"/>
          </a:xfrm>
        </p:grpSpPr>
        <p:sp>
          <p:nvSpPr>
            <p:cNvPr id="38" name="Freeform 5"/>
            <p:cNvSpPr/>
            <p:nvPr/>
          </p:nvSpPr>
          <p:spPr bwMode="auto">
            <a:xfrm>
              <a:off x="5026026" y="1547813"/>
              <a:ext cx="2144713" cy="2363788"/>
            </a:xfrm>
            <a:custGeom>
              <a:avLst/>
              <a:gdLst>
                <a:gd name="T0" fmla="*/ 518 w 570"/>
                <a:gd name="T1" fmla="*/ 231 h 629"/>
                <a:gd name="T2" fmla="*/ 454 w 570"/>
                <a:gd name="T3" fmla="*/ 271 h 629"/>
                <a:gd name="T4" fmla="*/ 496 w 570"/>
                <a:gd name="T5" fmla="*/ 135 h 629"/>
                <a:gd name="T6" fmla="*/ 393 w 570"/>
                <a:gd name="T7" fmla="*/ 205 h 629"/>
                <a:gd name="T8" fmla="*/ 326 w 570"/>
                <a:gd name="T9" fmla="*/ 264 h 629"/>
                <a:gd name="T10" fmla="*/ 474 w 570"/>
                <a:gd name="T11" fmla="*/ 89 h 629"/>
                <a:gd name="T12" fmla="*/ 385 w 570"/>
                <a:gd name="T13" fmla="*/ 100 h 629"/>
                <a:gd name="T14" fmla="*/ 322 w 570"/>
                <a:gd name="T15" fmla="*/ 156 h 629"/>
                <a:gd name="T16" fmla="*/ 401 w 570"/>
                <a:gd name="T17" fmla="*/ 66 h 629"/>
                <a:gd name="T18" fmla="*/ 279 w 570"/>
                <a:gd name="T19" fmla="*/ 80 h 629"/>
                <a:gd name="T20" fmla="*/ 223 w 570"/>
                <a:gd name="T21" fmla="*/ 103 h 629"/>
                <a:gd name="T22" fmla="*/ 280 w 570"/>
                <a:gd name="T23" fmla="*/ 61 h 629"/>
                <a:gd name="T24" fmla="*/ 212 w 570"/>
                <a:gd name="T25" fmla="*/ 33 h 629"/>
                <a:gd name="T26" fmla="*/ 78 w 570"/>
                <a:gd name="T27" fmla="*/ 109 h 629"/>
                <a:gd name="T28" fmla="*/ 29 w 570"/>
                <a:gd name="T29" fmla="*/ 198 h 629"/>
                <a:gd name="T30" fmla="*/ 35 w 570"/>
                <a:gd name="T31" fmla="*/ 232 h 629"/>
                <a:gd name="T32" fmla="*/ 42 w 570"/>
                <a:gd name="T33" fmla="*/ 311 h 629"/>
                <a:gd name="T34" fmla="*/ 20 w 570"/>
                <a:gd name="T35" fmla="*/ 366 h 629"/>
                <a:gd name="T36" fmla="*/ 73 w 570"/>
                <a:gd name="T37" fmla="*/ 388 h 629"/>
                <a:gd name="T38" fmla="*/ 178 w 570"/>
                <a:gd name="T39" fmla="*/ 311 h 629"/>
                <a:gd name="T40" fmla="*/ 102 w 570"/>
                <a:gd name="T41" fmla="*/ 390 h 629"/>
                <a:gd name="T42" fmla="*/ 92 w 570"/>
                <a:gd name="T43" fmla="*/ 469 h 629"/>
                <a:gd name="T44" fmla="*/ 196 w 570"/>
                <a:gd name="T45" fmla="*/ 407 h 629"/>
                <a:gd name="T46" fmla="*/ 265 w 570"/>
                <a:gd name="T47" fmla="*/ 373 h 629"/>
                <a:gd name="T48" fmla="*/ 196 w 570"/>
                <a:gd name="T49" fmla="*/ 450 h 629"/>
                <a:gd name="T50" fmla="*/ 179 w 570"/>
                <a:gd name="T51" fmla="*/ 542 h 629"/>
                <a:gd name="T52" fmla="*/ 261 w 570"/>
                <a:gd name="T53" fmla="*/ 489 h 629"/>
                <a:gd name="T54" fmla="*/ 270 w 570"/>
                <a:gd name="T55" fmla="*/ 506 h 629"/>
                <a:gd name="T56" fmla="*/ 208 w 570"/>
                <a:gd name="T57" fmla="*/ 588 h 629"/>
                <a:gd name="T58" fmla="*/ 303 w 570"/>
                <a:gd name="T59" fmla="*/ 597 h 629"/>
                <a:gd name="T60" fmla="*/ 332 w 570"/>
                <a:gd name="T61" fmla="*/ 603 h 629"/>
                <a:gd name="T62" fmla="*/ 406 w 570"/>
                <a:gd name="T63" fmla="*/ 554 h 629"/>
                <a:gd name="T64" fmla="*/ 430 w 570"/>
                <a:gd name="T65" fmla="*/ 535 h 629"/>
                <a:gd name="T66" fmla="*/ 504 w 570"/>
                <a:gd name="T67" fmla="*/ 444 h 629"/>
                <a:gd name="T68" fmla="*/ 549 w 570"/>
                <a:gd name="T69" fmla="*/ 342 h 629"/>
                <a:gd name="T70" fmla="*/ 563 w 570"/>
                <a:gd name="T71" fmla="*/ 2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0" h="629">
                  <a:moveTo>
                    <a:pt x="558" y="231"/>
                  </a:moveTo>
                  <a:cubicBezTo>
                    <a:pt x="547" y="219"/>
                    <a:pt x="530" y="221"/>
                    <a:pt x="518" y="231"/>
                  </a:cubicBezTo>
                  <a:cubicBezTo>
                    <a:pt x="477" y="265"/>
                    <a:pt x="437" y="300"/>
                    <a:pt x="395" y="332"/>
                  </a:cubicBezTo>
                  <a:cubicBezTo>
                    <a:pt x="415" y="313"/>
                    <a:pt x="434" y="292"/>
                    <a:pt x="454" y="271"/>
                  </a:cubicBezTo>
                  <a:cubicBezTo>
                    <a:pt x="482" y="243"/>
                    <a:pt x="510" y="213"/>
                    <a:pt x="528" y="177"/>
                  </a:cubicBezTo>
                  <a:cubicBezTo>
                    <a:pt x="539" y="156"/>
                    <a:pt x="521" y="127"/>
                    <a:pt x="496" y="135"/>
                  </a:cubicBezTo>
                  <a:cubicBezTo>
                    <a:pt x="475" y="142"/>
                    <a:pt x="458" y="154"/>
                    <a:pt x="441" y="168"/>
                  </a:cubicBezTo>
                  <a:cubicBezTo>
                    <a:pt x="425" y="180"/>
                    <a:pt x="408" y="191"/>
                    <a:pt x="393" y="205"/>
                  </a:cubicBezTo>
                  <a:cubicBezTo>
                    <a:pt x="377" y="218"/>
                    <a:pt x="364" y="234"/>
                    <a:pt x="349" y="247"/>
                  </a:cubicBezTo>
                  <a:cubicBezTo>
                    <a:pt x="342" y="253"/>
                    <a:pt x="334" y="259"/>
                    <a:pt x="326" y="264"/>
                  </a:cubicBezTo>
                  <a:cubicBezTo>
                    <a:pt x="353" y="239"/>
                    <a:pt x="378" y="210"/>
                    <a:pt x="407" y="186"/>
                  </a:cubicBezTo>
                  <a:cubicBezTo>
                    <a:pt x="437" y="160"/>
                    <a:pt x="471" y="131"/>
                    <a:pt x="474" y="89"/>
                  </a:cubicBezTo>
                  <a:cubicBezTo>
                    <a:pt x="475" y="66"/>
                    <a:pt x="448" y="54"/>
                    <a:pt x="430" y="64"/>
                  </a:cubicBezTo>
                  <a:cubicBezTo>
                    <a:pt x="413" y="73"/>
                    <a:pt x="399" y="87"/>
                    <a:pt x="385" y="100"/>
                  </a:cubicBezTo>
                  <a:cubicBezTo>
                    <a:pt x="369" y="115"/>
                    <a:pt x="353" y="130"/>
                    <a:pt x="336" y="144"/>
                  </a:cubicBezTo>
                  <a:cubicBezTo>
                    <a:pt x="331" y="148"/>
                    <a:pt x="326" y="152"/>
                    <a:pt x="322" y="156"/>
                  </a:cubicBezTo>
                  <a:cubicBezTo>
                    <a:pt x="323" y="155"/>
                    <a:pt x="323" y="154"/>
                    <a:pt x="324" y="153"/>
                  </a:cubicBezTo>
                  <a:cubicBezTo>
                    <a:pt x="351" y="125"/>
                    <a:pt x="374" y="93"/>
                    <a:pt x="401" y="66"/>
                  </a:cubicBezTo>
                  <a:cubicBezTo>
                    <a:pt x="423" y="43"/>
                    <a:pt x="393" y="1"/>
                    <a:pt x="366" y="21"/>
                  </a:cubicBezTo>
                  <a:cubicBezTo>
                    <a:pt x="337" y="41"/>
                    <a:pt x="309" y="62"/>
                    <a:pt x="279" y="80"/>
                  </a:cubicBezTo>
                  <a:cubicBezTo>
                    <a:pt x="256" y="95"/>
                    <a:pt x="232" y="107"/>
                    <a:pt x="208" y="119"/>
                  </a:cubicBezTo>
                  <a:cubicBezTo>
                    <a:pt x="213" y="113"/>
                    <a:pt x="218" y="108"/>
                    <a:pt x="223" y="103"/>
                  </a:cubicBezTo>
                  <a:cubicBezTo>
                    <a:pt x="229" y="96"/>
                    <a:pt x="236" y="88"/>
                    <a:pt x="244" y="81"/>
                  </a:cubicBezTo>
                  <a:cubicBezTo>
                    <a:pt x="256" y="75"/>
                    <a:pt x="268" y="69"/>
                    <a:pt x="280" y="61"/>
                  </a:cubicBezTo>
                  <a:cubicBezTo>
                    <a:pt x="306" y="42"/>
                    <a:pt x="291" y="0"/>
                    <a:pt x="257" y="8"/>
                  </a:cubicBezTo>
                  <a:cubicBezTo>
                    <a:pt x="240" y="12"/>
                    <a:pt x="225" y="22"/>
                    <a:pt x="212" y="33"/>
                  </a:cubicBezTo>
                  <a:cubicBezTo>
                    <a:pt x="187" y="45"/>
                    <a:pt x="161" y="54"/>
                    <a:pt x="138" y="68"/>
                  </a:cubicBezTo>
                  <a:cubicBezTo>
                    <a:pt x="116" y="79"/>
                    <a:pt x="97" y="94"/>
                    <a:pt x="78" y="109"/>
                  </a:cubicBezTo>
                  <a:cubicBezTo>
                    <a:pt x="59" y="123"/>
                    <a:pt x="47" y="142"/>
                    <a:pt x="29" y="157"/>
                  </a:cubicBezTo>
                  <a:cubicBezTo>
                    <a:pt x="17" y="167"/>
                    <a:pt x="19" y="187"/>
                    <a:pt x="29" y="198"/>
                  </a:cubicBezTo>
                  <a:cubicBezTo>
                    <a:pt x="36" y="205"/>
                    <a:pt x="45" y="207"/>
                    <a:pt x="54" y="205"/>
                  </a:cubicBezTo>
                  <a:cubicBezTo>
                    <a:pt x="48" y="215"/>
                    <a:pt x="42" y="224"/>
                    <a:pt x="35" y="232"/>
                  </a:cubicBezTo>
                  <a:cubicBezTo>
                    <a:pt x="23" y="245"/>
                    <a:pt x="11" y="258"/>
                    <a:pt x="7" y="275"/>
                  </a:cubicBezTo>
                  <a:cubicBezTo>
                    <a:pt x="0" y="298"/>
                    <a:pt x="21" y="314"/>
                    <a:pt x="42" y="311"/>
                  </a:cubicBezTo>
                  <a:cubicBezTo>
                    <a:pt x="46" y="310"/>
                    <a:pt x="49" y="309"/>
                    <a:pt x="52" y="308"/>
                  </a:cubicBezTo>
                  <a:cubicBezTo>
                    <a:pt x="39" y="326"/>
                    <a:pt x="28" y="345"/>
                    <a:pt x="20" y="366"/>
                  </a:cubicBezTo>
                  <a:cubicBezTo>
                    <a:pt x="15" y="378"/>
                    <a:pt x="23" y="392"/>
                    <a:pt x="33" y="398"/>
                  </a:cubicBezTo>
                  <a:cubicBezTo>
                    <a:pt x="47" y="407"/>
                    <a:pt x="64" y="401"/>
                    <a:pt x="73" y="388"/>
                  </a:cubicBezTo>
                  <a:cubicBezTo>
                    <a:pt x="93" y="358"/>
                    <a:pt x="122" y="337"/>
                    <a:pt x="155" y="321"/>
                  </a:cubicBezTo>
                  <a:cubicBezTo>
                    <a:pt x="162" y="317"/>
                    <a:pt x="170" y="314"/>
                    <a:pt x="178" y="311"/>
                  </a:cubicBezTo>
                  <a:cubicBezTo>
                    <a:pt x="167" y="323"/>
                    <a:pt x="157" y="337"/>
                    <a:pt x="146" y="349"/>
                  </a:cubicBezTo>
                  <a:cubicBezTo>
                    <a:pt x="134" y="364"/>
                    <a:pt x="118" y="379"/>
                    <a:pt x="102" y="390"/>
                  </a:cubicBezTo>
                  <a:cubicBezTo>
                    <a:pt x="87" y="400"/>
                    <a:pt x="68" y="410"/>
                    <a:pt x="59" y="427"/>
                  </a:cubicBezTo>
                  <a:cubicBezTo>
                    <a:pt x="48" y="450"/>
                    <a:pt x="67" y="476"/>
                    <a:pt x="92" y="469"/>
                  </a:cubicBezTo>
                  <a:cubicBezTo>
                    <a:pt x="112" y="465"/>
                    <a:pt x="127" y="451"/>
                    <a:pt x="142" y="438"/>
                  </a:cubicBezTo>
                  <a:cubicBezTo>
                    <a:pt x="158" y="426"/>
                    <a:pt x="178" y="417"/>
                    <a:pt x="196" y="407"/>
                  </a:cubicBezTo>
                  <a:cubicBezTo>
                    <a:pt x="216" y="397"/>
                    <a:pt x="237" y="388"/>
                    <a:pt x="258" y="377"/>
                  </a:cubicBezTo>
                  <a:cubicBezTo>
                    <a:pt x="260" y="376"/>
                    <a:pt x="263" y="375"/>
                    <a:pt x="265" y="373"/>
                  </a:cubicBezTo>
                  <a:cubicBezTo>
                    <a:pt x="255" y="384"/>
                    <a:pt x="245" y="394"/>
                    <a:pt x="236" y="405"/>
                  </a:cubicBezTo>
                  <a:cubicBezTo>
                    <a:pt x="223" y="421"/>
                    <a:pt x="210" y="436"/>
                    <a:pt x="196" y="450"/>
                  </a:cubicBezTo>
                  <a:cubicBezTo>
                    <a:pt x="180" y="465"/>
                    <a:pt x="164" y="477"/>
                    <a:pt x="150" y="493"/>
                  </a:cubicBezTo>
                  <a:cubicBezTo>
                    <a:pt x="131" y="516"/>
                    <a:pt x="150" y="546"/>
                    <a:pt x="179" y="542"/>
                  </a:cubicBezTo>
                  <a:cubicBezTo>
                    <a:pt x="193" y="539"/>
                    <a:pt x="204" y="525"/>
                    <a:pt x="211" y="519"/>
                  </a:cubicBezTo>
                  <a:cubicBezTo>
                    <a:pt x="227" y="508"/>
                    <a:pt x="244" y="498"/>
                    <a:pt x="261" y="489"/>
                  </a:cubicBezTo>
                  <a:cubicBezTo>
                    <a:pt x="279" y="479"/>
                    <a:pt x="298" y="468"/>
                    <a:pt x="316" y="457"/>
                  </a:cubicBezTo>
                  <a:cubicBezTo>
                    <a:pt x="300" y="473"/>
                    <a:pt x="286" y="490"/>
                    <a:pt x="270" y="506"/>
                  </a:cubicBezTo>
                  <a:cubicBezTo>
                    <a:pt x="258" y="517"/>
                    <a:pt x="247" y="531"/>
                    <a:pt x="236" y="543"/>
                  </a:cubicBezTo>
                  <a:cubicBezTo>
                    <a:pt x="225" y="557"/>
                    <a:pt x="214" y="571"/>
                    <a:pt x="208" y="588"/>
                  </a:cubicBezTo>
                  <a:cubicBezTo>
                    <a:pt x="204" y="602"/>
                    <a:pt x="214" y="620"/>
                    <a:pt x="229" y="623"/>
                  </a:cubicBezTo>
                  <a:cubicBezTo>
                    <a:pt x="256" y="629"/>
                    <a:pt x="281" y="611"/>
                    <a:pt x="303" y="597"/>
                  </a:cubicBezTo>
                  <a:cubicBezTo>
                    <a:pt x="310" y="592"/>
                    <a:pt x="317" y="588"/>
                    <a:pt x="324" y="583"/>
                  </a:cubicBezTo>
                  <a:cubicBezTo>
                    <a:pt x="324" y="590"/>
                    <a:pt x="326" y="597"/>
                    <a:pt x="332" y="603"/>
                  </a:cubicBezTo>
                  <a:cubicBezTo>
                    <a:pt x="343" y="614"/>
                    <a:pt x="363" y="615"/>
                    <a:pt x="373" y="603"/>
                  </a:cubicBezTo>
                  <a:cubicBezTo>
                    <a:pt x="386" y="588"/>
                    <a:pt x="401" y="574"/>
                    <a:pt x="406" y="554"/>
                  </a:cubicBezTo>
                  <a:cubicBezTo>
                    <a:pt x="407" y="550"/>
                    <a:pt x="407" y="547"/>
                    <a:pt x="407" y="543"/>
                  </a:cubicBezTo>
                  <a:cubicBezTo>
                    <a:pt x="415" y="544"/>
                    <a:pt x="423" y="541"/>
                    <a:pt x="430" y="535"/>
                  </a:cubicBezTo>
                  <a:cubicBezTo>
                    <a:pt x="444" y="523"/>
                    <a:pt x="457" y="511"/>
                    <a:pt x="469" y="497"/>
                  </a:cubicBezTo>
                  <a:cubicBezTo>
                    <a:pt x="483" y="481"/>
                    <a:pt x="494" y="462"/>
                    <a:pt x="504" y="444"/>
                  </a:cubicBezTo>
                  <a:cubicBezTo>
                    <a:pt x="514" y="427"/>
                    <a:pt x="523" y="413"/>
                    <a:pt x="536" y="400"/>
                  </a:cubicBezTo>
                  <a:cubicBezTo>
                    <a:pt x="553" y="383"/>
                    <a:pt x="558" y="364"/>
                    <a:pt x="549" y="342"/>
                  </a:cubicBezTo>
                  <a:cubicBezTo>
                    <a:pt x="544" y="332"/>
                    <a:pt x="527" y="325"/>
                    <a:pt x="516" y="329"/>
                  </a:cubicBezTo>
                  <a:cubicBezTo>
                    <a:pt x="533" y="309"/>
                    <a:pt x="549" y="288"/>
                    <a:pt x="563" y="266"/>
                  </a:cubicBezTo>
                  <a:cubicBezTo>
                    <a:pt x="570" y="255"/>
                    <a:pt x="567" y="240"/>
                    <a:pt x="558" y="231"/>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
          <p:nvSpPr>
            <p:cNvPr id="39" name="Freeform 6"/>
            <p:cNvSpPr>
              <a:spLocks noEditPoints="1"/>
            </p:cNvSpPr>
            <p:nvPr/>
          </p:nvSpPr>
          <p:spPr bwMode="auto">
            <a:xfrm>
              <a:off x="5462588" y="2581276"/>
              <a:ext cx="1274763" cy="1308100"/>
            </a:xfrm>
            <a:custGeom>
              <a:avLst/>
              <a:gdLst>
                <a:gd name="T0" fmla="*/ 275 w 339"/>
                <a:gd name="T1" fmla="*/ 103 h 348"/>
                <a:gd name="T2" fmla="*/ 261 w 339"/>
                <a:gd name="T3" fmla="*/ 119 h 348"/>
                <a:gd name="T4" fmla="*/ 256 w 339"/>
                <a:gd name="T5" fmla="*/ 55 h 348"/>
                <a:gd name="T6" fmla="*/ 214 w 339"/>
                <a:gd name="T7" fmla="*/ 32 h 348"/>
                <a:gd name="T8" fmla="*/ 151 w 339"/>
                <a:gd name="T9" fmla="*/ 73 h 348"/>
                <a:gd name="T10" fmla="*/ 161 w 339"/>
                <a:gd name="T11" fmla="*/ 56 h 348"/>
                <a:gd name="T12" fmla="*/ 111 w 339"/>
                <a:gd name="T13" fmla="*/ 46 h 348"/>
                <a:gd name="T14" fmla="*/ 86 w 339"/>
                <a:gd name="T15" fmla="*/ 100 h 348"/>
                <a:gd name="T16" fmla="*/ 74 w 339"/>
                <a:gd name="T17" fmla="*/ 103 h 348"/>
                <a:gd name="T18" fmla="*/ 49 w 339"/>
                <a:gd name="T19" fmla="*/ 132 h 348"/>
                <a:gd name="T20" fmla="*/ 67 w 339"/>
                <a:gd name="T21" fmla="*/ 154 h 348"/>
                <a:gd name="T22" fmla="*/ 102 w 339"/>
                <a:gd name="T23" fmla="*/ 239 h 348"/>
                <a:gd name="T24" fmla="*/ 131 w 339"/>
                <a:gd name="T25" fmla="*/ 333 h 348"/>
                <a:gd name="T26" fmla="*/ 117 w 339"/>
                <a:gd name="T27" fmla="*/ 205 h 348"/>
                <a:gd name="T28" fmla="*/ 83 w 339"/>
                <a:gd name="T29" fmla="*/ 129 h 348"/>
                <a:gd name="T30" fmla="*/ 132 w 339"/>
                <a:gd name="T31" fmla="*/ 89 h 348"/>
                <a:gd name="T32" fmla="*/ 217 w 339"/>
                <a:gd name="T33" fmla="*/ 87 h 348"/>
                <a:gd name="T34" fmla="*/ 257 w 339"/>
                <a:gd name="T35" fmla="*/ 143 h 348"/>
                <a:gd name="T36" fmla="*/ 208 w 339"/>
                <a:gd name="T37" fmla="*/ 272 h 348"/>
                <a:gd name="T38" fmla="*/ 186 w 339"/>
                <a:gd name="T39" fmla="*/ 333 h 348"/>
                <a:gd name="T40" fmla="*/ 228 w 339"/>
                <a:gd name="T41" fmla="*/ 283 h 348"/>
                <a:gd name="T42" fmla="*/ 280 w 339"/>
                <a:gd name="T43" fmla="*/ 147 h 348"/>
                <a:gd name="T44" fmla="*/ 323 w 339"/>
                <a:gd name="T45" fmla="*/ 92 h 348"/>
                <a:gd name="T46" fmla="*/ 40 w 339"/>
                <a:gd name="T47" fmla="*/ 99 h 348"/>
                <a:gd name="T48" fmla="*/ 43 w 339"/>
                <a:gd name="T49" fmla="*/ 103 h 348"/>
                <a:gd name="T50" fmla="*/ 142 w 339"/>
                <a:gd name="T51" fmla="*/ 37 h 348"/>
                <a:gd name="T52" fmla="*/ 141 w 339"/>
                <a:gd name="T53" fmla="*/ 44 h 348"/>
                <a:gd name="T54" fmla="*/ 142 w 339"/>
                <a:gd name="T55" fmla="*/ 37 h 348"/>
                <a:gd name="T56" fmla="*/ 235 w 339"/>
                <a:gd name="T57" fmla="*/ 43 h 348"/>
                <a:gd name="T58" fmla="*/ 234 w 339"/>
                <a:gd name="T59" fmla="*/ 46 h 348"/>
                <a:gd name="T60" fmla="*/ 300 w 339"/>
                <a:gd name="T61" fmla="*/ 115 h 348"/>
                <a:gd name="T62" fmla="*/ 296 w 339"/>
                <a:gd name="T63" fmla="*/ 112 h 348"/>
                <a:gd name="T64" fmla="*/ 304 w 339"/>
                <a:gd name="T65" fmla="*/ 10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9" h="348">
                  <a:moveTo>
                    <a:pt x="323" y="92"/>
                  </a:moveTo>
                  <a:cubicBezTo>
                    <a:pt x="308" y="65"/>
                    <a:pt x="286" y="83"/>
                    <a:pt x="275" y="103"/>
                  </a:cubicBezTo>
                  <a:cubicBezTo>
                    <a:pt x="272" y="109"/>
                    <a:pt x="269" y="115"/>
                    <a:pt x="266" y="121"/>
                  </a:cubicBezTo>
                  <a:cubicBezTo>
                    <a:pt x="264" y="121"/>
                    <a:pt x="263" y="120"/>
                    <a:pt x="261" y="119"/>
                  </a:cubicBezTo>
                  <a:cubicBezTo>
                    <a:pt x="249" y="111"/>
                    <a:pt x="242" y="94"/>
                    <a:pt x="238" y="76"/>
                  </a:cubicBezTo>
                  <a:cubicBezTo>
                    <a:pt x="246" y="71"/>
                    <a:pt x="253" y="65"/>
                    <a:pt x="256" y="55"/>
                  </a:cubicBezTo>
                  <a:cubicBezTo>
                    <a:pt x="259" y="45"/>
                    <a:pt x="260" y="25"/>
                    <a:pt x="248" y="20"/>
                  </a:cubicBezTo>
                  <a:cubicBezTo>
                    <a:pt x="236" y="15"/>
                    <a:pt x="220" y="19"/>
                    <a:pt x="214" y="32"/>
                  </a:cubicBezTo>
                  <a:cubicBezTo>
                    <a:pt x="210" y="41"/>
                    <a:pt x="210" y="52"/>
                    <a:pt x="211" y="64"/>
                  </a:cubicBezTo>
                  <a:cubicBezTo>
                    <a:pt x="193" y="73"/>
                    <a:pt x="171" y="78"/>
                    <a:pt x="151" y="73"/>
                  </a:cubicBezTo>
                  <a:cubicBezTo>
                    <a:pt x="151" y="73"/>
                    <a:pt x="150" y="73"/>
                    <a:pt x="149" y="72"/>
                  </a:cubicBezTo>
                  <a:cubicBezTo>
                    <a:pt x="154" y="67"/>
                    <a:pt x="158" y="62"/>
                    <a:pt x="161" y="56"/>
                  </a:cubicBezTo>
                  <a:cubicBezTo>
                    <a:pt x="167" y="46"/>
                    <a:pt x="169" y="27"/>
                    <a:pt x="160" y="18"/>
                  </a:cubicBezTo>
                  <a:cubicBezTo>
                    <a:pt x="141" y="0"/>
                    <a:pt x="114" y="25"/>
                    <a:pt x="111" y="46"/>
                  </a:cubicBezTo>
                  <a:cubicBezTo>
                    <a:pt x="110" y="55"/>
                    <a:pt x="113" y="64"/>
                    <a:pt x="117" y="72"/>
                  </a:cubicBezTo>
                  <a:cubicBezTo>
                    <a:pt x="107" y="82"/>
                    <a:pt x="97" y="92"/>
                    <a:pt x="86" y="100"/>
                  </a:cubicBezTo>
                  <a:cubicBezTo>
                    <a:pt x="82" y="103"/>
                    <a:pt x="79" y="105"/>
                    <a:pt x="75" y="106"/>
                  </a:cubicBezTo>
                  <a:cubicBezTo>
                    <a:pt x="75" y="105"/>
                    <a:pt x="75" y="104"/>
                    <a:pt x="74" y="103"/>
                  </a:cubicBezTo>
                  <a:cubicBezTo>
                    <a:pt x="64" y="84"/>
                    <a:pt x="32" y="62"/>
                    <a:pt x="14" y="86"/>
                  </a:cubicBezTo>
                  <a:cubicBezTo>
                    <a:pt x="0" y="105"/>
                    <a:pt x="36" y="127"/>
                    <a:pt x="49" y="132"/>
                  </a:cubicBezTo>
                  <a:cubicBezTo>
                    <a:pt x="53" y="133"/>
                    <a:pt x="57" y="134"/>
                    <a:pt x="61" y="134"/>
                  </a:cubicBezTo>
                  <a:cubicBezTo>
                    <a:pt x="63" y="141"/>
                    <a:pt x="65" y="148"/>
                    <a:pt x="67" y="154"/>
                  </a:cubicBezTo>
                  <a:cubicBezTo>
                    <a:pt x="71" y="168"/>
                    <a:pt x="79" y="180"/>
                    <a:pt x="86" y="193"/>
                  </a:cubicBezTo>
                  <a:cubicBezTo>
                    <a:pt x="94" y="207"/>
                    <a:pt x="98" y="223"/>
                    <a:pt x="102" y="239"/>
                  </a:cubicBezTo>
                  <a:cubicBezTo>
                    <a:pt x="106" y="253"/>
                    <a:pt x="112" y="267"/>
                    <a:pt x="117" y="281"/>
                  </a:cubicBezTo>
                  <a:cubicBezTo>
                    <a:pt x="123" y="298"/>
                    <a:pt x="126" y="316"/>
                    <a:pt x="131" y="333"/>
                  </a:cubicBezTo>
                  <a:cubicBezTo>
                    <a:pt x="135" y="347"/>
                    <a:pt x="157" y="341"/>
                    <a:pt x="153" y="326"/>
                  </a:cubicBezTo>
                  <a:cubicBezTo>
                    <a:pt x="141" y="286"/>
                    <a:pt x="129" y="246"/>
                    <a:pt x="117" y="205"/>
                  </a:cubicBezTo>
                  <a:cubicBezTo>
                    <a:pt x="110" y="186"/>
                    <a:pt x="98" y="171"/>
                    <a:pt x="91" y="153"/>
                  </a:cubicBezTo>
                  <a:cubicBezTo>
                    <a:pt x="88" y="145"/>
                    <a:pt x="86" y="137"/>
                    <a:pt x="83" y="129"/>
                  </a:cubicBezTo>
                  <a:cubicBezTo>
                    <a:pt x="101" y="120"/>
                    <a:pt x="118" y="103"/>
                    <a:pt x="130" y="91"/>
                  </a:cubicBezTo>
                  <a:cubicBezTo>
                    <a:pt x="131" y="90"/>
                    <a:pt x="132" y="90"/>
                    <a:pt x="132" y="89"/>
                  </a:cubicBezTo>
                  <a:cubicBezTo>
                    <a:pt x="145" y="97"/>
                    <a:pt x="160" y="98"/>
                    <a:pt x="175" y="97"/>
                  </a:cubicBezTo>
                  <a:cubicBezTo>
                    <a:pt x="190" y="97"/>
                    <a:pt x="204" y="92"/>
                    <a:pt x="217" y="87"/>
                  </a:cubicBezTo>
                  <a:cubicBezTo>
                    <a:pt x="220" y="95"/>
                    <a:pt x="223" y="102"/>
                    <a:pt x="225" y="108"/>
                  </a:cubicBezTo>
                  <a:cubicBezTo>
                    <a:pt x="232" y="123"/>
                    <a:pt x="243" y="136"/>
                    <a:pt x="257" y="143"/>
                  </a:cubicBezTo>
                  <a:cubicBezTo>
                    <a:pt x="248" y="165"/>
                    <a:pt x="241" y="187"/>
                    <a:pt x="232" y="209"/>
                  </a:cubicBezTo>
                  <a:cubicBezTo>
                    <a:pt x="225" y="230"/>
                    <a:pt x="216" y="251"/>
                    <a:pt x="208" y="272"/>
                  </a:cubicBezTo>
                  <a:cubicBezTo>
                    <a:pt x="200" y="289"/>
                    <a:pt x="191" y="305"/>
                    <a:pt x="187" y="323"/>
                  </a:cubicBezTo>
                  <a:cubicBezTo>
                    <a:pt x="186" y="326"/>
                    <a:pt x="186" y="330"/>
                    <a:pt x="186" y="333"/>
                  </a:cubicBezTo>
                  <a:cubicBezTo>
                    <a:pt x="185" y="348"/>
                    <a:pt x="208" y="348"/>
                    <a:pt x="209" y="333"/>
                  </a:cubicBezTo>
                  <a:cubicBezTo>
                    <a:pt x="210" y="316"/>
                    <a:pt x="220" y="299"/>
                    <a:pt x="228" y="283"/>
                  </a:cubicBezTo>
                  <a:cubicBezTo>
                    <a:pt x="237" y="263"/>
                    <a:pt x="245" y="242"/>
                    <a:pt x="253" y="221"/>
                  </a:cubicBezTo>
                  <a:cubicBezTo>
                    <a:pt x="262" y="196"/>
                    <a:pt x="270" y="171"/>
                    <a:pt x="280" y="147"/>
                  </a:cubicBezTo>
                  <a:cubicBezTo>
                    <a:pt x="282" y="147"/>
                    <a:pt x="283" y="146"/>
                    <a:pt x="285" y="146"/>
                  </a:cubicBezTo>
                  <a:cubicBezTo>
                    <a:pt x="309" y="141"/>
                    <a:pt x="339" y="120"/>
                    <a:pt x="323" y="92"/>
                  </a:cubicBezTo>
                  <a:close/>
                  <a:moveTo>
                    <a:pt x="39" y="99"/>
                  </a:moveTo>
                  <a:cubicBezTo>
                    <a:pt x="39" y="99"/>
                    <a:pt x="39" y="99"/>
                    <a:pt x="40" y="99"/>
                  </a:cubicBezTo>
                  <a:cubicBezTo>
                    <a:pt x="43" y="100"/>
                    <a:pt x="46" y="103"/>
                    <a:pt x="48" y="106"/>
                  </a:cubicBezTo>
                  <a:cubicBezTo>
                    <a:pt x="46" y="105"/>
                    <a:pt x="45" y="104"/>
                    <a:pt x="43" y="103"/>
                  </a:cubicBezTo>
                  <a:cubicBezTo>
                    <a:pt x="42" y="102"/>
                    <a:pt x="40" y="101"/>
                    <a:pt x="39" y="99"/>
                  </a:cubicBezTo>
                  <a:close/>
                  <a:moveTo>
                    <a:pt x="142" y="37"/>
                  </a:moveTo>
                  <a:cubicBezTo>
                    <a:pt x="142" y="36"/>
                    <a:pt x="143" y="36"/>
                    <a:pt x="143" y="36"/>
                  </a:cubicBezTo>
                  <a:cubicBezTo>
                    <a:pt x="143" y="39"/>
                    <a:pt x="142" y="42"/>
                    <a:pt x="141" y="44"/>
                  </a:cubicBezTo>
                  <a:cubicBezTo>
                    <a:pt x="139" y="48"/>
                    <a:pt x="137" y="51"/>
                    <a:pt x="135" y="54"/>
                  </a:cubicBezTo>
                  <a:cubicBezTo>
                    <a:pt x="134" y="48"/>
                    <a:pt x="136" y="41"/>
                    <a:pt x="142" y="37"/>
                  </a:cubicBezTo>
                  <a:close/>
                  <a:moveTo>
                    <a:pt x="234" y="43"/>
                  </a:moveTo>
                  <a:cubicBezTo>
                    <a:pt x="235" y="43"/>
                    <a:pt x="235" y="43"/>
                    <a:pt x="235" y="43"/>
                  </a:cubicBezTo>
                  <a:cubicBezTo>
                    <a:pt x="235" y="45"/>
                    <a:pt x="234" y="46"/>
                    <a:pt x="234" y="48"/>
                  </a:cubicBezTo>
                  <a:cubicBezTo>
                    <a:pt x="234" y="47"/>
                    <a:pt x="234" y="47"/>
                    <a:pt x="234" y="46"/>
                  </a:cubicBezTo>
                  <a:cubicBezTo>
                    <a:pt x="234" y="45"/>
                    <a:pt x="234" y="44"/>
                    <a:pt x="234" y="43"/>
                  </a:cubicBezTo>
                  <a:close/>
                  <a:moveTo>
                    <a:pt x="300" y="115"/>
                  </a:moveTo>
                  <a:cubicBezTo>
                    <a:pt x="298" y="117"/>
                    <a:pt x="295" y="119"/>
                    <a:pt x="292" y="120"/>
                  </a:cubicBezTo>
                  <a:cubicBezTo>
                    <a:pt x="294" y="118"/>
                    <a:pt x="295" y="115"/>
                    <a:pt x="296" y="112"/>
                  </a:cubicBezTo>
                  <a:cubicBezTo>
                    <a:pt x="298" y="109"/>
                    <a:pt x="300" y="105"/>
                    <a:pt x="303" y="103"/>
                  </a:cubicBezTo>
                  <a:cubicBezTo>
                    <a:pt x="304" y="104"/>
                    <a:pt x="304" y="106"/>
                    <a:pt x="304" y="108"/>
                  </a:cubicBezTo>
                  <a:cubicBezTo>
                    <a:pt x="305" y="111"/>
                    <a:pt x="302" y="114"/>
                    <a:pt x="300" y="1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0" name="Freeform 7"/>
            <p:cNvSpPr/>
            <p:nvPr/>
          </p:nvSpPr>
          <p:spPr bwMode="auto">
            <a:xfrm>
              <a:off x="4999038" y="1325563"/>
              <a:ext cx="285750" cy="315913"/>
            </a:xfrm>
            <a:custGeom>
              <a:avLst/>
              <a:gdLst>
                <a:gd name="T0" fmla="*/ 72 w 76"/>
                <a:gd name="T1" fmla="*/ 66 h 84"/>
                <a:gd name="T2" fmla="*/ 54 w 76"/>
                <a:gd name="T3" fmla="*/ 15 h 84"/>
                <a:gd name="T4" fmla="*/ 32 w 76"/>
                <a:gd name="T5" fmla="*/ 21 h 84"/>
                <a:gd name="T6" fmla="*/ 34 w 76"/>
                <a:gd name="T7" fmla="*/ 27 h 84"/>
                <a:gd name="T8" fmla="*/ 27 w 76"/>
                <a:gd name="T9" fmla="*/ 14 h 84"/>
                <a:gd name="T10" fmla="*/ 5 w 76"/>
                <a:gd name="T11" fmla="*/ 20 h 84"/>
                <a:gd name="T12" fmla="*/ 63 w 76"/>
                <a:gd name="T13" fmla="*/ 83 h 84"/>
                <a:gd name="T14" fmla="*/ 72 w 76"/>
                <a:gd name="T15" fmla="*/ 66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4">
                  <a:moveTo>
                    <a:pt x="72" y="66"/>
                  </a:moveTo>
                  <a:cubicBezTo>
                    <a:pt x="65" y="50"/>
                    <a:pt x="59" y="33"/>
                    <a:pt x="54" y="15"/>
                  </a:cubicBezTo>
                  <a:cubicBezTo>
                    <a:pt x="51" y="1"/>
                    <a:pt x="28" y="7"/>
                    <a:pt x="32" y="21"/>
                  </a:cubicBezTo>
                  <a:cubicBezTo>
                    <a:pt x="33" y="23"/>
                    <a:pt x="33" y="25"/>
                    <a:pt x="34" y="27"/>
                  </a:cubicBezTo>
                  <a:cubicBezTo>
                    <a:pt x="31" y="23"/>
                    <a:pt x="29" y="18"/>
                    <a:pt x="27" y="14"/>
                  </a:cubicBezTo>
                  <a:cubicBezTo>
                    <a:pt x="22" y="0"/>
                    <a:pt x="0" y="6"/>
                    <a:pt x="5" y="20"/>
                  </a:cubicBezTo>
                  <a:cubicBezTo>
                    <a:pt x="15" y="44"/>
                    <a:pt x="33" y="82"/>
                    <a:pt x="63" y="83"/>
                  </a:cubicBezTo>
                  <a:cubicBezTo>
                    <a:pt x="72" y="84"/>
                    <a:pt x="76" y="73"/>
                    <a:pt x="72" y="66"/>
                  </a:cubicBezTo>
                  <a:close/>
                </a:path>
              </a:pathLst>
            </a:custGeom>
            <a:solidFill>
              <a:srgbClr val="FFC000"/>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1" name="Freeform 8"/>
            <p:cNvSpPr/>
            <p:nvPr/>
          </p:nvSpPr>
          <p:spPr bwMode="auto">
            <a:xfrm>
              <a:off x="5988051" y="987426"/>
              <a:ext cx="188913" cy="354013"/>
            </a:xfrm>
            <a:custGeom>
              <a:avLst/>
              <a:gdLst>
                <a:gd name="T0" fmla="*/ 49 w 50"/>
                <a:gd name="T1" fmla="*/ 26 h 94"/>
                <a:gd name="T2" fmla="*/ 47 w 50"/>
                <a:gd name="T3" fmla="*/ 19 h 94"/>
                <a:gd name="T4" fmla="*/ 46 w 50"/>
                <a:gd name="T5" fmla="*/ 10 h 94"/>
                <a:gd name="T6" fmla="*/ 32 w 50"/>
                <a:gd name="T7" fmla="*/ 2 h 94"/>
                <a:gd name="T8" fmla="*/ 15 w 50"/>
                <a:gd name="T9" fmla="*/ 5 h 94"/>
                <a:gd name="T10" fmla="*/ 15 w 50"/>
                <a:gd name="T11" fmla="*/ 28 h 94"/>
                <a:gd name="T12" fmla="*/ 22 w 50"/>
                <a:gd name="T13" fmla="*/ 28 h 94"/>
                <a:gd name="T14" fmla="*/ 15 w 50"/>
                <a:gd name="T15" fmla="*/ 46 h 94"/>
                <a:gd name="T16" fmla="*/ 13 w 50"/>
                <a:gd name="T17" fmla="*/ 82 h 94"/>
                <a:gd name="T18" fmla="*/ 33 w 50"/>
                <a:gd name="T19" fmla="*/ 87 h 94"/>
                <a:gd name="T20" fmla="*/ 49 w 50"/>
                <a:gd name="T21" fmla="*/ 2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94">
                  <a:moveTo>
                    <a:pt x="49" y="26"/>
                  </a:moveTo>
                  <a:cubicBezTo>
                    <a:pt x="49" y="23"/>
                    <a:pt x="48" y="21"/>
                    <a:pt x="47" y="19"/>
                  </a:cubicBezTo>
                  <a:cubicBezTo>
                    <a:pt x="47" y="16"/>
                    <a:pt x="47" y="13"/>
                    <a:pt x="46" y="10"/>
                  </a:cubicBezTo>
                  <a:cubicBezTo>
                    <a:pt x="45" y="4"/>
                    <a:pt x="38" y="0"/>
                    <a:pt x="32" y="2"/>
                  </a:cubicBezTo>
                  <a:cubicBezTo>
                    <a:pt x="26" y="3"/>
                    <a:pt x="21" y="5"/>
                    <a:pt x="15" y="5"/>
                  </a:cubicBezTo>
                  <a:cubicBezTo>
                    <a:pt x="0" y="6"/>
                    <a:pt x="0" y="29"/>
                    <a:pt x="15" y="28"/>
                  </a:cubicBezTo>
                  <a:cubicBezTo>
                    <a:pt x="17" y="28"/>
                    <a:pt x="20" y="28"/>
                    <a:pt x="22" y="28"/>
                  </a:cubicBezTo>
                  <a:cubicBezTo>
                    <a:pt x="19" y="34"/>
                    <a:pt x="16" y="41"/>
                    <a:pt x="15" y="46"/>
                  </a:cubicBezTo>
                  <a:cubicBezTo>
                    <a:pt x="12" y="58"/>
                    <a:pt x="10" y="70"/>
                    <a:pt x="13" y="82"/>
                  </a:cubicBezTo>
                  <a:cubicBezTo>
                    <a:pt x="15" y="90"/>
                    <a:pt x="27" y="94"/>
                    <a:pt x="33" y="87"/>
                  </a:cubicBezTo>
                  <a:cubicBezTo>
                    <a:pt x="45" y="71"/>
                    <a:pt x="50" y="46"/>
                    <a:pt x="49" y="26"/>
                  </a:cubicBezTo>
                  <a:close/>
                </a:path>
              </a:pathLst>
            </a:custGeom>
            <a:solidFill>
              <a:srgbClr val="FFC000"/>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2" name="Freeform 9"/>
            <p:cNvSpPr/>
            <p:nvPr/>
          </p:nvSpPr>
          <p:spPr bwMode="auto">
            <a:xfrm>
              <a:off x="6869113" y="1319213"/>
              <a:ext cx="320675" cy="352425"/>
            </a:xfrm>
            <a:custGeom>
              <a:avLst/>
              <a:gdLst>
                <a:gd name="T0" fmla="*/ 61 w 85"/>
                <a:gd name="T1" fmla="*/ 15 h 94"/>
                <a:gd name="T2" fmla="*/ 60 w 85"/>
                <a:gd name="T3" fmla="*/ 10 h 94"/>
                <a:gd name="T4" fmla="*/ 46 w 85"/>
                <a:gd name="T5" fmla="*/ 2 h 94"/>
                <a:gd name="T6" fmla="*/ 20 w 85"/>
                <a:gd name="T7" fmla="*/ 27 h 94"/>
                <a:gd name="T8" fmla="*/ 8 w 85"/>
                <a:gd name="T9" fmla="*/ 59 h 94"/>
                <a:gd name="T10" fmla="*/ 15 w 85"/>
                <a:gd name="T11" fmla="*/ 78 h 94"/>
                <a:gd name="T12" fmla="*/ 15 w 85"/>
                <a:gd name="T13" fmla="*/ 79 h 94"/>
                <a:gd name="T14" fmla="*/ 29 w 85"/>
                <a:gd name="T15" fmla="*/ 93 h 94"/>
                <a:gd name="T16" fmla="*/ 60 w 85"/>
                <a:gd name="T17" fmla="*/ 66 h 94"/>
                <a:gd name="T18" fmla="*/ 80 w 85"/>
                <a:gd name="T19" fmla="*/ 26 h 94"/>
                <a:gd name="T20" fmla="*/ 61 w 85"/>
                <a:gd name="T21" fmla="*/ 1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94">
                  <a:moveTo>
                    <a:pt x="61" y="15"/>
                  </a:moveTo>
                  <a:cubicBezTo>
                    <a:pt x="61" y="14"/>
                    <a:pt x="61" y="12"/>
                    <a:pt x="60" y="10"/>
                  </a:cubicBezTo>
                  <a:cubicBezTo>
                    <a:pt x="58" y="5"/>
                    <a:pt x="52" y="0"/>
                    <a:pt x="46" y="2"/>
                  </a:cubicBezTo>
                  <a:cubicBezTo>
                    <a:pt x="33" y="7"/>
                    <a:pt x="26" y="15"/>
                    <a:pt x="20" y="27"/>
                  </a:cubicBezTo>
                  <a:cubicBezTo>
                    <a:pt x="16" y="38"/>
                    <a:pt x="17" y="51"/>
                    <a:pt x="8" y="59"/>
                  </a:cubicBezTo>
                  <a:cubicBezTo>
                    <a:pt x="0" y="66"/>
                    <a:pt x="6" y="77"/>
                    <a:pt x="15" y="78"/>
                  </a:cubicBezTo>
                  <a:cubicBezTo>
                    <a:pt x="15" y="78"/>
                    <a:pt x="15" y="78"/>
                    <a:pt x="15" y="79"/>
                  </a:cubicBezTo>
                  <a:cubicBezTo>
                    <a:pt x="13" y="88"/>
                    <a:pt x="20" y="94"/>
                    <a:pt x="29" y="93"/>
                  </a:cubicBezTo>
                  <a:cubicBezTo>
                    <a:pt x="43" y="91"/>
                    <a:pt x="52" y="77"/>
                    <a:pt x="60" y="66"/>
                  </a:cubicBezTo>
                  <a:cubicBezTo>
                    <a:pt x="68" y="54"/>
                    <a:pt x="75" y="40"/>
                    <a:pt x="80" y="26"/>
                  </a:cubicBezTo>
                  <a:cubicBezTo>
                    <a:pt x="85" y="14"/>
                    <a:pt x="69" y="8"/>
                    <a:pt x="61" y="15"/>
                  </a:cubicBezTo>
                  <a:close/>
                </a:path>
              </a:pathLst>
            </a:custGeom>
            <a:solidFill>
              <a:srgbClr val="FFC000"/>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4" name="Freeform 10"/>
            <p:cNvSpPr/>
            <p:nvPr/>
          </p:nvSpPr>
          <p:spPr bwMode="auto">
            <a:xfrm>
              <a:off x="7351713" y="2228851"/>
              <a:ext cx="349250" cy="179388"/>
            </a:xfrm>
            <a:custGeom>
              <a:avLst/>
              <a:gdLst>
                <a:gd name="T0" fmla="*/ 90 w 93"/>
                <a:gd name="T1" fmla="*/ 33 h 48"/>
                <a:gd name="T2" fmla="*/ 84 w 93"/>
                <a:gd name="T3" fmla="*/ 11 h 48"/>
                <a:gd name="T4" fmla="*/ 70 w 93"/>
                <a:gd name="T5" fmla="*/ 2 h 48"/>
                <a:gd name="T6" fmla="*/ 31 w 93"/>
                <a:gd name="T7" fmla="*/ 19 h 48"/>
                <a:gd name="T8" fmla="*/ 30 w 93"/>
                <a:gd name="T9" fmla="*/ 19 h 48"/>
                <a:gd name="T10" fmla="*/ 29 w 93"/>
                <a:gd name="T11" fmla="*/ 18 h 48"/>
                <a:gd name="T12" fmla="*/ 8 w 93"/>
                <a:gd name="T13" fmla="*/ 23 h 48"/>
                <a:gd name="T14" fmla="*/ 14 w 93"/>
                <a:gd name="T15" fmla="*/ 44 h 48"/>
                <a:gd name="T16" fmla="*/ 28 w 93"/>
                <a:gd name="T17" fmla="*/ 43 h 48"/>
                <a:gd name="T18" fmla="*/ 76 w 93"/>
                <a:gd name="T19" fmla="*/ 47 h 48"/>
                <a:gd name="T20" fmla="*/ 90 w 93"/>
                <a:gd name="T21" fmla="*/ 3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48">
                  <a:moveTo>
                    <a:pt x="90" y="33"/>
                  </a:moveTo>
                  <a:cubicBezTo>
                    <a:pt x="87" y="25"/>
                    <a:pt x="86" y="18"/>
                    <a:pt x="84" y="11"/>
                  </a:cubicBezTo>
                  <a:cubicBezTo>
                    <a:pt x="83" y="5"/>
                    <a:pt x="76" y="0"/>
                    <a:pt x="70" y="2"/>
                  </a:cubicBezTo>
                  <a:cubicBezTo>
                    <a:pt x="57" y="8"/>
                    <a:pt x="44" y="15"/>
                    <a:pt x="31" y="19"/>
                  </a:cubicBezTo>
                  <a:cubicBezTo>
                    <a:pt x="31" y="19"/>
                    <a:pt x="31" y="19"/>
                    <a:pt x="30" y="19"/>
                  </a:cubicBezTo>
                  <a:cubicBezTo>
                    <a:pt x="30" y="18"/>
                    <a:pt x="29" y="18"/>
                    <a:pt x="29" y="18"/>
                  </a:cubicBezTo>
                  <a:cubicBezTo>
                    <a:pt x="24" y="9"/>
                    <a:pt x="8" y="13"/>
                    <a:pt x="8" y="23"/>
                  </a:cubicBezTo>
                  <a:cubicBezTo>
                    <a:pt x="0" y="29"/>
                    <a:pt x="2" y="44"/>
                    <a:pt x="14" y="44"/>
                  </a:cubicBezTo>
                  <a:cubicBezTo>
                    <a:pt x="19" y="44"/>
                    <a:pt x="24" y="44"/>
                    <a:pt x="28" y="43"/>
                  </a:cubicBezTo>
                  <a:cubicBezTo>
                    <a:pt x="44" y="47"/>
                    <a:pt x="65" y="45"/>
                    <a:pt x="76" y="47"/>
                  </a:cubicBezTo>
                  <a:cubicBezTo>
                    <a:pt x="83" y="48"/>
                    <a:pt x="93" y="42"/>
                    <a:pt x="90" y="33"/>
                  </a:cubicBezTo>
                  <a:close/>
                </a:path>
              </a:pathLst>
            </a:custGeom>
            <a:solidFill>
              <a:srgbClr val="FFC000"/>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5" name="Freeform 11"/>
            <p:cNvSpPr/>
            <p:nvPr/>
          </p:nvSpPr>
          <p:spPr bwMode="auto">
            <a:xfrm>
              <a:off x="7234238" y="3190876"/>
              <a:ext cx="368300" cy="247650"/>
            </a:xfrm>
            <a:custGeom>
              <a:avLst/>
              <a:gdLst>
                <a:gd name="T0" fmla="*/ 97 w 98"/>
                <a:gd name="T1" fmla="*/ 50 h 66"/>
                <a:gd name="T2" fmla="*/ 80 w 98"/>
                <a:gd name="T3" fmla="*/ 27 h 66"/>
                <a:gd name="T4" fmla="*/ 68 w 98"/>
                <a:gd name="T5" fmla="*/ 28 h 66"/>
                <a:gd name="T6" fmla="*/ 45 w 98"/>
                <a:gd name="T7" fmla="*/ 3 h 66"/>
                <a:gd name="T8" fmla="*/ 32 w 98"/>
                <a:gd name="T9" fmla="*/ 4 h 66"/>
                <a:gd name="T10" fmla="*/ 15 w 98"/>
                <a:gd name="T11" fmla="*/ 6 h 66"/>
                <a:gd name="T12" fmla="*/ 15 w 98"/>
                <a:gd name="T13" fmla="*/ 29 h 66"/>
                <a:gd name="T14" fmla="*/ 28 w 98"/>
                <a:gd name="T15" fmla="*/ 28 h 66"/>
                <a:gd name="T16" fmla="*/ 30 w 98"/>
                <a:gd name="T17" fmla="*/ 28 h 66"/>
                <a:gd name="T18" fmla="*/ 29 w 98"/>
                <a:gd name="T19" fmla="*/ 36 h 66"/>
                <a:gd name="T20" fmla="*/ 42 w 98"/>
                <a:gd name="T21" fmla="*/ 57 h 66"/>
                <a:gd name="T22" fmla="*/ 64 w 98"/>
                <a:gd name="T23" fmla="*/ 55 h 66"/>
                <a:gd name="T24" fmla="*/ 65 w 98"/>
                <a:gd name="T25" fmla="*/ 55 h 66"/>
                <a:gd name="T26" fmla="*/ 83 w 98"/>
                <a:gd name="T27" fmla="*/ 64 h 66"/>
                <a:gd name="T28" fmla="*/ 97 w 98"/>
                <a:gd name="T29" fmla="*/ 5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66">
                  <a:moveTo>
                    <a:pt x="97" y="50"/>
                  </a:moveTo>
                  <a:cubicBezTo>
                    <a:pt x="95" y="39"/>
                    <a:pt x="91" y="29"/>
                    <a:pt x="80" y="27"/>
                  </a:cubicBezTo>
                  <a:cubicBezTo>
                    <a:pt x="76" y="26"/>
                    <a:pt x="72" y="26"/>
                    <a:pt x="68" y="28"/>
                  </a:cubicBezTo>
                  <a:cubicBezTo>
                    <a:pt x="61" y="19"/>
                    <a:pt x="54" y="9"/>
                    <a:pt x="45" y="3"/>
                  </a:cubicBezTo>
                  <a:cubicBezTo>
                    <a:pt x="40" y="0"/>
                    <a:pt x="35" y="1"/>
                    <a:pt x="32" y="4"/>
                  </a:cubicBezTo>
                  <a:cubicBezTo>
                    <a:pt x="26" y="4"/>
                    <a:pt x="20" y="5"/>
                    <a:pt x="15" y="6"/>
                  </a:cubicBezTo>
                  <a:cubicBezTo>
                    <a:pt x="0" y="6"/>
                    <a:pt x="0" y="29"/>
                    <a:pt x="15" y="29"/>
                  </a:cubicBezTo>
                  <a:cubicBezTo>
                    <a:pt x="19" y="28"/>
                    <a:pt x="24" y="28"/>
                    <a:pt x="28" y="28"/>
                  </a:cubicBezTo>
                  <a:cubicBezTo>
                    <a:pt x="29" y="28"/>
                    <a:pt x="30" y="28"/>
                    <a:pt x="30" y="28"/>
                  </a:cubicBezTo>
                  <a:cubicBezTo>
                    <a:pt x="30" y="31"/>
                    <a:pt x="29" y="33"/>
                    <a:pt x="29" y="36"/>
                  </a:cubicBezTo>
                  <a:cubicBezTo>
                    <a:pt x="28" y="45"/>
                    <a:pt x="34" y="54"/>
                    <a:pt x="42" y="57"/>
                  </a:cubicBezTo>
                  <a:cubicBezTo>
                    <a:pt x="50" y="60"/>
                    <a:pt x="57" y="58"/>
                    <a:pt x="64" y="55"/>
                  </a:cubicBezTo>
                  <a:cubicBezTo>
                    <a:pt x="64" y="55"/>
                    <a:pt x="64" y="55"/>
                    <a:pt x="65" y="55"/>
                  </a:cubicBezTo>
                  <a:cubicBezTo>
                    <a:pt x="70" y="59"/>
                    <a:pt x="75" y="62"/>
                    <a:pt x="83" y="64"/>
                  </a:cubicBezTo>
                  <a:cubicBezTo>
                    <a:pt x="92" y="66"/>
                    <a:pt x="98" y="58"/>
                    <a:pt x="97" y="50"/>
                  </a:cubicBezTo>
                  <a:close/>
                </a:path>
              </a:pathLst>
            </a:custGeom>
            <a:solidFill>
              <a:srgbClr val="FFC000"/>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6" name="Freeform 12"/>
            <p:cNvSpPr>
              <a:spLocks noEditPoints="1"/>
            </p:cNvSpPr>
            <p:nvPr/>
          </p:nvSpPr>
          <p:spPr bwMode="auto">
            <a:xfrm>
              <a:off x="4600576" y="3221038"/>
              <a:ext cx="349250" cy="209550"/>
            </a:xfrm>
            <a:custGeom>
              <a:avLst/>
              <a:gdLst>
                <a:gd name="T0" fmla="*/ 87 w 93"/>
                <a:gd name="T1" fmla="*/ 6 h 56"/>
                <a:gd name="T2" fmla="*/ 67 w 93"/>
                <a:gd name="T3" fmla="*/ 2 h 56"/>
                <a:gd name="T4" fmla="*/ 51 w 93"/>
                <a:gd name="T5" fmla="*/ 8 h 56"/>
                <a:gd name="T6" fmla="*/ 46 w 93"/>
                <a:gd name="T7" fmla="*/ 5 h 56"/>
                <a:gd name="T8" fmla="*/ 34 w 93"/>
                <a:gd name="T9" fmla="*/ 5 h 56"/>
                <a:gd name="T10" fmla="*/ 24 w 93"/>
                <a:gd name="T11" fmla="*/ 4 h 56"/>
                <a:gd name="T12" fmla="*/ 2 w 93"/>
                <a:gd name="T13" fmla="*/ 41 h 56"/>
                <a:gd name="T14" fmla="*/ 25 w 93"/>
                <a:gd name="T15" fmla="*/ 41 h 56"/>
                <a:gd name="T16" fmla="*/ 25 w 93"/>
                <a:gd name="T17" fmla="*/ 39 h 56"/>
                <a:gd name="T18" fmla="*/ 42 w 93"/>
                <a:gd name="T19" fmla="*/ 47 h 56"/>
                <a:gd name="T20" fmla="*/ 50 w 93"/>
                <a:gd name="T21" fmla="*/ 33 h 56"/>
                <a:gd name="T22" fmla="*/ 52 w 93"/>
                <a:gd name="T23" fmla="*/ 33 h 56"/>
                <a:gd name="T24" fmla="*/ 85 w 93"/>
                <a:gd name="T25" fmla="*/ 27 h 56"/>
                <a:gd name="T26" fmla="*/ 87 w 93"/>
                <a:gd name="T27" fmla="*/ 6 h 56"/>
                <a:gd name="T28" fmla="*/ 25 w 93"/>
                <a:gd name="T29" fmla="*/ 36 h 56"/>
                <a:gd name="T30" fmla="*/ 25 w 93"/>
                <a:gd name="T31" fmla="*/ 30 h 56"/>
                <a:gd name="T32" fmla="*/ 25 w 93"/>
                <a:gd name="T33" fmla="*/ 28 h 56"/>
                <a:gd name="T34" fmla="*/ 25 w 93"/>
                <a:gd name="T35" fmla="*/ 27 h 56"/>
                <a:gd name="T36" fmla="*/ 27 w 93"/>
                <a:gd name="T37" fmla="*/ 27 h 56"/>
                <a:gd name="T38" fmla="*/ 30 w 93"/>
                <a:gd name="T39" fmla="*/ 27 h 56"/>
                <a:gd name="T40" fmla="*/ 30 w 93"/>
                <a:gd name="T41" fmla="*/ 27 h 56"/>
                <a:gd name="T42" fmla="*/ 25 w 93"/>
                <a:gd name="T43"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56">
                  <a:moveTo>
                    <a:pt x="87" y="6"/>
                  </a:moveTo>
                  <a:cubicBezTo>
                    <a:pt x="81" y="0"/>
                    <a:pt x="74" y="1"/>
                    <a:pt x="67" y="2"/>
                  </a:cubicBezTo>
                  <a:cubicBezTo>
                    <a:pt x="62" y="3"/>
                    <a:pt x="56" y="5"/>
                    <a:pt x="51" y="8"/>
                  </a:cubicBezTo>
                  <a:cubicBezTo>
                    <a:pt x="49" y="7"/>
                    <a:pt x="47" y="6"/>
                    <a:pt x="46" y="5"/>
                  </a:cubicBezTo>
                  <a:cubicBezTo>
                    <a:pt x="41" y="2"/>
                    <a:pt x="37" y="3"/>
                    <a:pt x="34" y="5"/>
                  </a:cubicBezTo>
                  <a:cubicBezTo>
                    <a:pt x="31" y="4"/>
                    <a:pt x="28" y="4"/>
                    <a:pt x="24" y="4"/>
                  </a:cubicBezTo>
                  <a:cubicBezTo>
                    <a:pt x="4" y="6"/>
                    <a:pt x="0" y="24"/>
                    <a:pt x="2" y="41"/>
                  </a:cubicBezTo>
                  <a:cubicBezTo>
                    <a:pt x="4" y="55"/>
                    <a:pt x="27" y="56"/>
                    <a:pt x="25" y="41"/>
                  </a:cubicBezTo>
                  <a:cubicBezTo>
                    <a:pt x="25" y="40"/>
                    <a:pt x="25" y="40"/>
                    <a:pt x="25" y="39"/>
                  </a:cubicBezTo>
                  <a:cubicBezTo>
                    <a:pt x="27" y="47"/>
                    <a:pt x="34" y="52"/>
                    <a:pt x="42" y="47"/>
                  </a:cubicBezTo>
                  <a:cubicBezTo>
                    <a:pt x="47" y="43"/>
                    <a:pt x="49" y="39"/>
                    <a:pt x="50" y="33"/>
                  </a:cubicBezTo>
                  <a:cubicBezTo>
                    <a:pt x="50" y="33"/>
                    <a:pt x="51" y="33"/>
                    <a:pt x="52" y="33"/>
                  </a:cubicBezTo>
                  <a:cubicBezTo>
                    <a:pt x="63" y="36"/>
                    <a:pt x="76" y="36"/>
                    <a:pt x="85" y="27"/>
                  </a:cubicBezTo>
                  <a:cubicBezTo>
                    <a:pt x="90" y="21"/>
                    <a:pt x="93" y="12"/>
                    <a:pt x="87" y="6"/>
                  </a:cubicBezTo>
                  <a:close/>
                  <a:moveTo>
                    <a:pt x="25" y="36"/>
                  </a:moveTo>
                  <a:cubicBezTo>
                    <a:pt x="25" y="34"/>
                    <a:pt x="25" y="32"/>
                    <a:pt x="25" y="30"/>
                  </a:cubicBezTo>
                  <a:cubicBezTo>
                    <a:pt x="25" y="29"/>
                    <a:pt x="25" y="28"/>
                    <a:pt x="25" y="28"/>
                  </a:cubicBezTo>
                  <a:cubicBezTo>
                    <a:pt x="25" y="27"/>
                    <a:pt x="25" y="27"/>
                    <a:pt x="25" y="27"/>
                  </a:cubicBezTo>
                  <a:cubicBezTo>
                    <a:pt x="26" y="27"/>
                    <a:pt x="26" y="27"/>
                    <a:pt x="27" y="27"/>
                  </a:cubicBezTo>
                  <a:cubicBezTo>
                    <a:pt x="27" y="29"/>
                    <a:pt x="27" y="29"/>
                    <a:pt x="30" y="27"/>
                  </a:cubicBezTo>
                  <a:cubicBezTo>
                    <a:pt x="30" y="27"/>
                    <a:pt x="30" y="27"/>
                    <a:pt x="30" y="27"/>
                  </a:cubicBezTo>
                  <a:cubicBezTo>
                    <a:pt x="26" y="30"/>
                    <a:pt x="25" y="33"/>
                    <a:pt x="25" y="36"/>
                  </a:cubicBezTo>
                  <a:close/>
                </a:path>
              </a:pathLst>
            </a:custGeom>
            <a:solidFill>
              <a:srgbClr val="FFC000"/>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7" name="Freeform 13"/>
            <p:cNvSpPr/>
            <p:nvPr/>
          </p:nvSpPr>
          <p:spPr bwMode="auto">
            <a:xfrm>
              <a:off x="4441826" y="2228851"/>
              <a:ext cx="381000" cy="195263"/>
            </a:xfrm>
            <a:custGeom>
              <a:avLst/>
              <a:gdLst>
                <a:gd name="T0" fmla="*/ 77 w 101"/>
                <a:gd name="T1" fmla="*/ 14 h 52"/>
                <a:gd name="T2" fmla="*/ 31 w 101"/>
                <a:gd name="T3" fmla="*/ 0 h 52"/>
                <a:gd name="T4" fmla="*/ 20 w 101"/>
                <a:gd name="T5" fmla="*/ 14 h 52"/>
                <a:gd name="T6" fmla="*/ 15 w 101"/>
                <a:gd name="T7" fmla="*/ 14 h 52"/>
                <a:gd name="T8" fmla="*/ 15 w 101"/>
                <a:gd name="T9" fmla="*/ 37 h 52"/>
                <a:gd name="T10" fmla="*/ 67 w 101"/>
                <a:gd name="T11" fmla="*/ 48 h 52"/>
                <a:gd name="T12" fmla="*/ 98 w 101"/>
                <a:gd name="T13" fmla="*/ 38 h 52"/>
                <a:gd name="T14" fmla="*/ 77 w 101"/>
                <a:gd name="T15" fmla="*/ 14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52">
                  <a:moveTo>
                    <a:pt x="77" y="14"/>
                  </a:moveTo>
                  <a:cubicBezTo>
                    <a:pt x="62" y="7"/>
                    <a:pt x="48" y="0"/>
                    <a:pt x="31" y="0"/>
                  </a:cubicBezTo>
                  <a:cubicBezTo>
                    <a:pt x="23" y="0"/>
                    <a:pt x="19" y="7"/>
                    <a:pt x="20" y="14"/>
                  </a:cubicBezTo>
                  <a:cubicBezTo>
                    <a:pt x="18" y="14"/>
                    <a:pt x="17" y="14"/>
                    <a:pt x="15" y="14"/>
                  </a:cubicBezTo>
                  <a:cubicBezTo>
                    <a:pt x="0" y="13"/>
                    <a:pt x="0" y="36"/>
                    <a:pt x="15" y="37"/>
                  </a:cubicBezTo>
                  <a:cubicBezTo>
                    <a:pt x="34" y="37"/>
                    <a:pt x="50" y="40"/>
                    <a:pt x="67" y="48"/>
                  </a:cubicBezTo>
                  <a:cubicBezTo>
                    <a:pt x="77" y="52"/>
                    <a:pt x="94" y="51"/>
                    <a:pt x="98" y="38"/>
                  </a:cubicBezTo>
                  <a:cubicBezTo>
                    <a:pt x="101" y="26"/>
                    <a:pt x="86" y="18"/>
                    <a:pt x="77" y="14"/>
                  </a:cubicBezTo>
                  <a:close/>
                </a:path>
              </a:pathLst>
            </a:custGeom>
            <a:solidFill>
              <a:srgbClr val="FFC000"/>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8" name="Freeform 14"/>
            <p:cNvSpPr/>
            <p:nvPr/>
          </p:nvSpPr>
          <p:spPr bwMode="auto">
            <a:xfrm>
              <a:off x="5619751" y="3903663"/>
              <a:ext cx="971550" cy="142875"/>
            </a:xfrm>
            <a:custGeom>
              <a:avLst/>
              <a:gdLst>
                <a:gd name="T0" fmla="*/ 243 w 258"/>
                <a:gd name="T1" fmla="*/ 1 h 38"/>
                <a:gd name="T2" fmla="*/ 129 w 258"/>
                <a:gd name="T3" fmla="*/ 1 h 38"/>
                <a:gd name="T4" fmla="*/ 15 w 258"/>
                <a:gd name="T5" fmla="*/ 9 h 38"/>
                <a:gd name="T6" fmla="*/ 15 w 258"/>
                <a:gd name="T7" fmla="*/ 32 h 38"/>
                <a:gd name="T8" fmla="*/ 93 w 258"/>
                <a:gd name="T9" fmla="*/ 26 h 38"/>
                <a:gd name="T10" fmla="*/ 107 w 258"/>
                <a:gd name="T11" fmla="*/ 35 h 38"/>
                <a:gd name="T12" fmla="*/ 169 w 258"/>
                <a:gd name="T13" fmla="*/ 32 h 38"/>
                <a:gd name="T14" fmla="*/ 204 w 258"/>
                <a:gd name="T15" fmla="*/ 32 h 38"/>
                <a:gd name="T16" fmla="*/ 243 w 258"/>
                <a:gd name="T17" fmla="*/ 24 h 38"/>
                <a:gd name="T18" fmla="*/ 243 w 258"/>
                <a:gd name="T19"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38">
                  <a:moveTo>
                    <a:pt x="243" y="1"/>
                  </a:moveTo>
                  <a:cubicBezTo>
                    <a:pt x="205" y="1"/>
                    <a:pt x="167" y="0"/>
                    <a:pt x="129" y="1"/>
                  </a:cubicBezTo>
                  <a:cubicBezTo>
                    <a:pt x="90" y="2"/>
                    <a:pt x="53" y="6"/>
                    <a:pt x="15" y="9"/>
                  </a:cubicBezTo>
                  <a:cubicBezTo>
                    <a:pt x="0" y="10"/>
                    <a:pt x="0" y="34"/>
                    <a:pt x="15" y="32"/>
                  </a:cubicBezTo>
                  <a:cubicBezTo>
                    <a:pt x="41" y="30"/>
                    <a:pt x="67" y="28"/>
                    <a:pt x="93" y="26"/>
                  </a:cubicBezTo>
                  <a:cubicBezTo>
                    <a:pt x="94" y="32"/>
                    <a:pt x="99" y="38"/>
                    <a:pt x="107" y="35"/>
                  </a:cubicBezTo>
                  <a:cubicBezTo>
                    <a:pt x="126" y="27"/>
                    <a:pt x="149" y="32"/>
                    <a:pt x="169" y="32"/>
                  </a:cubicBezTo>
                  <a:cubicBezTo>
                    <a:pt x="181" y="32"/>
                    <a:pt x="192" y="33"/>
                    <a:pt x="204" y="32"/>
                  </a:cubicBezTo>
                  <a:cubicBezTo>
                    <a:pt x="217" y="30"/>
                    <a:pt x="230" y="25"/>
                    <a:pt x="243" y="24"/>
                  </a:cubicBezTo>
                  <a:cubicBezTo>
                    <a:pt x="258" y="22"/>
                    <a:pt x="258" y="1"/>
                    <a:pt x="243" y="1"/>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9" name="Freeform 15"/>
            <p:cNvSpPr/>
            <p:nvPr/>
          </p:nvSpPr>
          <p:spPr bwMode="auto">
            <a:xfrm>
              <a:off x="5605463" y="4081463"/>
              <a:ext cx="974725" cy="153988"/>
            </a:xfrm>
            <a:custGeom>
              <a:avLst/>
              <a:gdLst>
                <a:gd name="T0" fmla="*/ 248 w 259"/>
                <a:gd name="T1" fmla="*/ 5 h 41"/>
                <a:gd name="T2" fmla="*/ 186 w 259"/>
                <a:gd name="T3" fmla="*/ 2 h 41"/>
                <a:gd name="T4" fmla="*/ 117 w 259"/>
                <a:gd name="T5" fmla="*/ 3 h 41"/>
                <a:gd name="T6" fmla="*/ 60 w 259"/>
                <a:gd name="T7" fmla="*/ 1 h 41"/>
                <a:gd name="T8" fmla="*/ 12 w 259"/>
                <a:gd name="T9" fmla="*/ 11 h 41"/>
                <a:gd name="T10" fmla="*/ 24 w 259"/>
                <a:gd name="T11" fmla="*/ 31 h 41"/>
                <a:gd name="T12" fmla="*/ 64 w 259"/>
                <a:gd name="T13" fmla="*/ 25 h 41"/>
                <a:gd name="T14" fmla="*/ 100 w 259"/>
                <a:gd name="T15" fmla="*/ 26 h 41"/>
                <a:gd name="T16" fmla="*/ 110 w 259"/>
                <a:gd name="T17" fmla="*/ 40 h 41"/>
                <a:gd name="T18" fmla="*/ 191 w 259"/>
                <a:gd name="T19" fmla="*/ 40 h 41"/>
                <a:gd name="T20" fmla="*/ 250 w 259"/>
                <a:gd name="T21" fmla="*/ 26 h 41"/>
                <a:gd name="T22" fmla="*/ 248 w 259"/>
                <a:gd name="T23"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9" h="41">
                  <a:moveTo>
                    <a:pt x="248" y="5"/>
                  </a:moveTo>
                  <a:cubicBezTo>
                    <a:pt x="227" y="1"/>
                    <a:pt x="206" y="2"/>
                    <a:pt x="186" y="2"/>
                  </a:cubicBezTo>
                  <a:cubicBezTo>
                    <a:pt x="163" y="3"/>
                    <a:pt x="140" y="3"/>
                    <a:pt x="117" y="3"/>
                  </a:cubicBezTo>
                  <a:cubicBezTo>
                    <a:pt x="98" y="3"/>
                    <a:pt x="79" y="2"/>
                    <a:pt x="60" y="1"/>
                  </a:cubicBezTo>
                  <a:cubicBezTo>
                    <a:pt x="44" y="0"/>
                    <a:pt x="26" y="1"/>
                    <a:pt x="12" y="11"/>
                  </a:cubicBezTo>
                  <a:cubicBezTo>
                    <a:pt x="0" y="19"/>
                    <a:pt x="12" y="39"/>
                    <a:pt x="24" y="31"/>
                  </a:cubicBezTo>
                  <a:cubicBezTo>
                    <a:pt x="35" y="22"/>
                    <a:pt x="50" y="24"/>
                    <a:pt x="64" y="25"/>
                  </a:cubicBezTo>
                  <a:cubicBezTo>
                    <a:pt x="76" y="25"/>
                    <a:pt x="88" y="26"/>
                    <a:pt x="100" y="26"/>
                  </a:cubicBezTo>
                  <a:cubicBezTo>
                    <a:pt x="98" y="32"/>
                    <a:pt x="102" y="40"/>
                    <a:pt x="110" y="40"/>
                  </a:cubicBezTo>
                  <a:cubicBezTo>
                    <a:pt x="137" y="40"/>
                    <a:pt x="164" y="41"/>
                    <a:pt x="191" y="40"/>
                  </a:cubicBezTo>
                  <a:cubicBezTo>
                    <a:pt x="210" y="40"/>
                    <a:pt x="235" y="38"/>
                    <a:pt x="250" y="26"/>
                  </a:cubicBezTo>
                  <a:cubicBezTo>
                    <a:pt x="257" y="21"/>
                    <a:pt x="259" y="7"/>
                    <a:pt x="248" y="5"/>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0" name="Freeform 16"/>
            <p:cNvSpPr>
              <a:spLocks noEditPoints="1"/>
            </p:cNvSpPr>
            <p:nvPr/>
          </p:nvSpPr>
          <p:spPr bwMode="auto">
            <a:xfrm>
              <a:off x="5619751" y="4230688"/>
              <a:ext cx="925513" cy="403225"/>
            </a:xfrm>
            <a:custGeom>
              <a:avLst/>
              <a:gdLst>
                <a:gd name="T0" fmla="*/ 239 w 246"/>
                <a:gd name="T1" fmla="*/ 18 h 107"/>
                <a:gd name="T2" fmla="*/ 159 w 246"/>
                <a:gd name="T3" fmla="*/ 9 h 107"/>
                <a:gd name="T4" fmla="*/ 15 w 246"/>
                <a:gd name="T5" fmla="*/ 23 h 107"/>
                <a:gd name="T6" fmla="*/ 21 w 246"/>
                <a:gd name="T7" fmla="*/ 45 h 107"/>
                <a:gd name="T8" fmla="*/ 45 w 246"/>
                <a:gd name="T9" fmla="*/ 40 h 107"/>
                <a:gd name="T10" fmla="*/ 46 w 246"/>
                <a:gd name="T11" fmla="*/ 54 h 107"/>
                <a:gd name="T12" fmla="*/ 64 w 246"/>
                <a:gd name="T13" fmla="*/ 63 h 107"/>
                <a:gd name="T14" fmla="*/ 61 w 246"/>
                <a:gd name="T15" fmla="*/ 73 h 107"/>
                <a:gd name="T16" fmla="*/ 63 w 246"/>
                <a:gd name="T17" fmla="*/ 78 h 107"/>
                <a:gd name="T18" fmla="*/ 63 w 246"/>
                <a:gd name="T19" fmla="*/ 95 h 107"/>
                <a:gd name="T20" fmla="*/ 80 w 246"/>
                <a:gd name="T21" fmla="*/ 102 h 107"/>
                <a:gd name="T22" fmla="*/ 84 w 246"/>
                <a:gd name="T23" fmla="*/ 100 h 107"/>
                <a:gd name="T24" fmla="*/ 112 w 246"/>
                <a:gd name="T25" fmla="*/ 106 h 107"/>
                <a:gd name="T26" fmla="*/ 150 w 246"/>
                <a:gd name="T27" fmla="*/ 106 h 107"/>
                <a:gd name="T28" fmla="*/ 189 w 246"/>
                <a:gd name="T29" fmla="*/ 78 h 107"/>
                <a:gd name="T30" fmla="*/ 193 w 246"/>
                <a:gd name="T31" fmla="*/ 70 h 107"/>
                <a:gd name="T32" fmla="*/ 200 w 246"/>
                <a:gd name="T33" fmla="*/ 56 h 107"/>
                <a:gd name="T34" fmla="*/ 197 w 246"/>
                <a:gd name="T35" fmla="*/ 45 h 107"/>
                <a:gd name="T36" fmla="*/ 234 w 246"/>
                <a:gd name="T37" fmla="*/ 37 h 107"/>
                <a:gd name="T38" fmla="*/ 239 w 246"/>
                <a:gd name="T39" fmla="*/ 18 h 107"/>
                <a:gd name="T40" fmla="*/ 97 w 246"/>
                <a:gd name="T41" fmla="*/ 62 h 107"/>
                <a:gd name="T42" fmla="*/ 104 w 246"/>
                <a:gd name="T43" fmla="*/ 62 h 107"/>
                <a:gd name="T44" fmla="*/ 166 w 246"/>
                <a:gd name="T45" fmla="*/ 62 h 107"/>
                <a:gd name="T46" fmla="*/ 97 w 246"/>
                <a:gd name="T47" fmla="*/ 6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 h="107">
                  <a:moveTo>
                    <a:pt x="239" y="18"/>
                  </a:moveTo>
                  <a:cubicBezTo>
                    <a:pt x="221" y="0"/>
                    <a:pt x="182" y="9"/>
                    <a:pt x="159" y="9"/>
                  </a:cubicBezTo>
                  <a:cubicBezTo>
                    <a:pt x="110" y="9"/>
                    <a:pt x="62" y="10"/>
                    <a:pt x="15" y="23"/>
                  </a:cubicBezTo>
                  <a:cubicBezTo>
                    <a:pt x="0" y="27"/>
                    <a:pt x="6" y="49"/>
                    <a:pt x="21" y="45"/>
                  </a:cubicBezTo>
                  <a:cubicBezTo>
                    <a:pt x="29" y="43"/>
                    <a:pt x="37" y="41"/>
                    <a:pt x="45" y="40"/>
                  </a:cubicBezTo>
                  <a:cubicBezTo>
                    <a:pt x="42" y="44"/>
                    <a:pt x="43" y="51"/>
                    <a:pt x="46" y="54"/>
                  </a:cubicBezTo>
                  <a:cubicBezTo>
                    <a:pt x="51" y="59"/>
                    <a:pt x="57" y="62"/>
                    <a:pt x="64" y="63"/>
                  </a:cubicBezTo>
                  <a:cubicBezTo>
                    <a:pt x="62" y="65"/>
                    <a:pt x="60" y="69"/>
                    <a:pt x="61" y="73"/>
                  </a:cubicBezTo>
                  <a:cubicBezTo>
                    <a:pt x="62" y="75"/>
                    <a:pt x="62" y="76"/>
                    <a:pt x="63" y="78"/>
                  </a:cubicBezTo>
                  <a:cubicBezTo>
                    <a:pt x="61" y="83"/>
                    <a:pt x="61" y="88"/>
                    <a:pt x="63" y="95"/>
                  </a:cubicBezTo>
                  <a:cubicBezTo>
                    <a:pt x="66" y="102"/>
                    <a:pt x="73" y="105"/>
                    <a:pt x="80" y="102"/>
                  </a:cubicBezTo>
                  <a:cubicBezTo>
                    <a:pt x="82" y="101"/>
                    <a:pt x="83" y="101"/>
                    <a:pt x="84" y="100"/>
                  </a:cubicBezTo>
                  <a:cubicBezTo>
                    <a:pt x="92" y="104"/>
                    <a:pt x="102" y="105"/>
                    <a:pt x="112" y="106"/>
                  </a:cubicBezTo>
                  <a:cubicBezTo>
                    <a:pt x="124" y="107"/>
                    <a:pt x="138" y="107"/>
                    <a:pt x="150" y="106"/>
                  </a:cubicBezTo>
                  <a:cubicBezTo>
                    <a:pt x="169" y="104"/>
                    <a:pt x="178" y="91"/>
                    <a:pt x="189" y="78"/>
                  </a:cubicBezTo>
                  <a:cubicBezTo>
                    <a:pt x="192" y="76"/>
                    <a:pt x="193" y="73"/>
                    <a:pt x="193" y="70"/>
                  </a:cubicBezTo>
                  <a:cubicBezTo>
                    <a:pt x="196" y="66"/>
                    <a:pt x="199" y="62"/>
                    <a:pt x="200" y="56"/>
                  </a:cubicBezTo>
                  <a:cubicBezTo>
                    <a:pt x="201" y="52"/>
                    <a:pt x="200" y="47"/>
                    <a:pt x="197" y="45"/>
                  </a:cubicBezTo>
                  <a:cubicBezTo>
                    <a:pt x="210" y="43"/>
                    <a:pt x="223" y="41"/>
                    <a:pt x="234" y="37"/>
                  </a:cubicBezTo>
                  <a:cubicBezTo>
                    <a:pt x="242" y="34"/>
                    <a:pt x="246" y="24"/>
                    <a:pt x="239" y="18"/>
                  </a:cubicBezTo>
                  <a:close/>
                  <a:moveTo>
                    <a:pt x="97" y="62"/>
                  </a:moveTo>
                  <a:cubicBezTo>
                    <a:pt x="100" y="62"/>
                    <a:pt x="102" y="62"/>
                    <a:pt x="104" y="62"/>
                  </a:cubicBezTo>
                  <a:cubicBezTo>
                    <a:pt x="124" y="62"/>
                    <a:pt x="145" y="60"/>
                    <a:pt x="166" y="62"/>
                  </a:cubicBezTo>
                  <a:cubicBezTo>
                    <a:pt x="143" y="65"/>
                    <a:pt x="120" y="63"/>
                    <a:pt x="97" y="62"/>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1" name="Freeform 17"/>
            <p:cNvSpPr/>
            <p:nvPr/>
          </p:nvSpPr>
          <p:spPr bwMode="auto">
            <a:xfrm>
              <a:off x="7475538" y="3452813"/>
              <a:ext cx="11113" cy="7938"/>
            </a:xfrm>
            <a:custGeom>
              <a:avLst/>
              <a:gdLst>
                <a:gd name="T0" fmla="*/ 3 w 3"/>
                <a:gd name="T1" fmla="*/ 2 h 2"/>
                <a:gd name="T2" fmla="*/ 0 w 3"/>
                <a:gd name="T3" fmla="*/ 0 h 2"/>
                <a:gd name="T4" fmla="*/ 1 w 3"/>
                <a:gd name="T5" fmla="*/ 1 h 2"/>
                <a:gd name="T6" fmla="*/ 3 w 3"/>
                <a:gd name="T7" fmla="*/ 2 h 2"/>
              </a:gdLst>
              <a:ahLst/>
              <a:cxnLst>
                <a:cxn ang="0">
                  <a:pos x="T0" y="T1"/>
                </a:cxn>
                <a:cxn ang="0">
                  <a:pos x="T2" y="T3"/>
                </a:cxn>
                <a:cxn ang="0">
                  <a:pos x="T4" y="T5"/>
                </a:cxn>
                <a:cxn ang="0">
                  <a:pos x="T6" y="T7"/>
                </a:cxn>
              </a:cxnLst>
              <a:rect l="0" t="0" r="r" b="b"/>
              <a:pathLst>
                <a:path w="3" h="2">
                  <a:moveTo>
                    <a:pt x="3" y="2"/>
                  </a:moveTo>
                  <a:cubicBezTo>
                    <a:pt x="2" y="1"/>
                    <a:pt x="1" y="1"/>
                    <a:pt x="0" y="0"/>
                  </a:cubicBezTo>
                  <a:cubicBezTo>
                    <a:pt x="0" y="0"/>
                    <a:pt x="1" y="1"/>
                    <a:pt x="1" y="1"/>
                  </a:cubicBezTo>
                  <a:cubicBezTo>
                    <a:pt x="2" y="1"/>
                    <a:pt x="3" y="1"/>
                    <a:pt x="3" y="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2" name="Freeform 18"/>
            <p:cNvSpPr/>
            <p:nvPr/>
          </p:nvSpPr>
          <p:spPr bwMode="auto">
            <a:xfrm>
              <a:off x="7489826" y="3460751"/>
              <a:ext cx="11113" cy="3175"/>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0"/>
                    <a:pt x="2" y="0"/>
                    <a:pt x="3" y="1"/>
                  </a:cubicBezTo>
                  <a:cubicBezTo>
                    <a:pt x="2" y="0"/>
                    <a:pt x="1"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3" name="Freeform 19"/>
            <p:cNvSpPr/>
            <p:nvPr/>
          </p:nvSpPr>
          <p:spPr bwMode="auto">
            <a:xfrm>
              <a:off x="7486651" y="346075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4" name="Freeform 20"/>
            <p:cNvSpPr/>
            <p:nvPr/>
          </p:nvSpPr>
          <p:spPr bwMode="auto">
            <a:xfrm>
              <a:off x="7475538" y="34528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6" name="Freeform 21"/>
            <p:cNvSpPr/>
            <p:nvPr/>
          </p:nvSpPr>
          <p:spPr bwMode="auto">
            <a:xfrm>
              <a:off x="7212013" y="3141663"/>
              <a:ext cx="420688" cy="322263"/>
            </a:xfrm>
            <a:custGeom>
              <a:avLst/>
              <a:gdLst>
                <a:gd name="T0" fmla="*/ 107 w 112"/>
                <a:gd name="T1" fmla="*/ 42 h 86"/>
                <a:gd name="T2" fmla="*/ 110 w 112"/>
                <a:gd name="T3" fmla="*/ 58 h 86"/>
                <a:gd name="T4" fmla="*/ 106 w 112"/>
                <a:gd name="T5" fmla="*/ 70 h 86"/>
                <a:gd name="T6" fmla="*/ 105 w 112"/>
                <a:gd name="T7" fmla="*/ 72 h 86"/>
                <a:gd name="T8" fmla="*/ 72 w 112"/>
                <a:gd name="T9" fmla="*/ 81 h 86"/>
                <a:gd name="T10" fmla="*/ 65 w 112"/>
                <a:gd name="T11" fmla="*/ 78 h 86"/>
                <a:gd name="T12" fmla="*/ 73 w 112"/>
                <a:gd name="T13" fmla="*/ 82 h 86"/>
                <a:gd name="T14" fmla="*/ 103 w 112"/>
                <a:gd name="T15" fmla="*/ 73 h 86"/>
                <a:gd name="T16" fmla="*/ 109 w 112"/>
                <a:gd name="T17" fmla="*/ 60 h 86"/>
                <a:gd name="T18" fmla="*/ 106 w 112"/>
                <a:gd name="T19" fmla="*/ 42 h 86"/>
                <a:gd name="T20" fmla="*/ 94 w 112"/>
                <a:gd name="T21" fmla="*/ 35 h 86"/>
                <a:gd name="T22" fmla="*/ 100 w 112"/>
                <a:gd name="T23" fmla="*/ 44 h 86"/>
                <a:gd name="T24" fmla="*/ 101 w 112"/>
                <a:gd name="T25" fmla="*/ 52 h 86"/>
                <a:gd name="T26" fmla="*/ 99 w 112"/>
                <a:gd name="T27" fmla="*/ 66 h 86"/>
                <a:gd name="T28" fmla="*/ 92 w 112"/>
                <a:gd name="T29" fmla="*/ 73 h 86"/>
                <a:gd name="T30" fmla="*/ 75 w 112"/>
                <a:gd name="T31" fmla="*/ 74 h 86"/>
                <a:gd name="T32" fmla="*/ 60 w 112"/>
                <a:gd name="T33" fmla="*/ 66 h 86"/>
                <a:gd name="T34" fmla="*/ 72 w 112"/>
                <a:gd name="T35" fmla="*/ 73 h 86"/>
                <a:gd name="T36" fmla="*/ 75 w 112"/>
                <a:gd name="T37" fmla="*/ 74 h 86"/>
                <a:gd name="T38" fmla="*/ 92 w 112"/>
                <a:gd name="T39" fmla="*/ 73 h 86"/>
                <a:gd name="T40" fmla="*/ 98 w 112"/>
                <a:gd name="T41" fmla="*/ 67 h 86"/>
                <a:gd name="T42" fmla="*/ 101 w 112"/>
                <a:gd name="T43" fmla="*/ 54 h 86"/>
                <a:gd name="T44" fmla="*/ 98 w 112"/>
                <a:gd name="T45" fmla="*/ 50 h 86"/>
                <a:gd name="T46" fmla="*/ 97 w 112"/>
                <a:gd name="T47" fmla="*/ 63 h 86"/>
                <a:gd name="T48" fmla="*/ 96 w 112"/>
                <a:gd name="T49" fmla="*/ 66 h 86"/>
                <a:gd name="T50" fmla="*/ 78 w 112"/>
                <a:gd name="T51" fmla="*/ 72 h 86"/>
                <a:gd name="T52" fmla="*/ 73 w 112"/>
                <a:gd name="T53" fmla="*/ 70 h 86"/>
                <a:gd name="T54" fmla="*/ 28 w 112"/>
                <a:gd name="T55" fmla="*/ 46 h 86"/>
                <a:gd name="T56" fmla="*/ 20 w 112"/>
                <a:gd name="T57" fmla="*/ 42 h 86"/>
                <a:gd name="T58" fmla="*/ 14 w 112"/>
                <a:gd name="T59" fmla="*/ 33 h 86"/>
                <a:gd name="T60" fmla="*/ 21 w 112"/>
                <a:gd name="T61" fmla="*/ 17 h 86"/>
                <a:gd name="T62" fmla="*/ 36 w 112"/>
                <a:gd name="T63" fmla="*/ 17 h 86"/>
                <a:gd name="T64" fmla="*/ 50 w 112"/>
                <a:gd name="T65" fmla="*/ 23 h 86"/>
                <a:gd name="T66" fmla="*/ 79 w 112"/>
                <a:gd name="T67" fmla="*/ 28 h 86"/>
                <a:gd name="T68" fmla="*/ 59 w 112"/>
                <a:gd name="T69" fmla="*/ 12 h 86"/>
                <a:gd name="T70" fmla="*/ 43 w 112"/>
                <a:gd name="T71" fmla="*/ 4 h 86"/>
                <a:gd name="T72" fmla="*/ 6 w 112"/>
                <a:gd name="T73" fmla="*/ 12 h 86"/>
                <a:gd name="T74" fmla="*/ 5 w 112"/>
                <a:gd name="T75" fmla="*/ 47 h 86"/>
                <a:gd name="T76" fmla="*/ 23 w 112"/>
                <a:gd name="T77" fmla="*/ 60 h 86"/>
                <a:gd name="T78" fmla="*/ 66 w 112"/>
                <a:gd name="T79" fmla="*/ 81 h 86"/>
                <a:gd name="T80" fmla="*/ 70 w 112"/>
                <a:gd name="T81" fmla="*/ 83 h 86"/>
                <a:gd name="T82" fmla="*/ 31 w 112"/>
                <a:gd name="T83" fmla="*/ 63 h 86"/>
                <a:gd name="T84" fmla="*/ 14 w 112"/>
                <a:gd name="T85" fmla="*/ 55 h 86"/>
                <a:gd name="T86" fmla="*/ 8 w 112"/>
                <a:gd name="T87" fmla="*/ 50 h 86"/>
                <a:gd name="T88" fmla="*/ 2 w 112"/>
                <a:gd name="T89" fmla="*/ 21 h 86"/>
                <a:gd name="T90" fmla="*/ 12 w 112"/>
                <a:gd name="T91" fmla="*/ 52 h 86"/>
                <a:gd name="T92" fmla="*/ 21 w 112"/>
                <a:gd name="T93" fmla="*/ 57 h 86"/>
                <a:gd name="T94" fmla="*/ 65 w 112"/>
                <a:gd name="T95" fmla="*/ 80 h 86"/>
                <a:gd name="T96" fmla="*/ 72 w 112"/>
                <a:gd name="T97" fmla="*/ 83 h 86"/>
                <a:gd name="T98" fmla="*/ 91 w 112"/>
                <a:gd name="T99" fmla="*/ 85 h 86"/>
                <a:gd name="T100" fmla="*/ 107 w 112"/>
                <a:gd name="T101" fmla="*/ 72 h 86"/>
                <a:gd name="T102" fmla="*/ 112 w 112"/>
                <a:gd name="T103" fmla="*/ 5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86">
                  <a:moveTo>
                    <a:pt x="111" y="53"/>
                  </a:moveTo>
                  <a:cubicBezTo>
                    <a:pt x="111" y="51"/>
                    <a:pt x="111" y="50"/>
                    <a:pt x="110" y="49"/>
                  </a:cubicBezTo>
                  <a:cubicBezTo>
                    <a:pt x="110" y="46"/>
                    <a:pt x="108" y="44"/>
                    <a:pt x="107" y="42"/>
                  </a:cubicBezTo>
                  <a:cubicBezTo>
                    <a:pt x="108" y="44"/>
                    <a:pt x="109" y="47"/>
                    <a:pt x="109" y="50"/>
                  </a:cubicBezTo>
                  <a:cubicBezTo>
                    <a:pt x="110" y="51"/>
                    <a:pt x="110" y="53"/>
                    <a:pt x="110" y="54"/>
                  </a:cubicBezTo>
                  <a:cubicBezTo>
                    <a:pt x="110" y="55"/>
                    <a:pt x="110" y="57"/>
                    <a:pt x="110" y="58"/>
                  </a:cubicBezTo>
                  <a:cubicBezTo>
                    <a:pt x="109" y="61"/>
                    <a:pt x="109" y="64"/>
                    <a:pt x="108" y="67"/>
                  </a:cubicBezTo>
                  <a:cubicBezTo>
                    <a:pt x="107" y="67"/>
                    <a:pt x="107" y="68"/>
                    <a:pt x="107" y="69"/>
                  </a:cubicBezTo>
                  <a:cubicBezTo>
                    <a:pt x="106" y="70"/>
                    <a:pt x="106" y="70"/>
                    <a:pt x="106" y="70"/>
                  </a:cubicBezTo>
                  <a:cubicBezTo>
                    <a:pt x="106" y="70"/>
                    <a:pt x="106" y="70"/>
                    <a:pt x="106" y="70"/>
                  </a:cubicBezTo>
                  <a:cubicBezTo>
                    <a:pt x="105" y="71"/>
                    <a:pt x="105" y="71"/>
                    <a:pt x="105" y="71"/>
                  </a:cubicBezTo>
                  <a:cubicBezTo>
                    <a:pt x="105" y="72"/>
                    <a:pt x="105" y="72"/>
                    <a:pt x="105" y="72"/>
                  </a:cubicBezTo>
                  <a:cubicBezTo>
                    <a:pt x="104" y="73"/>
                    <a:pt x="104" y="73"/>
                    <a:pt x="103" y="74"/>
                  </a:cubicBezTo>
                  <a:cubicBezTo>
                    <a:pt x="99" y="79"/>
                    <a:pt x="94" y="82"/>
                    <a:pt x="88" y="83"/>
                  </a:cubicBezTo>
                  <a:cubicBezTo>
                    <a:pt x="83" y="84"/>
                    <a:pt x="77" y="84"/>
                    <a:pt x="72" y="81"/>
                  </a:cubicBezTo>
                  <a:cubicBezTo>
                    <a:pt x="20" y="55"/>
                    <a:pt x="20" y="55"/>
                    <a:pt x="20" y="55"/>
                  </a:cubicBezTo>
                  <a:cubicBezTo>
                    <a:pt x="43" y="66"/>
                    <a:pt x="43" y="66"/>
                    <a:pt x="43" y="66"/>
                  </a:cubicBezTo>
                  <a:cubicBezTo>
                    <a:pt x="50" y="70"/>
                    <a:pt x="58" y="74"/>
                    <a:pt x="65" y="78"/>
                  </a:cubicBezTo>
                  <a:cubicBezTo>
                    <a:pt x="68" y="80"/>
                    <a:pt x="68" y="80"/>
                    <a:pt x="68" y="80"/>
                  </a:cubicBezTo>
                  <a:cubicBezTo>
                    <a:pt x="69" y="80"/>
                    <a:pt x="70" y="80"/>
                    <a:pt x="71" y="81"/>
                  </a:cubicBezTo>
                  <a:cubicBezTo>
                    <a:pt x="71" y="81"/>
                    <a:pt x="72" y="81"/>
                    <a:pt x="73" y="82"/>
                  </a:cubicBezTo>
                  <a:cubicBezTo>
                    <a:pt x="76" y="83"/>
                    <a:pt x="79" y="83"/>
                    <a:pt x="82" y="83"/>
                  </a:cubicBezTo>
                  <a:cubicBezTo>
                    <a:pt x="89" y="83"/>
                    <a:pt x="95" y="81"/>
                    <a:pt x="100" y="77"/>
                  </a:cubicBezTo>
                  <a:cubicBezTo>
                    <a:pt x="101" y="76"/>
                    <a:pt x="102" y="74"/>
                    <a:pt x="103" y="73"/>
                  </a:cubicBezTo>
                  <a:cubicBezTo>
                    <a:pt x="104" y="72"/>
                    <a:pt x="104" y="72"/>
                    <a:pt x="105" y="71"/>
                  </a:cubicBezTo>
                  <a:cubicBezTo>
                    <a:pt x="106" y="69"/>
                    <a:pt x="106" y="69"/>
                    <a:pt x="106" y="69"/>
                  </a:cubicBezTo>
                  <a:cubicBezTo>
                    <a:pt x="107" y="66"/>
                    <a:pt x="108" y="63"/>
                    <a:pt x="109" y="60"/>
                  </a:cubicBezTo>
                  <a:cubicBezTo>
                    <a:pt x="109" y="59"/>
                    <a:pt x="109" y="57"/>
                    <a:pt x="109" y="55"/>
                  </a:cubicBezTo>
                  <a:cubicBezTo>
                    <a:pt x="109" y="54"/>
                    <a:pt x="109" y="53"/>
                    <a:pt x="109" y="51"/>
                  </a:cubicBezTo>
                  <a:cubicBezTo>
                    <a:pt x="108" y="48"/>
                    <a:pt x="107" y="45"/>
                    <a:pt x="106" y="42"/>
                  </a:cubicBezTo>
                  <a:cubicBezTo>
                    <a:pt x="105" y="41"/>
                    <a:pt x="104" y="40"/>
                    <a:pt x="104" y="38"/>
                  </a:cubicBezTo>
                  <a:cubicBezTo>
                    <a:pt x="102" y="37"/>
                    <a:pt x="101" y="36"/>
                    <a:pt x="99" y="36"/>
                  </a:cubicBezTo>
                  <a:cubicBezTo>
                    <a:pt x="97" y="34"/>
                    <a:pt x="94" y="35"/>
                    <a:pt x="94" y="35"/>
                  </a:cubicBezTo>
                  <a:cubicBezTo>
                    <a:pt x="94" y="36"/>
                    <a:pt x="94" y="36"/>
                    <a:pt x="95" y="37"/>
                  </a:cubicBezTo>
                  <a:cubicBezTo>
                    <a:pt x="95" y="38"/>
                    <a:pt x="96" y="39"/>
                    <a:pt x="98" y="41"/>
                  </a:cubicBezTo>
                  <a:cubicBezTo>
                    <a:pt x="98" y="42"/>
                    <a:pt x="99" y="43"/>
                    <a:pt x="100" y="44"/>
                  </a:cubicBezTo>
                  <a:cubicBezTo>
                    <a:pt x="101" y="46"/>
                    <a:pt x="101" y="47"/>
                    <a:pt x="101" y="47"/>
                  </a:cubicBezTo>
                  <a:cubicBezTo>
                    <a:pt x="101" y="48"/>
                    <a:pt x="100" y="47"/>
                    <a:pt x="99" y="47"/>
                  </a:cubicBezTo>
                  <a:cubicBezTo>
                    <a:pt x="100" y="49"/>
                    <a:pt x="101" y="50"/>
                    <a:pt x="101" y="52"/>
                  </a:cubicBezTo>
                  <a:cubicBezTo>
                    <a:pt x="101" y="53"/>
                    <a:pt x="101" y="54"/>
                    <a:pt x="101" y="54"/>
                  </a:cubicBezTo>
                  <a:cubicBezTo>
                    <a:pt x="101" y="55"/>
                    <a:pt x="101" y="56"/>
                    <a:pt x="101" y="57"/>
                  </a:cubicBezTo>
                  <a:cubicBezTo>
                    <a:pt x="101" y="60"/>
                    <a:pt x="100" y="63"/>
                    <a:pt x="99" y="66"/>
                  </a:cubicBezTo>
                  <a:cubicBezTo>
                    <a:pt x="98" y="67"/>
                    <a:pt x="98" y="67"/>
                    <a:pt x="97" y="68"/>
                  </a:cubicBezTo>
                  <a:cubicBezTo>
                    <a:pt x="97" y="69"/>
                    <a:pt x="96" y="69"/>
                    <a:pt x="96" y="70"/>
                  </a:cubicBezTo>
                  <a:cubicBezTo>
                    <a:pt x="95" y="71"/>
                    <a:pt x="94" y="72"/>
                    <a:pt x="92" y="73"/>
                  </a:cubicBezTo>
                  <a:cubicBezTo>
                    <a:pt x="90" y="74"/>
                    <a:pt x="86" y="75"/>
                    <a:pt x="83" y="75"/>
                  </a:cubicBezTo>
                  <a:cubicBezTo>
                    <a:pt x="81" y="75"/>
                    <a:pt x="79" y="75"/>
                    <a:pt x="78" y="75"/>
                  </a:cubicBezTo>
                  <a:cubicBezTo>
                    <a:pt x="77" y="75"/>
                    <a:pt x="76" y="74"/>
                    <a:pt x="75" y="74"/>
                  </a:cubicBezTo>
                  <a:cubicBezTo>
                    <a:pt x="74" y="74"/>
                    <a:pt x="74" y="73"/>
                    <a:pt x="74" y="73"/>
                  </a:cubicBezTo>
                  <a:cubicBezTo>
                    <a:pt x="72" y="73"/>
                    <a:pt x="72" y="73"/>
                    <a:pt x="72" y="73"/>
                  </a:cubicBezTo>
                  <a:cubicBezTo>
                    <a:pt x="60" y="66"/>
                    <a:pt x="60" y="66"/>
                    <a:pt x="60" y="66"/>
                  </a:cubicBezTo>
                  <a:cubicBezTo>
                    <a:pt x="52" y="62"/>
                    <a:pt x="44" y="58"/>
                    <a:pt x="36" y="53"/>
                  </a:cubicBezTo>
                  <a:cubicBezTo>
                    <a:pt x="44" y="58"/>
                    <a:pt x="52" y="62"/>
                    <a:pt x="60" y="66"/>
                  </a:cubicBezTo>
                  <a:cubicBezTo>
                    <a:pt x="72" y="73"/>
                    <a:pt x="72" y="73"/>
                    <a:pt x="72" y="73"/>
                  </a:cubicBezTo>
                  <a:cubicBezTo>
                    <a:pt x="73" y="73"/>
                    <a:pt x="73" y="73"/>
                    <a:pt x="73" y="73"/>
                  </a:cubicBezTo>
                  <a:cubicBezTo>
                    <a:pt x="74" y="73"/>
                    <a:pt x="74" y="73"/>
                    <a:pt x="74" y="73"/>
                  </a:cubicBezTo>
                  <a:cubicBezTo>
                    <a:pt x="74" y="73"/>
                    <a:pt x="75" y="74"/>
                    <a:pt x="75" y="74"/>
                  </a:cubicBezTo>
                  <a:cubicBezTo>
                    <a:pt x="76" y="74"/>
                    <a:pt x="77" y="74"/>
                    <a:pt x="78" y="75"/>
                  </a:cubicBezTo>
                  <a:cubicBezTo>
                    <a:pt x="79" y="75"/>
                    <a:pt x="81" y="75"/>
                    <a:pt x="83" y="75"/>
                  </a:cubicBezTo>
                  <a:cubicBezTo>
                    <a:pt x="86" y="75"/>
                    <a:pt x="90" y="74"/>
                    <a:pt x="92" y="73"/>
                  </a:cubicBezTo>
                  <a:cubicBezTo>
                    <a:pt x="94" y="72"/>
                    <a:pt x="95" y="71"/>
                    <a:pt x="96" y="70"/>
                  </a:cubicBezTo>
                  <a:cubicBezTo>
                    <a:pt x="96" y="69"/>
                    <a:pt x="97" y="68"/>
                    <a:pt x="97" y="68"/>
                  </a:cubicBezTo>
                  <a:cubicBezTo>
                    <a:pt x="97" y="68"/>
                    <a:pt x="98" y="67"/>
                    <a:pt x="98" y="67"/>
                  </a:cubicBezTo>
                  <a:cubicBezTo>
                    <a:pt x="98" y="66"/>
                    <a:pt x="98" y="66"/>
                    <a:pt x="98" y="66"/>
                  </a:cubicBezTo>
                  <a:cubicBezTo>
                    <a:pt x="100" y="63"/>
                    <a:pt x="101" y="60"/>
                    <a:pt x="101" y="57"/>
                  </a:cubicBezTo>
                  <a:cubicBezTo>
                    <a:pt x="101" y="56"/>
                    <a:pt x="101" y="55"/>
                    <a:pt x="101" y="54"/>
                  </a:cubicBezTo>
                  <a:cubicBezTo>
                    <a:pt x="101" y="53"/>
                    <a:pt x="100" y="52"/>
                    <a:pt x="100" y="52"/>
                  </a:cubicBezTo>
                  <a:cubicBezTo>
                    <a:pt x="100" y="50"/>
                    <a:pt x="99" y="49"/>
                    <a:pt x="99" y="47"/>
                  </a:cubicBezTo>
                  <a:cubicBezTo>
                    <a:pt x="98" y="47"/>
                    <a:pt x="98" y="48"/>
                    <a:pt x="98" y="50"/>
                  </a:cubicBezTo>
                  <a:cubicBezTo>
                    <a:pt x="98" y="51"/>
                    <a:pt x="98" y="52"/>
                    <a:pt x="98" y="54"/>
                  </a:cubicBezTo>
                  <a:cubicBezTo>
                    <a:pt x="98" y="56"/>
                    <a:pt x="99" y="58"/>
                    <a:pt x="98" y="60"/>
                  </a:cubicBezTo>
                  <a:cubicBezTo>
                    <a:pt x="98" y="61"/>
                    <a:pt x="98" y="62"/>
                    <a:pt x="97" y="63"/>
                  </a:cubicBezTo>
                  <a:cubicBezTo>
                    <a:pt x="97" y="64"/>
                    <a:pt x="97" y="64"/>
                    <a:pt x="97" y="64"/>
                  </a:cubicBezTo>
                  <a:cubicBezTo>
                    <a:pt x="97" y="64"/>
                    <a:pt x="97" y="65"/>
                    <a:pt x="97" y="65"/>
                  </a:cubicBezTo>
                  <a:cubicBezTo>
                    <a:pt x="96" y="66"/>
                    <a:pt x="96" y="66"/>
                    <a:pt x="96" y="66"/>
                  </a:cubicBezTo>
                  <a:cubicBezTo>
                    <a:pt x="96" y="66"/>
                    <a:pt x="96" y="66"/>
                    <a:pt x="96" y="66"/>
                  </a:cubicBezTo>
                  <a:cubicBezTo>
                    <a:pt x="95" y="68"/>
                    <a:pt x="93" y="70"/>
                    <a:pt x="92" y="70"/>
                  </a:cubicBezTo>
                  <a:cubicBezTo>
                    <a:pt x="88" y="73"/>
                    <a:pt x="83" y="74"/>
                    <a:pt x="78" y="72"/>
                  </a:cubicBezTo>
                  <a:cubicBezTo>
                    <a:pt x="77" y="72"/>
                    <a:pt x="76" y="72"/>
                    <a:pt x="75" y="71"/>
                  </a:cubicBezTo>
                  <a:cubicBezTo>
                    <a:pt x="74" y="71"/>
                    <a:pt x="74" y="71"/>
                    <a:pt x="74" y="71"/>
                  </a:cubicBezTo>
                  <a:cubicBezTo>
                    <a:pt x="74" y="70"/>
                    <a:pt x="73" y="70"/>
                    <a:pt x="73" y="70"/>
                  </a:cubicBezTo>
                  <a:cubicBezTo>
                    <a:pt x="71" y="69"/>
                    <a:pt x="71" y="69"/>
                    <a:pt x="71" y="69"/>
                  </a:cubicBezTo>
                  <a:cubicBezTo>
                    <a:pt x="62" y="64"/>
                    <a:pt x="62" y="64"/>
                    <a:pt x="62" y="64"/>
                  </a:cubicBezTo>
                  <a:cubicBezTo>
                    <a:pt x="50" y="58"/>
                    <a:pt x="39" y="52"/>
                    <a:pt x="28" y="46"/>
                  </a:cubicBezTo>
                  <a:cubicBezTo>
                    <a:pt x="22" y="43"/>
                    <a:pt x="22" y="43"/>
                    <a:pt x="22" y="43"/>
                  </a:cubicBezTo>
                  <a:cubicBezTo>
                    <a:pt x="21" y="43"/>
                    <a:pt x="21" y="43"/>
                    <a:pt x="21" y="43"/>
                  </a:cubicBezTo>
                  <a:cubicBezTo>
                    <a:pt x="20" y="42"/>
                    <a:pt x="20" y="42"/>
                    <a:pt x="20" y="42"/>
                  </a:cubicBezTo>
                  <a:cubicBezTo>
                    <a:pt x="20" y="42"/>
                    <a:pt x="20" y="42"/>
                    <a:pt x="20" y="42"/>
                  </a:cubicBezTo>
                  <a:cubicBezTo>
                    <a:pt x="19" y="41"/>
                    <a:pt x="18" y="41"/>
                    <a:pt x="18" y="41"/>
                  </a:cubicBezTo>
                  <a:cubicBezTo>
                    <a:pt x="16" y="39"/>
                    <a:pt x="15" y="36"/>
                    <a:pt x="14" y="33"/>
                  </a:cubicBezTo>
                  <a:cubicBezTo>
                    <a:pt x="14" y="30"/>
                    <a:pt x="14" y="26"/>
                    <a:pt x="15" y="23"/>
                  </a:cubicBezTo>
                  <a:cubicBezTo>
                    <a:pt x="16" y="22"/>
                    <a:pt x="17" y="21"/>
                    <a:pt x="18" y="20"/>
                  </a:cubicBezTo>
                  <a:cubicBezTo>
                    <a:pt x="18" y="18"/>
                    <a:pt x="20" y="18"/>
                    <a:pt x="21" y="17"/>
                  </a:cubicBezTo>
                  <a:cubicBezTo>
                    <a:pt x="24" y="15"/>
                    <a:pt x="29" y="14"/>
                    <a:pt x="34" y="16"/>
                  </a:cubicBezTo>
                  <a:cubicBezTo>
                    <a:pt x="34" y="16"/>
                    <a:pt x="35" y="16"/>
                    <a:pt x="35" y="16"/>
                  </a:cubicBezTo>
                  <a:cubicBezTo>
                    <a:pt x="36" y="16"/>
                    <a:pt x="36" y="16"/>
                    <a:pt x="36" y="17"/>
                  </a:cubicBezTo>
                  <a:cubicBezTo>
                    <a:pt x="37" y="17"/>
                    <a:pt x="37" y="17"/>
                    <a:pt x="37" y="17"/>
                  </a:cubicBezTo>
                  <a:cubicBezTo>
                    <a:pt x="41" y="19"/>
                    <a:pt x="41" y="19"/>
                    <a:pt x="41" y="19"/>
                  </a:cubicBezTo>
                  <a:cubicBezTo>
                    <a:pt x="50" y="23"/>
                    <a:pt x="50" y="23"/>
                    <a:pt x="50" y="23"/>
                  </a:cubicBezTo>
                  <a:cubicBezTo>
                    <a:pt x="61" y="29"/>
                    <a:pt x="72" y="34"/>
                    <a:pt x="81" y="38"/>
                  </a:cubicBezTo>
                  <a:cubicBezTo>
                    <a:pt x="98" y="45"/>
                    <a:pt x="94" y="38"/>
                    <a:pt x="78" y="29"/>
                  </a:cubicBezTo>
                  <a:cubicBezTo>
                    <a:pt x="79" y="28"/>
                    <a:pt x="79" y="28"/>
                    <a:pt x="79" y="28"/>
                  </a:cubicBezTo>
                  <a:cubicBezTo>
                    <a:pt x="95" y="37"/>
                    <a:pt x="88" y="30"/>
                    <a:pt x="91" y="29"/>
                  </a:cubicBezTo>
                  <a:cubicBezTo>
                    <a:pt x="82" y="25"/>
                    <a:pt x="75" y="21"/>
                    <a:pt x="67" y="16"/>
                  </a:cubicBezTo>
                  <a:cubicBezTo>
                    <a:pt x="59" y="12"/>
                    <a:pt x="59" y="12"/>
                    <a:pt x="59" y="12"/>
                  </a:cubicBezTo>
                  <a:cubicBezTo>
                    <a:pt x="50" y="7"/>
                    <a:pt x="50" y="7"/>
                    <a:pt x="50" y="7"/>
                  </a:cubicBezTo>
                  <a:cubicBezTo>
                    <a:pt x="45" y="5"/>
                    <a:pt x="45" y="5"/>
                    <a:pt x="45" y="5"/>
                  </a:cubicBezTo>
                  <a:cubicBezTo>
                    <a:pt x="43" y="4"/>
                    <a:pt x="43" y="4"/>
                    <a:pt x="43" y="4"/>
                  </a:cubicBezTo>
                  <a:cubicBezTo>
                    <a:pt x="42" y="4"/>
                    <a:pt x="41" y="3"/>
                    <a:pt x="40" y="3"/>
                  </a:cubicBezTo>
                  <a:cubicBezTo>
                    <a:pt x="32" y="0"/>
                    <a:pt x="24" y="0"/>
                    <a:pt x="16" y="3"/>
                  </a:cubicBezTo>
                  <a:cubicBezTo>
                    <a:pt x="12" y="5"/>
                    <a:pt x="8" y="8"/>
                    <a:pt x="6" y="12"/>
                  </a:cubicBezTo>
                  <a:cubicBezTo>
                    <a:pt x="3" y="15"/>
                    <a:pt x="1" y="19"/>
                    <a:pt x="1" y="23"/>
                  </a:cubicBezTo>
                  <a:cubicBezTo>
                    <a:pt x="0" y="27"/>
                    <a:pt x="0" y="31"/>
                    <a:pt x="0" y="35"/>
                  </a:cubicBezTo>
                  <a:cubicBezTo>
                    <a:pt x="1" y="39"/>
                    <a:pt x="2" y="43"/>
                    <a:pt x="5" y="47"/>
                  </a:cubicBezTo>
                  <a:cubicBezTo>
                    <a:pt x="6" y="49"/>
                    <a:pt x="7" y="50"/>
                    <a:pt x="9" y="52"/>
                  </a:cubicBezTo>
                  <a:cubicBezTo>
                    <a:pt x="11" y="53"/>
                    <a:pt x="13" y="55"/>
                    <a:pt x="15" y="55"/>
                  </a:cubicBezTo>
                  <a:cubicBezTo>
                    <a:pt x="23" y="60"/>
                    <a:pt x="23" y="60"/>
                    <a:pt x="23" y="60"/>
                  </a:cubicBezTo>
                  <a:cubicBezTo>
                    <a:pt x="40" y="68"/>
                    <a:pt x="40" y="68"/>
                    <a:pt x="40" y="68"/>
                  </a:cubicBezTo>
                  <a:cubicBezTo>
                    <a:pt x="58" y="77"/>
                    <a:pt x="58" y="77"/>
                    <a:pt x="58" y="77"/>
                  </a:cubicBezTo>
                  <a:cubicBezTo>
                    <a:pt x="66" y="81"/>
                    <a:pt x="66" y="81"/>
                    <a:pt x="66" y="81"/>
                  </a:cubicBezTo>
                  <a:cubicBezTo>
                    <a:pt x="67" y="82"/>
                    <a:pt x="67" y="82"/>
                    <a:pt x="67" y="82"/>
                  </a:cubicBezTo>
                  <a:cubicBezTo>
                    <a:pt x="68" y="82"/>
                    <a:pt x="68" y="82"/>
                    <a:pt x="68" y="83"/>
                  </a:cubicBezTo>
                  <a:cubicBezTo>
                    <a:pt x="69" y="83"/>
                    <a:pt x="69" y="83"/>
                    <a:pt x="70" y="83"/>
                  </a:cubicBezTo>
                  <a:cubicBezTo>
                    <a:pt x="64" y="80"/>
                    <a:pt x="64" y="80"/>
                    <a:pt x="64" y="80"/>
                  </a:cubicBezTo>
                  <a:cubicBezTo>
                    <a:pt x="53" y="74"/>
                    <a:pt x="53" y="74"/>
                    <a:pt x="53" y="74"/>
                  </a:cubicBezTo>
                  <a:cubicBezTo>
                    <a:pt x="31" y="63"/>
                    <a:pt x="31" y="63"/>
                    <a:pt x="31" y="63"/>
                  </a:cubicBezTo>
                  <a:cubicBezTo>
                    <a:pt x="20" y="58"/>
                    <a:pt x="20" y="58"/>
                    <a:pt x="20" y="58"/>
                  </a:cubicBezTo>
                  <a:cubicBezTo>
                    <a:pt x="15" y="55"/>
                    <a:pt x="15" y="55"/>
                    <a:pt x="15" y="55"/>
                  </a:cubicBezTo>
                  <a:cubicBezTo>
                    <a:pt x="14" y="55"/>
                    <a:pt x="14" y="55"/>
                    <a:pt x="14" y="55"/>
                  </a:cubicBezTo>
                  <a:cubicBezTo>
                    <a:pt x="13" y="54"/>
                    <a:pt x="13" y="54"/>
                    <a:pt x="13" y="54"/>
                  </a:cubicBezTo>
                  <a:cubicBezTo>
                    <a:pt x="13" y="54"/>
                    <a:pt x="12" y="53"/>
                    <a:pt x="12" y="53"/>
                  </a:cubicBezTo>
                  <a:cubicBezTo>
                    <a:pt x="10" y="52"/>
                    <a:pt x="9" y="51"/>
                    <a:pt x="8" y="50"/>
                  </a:cubicBezTo>
                  <a:cubicBezTo>
                    <a:pt x="4" y="47"/>
                    <a:pt x="2" y="42"/>
                    <a:pt x="1" y="36"/>
                  </a:cubicBezTo>
                  <a:cubicBezTo>
                    <a:pt x="0" y="31"/>
                    <a:pt x="0" y="26"/>
                    <a:pt x="2" y="21"/>
                  </a:cubicBezTo>
                  <a:cubicBezTo>
                    <a:pt x="2" y="21"/>
                    <a:pt x="2" y="22"/>
                    <a:pt x="2" y="21"/>
                  </a:cubicBezTo>
                  <a:cubicBezTo>
                    <a:pt x="1" y="26"/>
                    <a:pt x="1" y="31"/>
                    <a:pt x="2" y="36"/>
                  </a:cubicBezTo>
                  <a:cubicBezTo>
                    <a:pt x="3" y="41"/>
                    <a:pt x="5" y="46"/>
                    <a:pt x="9" y="50"/>
                  </a:cubicBezTo>
                  <a:cubicBezTo>
                    <a:pt x="10" y="51"/>
                    <a:pt x="11" y="52"/>
                    <a:pt x="12" y="52"/>
                  </a:cubicBezTo>
                  <a:cubicBezTo>
                    <a:pt x="13" y="53"/>
                    <a:pt x="13" y="53"/>
                    <a:pt x="14" y="53"/>
                  </a:cubicBezTo>
                  <a:cubicBezTo>
                    <a:pt x="15" y="54"/>
                    <a:pt x="15" y="54"/>
                    <a:pt x="16" y="54"/>
                  </a:cubicBezTo>
                  <a:cubicBezTo>
                    <a:pt x="21" y="57"/>
                    <a:pt x="21" y="57"/>
                    <a:pt x="21" y="57"/>
                  </a:cubicBezTo>
                  <a:cubicBezTo>
                    <a:pt x="32" y="63"/>
                    <a:pt x="32" y="63"/>
                    <a:pt x="32" y="63"/>
                  </a:cubicBezTo>
                  <a:cubicBezTo>
                    <a:pt x="39" y="67"/>
                    <a:pt x="47" y="71"/>
                    <a:pt x="54" y="74"/>
                  </a:cubicBezTo>
                  <a:cubicBezTo>
                    <a:pt x="58" y="76"/>
                    <a:pt x="61" y="78"/>
                    <a:pt x="65" y="80"/>
                  </a:cubicBezTo>
                  <a:cubicBezTo>
                    <a:pt x="68" y="81"/>
                    <a:pt x="68" y="81"/>
                    <a:pt x="68" y="81"/>
                  </a:cubicBezTo>
                  <a:cubicBezTo>
                    <a:pt x="68" y="81"/>
                    <a:pt x="69" y="82"/>
                    <a:pt x="70" y="82"/>
                  </a:cubicBezTo>
                  <a:cubicBezTo>
                    <a:pt x="70" y="82"/>
                    <a:pt x="71" y="83"/>
                    <a:pt x="72" y="83"/>
                  </a:cubicBezTo>
                  <a:cubicBezTo>
                    <a:pt x="74" y="84"/>
                    <a:pt x="77" y="84"/>
                    <a:pt x="79" y="84"/>
                  </a:cubicBezTo>
                  <a:cubicBezTo>
                    <a:pt x="79" y="86"/>
                    <a:pt x="79" y="86"/>
                    <a:pt x="79" y="86"/>
                  </a:cubicBezTo>
                  <a:cubicBezTo>
                    <a:pt x="83" y="86"/>
                    <a:pt x="87" y="86"/>
                    <a:pt x="91" y="85"/>
                  </a:cubicBezTo>
                  <a:cubicBezTo>
                    <a:pt x="95" y="84"/>
                    <a:pt x="98" y="82"/>
                    <a:pt x="101" y="79"/>
                  </a:cubicBezTo>
                  <a:cubicBezTo>
                    <a:pt x="103" y="78"/>
                    <a:pt x="104" y="76"/>
                    <a:pt x="106" y="74"/>
                  </a:cubicBezTo>
                  <a:cubicBezTo>
                    <a:pt x="106" y="74"/>
                    <a:pt x="107" y="73"/>
                    <a:pt x="107" y="72"/>
                  </a:cubicBezTo>
                  <a:cubicBezTo>
                    <a:pt x="108" y="71"/>
                    <a:pt x="108" y="71"/>
                    <a:pt x="108" y="71"/>
                  </a:cubicBezTo>
                  <a:cubicBezTo>
                    <a:pt x="108" y="70"/>
                    <a:pt x="108" y="70"/>
                    <a:pt x="109" y="69"/>
                  </a:cubicBezTo>
                  <a:cubicBezTo>
                    <a:pt x="111" y="66"/>
                    <a:pt x="111" y="62"/>
                    <a:pt x="112" y="58"/>
                  </a:cubicBezTo>
                  <a:cubicBezTo>
                    <a:pt x="112" y="57"/>
                    <a:pt x="112" y="56"/>
                    <a:pt x="112" y="55"/>
                  </a:cubicBezTo>
                  <a:cubicBezTo>
                    <a:pt x="112" y="54"/>
                    <a:pt x="111" y="54"/>
                    <a:pt x="111" y="5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7" name="Freeform 22"/>
            <p:cNvSpPr/>
            <p:nvPr/>
          </p:nvSpPr>
          <p:spPr bwMode="auto">
            <a:xfrm>
              <a:off x="4559301" y="3144838"/>
              <a:ext cx="417513" cy="315913"/>
            </a:xfrm>
            <a:custGeom>
              <a:avLst/>
              <a:gdLst>
                <a:gd name="T0" fmla="*/ 97 w 111"/>
                <a:gd name="T1" fmla="*/ 52 h 84"/>
                <a:gd name="T2" fmla="*/ 92 w 111"/>
                <a:gd name="T3" fmla="*/ 54 h 84"/>
                <a:gd name="T4" fmla="*/ 47 w 111"/>
                <a:gd name="T5" fmla="*/ 76 h 84"/>
                <a:gd name="T6" fmla="*/ 40 w 111"/>
                <a:gd name="T7" fmla="*/ 79 h 84"/>
                <a:gd name="T8" fmla="*/ 22 w 111"/>
                <a:gd name="T9" fmla="*/ 80 h 84"/>
                <a:gd name="T10" fmla="*/ 41 w 111"/>
                <a:gd name="T11" fmla="*/ 78 h 84"/>
                <a:gd name="T12" fmla="*/ 59 w 111"/>
                <a:gd name="T13" fmla="*/ 69 h 84"/>
                <a:gd name="T14" fmla="*/ 103 w 111"/>
                <a:gd name="T15" fmla="*/ 45 h 84"/>
                <a:gd name="T16" fmla="*/ 107 w 111"/>
                <a:gd name="T17" fmla="*/ 19 h 84"/>
                <a:gd name="T18" fmla="*/ 102 w 111"/>
                <a:gd name="T19" fmla="*/ 23 h 84"/>
                <a:gd name="T20" fmla="*/ 101 w 111"/>
                <a:gd name="T21" fmla="*/ 30 h 84"/>
                <a:gd name="T22" fmla="*/ 72 w 111"/>
                <a:gd name="T23" fmla="*/ 54 h 84"/>
                <a:gd name="T24" fmla="*/ 38 w 111"/>
                <a:gd name="T25" fmla="*/ 71 h 84"/>
                <a:gd name="T26" fmla="*/ 25 w 111"/>
                <a:gd name="T27" fmla="*/ 72 h 84"/>
                <a:gd name="T28" fmla="*/ 37 w 111"/>
                <a:gd name="T29" fmla="*/ 71 h 84"/>
                <a:gd name="T30" fmla="*/ 47 w 111"/>
                <a:gd name="T31" fmla="*/ 66 h 84"/>
                <a:gd name="T32" fmla="*/ 98 w 111"/>
                <a:gd name="T33" fmla="*/ 38 h 84"/>
                <a:gd name="T34" fmla="*/ 94 w 111"/>
                <a:gd name="T35" fmla="*/ 40 h 84"/>
                <a:gd name="T36" fmla="*/ 89 w 111"/>
                <a:gd name="T37" fmla="*/ 44 h 84"/>
                <a:gd name="T38" fmla="*/ 47 w 111"/>
                <a:gd name="T39" fmla="*/ 64 h 84"/>
                <a:gd name="T40" fmla="*/ 36 w 111"/>
                <a:gd name="T41" fmla="*/ 69 h 84"/>
                <a:gd name="T42" fmla="*/ 31 w 111"/>
                <a:gd name="T43" fmla="*/ 70 h 84"/>
                <a:gd name="T44" fmla="*/ 16 w 111"/>
                <a:gd name="T45" fmla="*/ 63 h 84"/>
                <a:gd name="T46" fmla="*/ 15 w 111"/>
                <a:gd name="T47" fmla="*/ 62 h 84"/>
                <a:gd name="T48" fmla="*/ 14 w 111"/>
                <a:gd name="T49" fmla="*/ 54 h 84"/>
                <a:gd name="T50" fmla="*/ 19 w 111"/>
                <a:gd name="T51" fmla="*/ 43 h 84"/>
                <a:gd name="T52" fmla="*/ 25 w 111"/>
                <a:gd name="T53" fmla="*/ 40 h 84"/>
                <a:gd name="T54" fmla="*/ 73 w 111"/>
                <a:gd name="T55" fmla="*/ 16 h 84"/>
                <a:gd name="T56" fmla="*/ 76 w 111"/>
                <a:gd name="T57" fmla="*/ 14 h 84"/>
                <a:gd name="T58" fmla="*/ 96 w 111"/>
                <a:gd name="T59" fmla="*/ 19 h 84"/>
                <a:gd name="T60" fmla="*/ 98 w 111"/>
                <a:gd name="T61" fmla="*/ 19 h 84"/>
                <a:gd name="T62" fmla="*/ 88 w 111"/>
                <a:gd name="T63" fmla="*/ 5 h 84"/>
                <a:gd name="T64" fmla="*/ 102 w 111"/>
                <a:gd name="T65" fmla="*/ 8 h 84"/>
                <a:gd name="T66" fmla="*/ 67 w 111"/>
                <a:gd name="T67" fmla="*/ 3 h 84"/>
                <a:gd name="T68" fmla="*/ 26 w 111"/>
                <a:gd name="T69" fmla="*/ 24 h 84"/>
                <a:gd name="T70" fmla="*/ 14 w 111"/>
                <a:gd name="T71" fmla="*/ 30 h 84"/>
                <a:gd name="T72" fmla="*/ 1 w 111"/>
                <a:gd name="T73" fmla="*/ 46 h 84"/>
                <a:gd name="T74" fmla="*/ 0 w 111"/>
                <a:gd name="T75" fmla="*/ 58 h 84"/>
                <a:gd name="T76" fmla="*/ 3 w 111"/>
                <a:gd name="T77" fmla="*/ 68 h 84"/>
                <a:gd name="T78" fmla="*/ 3 w 111"/>
                <a:gd name="T79" fmla="*/ 70 h 84"/>
                <a:gd name="T80" fmla="*/ 4 w 111"/>
                <a:gd name="T81" fmla="*/ 71 h 84"/>
                <a:gd name="T82" fmla="*/ 12 w 111"/>
                <a:gd name="T83" fmla="*/ 79 h 84"/>
                <a:gd name="T84" fmla="*/ 42 w 111"/>
                <a:gd name="T85" fmla="*/ 81 h 84"/>
                <a:gd name="T86" fmla="*/ 44 w 111"/>
                <a:gd name="T87" fmla="*/ 80 h 84"/>
                <a:gd name="T88" fmla="*/ 72 w 111"/>
                <a:gd name="T89" fmla="*/ 66 h 84"/>
                <a:gd name="T90" fmla="*/ 43 w 111"/>
                <a:gd name="T91" fmla="*/ 80 h 84"/>
                <a:gd name="T92" fmla="*/ 38 w 111"/>
                <a:gd name="T93" fmla="*/ 82 h 84"/>
                <a:gd name="T94" fmla="*/ 4 w 111"/>
                <a:gd name="T95" fmla="*/ 69 h 84"/>
                <a:gd name="T96" fmla="*/ 3 w 111"/>
                <a:gd name="T97" fmla="*/ 69 h 84"/>
                <a:gd name="T98" fmla="*/ 1 w 111"/>
                <a:gd name="T99" fmla="*/ 62 h 84"/>
                <a:gd name="T100" fmla="*/ 9 w 111"/>
                <a:gd name="T101" fmla="*/ 33 h 84"/>
                <a:gd name="T102" fmla="*/ 1 w 111"/>
                <a:gd name="T103" fmla="*/ 55 h 84"/>
                <a:gd name="T104" fmla="*/ 4 w 111"/>
                <a:gd name="T105" fmla="*/ 68 h 84"/>
                <a:gd name="T106" fmla="*/ 5 w 111"/>
                <a:gd name="T107" fmla="*/ 69 h 84"/>
                <a:gd name="T108" fmla="*/ 10 w 111"/>
                <a:gd name="T109" fmla="*/ 76 h 84"/>
                <a:gd name="T110" fmla="*/ 42 w 111"/>
                <a:gd name="T111" fmla="*/ 80 h 84"/>
                <a:gd name="T112" fmla="*/ 73 w 111"/>
                <a:gd name="T113" fmla="*/ 64 h 84"/>
                <a:gd name="T114" fmla="*/ 94 w 111"/>
                <a:gd name="T115" fmla="*/ 56 h 84"/>
                <a:gd name="T116" fmla="*/ 110 w 111"/>
                <a:gd name="T117"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 h="84">
                  <a:moveTo>
                    <a:pt x="105" y="44"/>
                  </a:moveTo>
                  <a:cubicBezTo>
                    <a:pt x="104" y="47"/>
                    <a:pt x="101" y="49"/>
                    <a:pt x="99" y="50"/>
                  </a:cubicBezTo>
                  <a:cubicBezTo>
                    <a:pt x="98" y="51"/>
                    <a:pt x="98" y="51"/>
                    <a:pt x="97" y="52"/>
                  </a:cubicBezTo>
                  <a:cubicBezTo>
                    <a:pt x="97" y="52"/>
                    <a:pt x="96" y="52"/>
                    <a:pt x="96" y="52"/>
                  </a:cubicBezTo>
                  <a:cubicBezTo>
                    <a:pt x="95" y="53"/>
                    <a:pt x="95" y="53"/>
                    <a:pt x="95" y="53"/>
                  </a:cubicBezTo>
                  <a:cubicBezTo>
                    <a:pt x="92" y="54"/>
                    <a:pt x="92" y="54"/>
                    <a:pt x="92" y="54"/>
                  </a:cubicBezTo>
                  <a:cubicBezTo>
                    <a:pt x="83" y="58"/>
                    <a:pt x="75" y="62"/>
                    <a:pt x="66" y="66"/>
                  </a:cubicBezTo>
                  <a:cubicBezTo>
                    <a:pt x="53" y="73"/>
                    <a:pt x="53" y="73"/>
                    <a:pt x="53" y="73"/>
                  </a:cubicBezTo>
                  <a:cubicBezTo>
                    <a:pt x="47" y="76"/>
                    <a:pt x="47" y="76"/>
                    <a:pt x="47" y="76"/>
                  </a:cubicBezTo>
                  <a:cubicBezTo>
                    <a:pt x="44" y="77"/>
                    <a:pt x="44" y="77"/>
                    <a:pt x="44" y="77"/>
                  </a:cubicBezTo>
                  <a:cubicBezTo>
                    <a:pt x="42" y="78"/>
                    <a:pt x="42" y="78"/>
                    <a:pt x="42" y="78"/>
                  </a:cubicBezTo>
                  <a:cubicBezTo>
                    <a:pt x="41" y="78"/>
                    <a:pt x="41" y="79"/>
                    <a:pt x="40" y="79"/>
                  </a:cubicBezTo>
                  <a:cubicBezTo>
                    <a:pt x="35" y="81"/>
                    <a:pt x="29" y="82"/>
                    <a:pt x="24" y="81"/>
                  </a:cubicBezTo>
                  <a:cubicBezTo>
                    <a:pt x="19" y="80"/>
                    <a:pt x="15" y="78"/>
                    <a:pt x="12" y="76"/>
                  </a:cubicBezTo>
                  <a:cubicBezTo>
                    <a:pt x="15" y="78"/>
                    <a:pt x="18" y="79"/>
                    <a:pt x="22" y="80"/>
                  </a:cubicBezTo>
                  <a:cubicBezTo>
                    <a:pt x="26" y="81"/>
                    <a:pt x="31" y="81"/>
                    <a:pt x="36" y="80"/>
                  </a:cubicBezTo>
                  <a:cubicBezTo>
                    <a:pt x="37" y="80"/>
                    <a:pt x="38" y="79"/>
                    <a:pt x="40" y="79"/>
                  </a:cubicBezTo>
                  <a:cubicBezTo>
                    <a:pt x="40" y="79"/>
                    <a:pt x="41" y="78"/>
                    <a:pt x="41" y="78"/>
                  </a:cubicBezTo>
                  <a:cubicBezTo>
                    <a:pt x="42" y="78"/>
                    <a:pt x="42" y="77"/>
                    <a:pt x="43" y="77"/>
                  </a:cubicBezTo>
                  <a:cubicBezTo>
                    <a:pt x="48" y="74"/>
                    <a:pt x="48" y="74"/>
                    <a:pt x="48" y="74"/>
                  </a:cubicBezTo>
                  <a:cubicBezTo>
                    <a:pt x="52" y="73"/>
                    <a:pt x="56" y="71"/>
                    <a:pt x="59" y="69"/>
                  </a:cubicBezTo>
                  <a:cubicBezTo>
                    <a:pt x="70" y="64"/>
                    <a:pt x="79" y="60"/>
                    <a:pt x="89" y="55"/>
                  </a:cubicBezTo>
                  <a:cubicBezTo>
                    <a:pt x="96" y="52"/>
                    <a:pt x="96" y="52"/>
                    <a:pt x="96" y="52"/>
                  </a:cubicBezTo>
                  <a:cubicBezTo>
                    <a:pt x="99" y="50"/>
                    <a:pt x="101" y="48"/>
                    <a:pt x="103" y="45"/>
                  </a:cubicBezTo>
                  <a:cubicBezTo>
                    <a:pt x="107" y="40"/>
                    <a:pt x="109" y="34"/>
                    <a:pt x="109" y="28"/>
                  </a:cubicBezTo>
                  <a:cubicBezTo>
                    <a:pt x="109" y="26"/>
                    <a:pt x="109" y="25"/>
                    <a:pt x="109" y="24"/>
                  </a:cubicBezTo>
                  <a:cubicBezTo>
                    <a:pt x="108" y="22"/>
                    <a:pt x="107" y="21"/>
                    <a:pt x="107" y="19"/>
                  </a:cubicBezTo>
                  <a:cubicBezTo>
                    <a:pt x="105" y="17"/>
                    <a:pt x="103" y="16"/>
                    <a:pt x="103" y="16"/>
                  </a:cubicBezTo>
                  <a:cubicBezTo>
                    <a:pt x="102" y="16"/>
                    <a:pt x="102" y="17"/>
                    <a:pt x="102" y="18"/>
                  </a:cubicBezTo>
                  <a:cubicBezTo>
                    <a:pt x="102" y="19"/>
                    <a:pt x="102" y="21"/>
                    <a:pt x="102" y="23"/>
                  </a:cubicBezTo>
                  <a:cubicBezTo>
                    <a:pt x="103" y="24"/>
                    <a:pt x="103" y="26"/>
                    <a:pt x="103" y="27"/>
                  </a:cubicBezTo>
                  <a:cubicBezTo>
                    <a:pt x="103" y="29"/>
                    <a:pt x="103" y="30"/>
                    <a:pt x="103" y="30"/>
                  </a:cubicBezTo>
                  <a:cubicBezTo>
                    <a:pt x="102" y="31"/>
                    <a:pt x="102" y="30"/>
                    <a:pt x="101" y="30"/>
                  </a:cubicBezTo>
                  <a:cubicBezTo>
                    <a:pt x="101" y="33"/>
                    <a:pt x="100" y="36"/>
                    <a:pt x="98" y="39"/>
                  </a:cubicBezTo>
                  <a:cubicBezTo>
                    <a:pt x="97" y="41"/>
                    <a:pt x="95" y="44"/>
                    <a:pt x="92" y="45"/>
                  </a:cubicBezTo>
                  <a:cubicBezTo>
                    <a:pt x="72" y="54"/>
                    <a:pt x="72" y="54"/>
                    <a:pt x="72" y="54"/>
                  </a:cubicBezTo>
                  <a:cubicBezTo>
                    <a:pt x="64" y="58"/>
                    <a:pt x="55" y="62"/>
                    <a:pt x="47" y="66"/>
                  </a:cubicBezTo>
                  <a:cubicBezTo>
                    <a:pt x="41" y="69"/>
                    <a:pt x="41" y="69"/>
                    <a:pt x="41" y="69"/>
                  </a:cubicBezTo>
                  <a:cubicBezTo>
                    <a:pt x="38" y="71"/>
                    <a:pt x="38" y="71"/>
                    <a:pt x="38" y="71"/>
                  </a:cubicBezTo>
                  <a:cubicBezTo>
                    <a:pt x="37" y="71"/>
                    <a:pt x="37" y="71"/>
                    <a:pt x="37" y="71"/>
                  </a:cubicBezTo>
                  <a:cubicBezTo>
                    <a:pt x="36" y="71"/>
                    <a:pt x="36" y="72"/>
                    <a:pt x="35" y="72"/>
                  </a:cubicBezTo>
                  <a:cubicBezTo>
                    <a:pt x="32" y="73"/>
                    <a:pt x="28" y="73"/>
                    <a:pt x="25" y="72"/>
                  </a:cubicBezTo>
                  <a:cubicBezTo>
                    <a:pt x="28" y="73"/>
                    <a:pt x="32" y="73"/>
                    <a:pt x="35" y="72"/>
                  </a:cubicBezTo>
                  <a:cubicBezTo>
                    <a:pt x="36" y="71"/>
                    <a:pt x="36" y="71"/>
                    <a:pt x="37" y="71"/>
                  </a:cubicBezTo>
                  <a:cubicBezTo>
                    <a:pt x="37" y="71"/>
                    <a:pt x="37" y="71"/>
                    <a:pt x="37" y="71"/>
                  </a:cubicBezTo>
                  <a:cubicBezTo>
                    <a:pt x="38" y="71"/>
                    <a:pt x="38" y="71"/>
                    <a:pt x="38" y="70"/>
                  </a:cubicBezTo>
                  <a:cubicBezTo>
                    <a:pt x="41" y="69"/>
                    <a:pt x="41" y="69"/>
                    <a:pt x="41" y="69"/>
                  </a:cubicBezTo>
                  <a:cubicBezTo>
                    <a:pt x="47" y="66"/>
                    <a:pt x="47" y="66"/>
                    <a:pt x="47" y="66"/>
                  </a:cubicBezTo>
                  <a:cubicBezTo>
                    <a:pt x="72" y="54"/>
                    <a:pt x="72" y="54"/>
                    <a:pt x="72" y="54"/>
                  </a:cubicBezTo>
                  <a:cubicBezTo>
                    <a:pt x="92" y="45"/>
                    <a:pt x="92" y="45"/>
                    <a:pt x="92" y="45"/>
                  </a:cubicBezTo>
                  <a:cubicBezTo>
                    <a:pt x="95" y="43"/>
                    <a:pt x="97" y="41"/>
                    <a:pt x="98" y="38"/>
                  </a:cubicBezTo>
                  <a:cubicBezTo>
                    <a:pt x="100" y="36"/>
                    <a:pt x="100" y="32"/>
                    <a:pt x="100" y="29"/>
                  </a:cubicBezTo>
                  <a:cubicBezTo>
                    <a:pt x="100" y="29"/>
                    <a:pt x="99" y="29"/>
                    <a:pt x="98" y="31"/>
                  </a:cubicBezTo>
                  <a:cubicBezTo>
                    <a:pt x="98" y="33"/>
                    <a:pt x="97" y="37"/>
                    <a:pt x="94" y="40"/>
                  </a:cubicBezTo>
                  <a:cubicBezTo>
                    <a:pt x="94" y="41"/>
                    <a:pt x="93" y="41"/>
                    <a:pt x="92" y="42"/>
                  </a:cubicBezTo>
                  <a:cubicBezTo>
                    <a:pt x="92" y="42"/>
                    <a:pt x="91" y="43"/>
                    <a:pt x="91" y="43"/>
                  </a:cubicBezTo>
                  <a:cubicBezTo>
                    <a:pt x="89" y="44"/>
                    <a:pt x="89" y="44"/>
                    <a:pt x="89" y="44"/>
                  </a:cubicBezTo>
                  <a:cubicBezTo>
                    <a:pt x="86" y="45"/>
                    <a:pt x="84" y="46"/>
                    <a:pt x="82" y="47"/>
                  </a:cubicBezTo>
                  <a:cubicBezTo>
                    <a:pt x="76" y="50"/>
                    <a:pt x="70" y="52"/>
                    <a:pt x="64" y="55"/>
                  </a:cubicBezTo>
                  <a:cubicBezTo>
                    <a:pt x="47" y="64"/>
                    <a:pt x="47" y="64"/>
                    <a:pt x="47" y="64"/>
                  </a:cubicBezTo>
                  <a:cubicBezTo>
                    <a:pt x="38" y="68"/>
                    <a:pt x="38" y="68"/>
                    <a:pt x="38" y="68"/>
                  </a:cubicBezTo>
                  <a:cubicBezTo>
                    <a:pt x="37" y="69"/>
                    <a:pt x="37" y="69"/>
                    <a:pt x="37" y="69"/>
                  </a:cubicBezTo>
                  <a:cubicBezTo>
                    <a:pt x="36" y="69"/>
                    <a:pt x="36" y="69"/>
                    <a:pt x="36" y="69"/>
                  </a:cubicBezTo>
                  <a:cubicBezTo>
                    <a:pt x="36" y="69"/>
                    <a:pt x="36" y="69"/>
                    <a:pt x="36" y="69"/>
                  </a:cubicBezTo>
                  <a:cubicBezTo>
                    <a:pt x="35" y="69"/>
                    <a:pt x="35" y="69"/>
                    <a:pt x="34" y="70"/>
                  </a:cubicBezTo>
                  <a:cubicBezTo>
                    <a:pt x="33" y="70"/>
                    <a:pt x="32" y="70"/>
                    <a:pt x="31" y="70"/>
                  </a:cubicBezTo>
                  <a:cubicBezTo>
                    <a:pt x="26" y="71"/>
                    <a:pt x="21" y="69"/>
                    <a:pt x="19" y="67"/>
                  </a:cubicBezTo>
                  <a:cubicBezTo>
                    <a:pt x="18" y="66"/>
                    <a:pt x="17" y="65"/>
                    <a:pt x="16" y="64"/>
                  </a:cubicBezTo>
                  <a:cubicBezTo>
                    <a:pt x="16" y="63"/>
                    <a:pt x="16" y="63"/>
                    <a:pt x="16" y="63"/>
                  </a:cubicBezTo>
                  <a:cubicBezTo>
                    <a:pt x="16" y="63"/>
                    <a:pt x="16" y="63"/>
                    <a:pt x="16" y="63"/>
                  </a:cubicBezTo>
                  <a:cubicBezTo>
                    <a:pt x="16" y="63"/>
                    <a:pt x="16" y="63"/>
                    <a:pt x="16" y="63"/>
                  </a:cubicBezTo>
                  <a:cubicBezTo>
                    <a:pt x="16" y="62"/>
                    <a:pt x="16" y="62"/>
                    <a:pt x="15" y="62"/>
                  </a:cubicBezTo>
                  <a:cubicBezTo>
                    <a:pt x="15" y="62"/>
                    <a:pt x="15" y="61"/>
                    <a:pt x="15" y="61"/>
                  </a:cubicBezTo>
                  <a:cubicBezTo>
                    <a:pt x="15" y="60"/>
                    <a:pt x="15" y="60"/>
                    <a:pt x="14" y="59"/>
                  </a:cubicBezTo>
                  <a:cubicBezTo>
                    <a:pt x="14" y="58"/>
                    <a:pt x="14" y="56"/>
                    <a:pt x="14" y="54"/>
                  </a:cubicBezTo>
                  <a:cubicBezTo>
                    <a:pt x="14" y="53"/>
                    <a:pt x="14" y="53"/>
                    <a:pt x="14" y="52"/>
                  </a:cubicBezTo>
                  <a:cubicBezTo>
                    <a:pt x="14" y="51"/>
                    <a:pt x="14" y="50"/>
                    <a:pt x="15" y="50"/>
                  </a:cubicBezTo>
                  <a:cubicBezTo>
                    <a:pt x="16" y="47"/>
                    <a:pt x="17" y="44"/>
                    <a:pt x="19" y="43"/>
                  </a:cubicBezTo>
                  <a:cubicBezTo>
                    <a:pt x="20" y="43"/>
                    <a:pt x="20" y="43"/>
                    <a:pt x="20" y="42"/>
                  </a:cubicBezTo>
                  <a:cubicBezTo>
                    <a:pt x="22" y="42"/>
                    <a:pt x="22" y="42"/>
                    <a:pt x="22" y="42"/>
                  </a:cubicBezTo>
                  <a:cubicBezTo>
                    <a:pt x="25" y="40"/>
                    <a:pt x="25" y="40"/>
                    <a:pt x="25" y="40"/>
                  </a:cubicBezTo>
                  <a:cubicBezTo>
                    <a:pt x="31" y="37"/>
                    <a:pt x="31" y="37"/>
                    <a:pt x="31" y="37"/>
                  </a:cubicBezTo>
                  <a:cubicBezTo>
                    <a:pt x="42" y="31"/>
                    <a:pt x="54" y="25"/>
                    <a:pt x="65" y="20"/>
                  </a:cubicBezTo>
                  <a:cubicBezTo>
                    <a:pt x="73" y="16"/>
                    <a:pt x="73" y="16"/>
                    <a:pt x="73" y="16"/>
                  </a:cubicBezTo>
                  <a:cubicBezTo>
                    <a:pt x="74" y="15"/>
                    <a:pt x="74" y="15"/>
                    <a:pt x="74" y="15"/>
                  </a:cubicBezTo>
                  <a:cubicBezTo>
                    <a:pt x="75" y="15"/>
                    <a:pt x="75" y="15"/>
                    <a:pt x="75" y="15"/>
                  </a:cubicBezTo>
                  <a:cubicBezTo>
                    <a:pt x="75" y="15"/>
                    <a:pt x="76" y="15"/>
                    <a:pt x="76" y="14"/>
                  </a:cubicBezTo>
                  <a:cubicBezTo>
                    <a:pt x="77" y="14"/>
                    <a:pt x="78" y="14"/>
                    <a:pt x="79" y="14"/>
                  </a:cubicBezTo>
                  <a:cubicBezTo>
                    <a:pt x="84" y="13"/>
                    <a:pt x="88" y="14"/>
                    <a:pt x="91" y="15"/>
                  </a:cubicBezTo>
                  <a:cubicBezTo>
                    <a:pt x="93" y="17"/>
                    <a:pt x="95" y="18"/>
                    <a:pt x="96" y="19"/>
                  </a:cubicBezTo>
                  <a:cubicBezTo>
                    <a:pt x="96" y="19"/>
                    <a:pt x="96" y="19"/>
                    <a:pt x="97" y="19"/>
                  </a:cubicBezTo>
                  <a:cubicBezTo>
                    <a:pt x="97" y="19"/>
                    <a:pt x="97" y="19"/>
                    <a:pt x="97" y="19"/>
                  </a:cubicBezTo>
                  <a:cubicBezTo>
                    <a:pt x="98" y="19"/>
                    <a:pt x="98" y="19"/>
                    <a:pt x="98" y="19"/>
                  </a:cubicBezTo>
                  <a:cubicBezTo>
                    <a:pt x="98" y="18"/>
                    <a:pt x="98" y="16"/>
                    <a:pt x="97" y="13"/>
                  </a:cubicBezTo>
                  <a:cubicBezTo>
                    <a:pt x="95" y="11"/>
                    <a:pt x="92" y="8"/>
                    <a:pt x="88" y="7"/>
                  </a:cubicBezTo>
                  <a:cubicBezTo>
                    <a:pt x="88" y="5"/>
                    <a:pt x="88" y="5"/>
                    <a:pt x="88" y="5"/>
                  </a:cubicBezTo>
                  <a:cubicBezTo>
                    <a:pt x="93" y="7"/>
                    <a:pt x="96" y="9"/>
                    <a:pt x="97" y="10"/>
                  </a:cubicBezTo>
                  <a:cubicBezTo>
                    <a:pt x="99" y="11"/>
                    <a:pt x="100" y="11"/>
                    <a:pt x="100" y="11"/>
                  </a:cubicBezTo>
                  <a:cubicBezTo>
                    <a:pt x="101" y="10"/>
                    <a:pt x="100" y="8"/>
                    <a:pt x="102" y="8"/>
                  </a:cubicBezTo>
                  <a:cubicBezTo>
                    <a:pt x="98" y="4"/>
                    <a:pt x="92" y="2"/>
                    <a:pt x="87" y="1"/>
                  </a:cubicBezTo>
                  <a:cubicBezTo>
                    <a:pt x="81" y="0"/>
                    <a:pt x="75" y="0"/>
                    <a:pt x="70" y="2"/>
                  </a:cubicBezTo>
                  <a:cubicBezTo>
                    <a:pt x="69" y="2"/>
                    <a:pt x="68" y="2"/>
                    <a:pt x="67" y="3"/>
                  </a:cubicBezTo>
                  <a:cubicBezTo>
                    <a:pt x="65" y="4"/>
                    <a:pt x="65" y="4"/>
                    <a:pt x="65" y="4"/>
                  </a:cubicBezTo>
                  <a:cubicBezTo>
                    <a:pt x="61" y="6"/>
                    <a:pt x="61" y="6"/>
                    <a:pt x="61" y="6"/>
                  </a:cubicBezTo>
                  <a:cubicBezTo>
                    <a:pt x="26" y="24"/>
                    <a:pt x="26" y="24"/>
                    <a:pt x="26" y="24"/>
                  </a:cubicBezTo>
                  <a:cubicBezTo>
                    <a:pt x="17" y="28"/>
                    <a:pt x="17" y="28"/>
                    <a:pt x="17" y="28"/>
                  </a:cubicBezTo>
                  <a:cubicBezTo>
                    <a:pt x="15" y="29"/>
                    <a:pt x="15" y="29"/>
                    <a:pt x="15" y="29"/>
                  </a:cubicBezTo>
                  <a:cubicBezTo>
                    <a:pt x="14" y="30"/>
                    <a:pt x="14" y="30"/>
                    <a:pt x="14" y="30"/>
                  </a:cubicBezTo>
                  <a:cubicBezTo>
                    <a:pt x="13" y="30"/>
                    <a:pt x="13" y="30"/>
                    <a:pt x="12" y="30"/>
                  </a:cubicBezTo>
                  <a:cubicBezTo>
                    <a:pt x="10" y="32"/>
                    <a:pt x="9" y="33"/>
                    <a:pt x="7" y="35"/>
                  </a:cubicBezTo>
                  <a:cubicBezTo>
                    <a:pt x="4" y="38"/>
                    <a:pt x="2" y="42"/>
                    <a:pt x="1" y="46"/>
                  </a:cubicBezTo>
                  <a:cubicBezTo>
                    <a:pt x="0" y="48"/>
                    <a:pt x="0" y="50"/>
                    <a:pt x="0" y="52"/>
                  </a:cubicBezTo>
                  <a:cubicBezTo>
                    <a:pt x="0" y="53"/>
                    <a:pt x="0" y="54"/>
                    <a:pt x="0" y="55"/>
                  </a:cubicBezTo>
                  <a:cubicBezTo>
                    <a:pt x="0" y="56"/>
                    <a:pt x="0" y="57"/>
                    <a:pt x="0" y="58"/>
                  </a:cubicBezTo>
                  <a:cubicBezTo>
                    <a:pt x="0" y="60"/>
                    <a:pt x="0" y="62"/>
                    <a:pt x="1" y="64"/>
                  </a:cubicBezTo>
                  <a:cubicBezTo>
                    <a:pt x="1" y="65"/>
                    <a:pt x="2" y="66"/>
                    <a:pt x="2" y="67"/>
                  </a:cubicBezTo>
                  <a:cubicBezTo>
                    <a:pt x="2" y="67"/>
                    <a:pt x="2" y="68"/>
                    <a:pt x="3" y="68"/>
                  </a:cubicBezTo>
                  <a:cubicBezTo>
                    <a:pt x="3" y="69"/>
                    <a:pt x="3" y="69"/>
                    <a:pt x="3" y="69"/>
                  </a:cubicBezTo>
                  <a:cubicBezTo>
                    <a:pt x="3" y="70"/>
                    <a:pt x="3" y="70"/>
                    <a:pt x="3" y="70"/>
                  </a:cubicBezTo>
                  <a:cubicBezTo>
                    <a:pt x="3" y="70"/>
                    <a:pt x="3" y="70"/>
                    <a:pt x="3" y="70"/>
                  </a:cubicBezTo>
                  <a:cubicBezTo>
                    <a:pt x="3" y="70"/>
                    <a:pt x="3" y="70"/>
                    <a:pt x="3" y="70"/>
                  </a:cubicBezTo>
                  <a:cubicBezTo>
                    <a:pt x="4" y="70"/>
                    <a:pt x="4" y="70"/>
                    <a:pt x="4" y="70"/>
                  </a:cubicBezTo>
                  <a:cubicBezTo>
                    <a:pt x="4" y="71"/>
                    <a:pt x="4" y="71"/>
                    <a:pt x="4" y="71"/>
                  </a:cubicBezTo>
                  <a:cubicBezTo>
                    <a:pt x="4" y="71"/>
                    <a:pt x="5" y="72"/>
                    <a:pt x="5" y="72"/>
                  </a:cubicBezTo>
                  <a:cubicBezTo>
                    <a:pt x="5" y="73"/>
                    <a:pt x="6" y="74"/>
                    <a:pt x="7" y="75"/>
                  </a:cubicBezTo>
                  <a:cubicBezTo>
                    <a:pt x="8" y="77"/>
                    <a:pt x="10" y="78"/>
                    <a:pt x="12" y="79"/>
                  </a:cubicBezTo>
                  <a:cubicBezTo>
                    <a:pt x="15" y="82"/>
                    <a:pt x="19" y="83"/>
                    <a:pt x="23" y="84"/>
                  </a:cubicBezTo>
                  <a:cubicBezTo>
                    <a:pt x="27" y="84"/>
                    <a:pt x="32" y="84"/>
                    <a:pt x="36" y="83"/>
                  </a:cubicBezTo>
                  <a:cubicBezTo>
                    <a:pt x="38" y="83"/>
                    <a:pt x="40" y="82"/>
                    <a:pt x="42" y="81"/>
                  </a:cubicBezTo>
                  <a:cubicBezTo>
                    <a:pt x="42" y="81"/>
                    <a:pt x="42" y="81"/>
                    <a:pt x="42" y="81"/>
                  </a:cubicBezTo>
                  <a:cubicBezTo>
                    <a:pt x="43" y="80"/>
                    <a:pt x="43" y="80"/>
                    <a:pt x="43" y="80"/>
                  </a:cubicBezTo>
                  <a:cubicBezTo>
                    <a:pt x="43" y="80"/>
                    <a:pt x="44" y="80"/>
                    <a:pt x="44" y="80"/>
                  </a:cubicBezTo>
                  <a:cubicBezTo>
                    <a:pt x="46" y="79"/>
                    <a:pt x="46" y="79"/>
                    <a:pt x="46" y="79"/>
                  </a:cubicBezTo>
                  <a:cubicBezTo>
                    <a:pt x="55" y="75"/>
                    <a:pt x="55" y="75"/>
                    <a:pt x="55" y="75"/>
                  </a:cubicBezTo>
                  <a:cubicBezTo>
                    <a:pt x="72" y="66"/>
                    <a:pt x="72" y="66"/>
                    <a:pt x="72" y="66"/>
                  </a:cubicBezTo>
                  <a:cubicBezTo>
                    <a:pt x="50" y="77"/>
                    <a:pt x="50" y="77"/>
                    <a:pt x="50" y="77"/>
                  </a:cubicBezTo>
                  <a:cubicBezTo>
                    <a:pt x="44" y="79"/>
                    <a:pt x="44" y="79"/>
                    <a:pt x="44" y="79"/>
                  </a:cubicBezTo>
                  <a:cubicBezTo>
                    <a:pt x="43" y="80"/>
                    <a:pt x="43" y="80"/>
                    <a:pt x="43" y="80"/>
                  </a:cubicBezTo>
                  <a:cubicBezTo>
                    <a:pt x="42" y="81"/>
                    <a:pt x="42" y="81"/>
                    <a:pt x="42" y="81"/>
                  </a:cubicBezTo>
                  <a:cubicBezTo>
                    <a:pt x="41" y="81"/>
                    <a:pt x="41" y="81"/>
                    <a:pt x="41" y="81"/>
                  </a:cubicBezTo>
                  <a:cubicBezTo>
                    <a:pt x="40" y="82"/>
                    <a:pt x="39" y="82"/>
                    <a:pt x="38" y="82"/>
                  </a:cubicBezTo>
                  <a:cubicBezTo>
                    <a:pt x="33" y="84"/>
                    <a:pt x="27" y="84"/>
                    <a:pt x="22" y="83"/>
                  </a:cubicBezTo>
                  <a:cubicBezTo>
                    <a:pt x="17" y="82"/>
                    <a:pt x="12" y="80"/>
                    <a:pt x="9" y="76"/>
                  </a:cubicBezTo>
                  <a:cubicBezTo>
                    <a:pt x="7" y="74"/>
                    <a:pt x="5" y="72"/>
                    <a:pt x="4" y="69"/>
                  </a:cubicBezTo>
                  <a:cubicBezTo>
                    <a:pt x="4" y="69"/>
                    <a:pt x="4" y="69"/>
                    <a:pt x="4" y="69"/>
                  </a:cubicBezTo>
                  <a:cubicBezTo>
                    <a:pt x="4" y="70"/>
                    <a:pt x="4" y="69"/>
                    <a:pt x="4" y="69"/>
                  </a:cubicBezTo>
                  <a:cubicBezTo>
                    <a:pt x="3" y="69"/>
                    <a:pt x="3" y="69"/>
                    <a:pt x="3" y="69"/>
                  </a:cubicBezTo>
                  <a:cubicBezTo>
                    <a:pt x="3" y="69"/>
                    <a:pt x="3" y="68"/>
                    <a:pt x="3" y="68"/>
                  </a:cubicBezTo>
                  <a:cubicBezTo>
                    <a:pt x="3" y="67"/>
                    <a:pt x="2" y="67"/>
                    <a:pt x="2" y="66"/>
                  </a:cubicBezTo>
                  <a:cubicBezTo>
                    <a:pt x="2" y="65"/>
                    <a:pt x="1" y="64"/>
                    <a:pt x="1" y="62"/>
                  </a:cubicBezTo>
                  <a:cubicBezTo>
                    <a:pt x="0" y="60"/>
                    <a:pt x="0" y="57"/>
                    <a:pt x="0" y="55"/>
                  </a:cubicBezTo>
                  <a:cubicBezTo>
                    <a:pt x="0" y="52"/>
                    <a:pt x="0" y="50"/>
                    <a:pt x="1" y="47"/>
                  </a:cubicBezTo>
                  <a:cubicBezTo>
                    <a:pt x="2" y="42"/>
                    <a:pt x="5" y="37"/>
                    <a:pt x="9" y="33"/>
                  </a:cubicBezTo>
                  <a:cubicBezTo>
                    <a:pt x="9" y="34"/>
                    <a:pt x="9" y="34"/>
                    <a:pt x="10" y="34"/>
                  </a:cubicBezTo>
                  <a:cubicBezTo>
                    <a:pt x="6" y="37"/>
                    <a:pt x="3" y="42"/>
                    <a:pt x="2" y="47"/>
                  </a:cubicBezTo>
                  <a:cubicBezTo>
                    <a:pt x="1" y="50"/>
                    <a:pt x="1" y="52"/>
                    <a:pt x="1" y="55"/>
                  </a:cubicBezTo>
                  <a:cubicBezTo>
                    <a:pt x="1" y="57"/>
                    <a:pt x="1" y="60"/>
                    <a:pt x="2" y="62"/>
                  </a:cubicBezTo>
                  <a:cubicBezTo>
                    <a:pt x="2" y="64"/>
                    <a:pt x="3" y="65"/>
                    <a:pt x="3" y="66"/>
                  </a:cubicBezTo>
                  <a:cubicBezTo>
                    <a:pt x="3" y="67"/>
                    <a:pt x="4" y="67"/>
                    <a:pt x="4" y="68"/>
                  </a:cubicBezTo>
                  <a:cubicBezTo>
                    <a:pt x="4" y="68"/>
                    <a:pt x="4" y="68"/>
                    <a:pt x="4" y="69"/>
                  </a:cubicBezTo>
                  <a:cubicBezTo>
                    <a:pt x="5" y="69"/>
                    <a:pt x="5" y="69"/>
                    <a:pt x="5" y="69"/>
                  </a:cubicBezTo>
                  <a:cubicBezTo>
                    <a:pt x="5" y="69"/>
                    <a:pt x="5" y="69"/>
                    <a:pt x="5" y="69"/>
                  </a:cubicBezTo>
                  <a:cubicBezTo>
                    <a:pt x="5" y="69"/>
                    <a:pt x="5" y="69"/>
                    <a:pt x="5" y="69"/>
                  </a:cubicBezTo>
                  <a:cubicBezTo>
                    <a:pt x="5" y="69"/>
                    <a:pt x="5" y="69"/>
                    <a:pt x="5" y="69"/>
                  </a:cubicBezTo>
                  <a:cubicBezTo>
                    <a:pt x="6" y="72"/>
                    <a:pt x="8" y="74"/>
                    <a:pt x="10" y="76"/>
                  </a:cubicBezTo>
                  <a:cubicBezTo>
                    <a:pt x="13" y="79"/>
                    <a:pt x="18" y="81"/>
                    <a:pt x="23" y="82"/>
                  </a:cubicBezTo>
                  <a:cubicBezTo>
                    <a:pt x="28" y="83"/>
                    <a:pt x="33" y="83"/>
                    <a:pt x="38" y="81"/>
                  </a:cubicBezTo>
                  <a:cubicBezTo>
                    <a:pt x="40" y="81"/>
                    <a:pt x="41" y="81"/>
                    <a:pt x="42" y="80"/>
                  </a:cubicBezTo>
                  <a:cubicBezTo>
                    <a:pt x="43" y="79"/>
                    <a:pt x="44" y="79"/>
                    <a:pt x="45" y="79"/>
                  </a:cubicBezTo>
                  <a:cubicBezTo>
                    <a:pt x="50" y="76"/>
                    <a:pt x="50" y="76"/>
                    <a:pt x="50" y="76"/>
                  </a:cubicBezTo>
                  <a:cubicBezTo>
                    <a:pt x="58" y="72"/>
                    <a:pt x="65" y="68"/>
                    <a:pt x="73" y="64"/>
                  </a:cubicBezTo>
                  <a:cubicBezTo>
                    <a:pt x="73" y="66"/>
                    <a:pt x="73" y="66"/>
                    <a:pt x="73" y="66"/>
                  </a:cubicBezTo>
                  <a:cubicBezTo>
                    <a:pt x="90" y="58"/>
                    <a:pt x="90" y="58"/>
                    <a:pt x="90" y="58"/>
                  </a:cubicBezTo>
                  <a:cubicBezTo>
                    <a:pt x="94" y="56"/>
                    <a:pt x="94" y="56"/>
                    <a:pt x="94" y="56"/>
                  </a:cubicBezTo>
                  <a:cubicBezTo>
                    <a:pt x="95" y="55"/>
                    <a:pt x="96" y="55"/>
                    <a:pt x="98" y="53"/>
                  </a:cubicBezTo>
                  <a:cubicBezTo>
                    <a:pt x="102" y="51"/>
                    <a:pt x="105" y="48"/>
                    <a:pt x="107" y="44"/>
                  </a:cubicBezTo>
                  <a:cubicBezTo>
                    <a:pt x="109" y="41"/>
                    <a:pt x="110" y="38"/>
                    <a:pt x="110" y="35"/>
                  </a:cubicBezTo>
                  <a:cubicBezTo>
                    <a:pt x="111" y="33"/>
                    <a:pt x="110" y="30"/>
                    <a:pt x="110" y="28"/>
                  </a:cubicBezTo>
                  <a:cubicBezTo>
                    <a:pt x="110" y="33"/>
                    <a:pt x="109" y="39"/>
                    <a:pt x="105" y="4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8" name="Freeform 23"/>
            <p:cNvSpPr/>
            <p:nvPr/>
          </p:nvSpPr>
          <p:spPr bwMode="auto">
            <a:xfrm>
              <a:off x="7693026" y="2405063"/>
              <a:ext cx="476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9" name="Freeform 24"/>
            <p:cNvSpPr/>
            <p:nvPr/>
          </p:nvSpPr>
          <p:spPr bwMode="auto">
            <a:xfrm>
              <a:off x="7697788" y="2397126"/>
              <a:ext cx="11113" cy="7938"/>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1" y="2"/>
                    <a:pt x="2" y="1"/>
                    <a:pt x="3" y="0"/>
                  </a:cubicBezTo>
                  <a:cubicBezTo>
                    <a:pt x="2" y="1"/>
                    <a:pt x="1" y="2"/>
                    <a:pt x="0" y="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0" name="Freeform 25"/>
            <p:cNvSpPr/>
            <p:nvPr/>
          </p:nvSpPr>
          <p:spPr bwMode="auto">
            <a:xfrm>
              <a:off x="7316788" y="2201863"/>
              <a:ext cx="444500" cy="258763"/>
            </a:xfrm>
            <a:custGeom>
              <a:avLst/>
              <a:gdLst>
                <a:gd name="T0" fmla="*/ 95 w 118"/>
                <a:gd name="T1" fmla="*/ 0 h 69"/>
                <a:gd name="T2" fmla="*/ 111 w 118"/>
                <a:gd name="T3" fmla="*/ 43 h 69"/>
                <a:gd name="T4" fmla="*/ 95 w 118"/>
                <a:gd name="T5" fmla="*/ 53 h 69"/>
                <a:gd name="T6" fmla="*/ 83 w 118"/>
                <a:gd name="T7" fmla="*/ 56 h 69"/>
                <a:gd name="T8" fmla="*/ 90 w 118"/>
                <a:gd name="T9" fmla="*/ 54 h 69"/>
                <a:gd name="T10" fmla="*/ 96 w 118"/>
                <a:gd name="T11" fmla="*/ 53 h 69"/>
                <a:gd name="T12" fmla="*/ 113 w 118"/>
                <a:gd name="T13" fmla="*/ 39 h 69"/>
                <a:gd name="T14" fmla="*/ 95 w 118"/>
                <a:gd name="T15" fmla="*/ 1 h 69"/>
                <a:gd name="T16" fmla="*/ 82 w 118"/>
                <a:gd name="T17" fmla="*/ 4 h 69"/>
                <a:gd name="T18" fmla="*/ 93 w 118"/>
                <a:gd name="T19" fmla="*/ 7 h 69"/>
                <a:gd name="T20" fmla="*/ 106 w 118"/>
                <a:gd name="T21" fmla="*/ 23 h 69"/>
                <a:gd name="T22" fmla="*/ 98 w 118"/>
                <a:gd name="T23" fmla="*/ 44 h 69"/>
                <a:gd name="T24" fmla="*/ 79 w 118"/>
                <a:gd name="T25" fmla="*/ 48 h 69"/>
                <a:gd name="T26" fmla="*/ 92 w 118"/>
                <a:gd name="T27" fmla="*/ 45 h 69"/>
                <a:gd name="T28" fmla="*/ 102 w 118"/>
                <a:gd name="T29" fmla="*/ 41 h 69"/>
                <a:gd name="T30" fmla="*/ 94 w 118"/>
                <a:gd name="T31" fmla="*/ 10 h 69"/>
                <a:gd name="T32" fmla="*/ 102 w 118"/>
                <a:gd name="T33" fmla="*/ 19 h 69"/>
                <a:gd name="T34" fmla="*/ 97 w 118"/>
                <a:gd name="T35" fmla="*/ 42 h 69"/>
                <a:gd name="T36" fmla="*/ 79 w 118"/>
                <a:gd name="T37" fmla="*/ 46 h 69"/>
                <a:gd name="T38" fmla="*/ 30 w 118"/>
                <a:gd name="T39" fmla="*/ 55 h 69"/>
                <a:gd name="T40" fmla="*/ 28 w 118"/>
                <a:gd name="T41" fmla="*/ 55 h 69"/>
                <a:gd name="T42" fmla="*/ 25 w 118"/>
                <a:gd name="T43" fmla="*/ 54 h 69"/>
                <a:gd name="T44" fmla="*/ 16 w 118"/>
                <a:gd name="T45" fmla="*/ 36 h 69"/>
                <a:gd name="T46" fmla="*/ 25 w 118"/>
                <a:gd name="T47" fmla="*/ 25 h 69"/>
                <a:gd name="T48" fmla="*/ 31 w 118"/>
                <a:gd name="T49" fmla="*/ 24 h 69"/>
                <a:gd name="T50" fmla="*/ 66 w 118"/>
                <a:gd name="T51" fmla="*/ 9 h 69"/>
                <a:gd name="T52" fmla="*/ 49 w 118"/>
                <a:gd name="T53" fmla="*/ 6 h 69"/>
                <a:gd name="T54" fmla="*/ 25 w 118"/>
                <a:gd name="T55" fmla="*/ 11 h 69"/>
                <a:gd name="T56" fmla="*/ 9 w 118"/>
                <a:gd name="T57" fmla="*/ 19 h 69"/>
                <a:gd name="T58" fmla="*/ 2 w 118"/>
                <a:gd name="T59" fmla="*/ 31 h 69"/>
                <a:gd name="T60" fmla="*/ 25 w 118"/>
                <a:gd name="T61" fmla="*/ 69 h 69"/>
                <a:gd name="T62" fmla="*/ 27 w 118"/>
                <a:gd name="T63" fmla="*/ 69 h 69"/>
                <a:gd name="T64" fmla="*/ 37 w 118"/>
                <a:gd name="T65" fmla="*/ 69 h 69"/>
                <a:gd name="T66" fmla="*/ 84 w 118"/>
                <a:gd name="T67" fmla="*/ 58 h 69"/>
                <a:gd name="T68" fmla="*/ 99 w 118"/>
                <a:gd name="T69" fmla="*/ 55 h 69"/>
                <a:gd name="T70" fmla="*/ 94 w 118"/>
                <a:gd name="T71" fmla="*/ 56 h 69"/>
                <a:gd name="T72" fmla="*/ 55 w 118"/>
                <a:gd name="T73" fmla="*/ 64 h 69"/>
                <a:gd name="T74" fmla="*/ 29 w 118"/>
                <a:gd name="T75" fmla="*/ 69 h 69"/>
                <a:gd name="T76" fmla="*/ 27 w 118"/>
                <a:gd name="T77" fmla="*/ 69 h 69"/>
                <a:gd name="T78" fmla="*/ 14 w 118"/>
                <a:gd name="T79" fmla="*/ 65 h 69"/>
                <a:gd name="T80" fmla="*/ 15 w 118"/>
                <a:gd name="T81" fmla="*/ 64 h 69"/>
                <a:gd name="T82" fmla="*/ 27 w 118"/>
                <a:gd name="T83" fmla="*/ 67 h 69"/>
                <a:gd name="T84" fmla="*/ 29 w 118"/>
                <a:gd name="T85" fmla="*/ 68 h 69"/>
                <a:gd name="T86" fmla="*/ 55 w 118"/>
                <a:gd name="T87" fmla="*/ 63 h 69"/>
                <a:gd name="T88" fmla="*/ 95 w 118"/>
                <a:gd name="T89" fmla="*/ 55 h 69"/>
                <a:gd name="T90" fmla="*/ 105 w 118"/>
                <a:gd name="T91" fmla="*/ 50 h 69"/>
                <a:gd name="T92" fmla="*/ 118 w 118"/>
                <a:gd name="T93" fmla="*/ 3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8" h="69">
                  <a:moveTo>
                    <a:pt x="110" y="9"/>
                  </a:moveTo>
                  <a:cubicBezTo>
                    <a:pt x="108" y="6"/>
                    <a:pt x="106" y="4"/>
                    <a:pt x="103" y="3"/>
                  </a:cubicBezTo>
                  <a:cubicBezTo>
                    <a:pt x="101" y="1"/>
                    <a:pt x="98" y="0"/>
                    <a:pt x="95" y="0"/>
                  </a:cubicBezTo>
                  <a:cubicBezTo>
                    <a:pt x="101" y="2"/>
                    <a:pt x="106" y="6"/>
                    <a:pt x="109" y="10"/>
                  </a:cubicBezTo>
                  <a:cubicBezTo>
                    <a:pt x="113" y="15"/>
                    <a:pt x="115" y="20"/>
                    <a:pt x="115" y="26"/>
                  </a:cubicBezTo>
                  <a:cubicBezTo>
                    <a:pt x="116" y="32"/>
                    <a:pt x="115" y="38"/>
                    <a:pt x="111" y="43"/>
                  </a:cubicBezTo>
                  <a:cubicBezTo>
                    <a:pt x="110" y="45"/>
                    <a:pt x="108" y="47"/>
                    <a:pt x="105" y="49"/>
                  </a:cubicBezTo>
                  <a:cubicBezTo>
                    <a:pt x="103" y="51"/>
                    <a:pt x="100" y="52"/>
                    <a:pt x="97" y="53"/>
                  </a:cubicBezTo>
                  <a:cubicBezTo>
                    <a:pt x="97" y="53"/>
                    <a:pt x="96" y="53"/>
                    <a:pt x="95" y="53"/>
                  </a:cubicBezTo>
                  <a:cubicBezTo>
                    <a:pt x="93" y="54"/>
                    <a:pt x="93" y="54"/>
                    <a:pt x="93" y="54"/>
                  </a:cubicBezTo>
                  <a:cubicBezTo>
                    <a:pt x="90" y="54"/>
                    <a:pt x="90" y="54"/>
                    <a:pt x="90" y="54"/>
                  </a:cubicBezTo>
                  <a:cubicBezTo>
                    <a:pt x="83" y="56"/>
                    <a:pt x="83" y="56"/>
                    <a:pt x="83" y="56"/>
                  </a:cubicBezTo>
                  <a:cubicBezTo>
                    <a:pt x="69" y="59"/>
                    <a:pt x="69" y="59"/>
                    <a:pt x="69" y="59"/>
                  </a:cubicBezTo>
                  <a:cubicBezTo>
                    <a:pt x="41" y="65"/>
                    <a:pt x="41" y="65"/>
                    <a:pt x="41" y="65"/>
                  </a:cubicBezTo>
                  <a:cubicBezTo>
                    <a:pt x="56" y="61"/>
                    <a:pt x="74" y="57"/>
                    <a:pt x="90" y="54"/>
                  </a:cubicBezTo>
                  <a:cubicBezTo>
                    <a:pt x="94" y="53"/>
                    <a:pt x="94" y="53"/>
                    <a:pt x="94" y="53"/>
                  </a:cubicBezTo>
                  <a:cubicBezTo>
                    <a:pt x="95" y="53"/>
                    <a:pt x="95" y="53"/>
                    <a:pt x="95" y="53"/>
                  </a:cubicBezTo>
                  <a:cubicBezTo>
                    <a:pt x="95" y="53"/>
                    <a:pt x="96" y="53"/>
                    <a:pt x="96" y="53"/>
                  </a:cubicBezTo>
                  <a:cubicBezTo>
                    <a:pt x="97" y="53"/>
                    <a:pt x="98" y="52"/>
                    <a:pt x="98" y="52"/>
                  </a:cubicBezTo>
                  <a:cubicBezTo>
                    <a:pt x="102" y="51"/>
                    <a:pt x="105" y="50"/>
                    <a:pt x="107" y="47"/>
                  </a:cubicBezTo>
                  <a:cubicBezTo>
                    <a:pt x="110" y="45"/>
                    <a:pt x="112" y="42"/>
                    <a:pt x="113" y="39"/>
                  </a:cubicBezTo>
                  <a:cubicBezTo>
                    <a:pt x="114" y="36"/>
                    <a:pt x="115" y="33"/>
                    <a:pt x="115" y="30"/>
                  </a:cubicBezTo>
                  <a:cubicBezTo>
                    <a:pt x="115" y="24"/>
                    <a:pt x="113" y="17"/>
                    <a:pt x="110" y="12"/>
                  </a:cubicBezTo>
                  <a:cubicBezTo>
                    <a:pt x="106" y="7"/>
                    <a:pt x="101" y="3"/>
                    <a:pt x="95" y="1"/>
                  </a:cubicBezTo>
                  <a:cubicBezTo>
                    <a:pt x="94" y="1"/>
                    <a:pt x="92" y="0"/>
                    <a:pt x="91" y="0"/>
                  </a:cubicBezTo>
                  <a:cubicBezTo>
                    <a:pt x="89" y="0"/>
                    <a:pt x="88" y="0"/>
                    <a:pt x="86" y="1"/>
                  </a:cubicBezTo>
                  <a:cubicBezTo>
                    <a:pt x="84" y="2"/>
                    <a:pt x="82" y="3"/>
                    <a:pt x="82" y="4"/>
                  </a:cubicBezTo>
                  <a:cubicBezTo>
                    <a:pt x="82" y="5"/>
                    <a:pt x="83" y="5"/>
                    <a:pt x="84" y="5"/>
                  </a:cubicBezTo>
                  <a:cubicBezTo>
                    <a:pt x="85" y="5"/>
                    <a:pt x="87" y="6"/>
                    <a:pt x="89" y="6"/>
                  </a:cubicBezTo>
                  <a:cubicBezTo>
                    <a:pt x="90" y="6"/>
                    <a:pt x="91" y="6"/>
                    <a:pt x="93" y="7"/>
                  </a:cubicBezTo>
                  <a:cubicBezTo>
                    <a:pt x="94" y="7"/>
                    <a:pt x="95" y="7"/>
                    <a:pt x="95" y="7"/>
                  </a:cubicBezTo>
                  <a:cubicBezTo>
                    <a:pt x="96" y="8"/>
                    <a:pt x="95" y="9"/>
                    <a:pt x="94" y="9"/>
                  </a:cubicBezTo>
                  <a:cubicBezTo>
                    <a:pt x="100" y="12"/>
                    <a:pt x="105" y="17"/>
                    <a:pt x="106" y="23"/>
                  </a:cubicBezTo>
                  <a:cubicBezTo>
                    <a:pt x="107" y="27"/>
                    <a:pt x="107" y="30"/>
                    <a:pt x="107" y="33"/>
                  </a:cubicBezTo>
                  <a:cubicBezTo>
                    <a:pt x="106" y="36"/>
                    <a:pt x="105" y="39"/>
                    <a:pt x="102" y="41"/>
                  </a:cubicBezTo>
                  <a:cubicBezTo>
                    <a:pt x="101" y="42"/>
                    <a:pt x="100" y="43"/>
                    <a:pt x="98" y="44"/>
                  </a:cubicBezTo>
                  <a:cubicBezTo>
                    <a:pt x="97" y="44"/>
                    <a:pt x="96" y="45"/>
                    <a:pt x="95" y="45"/>
                  </a:cubicBezTo>
                  <a:cubicBezTo>
                    <a:pt x="94" y="45"/>
                    <a:pt x="93" y="45"/>
                    <a:pt x="92" y="46"/>
                  </a:cubicBezTo>
                  <a:cubicBezTo>
                    <a:pt x="79" y="48"/>
                    <a:pt x="79" y="48"/>
                    <a:pt x="79" y="48"/>
                  </a:cubicBezTo>
                  <a:cubicBezTo>
                    <a:pt x="70" y="50"/>
                    <a:pt x="61" y="52"/>
                    <a:pt x="52" y="53"/>
                  </a:cubicBezTo>
                  <a:cubicBezTo>
                    <a:pt x="61" y="52"/>
                    <a:pt x="70" y="50"/>
                    <a:pt x="79" y="48"/>
                  </a:cubicBezTo>
                  <a:cubicBezTo>
                    <a:pt x="92" y="45"/>
                    <a:pt x="92" y="45"/>
                    <a:pt x="92" y="45"/>
                  </a:cubicBezTo>
                  <a:cubicBezTo>
                    <a:pt x="93" y="45"/>
                    <a:pt x="94" y="45"/>
                    <a:pt x="95" y="45"/>
                  </a:cubicBezTo>
                  <a:cubicBezTo>
                    <a:pt x="96" y="45"/>
                    <a:pt x="97" y="44"/>
                    <a:pt x="98" y="44"/>
                  </a:cubicBezTo>
                  <a:cubicBezTo>
                    <a:pt x="100" y="43"/>
                    <a:pt x="101" y="42"/>
                    <a:pt x="102" y="41"/>
                  </a:cubicBezTo>
                  <a:cubicBezTo>
                    <a:pt x="105" y="39"/>
                    <a:pt x="106" y="36"/>
                    <a:pt x="106" y="33"/>
                  </a:cubicBezTo>
                  <a:cubicBezTo>
                    <a:pt x="107" y="30"/>
                    <a:pt x="107" y="27"/>
                    <a:pt x="106" y="23"/>
                  </a:cubicBezTo>
                  <a:cubicBezTo>
                    <a:pt x="104" y="17"/>
                    <a:pt x="100" y="12"/>
                    <a:pt x="94" y="10"/>
                  </a:cubicBezTo>
                  <a:cubicBezTo>
                    <a:pt x="93" y="10"/>
                    <a:pt x="93" y="11"/>
                    <a:pt x="95" y="12"/>
                  </a:cubicBezTo>
                  <a:cubicBezTo>
                    <a:pt x="96" y="13"/>
                    <a:pt x="97" y="14"/>
                    <a:pt x="98" y="15"/>
                  </a:cubicBezTo>
                  <a:cubicBezTo>
                    <a:pt x="99" y="16"/>
                    <a:pt x="101" y="17"/>
                    <a:pt x="102" y="19"/>
                  </a:cubicBezTo>
                  <a:cubicBezTo>
                    <a:pt x="103" y="21"/>
                    <a:pt x="104" y="24"/>
                    <a:pt x="105" y="26"/>
                  </a:cubicBezTo>
                  <a:cubicBezTo>
                    <a:pt x="105" y="28"/>
                    <a:pt x="105" y="30"/>
                    <a:pt x="105" y="32"/>
                  </a:cubicBezTo>
                  <a:cubicBezTo>
                    <a:pt x="104" y="36"/>
                    <a:pt x="101" y="40"/>
                    <a:pt x="97" y="42"/>
                  </a:cubicBezTo>
                  <a:cubicBezTo>
                    <a:pt x="96" y="42"/>
                    <a:pt x="94" y="43"/>
                    <a:pt x="93" y="43"/>
                  </a:cubicBezTo>
                  <a:cubicBezTo>
                    <a:pt x="89" y="44"/>
                    <a:pt x="89" y="44"/>
                    <a:pt x="89" y="44"/>
                  </a:cubicBezTo>
                  <a:cubicBezTo>
                    <a:pt x="79" y="46"/>
                    <a:pt x="79" y="46"/>
                    <a:pt x="79" y="46"/>
                  </a:cubicBezTo>
                  <a:cubicBezTo>
                    <a:pt x="66" y="48"/>
                    <a:pt x="53" y="51"/>
                    <a:pt x="41" y="53"/>
                  </a:cubicBezTo>
                  <a:cubicBezTo>
                    <a:pt x="34" y="55"/>
                    <a:pt x="34" y="55"/>
                    <a:pt x="34" y="55"/>
                  </a:cubicBezTo>
                  <a:cubicBezTo>
                    <a:pt x="33" y="55"/>
                    <a:pt x="31" y="55"/>
                    <a:pt x="30" y="55"/>
                  </a:cubicBezTo>
                  <a:cubicBezTo>
                    <a:pt x="29" y="55"/>
                    <a:pt x="29" y="55"/>
                    <a:pt x="29" y="55"/>
                  </a:cubicBezTo>
                  <a:cubicBezTo>
                    <a:pt x="28" y="55"/>
                    <a:pt x="28" y="55"/>
                    <a:pt x="28" y="55"/>
                  </a:cubicBezTo>
                  <a:cubicBezTo>
                    <a:pt x="28" y="55"/>
                    <a:pt x="28" y="55"/>
                    <a:pt x="28" y="55"/>
                  </a:cubicBezTo>
                  <a:cubicBezTo>
                    <a:pt x="27" y="55"/>
                    <a:pt x="27" y="55"/>
                    <a:pt x="27" y="55"/>
                  </a:cubicBezTo>
                  <a:cubicBezTo>
                    <a:pt x="27" y="55"/>
                    <a:pt x="27" y="55"/>
                    <a:pt x="27" y="55"/>
                  </a:cubicBezTo>
                  <a:cubicBezTo>
                    <a:pt x="26" y="54"/>
                    <a:pt x="25" y="54"/>
                    <a:pt x="25" y="54"/>
                  </a:cubicBezTo>
                  <a:cubicBezTo>
                    <a:pt x="23" y="54"/>
                    <a:pt x="22" y="53"/>
                    <a:pt x="21" y="52"/>
                  </a:cubicBezTo>
                  <a:cubicBezTo>
                    <a:pt x="19" y="51"/>
                    <a:pt x="17" y="48"/>
                    <a:pt x="16" y="45"/>
                  </a:cubicBezTo>
                  <a:cubicBezTo>
                    <a:pt x="15" y="42"/>
                    <a:pt x="15" y="39"/>
                    <a:pt x="16" y="36"/>
                  </a:cubicBezTo>
                  <a:cubicBezTo>
                    <a:pt x="16" y="33"/>
                    <a:pt x="17" y="32"/>
                    <a:pt x="18" y="30"/>
                  </a:cubicBezTo>
                  <a:cubicBezTo>
                    <a:pt x="20" y="28"/>
                    <a:pt x="21" y="27"/>
                    <a:pt x="23" y="26"/>
                  </a:cubicBezTo>
                  <a:cubicBezTo>
                    <a:pt x="24" y="26"/>
                    <a:pt x="24" y="26"/>
                    <a:pt x="25" y="25"/>
                  </a:cubicBezTo>
                  <a:cubicBezTo>
                    <a:pt x="25" y="25"/>
                    <a:pt x="25" y="25"/>
                    <a:pt x="25" y="25"/>
                  </a:cubicBezTo>
                  <a:cubicBezTo>
                    <a:pt x="26" y="25"/>
                    <a:pt x="26" y="25"/>
                    <a:pt x="26" y="25"/>
                  </a:cubicBezTo>
                  <a:cubicBezTo>
                    <a:pt x="31" y="24"/>
                    <a:pt x="31" y="24"/>
                    <a:pt x="31" y="24"/>
                  </a:cubicBezTo>
                  <a:cubicBezTo>
                    <a:pt x="40" y="22"/>
                    <a:pt x="40" y="22"/>
                    <a:pt x="40" y="22"/>
                  </a:cubicBezTo>
                  <a:cubicBezTo>
                    <a:pt x="52" y="20"/>
                    <a:pt x="64" y="17"/>
                    <a:pt x="74" y="15"/>
                  </a:cubicBezTo>
                  <a:cubicBezTo>
                    <a:pt x="91" y="10"/>
                    <a:pt x="84" y="7"/>
                    <a:pt x="66" y="9"/>
                  </a:cubicBezTo>
                  <a:cubicBezTo>
                    <a:pt x="66" y="8"/>
                    <a:pt x="66" y="8"/>
                    <a:pt x="66" y="8"/>
                  </a:cubicBezTo>
                  <a:cubicBezTo>
                    <a:pt x="83" y="5"/>
                    <a:pt x="74" y="3"/>
                    <a:pt x="76" y="1"/>
                  </a:cubicBezTo>
                  <a:cubicBezTo>
                    <a:pt x="67" y="3"/>
                    <a:pt x="58" y="5"/>
                    <a:pt x="49" y="6"/>
                  </a:cubicBezTo>
                  <a:cubicBezTo>
                    <a:pt x="40" y="8"/>
                    <a:pt x="40" y="8"/>
                    <a:pt x="40" y="8"/>
                  </a:cubicBezTo>
                  <a:cubicBezTo>
                    <a:pt x="30" y="10"/>
                    <a:pt x="30" y="10"/>
                    <a:pt x="30" y="10"/>
                  </a:cubicBezTo>
                  <a:cubicBezTo>
                    <a:pt x="25" y="11"/>
                    <a:pt x="25" y="11"/>
                    <a:pt x="25" y="11"/>
                  </a:cubicBezTo>
                  <a:cubicBezTo>
                    <a:pt x="23" y="11"/>
                    <a:pt x="23" y="11"/>
                    <a:pt x="23" y="11"/>
                  </a:cubicBezTo>
                  <a:cubicBezTo>
                    <a:pt x="22" y="11"/>
                    <a:pt x="21" y="12"/>
                    <a:pt x="20" y="12"/>
                  </a:cubicBezTo>
                  <a:cubicBezTo>
                    <a:pt x="16" y="14"/>
                    <a:pt x="12" y="16"/>
                    <a:pt x="9" y="19"/>
                  </a:cubicBezTo>
                  <a:cubicBezTo>
                    <a:pt x="8" y="20"/>
                    <a:pt x="7" y="21"/>
                    <a:pt x="7" y="22"/>
                  </a:cubicBezTo>
                  <a:cubicBezTo>
                    <a:pt x="6" y="23"/>
                    <a:pt x="6" y="23"/>
                    <a:pt x="5" y="25"/>
                  </a:cubicBezTo>
                  <a:cubicBezTo>
                    <a:pt x="4" y="26"/>
                    <a:pt x="3" y="29"/>
                    <a:pt x="2" y="31"/>
                  </a:cubicBezTo>
                  <a:cubicBezTo>
                    <a:pt x="0" y="38"/>
                    <a:pt x="1" y="47"/>
                    <a:pt x="4" y="54"/>
                  </a:cubicBezTo>
                  <a:cubicBezTo>
                    <a:pt x="6" y="58"/>
                    <a:pt x="9" y="62"/>
                    <a:pt x="13" y="64"/>
                  </a:cubicBezTo>
                  <a:cubicBezTo>
                    <a:pt x="16" y="67"/>
                    <a:pt x="21" y="68"/>
                    <a:pt x="25" y="69"/>
                  </a:cubicBezTo>
                  <a:cubicBezTo>
                    <a:pt x="25" y="69"/>
                    <a:pt x="26" y="69"/>
                    <a:pt x="26" y="69"/>
                  </a:cubicBezTo>
                  <a:cubicBezTo>
                    <a:pt x="27" y="69"/>
                    <a:pt x="27" y="69"/>
                    <a:pt x="27" y="69"/>
                  </a:cubicBezTo>
                  <a:cubicBezTo>
                    <a:pt x="27" y="69"/>
                    <a:pt x="27" y="69"/>
                    <a:pt x="27" y="69"/>
                  </a:cubicBezTo>
                  <a:cubicBezTo>
                    <a:pt x="27" y="69"/>
                    <a:pt x="27" y="69"/>
                    <a:pt x="27" y="69"/>
                  </a:cubicBezTo>
                  <a:cubicBezTo>
                    <a:pt x="28" y="69"/>
                    <a:pt x="29" y="69"/>
                    <a:pt x="30" y="69"/>
                  </a:cubicBezTo>
                  <a:cubicBezTo>
                    <a:pt x="32" y="69"/>
                    <a:pt x="35" y="69"/>
                    <a:pt x="37" y="69"/>
                  </a:cubicBezTo>
                  <a:cubicBezTo>
                    <a:pt x="46" y="67"/>
                    <a:pt x="46" y="67"/>
                    <a:pt x="46" y="67"/>
                  </a:cubicBezTo>
                  <a:cubicBezTo>
                    <a:pt x="65" y="62"/>
                    <a:pt x="65" y="62"/>
                    <a:pt x="65" y="62"/>
                  </a:cubicBezTo>
                  <a:cubicBezTo>
                    <a:pt x="84" y="58"/>
                    <a:pt x="84" y="58"/>
                    <a:pt x="84" y="58"/>
                  </a:cubicBezTo>
                  <a:cubicBezTo>
                    <a:pt x="93" y="56"/>
                    <a:pt x="93" y="56"/>
                    <a:pt x="93" y="56"/>
                  </a:cubicBezTo>
                  <a:cubicBezTo>
                    <a:pt x="96" y="56"/>
                    <a:pt x="96" y="56"/>
                    <a:pt x="96" y="56"/>
                  </a:cubicBezTo>
                  <a:cubicBezTo>
                    <a:pt x="97" y="56"/>
                    <a:pt x="98" y="55"/>
                    <a:pt x="99" y="55"/>
                  </a:cubicBezTo>
                  <a:cubicBezTo>
                    <a:pt x="99" y="55"/>
                    <a:pt x="100" y="55"/>
                    <a:pt x="100" y="54"/>
                  </a:cubicBezTo>
                  <a:cubicBezTo>
                    <a:pt x="99" y="55"/>
                    <a:pt x="98" y="55"/>
                    <a:pt x="97" y="55"/>
                  </a:cubicBezTo>
                  <a:cubicBezTo>
                    <a:pt x="95" y="56"/>
                    <a:pt x="95" y="56"/>
                    <a:pt x="94" y="56"/>
                  </a:cubicBezTo>
                  <a:cubicBezTo>
                    <a:pt x="91" y="57"/>
                    <a:pt x="91" y="57"/>
                    <a:pt x="91" y="57"/>
                  </a:cubicBezTo>
                  <a:cubicBezTo>
                    <a:pt x="78" y="59"/>
                    <a:pt x="78" y="59"/>
                    <a:pt x="78" y="59"/>
                  </a:cubicBezTo>
                  <a:cubicBezTo>
                    <a:pt x="55" y="64"/>
                    <a:pt x="55" y="64"/>
                    <a:pt x="55" y="64"/>
                  </a:cubicBezTo>
                  <a:cubicBezTo>
                    <a:pt x="43" y="67"/>
                    <a:pt x="43" y="67"/>
                    <a:pt x="43" y="67"/>
                  </a:cubicBezTo>
                  <a:cubicBezTo>
                    <a:pt x="37" y="68"/>
                    <a:pt x="37" y="68"/>
                    <a:pt x="37" y="68"/>
                  </a:cubicBezTo>
                  <a:cubicBezTo>
                    <a:pt x="34" y="69"/>
                    <a:pt x="32" y="69"/>
                    <a:pt x="29" y="69"/>
                  </a:cubicBezTo>
                  <a:cubicBezTo>
                    <a:pt x="28" y="69"/>
                    <a:pt x="28" y="69"/>
                    <a:pt x="27" y="69"/>
                  </a:cubicBezTo>
                  <a:cubicBezTo>
                    <a:pt x="27" y="69"/>
                    <a:pt x="27" y="69"/>
                    <a:pt x="27" y="69"/>
                  </a:cubicBezTo>
                  <a:cubicBezTo>
                    <a:pt x="27" y="69"/>
                    <a:pt x="27" y="69"/>
                    <a:pt x="27" y="69"/>
                  </a:cubicBezTo>
                  <a:cubicBezTo>
                    <a:pt x="26" y="69"/>
                    <a:pt x="26" y="68"/>
                    <a:pt x="26" y="68"/>
                  </a:cubicBezTo>
                  <a:cubicBezTo>
                    <a:pt x="24" y="68"/>
                    <a:pt x="23" y="68"/>
                    <a:pt x="22" y="68"/>
                  </a:cubicBezTo>
                  <a:cubicBezTo>
                    <a:pt x="19" y="67"/>
                    <a:pt x="17" y="66"/>
                    <a:pt x="14" y="65"/>
                  </a:cubicBezTo>
                  <a:cubicBezTo>
                    <a:pt x="9" y="62"/>
                    <a:pt x="6" y="57"/>
                    <a:pt x="4" y="52"/>
                  </a:cubicBezTo>
                  <a:cubicBezTo>
                    <a:pt x="4" y="52"/>
                    <a:pt x="5" y="53"/>
                    <a:pt x="4" y="52"/>
                  </a:cubicBezTo>
                  <a:cubicBezTo>
                    <a:pt x="6" y="57"/>
                    <a:pt x="10" y="61"/>
                    <a:pt x="15" y="64"/>
                  </a:cubicBezTo>
                  <a:cubicBezTo>
                    <a:pt x="17" y="65"/>
                    <a:pt x="19" y="66"/>
                    <a:pt x="22" y="67"/>
                  </a:cubicBezTo>
                  <a:cubicBezTo>
                    <a:pt x="23" y="67"/>
                    <a:pt x="25" y="67"/>
                    <a:pt x="26" y="67"/>
                  </a:cubicBezTo>
                  <a:cubicBezTo>
                    <a:pt x="26" y="67"/>
                    <a:pt x="27" y="67"/>
                    <a:pt x="27" y="67"/>
                  </a:cubicBezTo>
                  <a:cubicBezTo>
                    <a:pt x="27" y="68"/>
                    <a:pt x="27" y="67"/>
                    <a:pt x="27" y="68"/>
                  </a:cubicBezTo>
                  <a:cubicBezTo>
                    <a:pt x="27" y="68"/>
                    <a:pt x="27" y="68"/>
                    <a:pt x="27" y="68"/>
                  </a:cubicBezTo>
                  <a:cubicBezTo>
                    <a:pt x="28" y="68"/>
                    <a:pt x="29" y="68"/>
                    <a:pt x="29" y="68"/>
                  </a:cubicBezTo>
                  <a:cubicBezTo>
                    <a:pt x="32" y="68"/>
                    <a:pt x="34" y="68"/>
                    <a:pt x="37" y="67"/>
                  </a:cubicBezTo>
                  <a:cubicBezTo>
                    <a:pt x="43" y="66"/>
                    <a:pt x="43" y="66"/>
                    <a:pt x="43" y="66"/>
                  </a:cubicBezTo>
                  <a:cubicBezTo>
                    <a:pt x="55" y="63"/>
                    <a:pt x="55" y="63"/>
                    <a:pt x="55" y="63"/>
                  </a:cubicBezTo>
                  <a:cubicBezTo>
                    <a:pt x="63" y="62"/>
                    <a:pt x="71" y="60"/>
                    <a:pt x="79" y="58"/>
                  </a:cubicBezTo>
                  <a:cubicBezTo>
                    <a:pt x="83" y="58"/>
                    <a:pt x="87" y="57"/>
                    <a:pt x="91" y="56"/>
                  </a:cubicBezTo>
                  <a:cubicBezTo>
                    <a:pt x="95" y="55"/>
                    <a:pt x="95" y="55"/>
                    <a:pt x="95" y="55"/>
                  </a:cubicBezTo>
                  <a:cubicBezTo>
                    <a:pt x="96" y="55"/>
                    <a:pt x="96" y="55"/>
                    <a:pt x="96" y="55"/>
                  </a:cubicBezTo>
                  <a:cubicBezTo>
                    <a:pt x="97" y="54"/>
                    <a:pt x="97" y="54"/>
                    <a:pt x="98" y="54"/>
                  </a:cubicBezTo>
                  <a:cubicBezTo>
                    <a:pt x="101" y="53"/>
                    <a:pt x="103" y="52"/>
                    <a:pt x="105" y="50"/>
                  </a:cubicBezTo>
                  <a:cubicBezTo>
                    <a:pt x="106" y="51"/>
                    <a:pt x="106" y="51"/>
                    <a:pt x="106" y="51"/>
                  </a:cubicBezTo>
                  <a:cubicBezTo>
                    <a:pt x="109" y="49"/>
                    <a:pt x="112" y="46"/>
                    <a:pt x="114" y="42"/>
                  </a:cubicBezTo>
                  <a:cubicBezTo>
                    <a:pt x="116" y="39"/>
                    <a:pt x="117" y="35"/>
                    <a:pt x="118" y="31"/>
                  </a:cubicBezTo>
                  <a:cubicBezTo>
                    <a:pt x="118" y="23"/>
                    <a:pt x="115" y="15"/>
                    <a:pt x="110"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1" name="Freeform 26"/>
            <p:cNvSpPr/>
            <p:nvPr/>
          </p:nvSpPr>
          <p:spPr bwMode="auto">
            <a:xfrm>
              <a:off x="4427538" y="2193926"/>
              <a:ext cx="431800" cy="266700"/>
            </a:xfrm>
            <a:custGeom>
              <a:avLst/>
              <a:gdLst>
                <a:gd name="T0" fmla="*/ 26 w 115"/>
                <a:gd name="T1" fmla="*/ 58 h 71"/>
                <a:gd name="T2" fmla="*/ 20 w 115"/>
                <a:gd name="T3" fmla="*/ 56 h 71"/>
                <a:gd name="T4" fmla="*/ 1 w 115"/>
                <a:gd name="T5" fmla="*/ 25 h 71"/>
                <a:gd name="T6" fmla="*/ 13 w 115"/>
                <a:gd name="T7" fmla="*/ 5 h 71"/>
                <a:gd name="T8" fmla="*/ 13 w 115"/>
                <a:gd name="T9" fmla="*/ 6 h 71"/>
                <a:gd name="T10" fmla="*/ 2 w 115"/>
                <a:gd name="T11" fmla="*/ 26 h 71"/>
                <a:gd name="T12" fmla="*/ 21 w 115"/>
                <a:gd name="T13" fmla="*/ 56 h 71"/>
                <a:gd name="T14" fmla="*/ 24 w 115"/>
                <a:gd name="T15" fmla="*/ 57 h 71"/>
                <a:gd name="T16" fmla="*/ 58 w 115"/>
                <a:gd name="T17" fmla="*/ 64 h 71"/>
                <a:gd name="T18" fmla="*/ 80 w 115"/>
                <a:gd name="T19" fmla="*/ 70 h 71"/>
                <a:gd name="T20" fmla="*/ 97 w 115"/>
                <a:gd name="T21" fmla="*/ 70 h 71"/>
                <a:gd name="T22" fmla="*/ 96 w 115"/>
                <a:gd name="T23" fmla="*/ 68 h 71"/>
                <a:gd name="T24" fmla="*/ 81 w 115"/>
                <a:gd name="T25" fmla="*/ 68 h 71"/>
                <a:gd name="T26" fmla="*/ 23 w 115"/>
                <a:gd name="T27" fmla="*/ 55 h 71"/>
                <a:gd name="T28" fmla="*/ 19 w 115"/>
                <a:gd name="T29" fmla="*/ 54 h 71"/>
                <a:gd name="T30" fmla="*/ 4 w 115"/>
                <a:gd name="T31" fmla="*/ 31 h 71"/>
                <a:gd name="T32" fmla="*/ 21 w 115"/>
                <a:gd name="T33" fmla="*/ 54 h 71"/>
                <a:gd name="T34" fmla="*/ 32 w 115"/>
                <a:gd name="T35" fmla="*/ 57 h 71"/>
                <a:gd name="T36" fmla="*/ 80 w 115"/>
                <a:gd name="T37" fmla="*/ 68 h 71"/>
                <a:gd name="T38" fmla="*/ 109 w 115"/>
                <a:gd name="T39" fmla="*/ 57 h 71"/>
                <a:gd name="T40" fmla="*/ 111 w 115"/>
                <a:gd name="T41" fmla="*/ 44 h 71"/>
                <a:gd name="T42" fmla="*/ 105 w 115"/>
                <a:gd name="T43" fmla="*/ 53 h 71"/>
                <a:gd name="T44" fmla="*/ 94 w 115"/>
                <a:gd name="T45" fmla="*/ 60 h 71"/>
                <a:gd name="T46" fmla="*/ 80 w 115"/>
                <a:gd name="T47" fmla="*/ 59 h 71"/>
                <a:gd name="T48" fmla="*/ 37 w 115"/>
                <a:gd name="T49" fmla="*/ 50 h 71"/>
                <a:gd name="T50" fmla="*/ 25 w 115"/>
                <a:gd name="T51" fmla="*/ 47 h 71"/>
                <a:gd name="T52" fmla="*/ 24 w 115"/>
                <a:gd name="T53" fmla="*/ 46 h 71"/>
                <a:gd name="T54" fmla="*/ 74 w 115"/>
                <a:gd name="T55" fmla="*/ 58 h 71"/>
                <a:gd name="T56" fmla="*/ 85 w 115"/>
                <a:gd name="T57" fmla="*/ 60 h 71"/>
                <a:gd name="T58" fmla="*/ 99 w 115"/>
                <a:gd name="T59" fmla="*/ 54 h 71"/>
                <a:gd name="T60" fmla="*/ 76 w 115"/>
                <a:gd name="T61" fmla="*/ 56 h 71"/>
                <a:gd name="T62" fmla="*/ 26 w 115"/>
                <a:gd name="T63" fmla="*/ 45 h 71"/>
                <a:gd name="T64" fmla="*/ 24 w 115"/>
                <a:gd name="T65" fmla="*/ 44 h 71"/>
                <a:gd name="T66" fmla="*/ 15 w 115"/>
                <a:gd name="T67" fmla="*/ 27 h 71"/>
                <a:gd name="T68" fmla="*/ 21 w 115"/>
                <a:gd name="T69" fmla="*/ 16 h 71"/>
                <a:gd name="T70" fmla="*/ 33 w 115"/>
                <a:gd name="T71" fmla="*/ 14 h 71"/>
                <a:gd name="T72" fmla="*/ 42 w 115"/>
                <a:gd name="T73" fmla="*/ 16 h 71"/>
                <a:gd name="T74" fmla="*/ 93 w 115"/>
                <a:gd name="T75" fmla="*/ 27 h 71"/>
                <a:gd name="T76" fmla="*/ 104 w 115"/>
                <a:gd name="T77" fmla="*/ 42 h 71"/>
                <a:gd name="T78" fmla="*/ 106 w 115"/>
                <a:gd name="T79" fmla="*/ 44 h 71"/>
                <a:gd name="T80" fmla="*/ 107 w 115"/>
                <a:gd name="T81" fmla="*/ 27 h 71"/>
                <a:gd name="T82" fmla="*/ 112 w 115"/>
                <a:gd name="T83" fmla="*/ 39 h 71"/>
                <a:gd name="T84" fmla="*/ 109 w 115"/>
                <a:gd name="T85" fmla="*/ 22 h 71"/>
                <a:gd name="T86" fmla="*/ 96 w 115"/>
                <a:gd name="T87" fmla="*/ 14 h 71"/>
                <a:gd name="T88" fmla="*/ 47 w 115"/>
                <a:gd name="T89" fmla="*/ 3 h 71"/>
                <a:gd name="T90" fmla="*/ 34 w 115"/>
                <a:gd name="T91" fmla="*/ 0 h 71"/>
                <a:gd name="T92" fmla="*/ 14 w 115"/>
                <a:gd name="T93" fmla="*/ 4 h 71"/>
                <a:gd name="T94" fmla="*/ 1 w 115"/>
                <a:gd name="T95" fmla="*/ 25 h 71"/>
                <a:gd name="T96" fmla="*/ 17 w 115"/>
                <a:gd name="T97" fmla="*/ 56 h 71"/>
                <a:gd name="T98" fmla="*/ 23 w 115"/>
                <a:gd name="T99" fmla="*/ 58 h 71"/>
                <a:gd name="T100" fmla="*/ 56 w 115"/>
                <a:gd name="T101"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5" h="71">
                  <a:moveTo>
                    <a:pt x="56" y="65"/>
                  </a:moveTo>
                  <a:cubicBezTo>
                    <a:pt x="32" y="59"/>
                    <a:pt x="32" y="59"/>
                    <a:pt x="32" y="59"/>
                  </a:cubicBezTo>
                  <a:cubicBezTo>
                    <a:pt x="26" y="58"/>
                    <a:pt x="26" y="58"/>
                    <a:pt x="26" y="58"/>
                  </a:cubicBezTo>
                  <a:cubicBezTo>
                    <a:pt x="23" y="57"/>
                    <a:pt x="23" y="57"/>
                    <a:pt x="23" y="57"/>
                  </a:cubicBezTo>
                  <a:cubicBezTo>
                    <a:pt x="22" y="57"/>
                    <a:pt x="22" y="57"/>
                    <a:pt x="22" y="57"/>
                  </a:cubicBezTo>
                  <a:cubicBezTo>
                    <a:pt x="21" y="57"/>
                    <a:pt x="20" y="57"/>
                    <a:pt x="20" y="56"/>
                  </a:cubicBezTo>
                  <a:cubicBezTo>
                    <a:pt x="14" y="55"/>
                    <a:pt x="10" y="51"/>
                    <a:pt x="7" y="47"/>
                  </a:cubicBezTo>
                  <a:cubicBezTo>
                    <a:pt x="4" y="43"/>
                    <a:pt x="2" y="38"/>
                    <a:pt x="1" y="33"/>
                  </a:cubicBezTo>
                  <a:cubicBezTo>
                    <a:pt x="1" y="30"/>
                    <a:pt x="1" y="28"/>
                    <a:pt x="1" y="25"/>
                  </a:cubicBezTo>
                  <a:cubicBezTo>
                    <a:pt x="1" y="24"/>
                    <a:pt x="1" y="23"/>
                    <a:pt x="2" y="22"/>
                  </a:cubicBezTo>
                  <a:cubicBezTo>
                    <a:pt x="2" y="20"/>
                    <a:pt x="2" y="19"/>
                    <a:pt x="3" y="18"/>
                  </a:cubicBezTo>
                  <a:cubicBezTo>
                    <a:pt x="5" y="13"/>
                    <a:pt x="9" y="8"/>
                    <a:pt x="13" y="5"/>
                  </a:cubicBezTo>
                  <a:cubicBezTo>
                    <a:pt x="17" y="2"/>
                    <a:pt x="22" y="1"/>
                    <a:pt x="28" y="0"/>
                  </a:cubicBezTo>
                  <a:cubicBezTo>
                    <a:pt x="27" y="0"/>
                    <a:pt x="26" y="1"/>
                    <a:pt x="28" y="1"/>
                  </a:cubicBezTo>
                  <a:cubicBezTo>
                    <a:pt x="23" y="1"/>
                    <a:pt x="18" y="3"/>
                    <a:pt x="13" y="6"/>
                  </a:cubicBezTo>
                  <a:cubicBezTo>
                    <a:pt x="9" y="9"/>
                    <a:pt x="6" y="13"/>
                    <a:pt x="4" y="18"/>
                  </a:cubicBezTo>
                  <a:cubicBezTo>
                    <a:pt x="3" y="19"/>
                    <a:pt x="3" y="21"/>
                    <a:pt x="3" y="22"/>
                  </a:cubicBezTo>
                  <a:cubicBezTo>
                    <a:pt x="2" y="23"/>
                    <a:pt x="2" y="24"/>
                    <a:pt x="2" y="26"/>
                  </a:cubicBezTo>
                  <a:cubicBezTo>
                    <a:pt x="2" y="28"/>
                    <a:pt x="2" y="31"/>
                    <a:pt x="2" y="33"/>
                  </a:cubicBezTo>
                  <a:cubicBezTo>
                    <a:pt x="3" y="38"/>
                    <a:pt x="5" y="43"/>
                    <a:pt x="8" y="47"/>
                  </a:cubicBezTo>
                  <a:cubicBezTo>
                    <a:pt x="11" y="51"/>
                    <a:pt x="15" y="55"/>
                    <a:pt x="21" y="56"/>
                  </a:cubicBezTo>
                  <a:cubicBezTo>
                    <a:pt x="22" y="56"/>
                    <a:pt x="22" y="56"/>
                    <a:pt x="22" y="56"/>
                  </a:cubicBezTo>
                  <a:cubicBezTo>
                    <a:pt x="23" y="57"/>
                    <a:pt x="23" y="57"/>
                    <a:pt x="23" y="57"/>
                  </a:cubicBezTo>
                  <a:cubicBezTo>
                    <a:pt x="24" y="57"/>
                    <a:pt x="24" y="57"/>
                    <a:pt x="24" y="57"/>
                  </a:cubicBezTo>
                  <a:cubicBezTo>
                    <a:pt x="27" y="58"/>
                    <a:pt x="27" y="58"/>
                    <a:pt x="27" y="58"/>
                  </a:cubicBezTo>
                  <a:cubicBezTo>
                    <a:pt x="33" y="59"/>
                    <a:pt x="33" y="59"/>
                    <a:pt x="33" y="59"/>
                  </a:cubicBezTo>
                  <a:cubicBezTo>
                    <a:pt x="41" y="61"/>
                    <a:pt x="49" y="62"/>
                    <a:pt x="58" y="64"/>
                  </a:cubicBezTo>
                  <a:cubicBezTo>
                    <a:pt x="58" y="65"/>
                    <a:pt x="58" y="65"/>
                    <a:pt x="58" y="65"/>
                  </a:cubicBezTo>
                  <a:cubicBezTo>
                    <a:pt x="75" y="69"/>
                    <a:pt x="75" y="69"/>
                    <a:pt x="75" y="69"/>
                  </a:cubicBezTo>
                  <a:cubicBezTo>
                    <a:pt x="80" y="70"/>
                    <a:pt x="80" y="70"/>
                    <a:pt x="80" y="70"/>
                  </a:cubicBezTo>
                  <a:cubicBezTo>
                    <a:pt x="80" y="70"/>
                    <a:pt x="81" y="71"/>
                    <a:pt x="82" y="71"/>
                  </a:cubicBezTo>
                  <a:cubicBezTo>
                    <a:pt x="83" y="71"/>
                    <a:pt x="84" y="71"/>
                    <a:pt x="85" y="71"/>
                  </a:cubicBezTo>
                  <a:cubicBezTo>
                    <a:pt x="89" y="71"/>
                    <a:pt x="93" y="71"/>
                    <a:pt x="97" y="70"/>
                  </a:cubicBezTo>
                  <a:cubicBezTo>
                    <a:pt x="101" y="68"/>
                    <a:pt x="103" y="66"/>
                    <a:pt x="105" y="64"/>
                  </a:cubicBezTo>
                  <a:cubicBezTo>
                    <a:pt x="107" y="62"/>
                    <a:pt x="109" y="60"/>
                    <a:pt x="110" y="58"/>
                  </a:cubicBezTo>
                  <a:cubicBezTo>
                    <a:pt x="106" y="63"/>
                    <a:pt x="102" y="66"/>
                    <a:pt x="96" y="68"/>
                  </a:cubicBezTo>
                  <a:cubicBezTo>
                    <a:pt x="93" y="69"/>
                    <a:pt x="90" y="69"/>
                    <a:pt x="87" y="69"/>
                  </a:cubicBezTo>
                  <a:cubicBezTo>
                    <a:pt x="86" y="69"/>
                    <a:pt x="84" y="69"/>
                    <a:pt x="83" y="69"/>
                  </a:cubicBezTo>
                  <a:cubicBezTo>
                    <a:pt x="82" y="69"/>
                    <a:pt x="82" y="68"/>
                    <a:pt x="81" y="68"/>
                  </a:cubicBezTo>
                  <a:cubicBezTo>
                    <a:pt x="79" y="68"/>
                    <a:pt x="79" y="68"/>
                    <a:pt x="79" y="68"/>
                  </a:cubicBezTo>
                  <a:cubicBezTo>
                    <a:pt x="70" y="66"/>
                    <a:pt x="61" y="63"/>
                    <a:pt x="51" y="61"/>
                  </a:cubicBezTo>
                  <a:cubicBezTo>
                    <a:pt x="23" y="55"/>
                    <a:pt x="23" y="55"/>
                    <a:pt x="23" y="55"/>
                  </a:cubicBezTo>
                  <a:cubicBezTo>
                    <a:pt x="23" y="55"/>
                    <a:pt x="23" y="55"/>
                    <a:pt x="23" y="55"/>
                  </a:cubicBezTo>
                  <a:cubicBezTo>
                    <a:pt x="22" y="55"/>
                    <a:pt x="22" y="55"/>
                    <a:pt x="22" y="55"/>
                  </a:cubicBezTo>
                  <a:cubicBezTo>
                    <a:pt x="21" y="54"/>
                    <a:pt x="20" y="54"/>
                    <a:pt x="19" y="54"/>
                  </a:cubicBezTo>
                  <a:cubicBezTo>
                    <a:pt x="18" y="53"/>
                    <a:pt x="17" y="53"/>
                    <a:pt x="16" y="52"/>
                  </a:cubicBezTo>
                  <a:cubicBezTo>
                    <a:pt x="13" y="50"/>
                    <a:pt x="11" y="48"/>
                    <a:pt x="9" y="46"/>
                  </a:cubicBezTo>
                  <a:cubicBezTo>
                    <a:pt x="6" y="42"/>
                    <a:pt x="4" y="36"/>
                    <a:pt x="4" y="31"/>
                  </a:cubicBezTo>
                  <a:cubicBezTo>
                    <a:pt x="4" y="35"/>
                    <a:pt x="5" y="40"/>
                    <a:pt x="8" y="44"/>
                  </a:cubicBezTo>
                  <a:cubicBezTo>
                    <a:pt x="11" y="48"/>
                    <a:pt x="15" y="52"/>
                    <a:pt x="20" y="54"/>
                  </a:cubicBezTo>
                  <a:cubicBezTo>
                    <a:pt x="20" y="54"/>
                    <a:pt x="21" y="54"/>
                    <a:pt x="21" y="54"/>
                  </a:cubicBezTo>
                  <a:cubicBezTo>
                    <a:pt x="22" y="54"/>
                    <a:pt x="23" y="54"/>
                    <a:pt x="23" y="55"/>
                  </a:cubicBezTo>
                  <a:cubicBezTo>
                    <a:pt x="26" y="55"/>
                    <a:pt x="26" y="55"/>
                    <a:pt x="26" y="55"/>
                  </a:cubicBezTo>
                  <a:cubicBezTo>
                    <a:pt x="32" y="57"/>
                    <a:pt x="32" y="57"/>
                    <a:pt x="32" y="57"/>
                  </a:cubicBezTo>
                  <a:cubicBezTo>
                    <a:pt x="37" y="58"/>
                    <a:pt x="41" y="58"/>
                    <a:pt x="44" y="59"/>
                  </a:cubicBezTo>
                  <a:cubicBezTo>
                    <a:pt x="55" y="62"/>
                    <a:pt x="66" y="64"/>
                    <a:pt x="76" y="67"/>
                  </a:cubicBezTo>
                  <a:cubicBezTo>
                    <a:pt x="80" y="68"/>
                    <a:pt x="80" y="68"/>
                    <a:pt x="80" y="68"/>
                  </a:cubicBezTo>
                  <a:cubicBezTo>
                    <a:pt x="81" y="68"/>
                    <a:pt x="83" y="68"/>
                    <a:pt x="84" y="68"/>
                  </a:cubicBezTo>
                  <a:cubicBezTo>
                    <a:pt x="87" y="69"/>
                    <a:pt x="91" y="69"/>
                    <a:pt x="94" y="68"/>
                  </a:cubicBezTo>
                  <a:cubicBezTo>
                    <a:pt x="100" y="66"/>
                    <a:pt x="105" y="62"/>
                    <a:pt x="109" y="57"/>
                  </a:cubicBezTo>
                  <a:cubicBezTo>
                    <a:pt x="110" y="56"/>
                    <a:pt x="111" y="55"/>
                    <a:pt x="111" y="54"/>
                  </a:cubicBezTo>
                  <a:cubicBezTo>
                    <a:pt x="112" y="52"/>
                    <a:pt x="112" y="51"/>
                    <a:pt x="112" y="49"/>
                  </a:cubicBezTo>
                  <a:cubicBezTo>
                    <a:pt x="112" y="47"/>
                    <a:pt x="112" y="45"/>
                    <a:pt x="111" y="44"/>
                  </a:cubicBezTo>
                  <a:cubicBezTo>
                    <a:pt x="110" y="44"/>
                    <a:pt x="110" y="45"/>
                    <a:pt x="109" y="46"/>
                  </a:cubicBezTo>
                  <a:cubicBezTo>
                    <a:pt x="109" y="46"/>
                    <a:pt x="108" y="48"/>
                    <a:pt x="107" y="50"/>
                  </a:cubicBezTo>
                  <a:cubicBezTo>
                    <a:pt x="106" y="51"/>
                    <a:pt x="105" y="52"/>
                    <a:pt x="105" y="53"/>
                  </a:cubicBezTo>
                  <a:cubicBezTo>
                    <a:pt x="104" y="55"/>
                    <a:pt x="103" y="55"/>
                    <a:pt x="103" y="55"/>
                  </a:cubicBezTo>
                  <a:cubicBezTo>
                    <a:pt x="102" y="56"/>
                    <a:pt x="102" y="55"/>
                    <a:pt x="102" y="54"/>
                  </a:cubicBezTo>
                  <a:cubicBezTo>
                    <a:pt x="100" y="57"/>
                    <a:pt x="97" y="58"/>
                    <a:pt x="94" y="60"/>
                  </a:cubicBezTo>
                  <a:cubicBezTo>
                    <a:pt x="91" y="61"/>
                    <a:pt x="88" y="61"/>
                    <a:pt x="85" y="60"/>
                  </a:cubicBezTo>
                  <a:cubicBezTo>
                    <a:pt x="84" y="60"/>
                    <a:pt x="83" y="60"/>
                    <a:pt x="82" y="60"/>
                  </a:cubicBezTo>
                  <a:cubicBezTo>
                    <a:pt x="80" y="59"/>
                    <a:pt x="80" y="59"/>
                    <a:pt x="80" y="59"/>
                  </a:cubicBezTo>
                  <a:cubicBezTo>
                    <a:pt x="74" y="58"/>
                    <a:pt x="74" y="58"/>
                    <a:pt x="74" y="58"/>
                  </a:cubicBezTo>
                  <a:cubicBezTo>
                    <a:pt x="63" y="56"/>
                    <a:pt x="63" y="56"/>
                    <a:pt x="63" y="56"/>
                  </a:cubicBezTo>
                  <a:cubicBezTo>
                    <a:pt x="54" y="54"/>
                    <a:pt x="46" y="52"/>
                    <a:pt x="37" y="50"/>
                  </a:cubicBezTo>
                  <a:cubicBezTo>
                    <a:pt x="30" y="48"/>
                    <a:pt x="30" y="48"/>
                    <a:pt x="30" y="48"/>
                  </a:cubicBezTo>
                  <a:cubicBezTo>
                    <a:pt x="27" y="47"/>
                    <a:pt x="27" y="47"/>
                    <a:pt x="27" y="47"/>
                  </a:cubicBezTo>
                  <a:cubicBezTo>
                    <a:pt x="25" y="47"/>
                    <a:pt x="25" y="47"/>
                    <a:pt x="25" y="47"/>
                  </a:cubicBezTo>
                  <a:cubicBezTo>
                    <a:pt x="25" y="47"/>
                    <a:pt x="24" y="47"/>
                    <a:pt x="24" y="46"/>
                  </a:cubicBezTo>
                  <a:cubicBezTo>
                    <a:pt x="20" y="45"/>
                    <a:pt x="18" y="43"/>
                    <a:pt x="16" y="40"/>
                  </a:cubicBezTo>
                  <a:cubicBezTo>
                    <a:pt x="18" y="43"/>
                    <a:pt x="21" y="45"/>
                    <a:pt x="24" y="46"/>
                  </a:cubicBezTo>
                  <a:cubicBezTo>
                    <a:pt x="37" y="49"/>
                    <a:pt x="37" y="49"/>
                    <a:pt x="37" y="49"/>
                  </a:cubicBezTo>
                  <a:cubicBezTo>
                    <a:pt x="63" y="56"/>
                    <a:pt x="63" y="56"/>
                    <a:pt x="63" y="56"/>
                  </a:cubicBezTo>
                  <a:cubicBezTo>
                    <a:pt x="74" y="58"/>
                    <a:pt x="74" y="58"/>
                    <a:pt x="74" y="58"/>
                  </a:cubicBezTo>
                  <a:cubicBezTo>
                    <a:pt x="80" y="59"/>
                    <a:pt x="80" y="59"/>
                    <a:pt x="80" y="59"/>
                  </a:cubicBezTo>
                  <a:cubicBezTo>
                    <a:pt x="82" y="60"/>
                    <a:pt x="82" y="60"/>
                    <a:pt x="82" y="60"/>
                  </a:cubicBezTo>
                  <a:cubicBezTo>
                    <a:pt x="83" y="60"/>
                    <a:pt x="84" y="60"/>
                    <a:pt x="85" y="60"/>
                  </a:cubicBezTo>
                  <a:cubicBezTo>
                    <a:pt x="88" y="61"/>
                    <a:pt x="91" y="60"/>
                    <a:pt x="94" y="59"/>
                  </a:cubicBezTo>
                  <a:cubicBezTo>
                    <a:pt x="97" y="58"/>
                    <a:pt x="99" y="56"/>
                    <a:pt x="101" y="53"/>
                  </a:cubicBezTo>
                  <a:cubicBezTo>
                    <a:pt x="101" y="53"/>
                    <a:pt x="101" y="52"/>
                    <a:pt x="99" y="54"/>
                  </a:cubicBezTo>
                  <a:cubicBezTo>
                    <a:pt x="97" y="55"/>
                    <a:pt x="94" y="57"/>
                    <a:pt x="90" y="58"/>
                  </a:cubicBezTo>
                  <a:cubicBezTo>
                    <a:pt x="88" y="58"/>
                    <a:pt x="85" y="58"/>
                    <a:pt x="83" y="58"/>
                  </a:cubicBezTo>
                  <a:cubicBezTo>
                    <a:pt x="81" y="57"/>
                    <a:pt x="78" y="57"/>
                    <a:pt x="76" y="56"/>
                  </a:cubicBezTo>
                  <a:cubicBezTo>
                    <a:pt x="64" y="53"/>
                    <a:pt x="51" y="50"/>
                    <a:pt x="38" y="47"/>
                  </a:cubicBezTo>
                  <a:cubicBezTo>
                    <a:pt x="29" y="45"/>
                    <a:pt x="29" y="45"/>
                    <a:pt x="29" y="45"/>
                  </a:cubicBezTo>
                  <a:cubicBezTo>
                    <a:pt x="26" y="45"/>
                    <a:pt x="26" y="45"/>
                    <a:pt x="26" y="45"/>
                  </a:cubicBezTo>
                  <a:cubicBezTo>
                    <a:pt x="25" y="44"/>
                    <a:pt x="25" y="44"/>
                    <a:pt x="25" y="44"/>
                  </a:cubicBezTo>
                  <a:cubicBezTo>
                    <a:pt x="25" y="44"/>
                    <a:pt x="25" y="44"/>
                    <a:pt x="25" y="44"/>
                  </a:cubicBezTo>
                  <a:cubicBezTo>
                    <a:pt x="24" y="44"/>
                    <a:pt x="24" y="44"/>
                    <a:pt x="24" y="44"/>
                  </a:cubicBezTo>
                  <a:cubicBezTo>
                    <a:pt x="23" y="44"/>
                    <a:pt x="22" y="43"/>
                    <a:pt x="21" y="43"/>
                  </a:cubicBezTo>
                  <a:cubicBezTo>
                    <a:pt x="18" y="41"/>
                    <a:pt x="16" y="37"/>
                    <a:pt x="15" y="32"/>
                  </a:cubicBezTo>
                  <a:cubicBezTo>
                    <a:pt x="15" y="30"/>
                    <a:pt x="15" y="29"/>
                    <a:pt x="15" y="27"/>
                  </a:cubicBezTo>
                  <a:cubicBezTo>
                    <a:pt x="15" y="26"/>
                    <a:pt x="15" y="25"/>
                    <a:pt x="15" y="25"/>
                  </a:cubicBezTo>
                  <a:cubicBezTo>
                    <a:pt x="15" y="24"/>
                    <a:pt x="16" y="23"/>
                    <a:pt x="16" y="23"/>
                  </a:cubicBezTo>
                  <a:cubicBezTo>
                    <a:pt x="17" y="20"/>
                    <a:pt x="19" y="18"/>
                    <a:pt x="21" y="16"/>
                  </a:cubicBezTo>
                  <a:cubicBezTo>
                    <a:pt x="24" y="15"/>
                    <a:pt x="27" y="14"/>
                    <a:pt x="30" y="14"/>
                  </a:cubicBezTo>
                  <a:cubicBezTo>
                    <a:pt x="31" y="14"/>
                    <a:pt x="32" y="14"/>
                    <a:pt x="33" y="14"/>
                  </a:cubicBezTo>
                  <a:cubicBezTo>
                    <a:pt x="33" y="14"/>
                    <a:pt x="33" y="14"/>
                    <a:pt x="33" y="14"/>
                  </a:cubicBezTo>
                  <a:cubicBezTo>
                    <a:pt x="34" y="14"/>
                    <a:pt x="34" y="14"/>
                    <a:pt x="34" y="14"/>
                  </a:cubicBezTo>
                  <a:cubicBezTo>
                    <a:pt x="36" y="15"/>
                    <a:pt x="36" y="15"/>
                    <a:pt x="36" y="15"/>
                  </a:cubicBezTo>
                  <a:cubicBezTo>
                    <a:pt x="42" y="16"/>
                    <a:pt x="42" y="16"/>
                    <a:pt x="42" y="16"/>
                  </a:cubicBezTo>
                  <a:cubicBezTo>
                    <a:pt x="55" y="19"/>
                    <a:pt x="67" y="22"/>
                    <a:pt x="79" y="24"/>
                  </a:cubicBezTo>
                  <a:cubicBezTo>
                    <a:pt x="89" y="26"/>
                    <a:pt x="89" y="26"/>
                    <a:pt x="89" y="26"/>
                  </a:cubicBezTo>
                  <a:cubicBezTo>
                    <a:pt x="93" y="27"/>
                    <a:pt x="93" y="27"/>
                    <a:pt x="93" y="27"/>
                  </a:cubicBezTo>
                  <a:cubicBezTo>
                    <a:pt x="94" y="28"/>
                    <a:pt x="95" y="28"/>
                    <a:pt x="96" y="28"/>
                  </a:cubicBezTo>
                  <a:cubicBezTo>
                    <a:pt x="99" y="30"/>
                    <a:pt x="101" y="32"/>
                    <a:pt x="102" y="36"/>
                  </a:cubicBezTo>
                  <a:cubicBezTo>
                    <a:pt x="103" y="39"/>
                    <a:pt x="104" y="41"/>
                    <a:pt x="104" y="42"/>
                  </a:cubicBezTo>
                  <a:cubicBezTo>
                    <a:pt x="104" y="43"/>
                    <a:pt x="104" y="43"/>
                    <a:pt x="104" y="43"/>
                  </a:cubicBezTo>
                  <a:cubicBezTo>
                    <a:pt x="105" y="43"/>
                    <a:pt x="105" y="44"/>
                    <a:pt x="105" y="44"/>
                  </a:cubicBezTo>
                  <a:cubicBezTo>
                    <a:pt x="105" y="44"/>
                    <a:pt x="105" y="44"/>
                    <a:pt x="106" y="44"/>
                  </a:cubicBezTo>
                  <a:cubicBezTo>
                    <a:pt x="107" y="43"/>
                    <a:pt x="108" y="41"/>
                    <a:pt x="108" y="38"/>
                  </a:cubicBezTo>
                  <a:cubicBezTo>
                    <a:pt x="109" y="36"/>
                    <a:pt x="109" y="32"/>
                    <a:pt x="106" y="28"/>
                  </a:cubicBezTo>
                  <a:cubicBezTo>
                    <a:pt x="107" y="27"/>
                    <a:pt x="107" y="27"/>
                    <a:pt x="107" y="27"/>
                  </a:cubicBezTo>
                  <a:cubicBezTo>
                    <a:pt x="109" y="29"/>
                    <a:pt x="110" y="31"/>
                    <a:pt x="110" y="32"/>
                  </a:cubicBezTo>
                  <a:cubicBezTo>
                    <a:pt x="111" y="34"/>
                    <a:pt x="111" y="35"/>
                    <a:pt x="111" y="36"/>
                  </a:cubicBezTo>
                  <a:cubicBezTo>
                    <a:pt x="112" y="38"/>
                    <a:pt x="112" y="39"/>
                    <a:pt x="112" y="39"/>
                  </a:cubicBezTo>
                  <a:cubicBezTo>
                    <a:pt x="113" y="39"/>
                    <a:pt x="114" y="37"/>
                    <a:pt x="115" y="38"/>
                  </a:cubicBezTo>
                  <a:cubicBezTo>
                    <a:pt x="115" y="35"/>
                    <a:pt x="115" y="33"/>
                    <a:pt x="114" y="30"/>
                  </a:cubicBezTo>
                  <a:cubicBezTo>
                    <a:pt x="113" y="27"/>
                    <a:pt x="111" y="24"/>
                    <a:pt x="109" y="22"/>
                  </a:cubicBezTo>
                  <a:cubicBezTo>
                    <a:pt x="107" y="20"/>
                    <a:pt x="105" y="18"/>
                    <a:pt x="102" y="16"/>
                  </a:cubicBezTo>
                  <a:cubicBezTo>
                    <a:pt x="101" y="16"/>
                    <a:pt x="99" y="15"/>
                    <a:pt x="98" y="14"/>
                  </a:cubicBezTo>
                  <a:cubicBezTo>
                    <a:pt x="97" y="14"/>
                    <a:pt x="97" y="14"/>
                    <a:pt x="96" y="14"/>
                  </a:cubicBezTo>
                  <a:cubicBezTo>
                    <a:pt x="94" y="13"/>
                    <a:pt x="94" y="13"/>
                    <a:pt x="94" y="13"/>
                  </a:cubicBezTo>
                  <a:cubicBezTo>
                    <a:pt x="85" y="11"/>
                    <a:pt x="85" y="11"/>
                    <a:pt x="85" y="11"/>
                  </a:cubicBezTo>
                  <a:cubicBezTo>
                    <a:pt x="47" y="3"/>
                    <a:pt x="47" y="3"/>
                    <a:pt x="47" y="3"/>
                  </a:cubicBezTo>
                  <a:cubicBezTo>
                    <a:pt x="37" y="0"/>
                    <a:pt x="37" y="0"/>
                    <a:pt x="37" y="0"/>
                  </a:cubicBezTo>
                  <a:cubicBezTo>
                    <a:pt x="36" y="0"/>
                    <a:pt x="36" y="0"/>
                    <a:pt x="36" y="0"/>
                  </a:cubicBezTo>
                  <a:cubicBezTo>
                    <a:pt x="36" y="0"/>
                    <a:pt x="35" y="0"/>
                    <a:pt x="34" y="0"/>
                  </a:cubicBezTo>
                  <a:cubicBezTo>
                    <a:pt x="33" y="0"/>
                    <a:pt x="32" y="0"/>
                    <a:pt x="31" y="0"/>
                  </a:cubicBezTo>
                  <a:cubicBezTo>
                    <a:pt x="29" y="0"/>
                    <a:pt x="27" y="0"/>
                    <a:pt x="25" y="0"/>
                  </a:cubicBezTo>
                  <a:cubicBezTo>
                    <a:pt x="21" y="1"/>
                    <a:pt x="17" y="2"/>
                    <a:pt x="14" y="4"/>
                  </a:cubicBezTo>
                  <a:cubicBezTo>
                    <a:pt x="10" y="6"/>
                    <a:pt x="7" y="9"/>
                    <a:pt x="5" y="13"/>
                  </a:cubicBezTo>
                  <a:cubicBezTo>
                    <a:pt x="4" y="15"/>
                    <a:pt x="3" y="17"/>
                    <a:pt x="2" y="19"/>
                  </a:cubicBezTo>
                  <a:cubicBezTo>
                    <a:pt x="1" y="21"/>
                    <a:pt x="1" y="23"/>
                    <a:pt x="1" y="25"/>
                  </a:cubicBezTo>
                  <a:cubicBezTo>
                    <a:pt x="0" y="29"/>
                    <a:pt x="1" y="33"/>
                    <a:pt x="2" y="37"/>
                  </a:cubicBezTo>
                  <a:cubicBezTo>
                    <a:pt x="3" y="41"/>
                    <a:pt x="4" y="45"/>
                    <a:pt x="7" y="48"/>
                  </a:cubicBezTo>
                  <a:cubicBezTo>
                    <a:pt x="10" y="51"/>
                    <a:pt x="13" y="54"/>
                    <a:pt x="17" y="56"/>
                  </a:cubicBezTo>
                  <a:cubicBezTo>
                    <a:pt x="18" y="56"/>
                    <a:pt x="19" y="57"/>
                    <a:pt x="20" y="57"/>
                  </a:cubicBezTo>
                  <a:cubicBezTo>
                    <a:pt x="21" y="57"/>
                    <a:pt x="21" y="57"/>
                    <a:pt x="22" y="57"/>
                  </a:cubicBezTo>
                  <a:cubicBezTo>
                    <a:pt x="23" y="58"/>
                    <a:pt x="23" y="58"/>
                    <a:pt x="23" y="58"/>
                  </a:cubicBezTo>
                  <a:cubicBezTo>
                    <a:pt x="28" y="59"/>
                    <a:pt x="28" y="59"/>
                    <a:pt x="28" y="59"/>
                  </a:cubicBezTo>
                  <a:cubicBezTo>
                    <a:pt x="37" y="61"/>
                    <a:pt x="37" y="61"/>
                    <a:pt x="37" y="61"/>
                  </a:cubicBezTo>
                  <a:lnTo>
                    <a:pt x="56" y="6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2" name="Freeform 27"/>
            <p:cNvSpPr/>
            <p:nvPr/>
          </p:nvSpPr>
          <p:spPr bwMode="auto">
            <a:xfrm>
              <a:off x="6843713" y="1300163"/>
              <a:ext cx="363538" cy="390525"/>
            </a:xfrm>
            <a:custGeom>
              <a:avLst/>
              <a:gdLst>
                <a:gd name="T0" fmla="*/ 86 w 97"/>
                <a:gd name="T1" fmla="*/ 48 h 104"/>
                <a:gd name="T2" fmla="*/ 56 w 97"/>
                <a:gd name="T3" fmla="*/ 83 h 104"/>
                <a:gd name="T4" fmla="*/ 48 w 97"/>
                <a:gd name="T5" fmla="*/ 93 h 104"/>
                <a:gd name="T6" fmla="*/ 31 w 97"/>
                <a:gd name="T7" fmla="*/ 101 h 104"/>
                <a:gd name="T8" fmla="*/ 43 w 97"/>
                <a:gd name="T9" fmla="*/ 97 h 104"/>
                <a:gd name="T10" fmla="*/ 49 w 97"/>
                <a:gd name="T11" fmla="*/ 92 h 104"/>
                <a:gd name="T12" fmla="*/ 82 w 97"/>
                <a:gd name="T13" fmla="*/ 52 h 104"/>
                <a:gd name="T14" fmla="*/ 86 w 97"/>
                <a:gd name="T15" fmla="*/ 47 h 104"/>
                <a:gd name="T16" fmla="*/ 93 w 97"/>
                <a:gd name="T17" fmla="*/ 20 h 104"/>
                <a:gd name="T18" fmla="*/ 83 w 97"/>
                <a:gd name="T19" fmla="*/ 11 h 104"/>
                <a:gd name="T20" fmla="*/ 87 w 97"/>
                <a:gd name="T21" fmla="*/ 21 h 104"/>
                <a:gd name="T22" fmla="*/ 80 w 97"/>
                <a:gd name="T23" fmla="*/ 42 h 104"/>
                <a:gd name="T24" fmla="*/ 44 w 97"/>
                <a:gd name="T25" fmla="*/ 85 h 104"/>
                <a:gd name="T26" fmla="*/ 40 w 97"/>
                <a:gd name="T27" fmla="*/ 89 h 104"/>
                <a:gd name="T28" fmla="*/ 41 w 97"/>
                <a:gd name="T29" fmla="*/ 88 h 104"/>
                <a:gd name="T30" fmla="*/ 44 w 97"/>
                <a:gd name="T31" fmla="*/ 85 h 104"/>
                <a:gd name="T32" fmla="*/ 80 w 97"/>
                <a:gd name="T33" fmla="*/ 42 h 104"/>
                <a:gd name="T34" fmla="*/ 83 w 97"/>
                <a:gd name="T35" fmla="*/ 30 h 104"/>
                <a:gd name="T36" fmla="*/ 78 w 97"/>
                <a:gd name="T37" fmla="*/ 41 h 104"/>
                <a:gd name="T38" fmla="*/ 47 w 97"/>
                <a:gd name="T39" fmla="*/ 77 h 104"/>
                <a:gd name="T40" fmla="*/ 38 w 97"/>
                <a:gd name="T41" fmla="*/ 87 h 104"/>
                <a:gd name="T42" fmla="*/ 20 w 97"/>
                <a:gd name="T43" fmla="*/ 87 h 104"/>
                <a:gd name="T44" fmla="*/ 19 w 97"/>
                <a:gd name="T45" fmla="*/ 86 h 104"/>
                <a:gd name="T46" fmla="*/ 18 w 97"/>
                <a:gd name="T47" fmla="*/ 85 h 104"/>
                <a:gd name="T48" fmla="*/ 15 w 97"/>
                <a:gd name="T49" fmla="*/ 74 h 104"/>
                <a:gd name="T50" fmla="*/ 20 w 97"/>
                <a:gd name="T51" fmla="*/ 62 h 104"/>
                <a:gd name="T52" fmla="*/ 50 w 97"/>
                <a:gd name="T53" fmla="*/ 24 h 104"/>
                <a:gd name="T54" fmla="*/ 56 w 97"/>
                <a:gd name="T55" fmla="*/ 17 h 104"/>
                <a:gd name="T56" fmla="*/ 60 w 97"/>
                <a:gd name="T57" fmla="*/ 14 h 104"/>
                <a:gd name="T58" fmla="*/ 79 w 97"/>
                <a:gd name="T59" fmla="*/ 16 h 104"/>
                <a:gd name="T60" fmla="*/ 66 w 97"/>
                <a:gd name="T61" fmla="*/ 6 h 104"/>
                <a:gd name="T62" fmla="*/ 79 w 97"/>
                <a:gd name="T63" fmla="*/ 7 h 104"/>
                <a:gd name="T64" fmla="*/ 55 w 97"/>
                <a:gd name="T65" fmla="*/ 1 h 104"/>
                <a:gd name="T66" fmla="*/ 43 w 97"/>
                <a:gd name="T67" fmla="*/ 10 h 104"/>
                <a:gd name="T68" fmla="*/ 10 w 97"/>
                <a:gd name="T69" fmla="*/ 52 h 104"/>
                <a:gd name="T70" fmla="*/ 7 w 97"/>
                <a:gd name="T71" fmla="*/ 56 h 104"/>
                <a:gd name="T72" fmla="*/ 2 w 97"/>
                <a:gd name="T73" fmla="*/ 85 h 104"/>
                <a:gd name="T74" fmla="*/ 11 w 97"/>
                <a:gd name="T75" fmla="*/ 98 h 104"/>
                <a:gd name="T76" fmla="*/ 31 w 97"/>
                <a:gd name="T77" fmla="*/ 103 h 104"/>
                <a:gd name="T78" fmla="*/ 50 w 97"/>
                <a:gd name="T79" fmla="*/ 95 h 104"/>
                <a:gd name="T80" fmla="*/ 58 w 97"/>
                <a:gd name="T81" fmla="*/ 84 h 104"/>
                <a:gd name="T82" fmla="*/ 51 w 97"/>
                <a:gd name="T83" fmla="*/ 93 h 104"/>
                <a:gd name="T84" fmla="*/ 49 w 97"/>
                <a:gd name="T85" fmla="*/ 96 h 104"/>
                <a:gd name="T86" fmla="*/ 16 w 97"/>
                <a:gd name="T87" fmla="*/ 100 h 104"/>
                <a:gd name="T88" fmla="*/ 10 w 97"/>
                <a:gd name="T89" fmla="*/ 97 h 104"/>
                <a:gd name="T90" fmla="*/ 4 w 97"/>
                <a:gd name="T91" fmla="*/ 89 h 104"/>
                <a:gd name="T92" fmla="*/ 6 w 97"/>
                <a:gd name="T93" fmla="*/ 59 h 104"/>
                <a:gd name="T94" fmla="*/ 7 w 97"/>
                <a:gd name="T95" fmla="*/ 92 h 104"/>
                <a:gd name="T96" fmla="*/ 10 w 97"/>
                <a:gd name="T97" fmla="*/ 95 h 104"/>
                <a:gd name="T98" fmla="*/ 13 w 97"/>
                <a:gd name="T99" fmla="*/ 97 h 104"/>
                <a:gd name="T100" fmla="*/ 46 w 97"/>
                <a:gd name="T101" fmla="*/ 97 h 104"/>
                <a:gd name="T102" fmla="*/ 55 w 97"/>
                <a:gd name="T103" fmla="*/ 87 h 104"/>
                <a:gd name="T104" fmla="*/ 83 w 97"/>
                <a:gd name="T105" fmla="*/ 55 h 104"/>
                <a:gd name="T106" fmla="*/ 88 w 97"/>
                <a:gd name="T107" fmla="*/ 48 h 104"/>
                <a:gd name="T108" fmla="*/ 94 w 97"/>
                <a:gd name="T109"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 h="104">
                  <a:moveTo>
                    <a:pt x="92" y="37"/>
                  </a:moveTo>
                  <a:cubicBezTo>
                    <a:pt x="91" y="40"/>
                    <a:pt x="90" y="42"/>
                    <a:pt x="89" y="44"/>
                  </a:cubicBezTo>
                  <a:cubicBezTo>
                    <a:pt x="88" y="45"/>
                    <a:pt x="87" y="47"/>
                    <a:pt x="86" y="48"/>
                  </a:cubicBezTo>
                  <a:cubicBezTo>
                    <a:pt x="84" y="50"/>
                    <a:pt x="84" y="50"/>
                    <a:pt x="84" y="50"/>
                  </a:cubicBezTo>
                  <a:cubicBezTo>
                    <a:pt x="78" y="57"/>
                    <a:pt x="72" y="65"/>
                    <a:pt x="65" y="72"/>
                  </a:cubicBezTo>
                  <a:cubicBezTo>
                    <a:pt x="56" y="83"/>
                    <a:pt x="56" y="83"/>
                    <a:pt x="56" y="83"/>
                  </a:cubicBezTo>
                  <a:cubicBezTo>
                    <a:pt x="52" y="89"/>
                    <a:pt x="52" y="89"/>
                    <a:pt x="52" y="89"/>
                  </a:cubicBezTo>
                  <a:cubicBezTo>
                    <a:pt x="49" y="91"/>
                    <a:pt x="49" y="91"/>
                    <a:pt x="49" y="91"/>
                  </a:cubicBezTo>
                  <a:cubicBezTo>
                    <a:pt x="48" y="93"/>
                    <a:pt x="48" y="93"/>
                    <a:pt x="48" y="93"/>
                  </a:cubicBezTo>
                  <a:cubicBezTo>
                    <a:pt x="48" y="93"/>
                    <a:pt x="47" y="94"/>
                    <a:pt x="47" y="94"/>
                  </a:cubicBezTo>
                  <a:cubicBezTo>
                    <a:pt x="45" y="96"/>
                    <a:pt x="42" y="98"/>
                    <a:pt x="39" y="99"/>
                  </a:cubicBezTo>
                  <a:cubicBezTo>
                    <a:pt x="37" y="100"/>
                    <a:pt x="34" y="101"/>
                    <a:pt x="31" y="101"/>
                  </a:cubicBezTo>
                  <a:cubicBezTo>
                    <a:pt x="26" y="101"/>
                    <a:pt x="20" y="99"/>
                    <a:pt x="16" y="97"/>
                  </a:cubicBezTo>
                  <a:cubicBezTo>
                    <a:pt x="20" y="99"/>
                    <a:pt x="24" y="100"/>
                    <a:pt x="29" y="100"/>
                  </a:cubicBezTo>
                  <a:cubicBezTo>
                    <a:pt x="34" y="101"/>
                    <a:pt x="39" y="100"/>
                    <a:pt x="43" y="97"/>
                  </a:cubicBezTo>
                  <a:cubicBezTo>
                    <a:pt x="44" y="96"/>
                    <a:pt x="45" y="95"/>
                    <a:pt x="46" y="94"/>
                  </a:cubicBezTo>
                  <a:cubicBezTo>
                    <a:pt x="47" y="94"/>
                    <a:pt x="47" y="93"/>
                    <a:pt x="48" y="93"/>
                  </a:cubicBezTo>
                  <a:cubicBezTo>
                    <a:pt x="49" y="92"/>
                    <a:pt x="49" y="92"/>
                    <a:pt x="49" y="92"/>
                  </a:cubicBezTo>
                  <a:cubicBezTo>
                    <a:pt x="53" y="87"/>
                    <a:pt x="53" y="87"/>
                    <a:pt x="53" y="87"/>
                  </a:cubicBezTo>
                  <a:cubicBezTo>
                    <a:pt x="55" y="84"/>
                    <a:pt x="58" y="80"/>
                    <a:pt x="61" y="77"/>
                  </a:cubicBezTo>
                  <a:cubicBezTo>
                    <a:pt x="68" y="69"/>
                    <a:pt x="75" y="61"/>
                    <a:pt x="82" y="52"/>
                  </a:cubicBezTo>
                  <a:cubicBezTo>
                    <a:pt x="84" y="49"/>
                    <a:pt x="84" y="49"/>
                    <a:pt x="84" y="49"/>
                  </a:cubicBezTo>
                  <a:cubicBezTo>
                    <a:pt x="85" y="48"/>
                    <a:pt x="85" y="48"/>
                    <a:pt x="85" y="48"/>
                  </a:cubicBezTo>
                  <a:cubicBezTo>
                    <a:pt x="86" y="47"/>
                    <a:pt x="86" y="47"/>
                    <a:pt x="86" y="47"/>
                  </a:cubicBezTo>
                  <a:cubicBezTo>
                    <a:pt x="87" y="46"/>
                    <a:pt x="87" y="46"/>
                    <a:pt x="87" y="46"/>
                  </a:cubicBezTo>
                  <a:cubicBezTo>
                    <a:pt x="88" y="44"/>
                    <a:pt x="90" y="41"/>
                    <a:pt x="91" y="38"/>
                  </a:cubicBezTo>
                  <a:cubicBezTo>
                    <a:pt x="93" y="33"/>
                    <a:pt x="94" y="27"/>
                    <a:pt x="93" y="20"/>
                  </a:cubicBezTo>
                  <a:cubicBezTo>
                    <a:pt x="93" y="19"/>
                    <a:pt x="92" y="18"/>
                    <a:pt x="92" y="16"/>
                  </a:cubicBezTo>
                  <a:cubicBezTo>
                    <a:pt x="91" y="15"/>
                    <a:pt x="89" y="13"/>
                    <a:pt x="88" y="12"/>
                  </a:cubicBezTo>
                  <a:cubicBezTo>
                    <a:pt x="86" y="11"/>
                    <a:pt x="84" y="10"/>
                    <a:pt x="83" y="11"/>
                  </a:cubicBezTo>
                  <a:cubicBezTo>
                    <a:pt x="83" y="11"/>
                    <a:pt x="83" y="12"/>
                    <a:pt x="83" y="13"/>
                  </a:cubicBezTo>
                  <a:cubicBezTo>
                    <a:pt x="84" y="14"/>
                    <a:pt x="84" y="15"/>
                    <a:pt x="85" y="18"/>
                  </a:cubicBezTo>
                  <a:cubicBezTo>
                    <a:pt x="86" y="18"/>
                    <a:pt x="87" y="20"/>
                    <a:pt x="87" y="21"/>
                  </a:cubicBezTo>
                  <a:cubicBezTo>
                    <a:pt x="87" y="23"/>
                    <a:pt x="87" y="24"/>
                    <a:pt x="87" y="24"/>
                  </a:cubicBezTo>
                  <a:cubicBezTo>
                    <a:pt x="87" y="25"/>
                    <a:pt x="86" y="24"/>
                    <a:pt x="86" y="24"/>
                  </a:cubicBezTo>
                  <a:cubicBezTo>
                    <a:pt x="86" y="30"/>
                    <a:pt x="84" y="37"/>
                    <a:pt x="80" y="42"/>
                  </a:cubicBezTo>
                  <a:cubicBezTo>
                    <a:pt x="66" y="59"/>
                    <a:pt x="66" y="59"/>
                    <a:pt x="66" y="59"/>
                  </a:cubicBezTo>
                  <a:cubicBezTo>
                    <a:pt x="60" y="66"/>
                    <a:pt x="54" y="73"/>
                    <a:pt x="48" y="80"/>
                  </a:cubicBezTo>
                  <a:cubicBezTo>
                    <a:pt x="44" y="85"/>
                    <a:pt x="44" y="85"/>
                    <a:pt x="44" y="85"/>
                  </a:cubicBezTo>
                  <a:cubicBezTo>
                    <a:pt x="42" y="87"/>
                    <a:pt x="42" y="87"/>
                    <a:pt x="42" y="87"/>
                  </a:cubicBezTo>
                  <a:cubicBezTo>
                    <a:pt x="41" y="88"/>
                    <a:pt x="41" y="88"/>
                    <a:pt x="41" y="88"/>
                  </a:cubicBezTo>
                  <a:cubicBezTo>
                    <a:pt x="41" y="89"/>
                    <a:pt x="40" y="89"/>
                    <a:pt x="40" y="89"/>
                  </a:cubicBezTo>
                  <a:cubicBezTo>
                    <a:pt x="37" y="91"/>
                    <a:pt x="34" y="92"/>
                    <a:pt x="30" y="92"/>
                  </a:cubicBezTo>
                  <a:cubicBezTo>
                    <a:pt x="34" y="92"/>
                    <a:pt x="37" y="91"/>
                    <a:pt x="40" y="89"/>
                  </a:cubicBezTo>
                  <a:cubicBezTo>
                    <a:pt x="40" y="89"/>
                    <a:pt x="41" y="88"/>
                    <a:pt x="41" y="88"/>
                  </a:cubicBezTo>
                  <a:cubicBezTo>
                    <a:pt x="41" y="88"/>
                    <a:pt x="41" y="88"/>
                    <a:pt x="41" y="88"/>
                  </a:cubicBezTo>
                  <a:cubicBezTo>
                    <a:pt x="42" y="87"/>
                    <a:pt x="42" y="87"/>
                    <a:pt x="42" y="87"/>
                  </a:cubicBezTo>
                  <a:cubicBezTo>
                    <a:pt x="44" y="85"/>
                    <a:pt x="44" y="85"/>
                    <a:pt x="44" y="85"/>
                  </a:cubicBezTo>
                  <a:cubicBezTo>
                    <a:pt x="48" y="79"/>
                    <a:pt x="48" y="79"/>
                    <a:pt x="48" y="79"/>
                  </a:cubicBezTo>
                  <a:cubicBezTo>
                    <a:pt x="66" y="59"/>
                    <a:pt x="66" y="59"/>
                    <a:pt x="66" y="59"/>
                  </a:cubicBezTo>
                  <a:cubicBezTo>
                    <a:pt x="80" y="42"/>
                    <a:pt x="80" y="42"/>
                    <a:pt x="80" y="42"/>
                  </a:cubicBezTo>
                  <a:cubicBezTo>
                    <a:pt x="84" y="37"/>
                    <a:pt x="86" y="30"/>
                    <a:pt x="85" y="23"/>
                  </a:cubicBezTo>
                  <a:cubicBezTo>
                    <a:pt x="84" y="23"/>
                    <a:pt x="84" y="24"/>
                    <a:pt x="83" y="26"/>
                  </a:cubicBezTo>
                  <a:cubicBezTo>
                    <a:pt x="83" y="27"/>
                    <a:pt x="83" y="28"/>
                    <a:pt x="83" y="30"/>
                  </a:cubicBezTo>
                  <a:cubicBezTo>
                    <a:pt x="82" y="32"/>
                    <a:pt x="82" y="34"/>
                    <a:pt x="81" y="36"/>
                  </a:cubicBezTo>
                  <a:cubicBezTo>
                    <a:pt x="80" y="37"/>
                    <a:pt x="80" y="38"/>
                    <a:pt x="79" y="39"/>
                  </a:cubicBezTo>
                  <a:cubicBezTo>
                    <a:pt x="79" y="40"/>
                    <a:pt x="79" y="40"/>
                    <a:pt x="78" y="41"/>
                  </a:cubicBezTo>
                  <a:cubicBezTo>
                    <a:pt x="77" y="42"/>
                    <a:pt x="77" y="42"/>
                    <a:pt x="77" y="42"/>
                  </a:cubicBezTo>
                  <a:cubicBezTo>
                    <a:pt x="75" y="44"/>
                    <a:pt x="73" y="46"/>
                    <a:pt x="72" y="48"/>
                  </a:cubicBezTo>
                  <a:cubicBezTo>
                    <a:pt x="64" y="57"/>
                    <a:pt x="55" y="67"/>
                    <a:pt x="47" y="77"/>
                  </a:cubicBezTo>
                  <a:cubicBezTo>
                    <a:pt x="41" y="85"/>
                    <a:pt x="41" y="85"/>
                    <a:pt x="41" y="85"/>
                  </a:cubicBezTo>
                  <a:cubicBezTo>
                    <a:pt x="40" y="86"/>
                    <a:pt x="40" y="86"/>
                    <a:pt x="39" y="87"/>
                  </a:cubicBezTo>
                  <a:cubicBezTo>
                    <a:pt x="39" y="87"/>
                    <a:pt x="39" y="87"/>
                    <a:pt x="38" y="87"/>
                  </a:cubicBezTo>
                  <a:cubicBezTo>
                    <a:pt x="38" y="88"/>
                    <a:pt x="37" y="88"/>
                    <a:pt x="36" y="89"/>
                  </a:cubicBezTo>
                  <a:cubicBezTo>
                    <a:pt x="32" y="90"/>
                    <a:pt x="27" y="90"/>
                    <a:pt x="22" y="88"/>
                  </a:cubicBezTo>
                  <a:cubicBezTo>
                    <a:pt x="22" y="88"/>
                    <a:pt x="21" y="87"/>
                    <a:pt x="20" y="87"/>
                  </a:cubicBezTo>
                  <a:cubicBezTo>
                    <a:pt x="20" y="87"/>
                    <a:pt x="20" y="86"/>
                    <a:pt x="19" y="86"/>
                  </a:cubicBezTo>
                  <a:cubicBezTo>
                    <a:pt x="19" y="86"/>
                    <a:pt x="19" y="86"/>
                    <a:pt x="19" y="86"/>
                  </a:cubicBezTo>
                  <a:cubicBezTo>
                    <a:pt x="19" y="86"/>
                    <a:pt x="19" y="86"/>
                    <a:pt x="19" y="86"/>
                  </a:cubicBezTo>
                  <a:cubicBezTo>
                    <a:pt x="19" y="86"/>
                    <a:pt x="19" y="86"/>
                    <a:pt x="19" y="86"/>
                  </a:cubicBezTo>
                  <a:cubicBezTo>
                    <a:pt x="19" y="85"/>
                    <a:pt x="19" y="85"/>
                    <a:pt x="19" y="85"/>
                  </a:cubicBezTo>
                  <a:cubicBezTo>
                    <a:pt x="18" y="85"/>
                    <a:pt x="18" y="85"/>
                    <a:pt x="18" y="85"/>
                  </a:cubicBezTo>
                  <a:cubicBezTo>
                    <a:pt x="18" y="85"/>
                    <a:pt x="18" y="84"/>
                    <a:pt x="18" y="84"/>
                  </a:cubicBezTo>
                  <a:cubicBezTo>
                    <a:pt x="17" y="84"/>
                    <a:pt x="17" y="83"/>
                    <a:pt x="16" y="82"/>
                  </a:cubicBezTo>
                  <a:cubicBezTo>
                    <a:pt x="15" y="80"/>
                    <a:pt x="14" y="77"/>
                    <a:pt x="15" y="74"/>
                  </a:cubicBezTo>
                  <a:cubicBezTo>
                    <a:pt x="15" y="70"/>
                    <a:pt x="16" y="67"/>
                    <a:pt x="18" y="65"/>
                  </a:cubicBezTo>
                  <a:cubicBezTo>
                    <a:pt x="18" y="64"/>
                    <a:pt x="19" y="64"/>
                    <a:pt x="19" y="64"/>
                  </a:cubicBezTo>
                  <a:cubicBezTo>
                    <a:pt x="20" y="62"/>
                    <a:pt x="20" y="62"/>
                    <a:pt x="20" y="62"/>
                  </a:cubicBezTo>
                  <a:cubicBezTo>
                    <a:pt x="22" y="59"/>
                    <a:pt x="22" y="59"/>
                    <a:pt x="22" y="59"/>
                  </a:cubicBezTo>
                  <a:cubicBezTo>
                    <a:pt x="26" y="54"/>
                    <a:pt x="26" y="54"/>
                    <a:pt x="26" y="54"/>
                  </a:cubicBezTo>
                  <a:cubicBezTo>
                    <a:pt x="34" y="44"/>
                    <a:pt x="42" y="34"/>
                    <a:pt x="50" y="24"/>
                  </a:cubicBezTo>
                  <a:cubicBezTo>
                    <a:pt x="56" y="17"/>
                    <a:pt x="56" y="17"/>
                    <a:pt x="56" y="17"/>
                  </a:cubicBezTo>
                  <a:cubicBezTo>
                    <a:pt x="56" y="17"/>
                    <a:pt x="56" y="17"/>
                    <a:pt x="56" y="17"/>
                  </a:cubicBezTo>
                  <a:cubicBezTo>
                    <a:pt x="56" y="17"/>
                    <a:pt x="56" y="17"/>
                    <a:pt x="56" y="17"/>
                  </a:cubicBezTo>
                  <a:cubicBezTo>
                    <a:pt x="56" y="16"/>
                    <a:pt x="56" y="16"/>
                    <a:pt x="57" y="16"/>
                  </a:cubicBezTo>
                  <a:cubicBezTo>
                    <a:pt x="57" y="16"/>
                    <a:pt x="57" y="15"/>
                    <a:pt x="57" y="15"/>
                  </a:cubicBezTo>
                  <a:cubicBezTo>
                    <a:pt x="58" y="15"/>
                    <a:pt x="59" y="14"/>
                    <a:pt x="60" y="14"/>
                  </a:cubicBezTo>
                  <a:cubicBezTo>
                    <a:pt x="63" y="13"/>
                    <a:pt x="67" y="13"/>
                    <a:pt x="71" y="14"/>
                  </a:cubicBezTo>
                  <a:cubicBezTo>
                    <a:pt x="74" y="15"/>
                    <a:pt x="76" y="16"/>
                    <a:pt x="78" y="16"/>
                  </a:cubicBezTo>
                  <a:cubicBezTo>
                    <a:pt x="79" y="16"/>
                    <a:pt x="79" y="16"/>
                    <a:pt x="79" y="16"/>
                  </a:cubicBezTo>
                  <a:cubicBezTo>
                    <a:pt x="80" y="16"/>
                    <a:pt x="80" y="16"/>
                    <a:pt x="80" y="15"/>
                  </a:cubicBezTo>
                  <a:cubicBezTo>
                    <a:pt x="80" y="14"/>
                    <a:pt x="79" y="12"/>
                    <a:pt x="77" y="10"/>
                  </a:cubicBezTo>
                  <a:cubicBezTo>
                    <a:pt x="74" y="8"/>
                    <a:pt x="71" y="6"/>
                    <a:pt x="66" y="6"/>
                  </a:cubicBezTo>
                  <a:cubicBezTo>
                    <a:pt x="67" y="4"/>
                    <a:pt x="67" y="4"/>
                    <a:pt x="67" y="4"/>
                  </a:cubicBezTo>
                  <a:cubicBezTo>
                    <a:pt x="71" y="5"/>
                    <a:pt x="74" y="6"/>
                    <a:pt x="76" y="7"/>
                  </a:cubicBezTo>
                  <a:cubicBezTo>
                    <a:pt x="78" y="7"/>
                    <a:pt x="78" y="7"/>
                    <a:pt x="79" y="7"/>
                  </a:cubicBezTo>
                  <a:cubicBezTo>
                    <a:pt x="79" y="6"/>
                    <a:pt x="78" y="4"/>
                    <a:pt x="80" y="4"/>
                  </a:cubicBezTo>
                  <a:cubicBezTo>
                    <a:pt x="75" y="2"/>
                    <a:pt x="70" y="0"/>
                    <a:pt x="64" y="0"/>
                  </a:cubicBezTo>
                  <a:cubicBezTo>
                    <a:pt x="61" y="0"/>
                    <a:pt x="58" y="0"/>
                    <a:pt x="55" y="1"/>
                  </a:cubicBezTo>
                  <a:cubicBezTo>
                    <a:pt x="52" y="2"/>
                    <a:pt x="49" y="4"/>
                    <a:pt x="47" y="6"/>
                  </a:cubicBezTo>
                  <a:cubicBezTo>
                    <a:pt x="46" y="6"/>
                    <a:pt x="46" y="7"/>
                    <a:pt x="45" y="8"/>
                  </a:cubicBezTo>
                  <a:cubicBezTo>
                    <a:pt x="43" y="10"/>
                    <a:pt x="43" y="10"/>
                    <a:pt x="43" y="10"/>
                  </a:cubicBezTo>
                  <a:cubicBezTo>
                    <a:pt x="40" y="13"/>
                    <a:pt x="40" y="13"/>
                    <a:pt x="40" y="13"/>
                  </a:cubicBezTo>
                  <a:cubicBezTo>
                    <a:pt x="16" y="44"/>
                    <a:pt x="16" y="44"/>
                    <a:pt x="16" y="44"/>
                  </a:cubicBezTo>
                  <a:cubicBezTo>
                    <a:pt x="10" y="52"/>
                    <a:pt x="10" y="52"/>
                    <a:pt x="10" y="52"/>
                  </a:cubicBezTo>
                  <a:cubicBezTo>
                    <a:pt x="8" y="54"/>
                    <a:pt x="8" y="54"/>
                    <a:pt x="8" y="54"/>
                  </a:cubicBezTo>
                  <a:cubicBezTo>
                    <a:pt x="8" y="55"/>
                    <a:pt x="8" y="55"/>
                    <a:pt x="8" y="55"/>
                  </a:cubicBezTo>
                  <a:cubicBezTo>
                    <a:pt x="7" y="56"/>
                    <a:pt x="7" y="56"/>
                    <a:pt x="7" y="56"/>
                  </a:cubicBezTo>
                  <a:cubicBezTo>
                    <a:pt x="6" y="57"/>
                    <a:pt x="5" y="59"/>
                    <a:pt x="4" y="61"/>
                  </a:cubicBezTo>
                  <a:cubicBezTo>
                    <a:pt x="2" y="64"/>
                    <a:pt x="1" y="68"/>
                    <a:pt x="0" y="73"/>
                  </a:cubicBezTo>
                  <a:cubicBezTo>
                    <a:pt x="0" y="77"/>
                    <a:pt x="0" y="81"/>
                    <a:pt x="2" y="85"/>
                  </a:cubicBezTo>
                  <a:cubicBezTo>
                    <a:pt x="3" y="89"/>
                    <a:pt x="6" y="92"/>
                    <a:pt x="8" y="95"/>
                  </a:cubicBezTo>
                  <a:cubicBezTo>
                    <a:pt x="9" y="96"/>
                    <a:pt x="9" y="96"/>
                    <a:pt x="10" y="97"/>
                  </a:cubicBezTo>
                  <a:cubicBezTo>
                    <a:pt x="11" y="97"/>
                    <a:pt x="11" y="98"/>
                    <a:pt x="11" y="98"/>
                  </a:cubicBezTo>
                  <a:cubicBezTo>
                    <a:pt x="12" y="98"/>
                    <a:pt x="13" y="99"/>
                    <a:pt x="14" y="99"/>
                  </a:cubicBezTo>
                  <a:cubicBezTo>
                    <a:pt x="16" y="100"/>
                    <a:pt x="18" y="101"/>
                    <a:pt x="20" y="102"/>
                  </a:cubicBezTo>
                  <a:cubicBezTo>
                    <a:pt x="23" y="103"/>
                    <a:pt x="27" y="104"/>
                    <a:pt x="31" y="103"/>
                  </a:cubicBezTo>
                  <a:cubicBezTo>
                    <a:pt x="35" y="103"/>
                    <a:pt x="40" y="102"/>
                    <a:pt x="44" y="100"/>
                  </a:cubicBezTo>
                  <a:cubicBezTo>
                    <a:pt x="46" y="99"/>
                    <a:pt x="47" y="98"/>
                    <a:pt x="49" y="96"/>
                  </a:cubicBezTo>
                  <a:cubicBezTo>
                    <a:pt x="49" y="95"/>
                    <a:pt x="50" y="95"/>
                    <a:pt x="50" y="95"/>
                  </a:cubicBezTo>
                  <a:cubicBezTo>
                    <a:pt x="51" y="94"/>
                    <a:pt x="51" y="94"/>
                    <a:pt x="51" y="94"/>
                  </a:cubicBezTo>
                  <a:cubicBezTo>
                    <a:pt x="52" y="92"/>
                    <a:pt x="52" y="92"/>
                    <a:pt x="52" y="92"/>
                  </a:cubicBezTo>
                  <a:cubicBezTo>
                    <a:pt x="58" y="84"/>
                    <a:pt x="58" y="84"/>
                    <a:pt x="58" y="84"/>
                  </a:cubicBezTo>
                  <a:cubicBezTo>
                    <a:pt x="71" y="69"/>
                    <a:pt x="71" y="69"/>
                    <a:pt x="71" y="69"/>
                  </a:cubicBezTo>
                  <a:cubicBezTo>
                    <a:pt x="55" y="88"/>
                    <a:pt x="55" y="88"/>
                    <a:pt x="55" y="88"/>
                  </a:cubicBezTo>
                  <a:cubicBezTo>
                    <a:pt x="51" y="93"/>
                    <a:pt x="51" y="93"/>
                    <a:pt x="51" y="93"/>
                  </a:cubicBezTo>
                  <a:cubicBezTo>
                    <a:pt x="50" y="94"/>
                    <a:pt x="50" y="94"/>
                    <a:pt x="50" y="94"/>
                  </a:cubicBezTo>
                  <a:cubicBezTo>
                    <a:pt x="49" y="95"/>
                    <a:pt x="49" y="95"/>
                    <a:pt x="49" y="95"/>
                  </a:cubicBezTo>
                  <a:cubicBezTo>
                    <a:pt x="49" y="95"/>
                    <a:pt x="49" y="95"/>
                    <a:pt x="49" y="96"/>
                  </a:cubicBezTo>
                  <a:cubicBezTo>
                    <a:pt x="48" y="97"/>
                    <a:pt x="47" y="98"/>
                    <a:pt x="45" y="99"/>
                  </a:cubicBezTo>
                  <a:cubicBezTo>
                    <a:pt x="41" y="102"/>
                    <a:pt x="35" y="103"/>
                    <a:pt x="30" y="103"/>
                  </a:cubicBezTo>
                  <a:cubicBezTo>
                    <a:pt x="25" y="103"/>
                    <a:pt x="20" y="102"/>
                    <a:pt x="16" y="100"/>
                  </a:cubicBezTo>
                  <a:cubicBezTo>
                    <a:pt x="15" y="99"/>
                    <a:pt x="14" y="99"/>
                    <a:pt x="12" y="98"/>
                  </a:cubicBezTo>
                  <a:cubicBezTo>
                    <a:pt x="12" y="98"/>
                    <a:pt x="11" y="97"/>
                    <a:pt x="11" y="97"/>
                  </a:cubicBezTo>
                  <a:cubicBezTo>
                    <a:pt x="10" y="97"/>
                    <a:pt x="10" y="97"/>
                    <a:pt x="10" y="97"/>
                  </a:cubicBezTo>
                  <a:cubicBezTo>
                    <a:pt x="10" y="96"/>
                    <a:pt x="10" y="96"/>
                    <a:pt x="10" y="96"/>
                  </a:cubicBezTo>
                  <a:cubicBezTo>
                    <a:pt x="10" y="96"/>
                    <a:pt x="9" y="96"/>
                    <a:pt x="9" y="95"/>
                  </a:cubicBezTo>
                  <a:cubicBezTo>
                    <a:pt x="7" y="93"/>
                    <a:pt x="6" y="91"/>
                    <a:pt x="4" y="89"/>
                  </a:cubicBezTo>
                  <a:cubicBezTo>
                    <a:pt x="2" y="84"/>
                    <a:pt x="1" y="79"/>
                    <a:pt x="1" y="74"/>
                  </a:cubicBezTo>
                  <a:cubicBezTo>
                    <a:pt x="1" y="69"/>
                    <a:pt x="3" y="64"/>
                    <a:pt x="5" y="59"/>
                  </a:cubicBezTo>
                  <a:cubicBezTo>
                    <a:pt x="5" y="59"/>
                    <a:pt x="5" y="60"/>
                    <a:pt x="6" y="59"/>
                  </a:cubicBezTo>
                  <a:cubicBezTo>
                    <a:pt x="3" y="64"/>
                    <a:pt x="2" y="69"/>
                    <a:pt x="2" y="74"/>
                  </a:cubicBezTo>
                  <a:cubicBezTo>
                    <a:pt x="2" y="79"/>
                    <a:pt x="3" y="84"/>
                    <a:pt x="5" y="89"/>
                  </a:cubicBezTo>
                  <a:cubicBezTo>
                    <a:pt x="6" y="90"/>
                    <a:pt x="7" y="91"/>
                    <a:pt x="7" y="92"/>
                  </a:cubicBezTo>
                  <a:cubicBezTo>
                    <a:pt x="8" y="92"/>
                    <a:pt x="8" y="93"/>
                    <a:pt x="9" y="93"/>
                  </a:cubicBezTo>
                  <a:cubicBezTo>
                    <a:pt x="9" y="94"/>
                    <a:pt x="9" y="94"/>
                    <a:pt x="9" y="94"/>
                  </a:cubicBezTo>
                  <a:cubicBezTo>
                    <a:pt x="9" y="94"/>
                    <a:pt x="10" y="94"/>
                    <a:pt x="10" y="95"/>
                  </a:cubicBezTo>
                  <a:cubicBezTo>
                    <a:pt x="10" y="95"/>
                    <a:pt x="11" y="95"/>
                    <a:pt x="11" y="96"/>
                  </a:cubicBezTo>
                  <a:cubicBezTo>
                    <a:pt x="12" y="96"/>
                    <a:pt x="12" y="96"/>
                    <a:pt x="12" y="96"/>
                  </a:cubicBezTo>
                  <a:cubicBezTo>
                    <a:pt x="12" y="97"/>
                    <a:pt x="13" y="97"/>
                    <a:pt x="13" y="97"/>
                  </a:cubicBezTo>
                  <a:cubicBezTo>
                    <a:pt x="14" y="98"/>
                    <a:pt x="16" y="99"/>
                    <a:pt x="17" y="99"/>
                  </a:cubicBezTo>
                  <a:cubicBezTo>
                    <a:pt x="21" y="101"/>
                    <a:pt x="26" y="102"/>
                    <a:pt x="31" y="102"/>
                  </a:cubicBezTo>
                  <a:cubicBezTo>
                    <a:pt x="36" y="102"/>
                    <a:pt x="41" y="101"/>
                    <a:pt x="46" y="97"/>
                  </a:cubicBezTo>
                  <a:cubicBezTo>
                    <a:pt x="47" y="96"/>
                    <a:pt x="48" y="96"/>
                    <a:pt x="49" y="94"/>
                  </a:cubicBezTo>
                  <a:cubicBezTo>
                    <a:pt x="51" y="92"/>
                    <a:pt x="51" y="92"/>
                    <a:pt x="51" y="92"/>
                  </a:cubicBezTo>
                  <a:cubicBezTo>
                    <a:pt x="55" y="87"/>
                    <a:pt x="55" y="87"/>
                    <a:pt x="55" y="87"/>
                  </a:cubicBezTo>
                  <a:cubicBezTo>
                    <a:pt x="60" y="81"/>
                    <a:pt x="66" y="74"/>
                    <a:pt x="71" y="68"/>
                  </a:cubicBezTo>
                  <a:cubicBezTo>
                    <a:pt x="72" y="68"/>
                    <a:pt x="72" y="68"/>
                    <a:pt x="72" y="68"/>
                  </a:cubicBezTo>
                  <a:cubicBezTo>
                    <a:pt x="83" y="55"/>
                    <a:pt x="83" y="55"/>
                    <a:pt x="83" y="55"/>
                  </a:cubicBezTo>
                  <a:cubicBezTo>
                    <a:pt x="86" y="51"/>
                    <a:pt x="86" y="51"/>
                    <a:pt x="86" y="51"/>
                  </a:cubicBezTo>
                  <a:cubicBezTo>
                    <a:pt x="88" y="49"/>
                    <a:pt x="88" y="49"/>
                    <a:pt x="88" y="49"/>
                  </a:cubicBezTo>
                  <a:cubicBezTo>
                    <a:pt x="88" y="48"/>
                    <a:pt x="88" y="48"/>
                    <a:pt x="88" y="48"/>
                  </a:cubicBezTo>
                  <a:cubicBezTo>
                    <a:pt x="89" y="48"/>
                    <a:pt x="89" y="48"/>
                    <a:pt x="89" y="47"/>
                  </a:cubicBezTo>
                  <a:cubicBezTo>
                    <a:pt x="92" y="44"/>
                    <a:pt x="93" y="41"/>
                    <a:pt x="95" y="37"/>
                  </a:cubicBezTo>
                  <a:cubicBezTo>
                    <a:pt x="97" y="31"/>
                    <a:pt x="96" y="25"/>
                    <a:pt x="94" y="20"/>
                  </a:cubicBezTo>
                  <a:cubicBezTo>
                    <a:pt x="95" y="26"/>
                    <a:pt x="94" y="32"/>
                    <a:pt x="92" y="3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3" name="Freeform 28"/>
            <p:cNvSpPr/>
            <p:nvPr/>
          </p:nvSpPr>
          <p:spPr bwMode="auto">
            <a:xfrm>
              <a:off x="5175251" y="1671638"/>
              <a:ext cx="4763"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4" name="Freeform 29"/>
            <p:cNvSpPr/>
            <p:nvPr/>
          </p:nvSpPr>
          <p:spPr bwMode="auto">
            <a:xfrm>
              <a:off x="5160963" y="1660526"/>
              <a:ext cx="3175" cy="3175"/>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0"/>
                    <a:pt x="0" y="0"/>
                    <a:pt x="0" y="0"/>
                  </a:cubicBezTo>
                  <a:cubicBezTo>
                    <a:pt x="1" y="0"/>
                    <a:pt x="1" y="1"/>
                    <a:pt x="1" y="1"/>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5" name="Freeform 30"/>
            <p:cNvSpPr/>
            <p:nvPr/>
          </p:nvSpPr>
          <p:spPr bwMode="auto">
            <a:xfrm>
              <a:off x="5180013" y="1674813"/>
              <a:ext cx="11113" cy="4763"/>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1"/>
                    <a:pt x="3" y="1"/>
                  </a:cubicBezTo>
                  <a:cubicBezTo>
                    <a:pt x="2" y="1"/>
                    <a:pt x="1"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6" name="Freeform 31"/>
            <p:cNvSpPr/>
            <p:nvPr/>
          </p:nvSpPr>
          <p:spPr bwMode="auto">
            <a:xfrm>
              <a:off x="5164138" y="1663701"/>
              <a:ext cx="7938" cy="4763"/>
            </a:xfrm>
            <a:custGeom>
              <a:avLst/>
              <a:gdLst>
                <a:gd name="T0" fmla="*/ 2 w 2"/>
                <a:gd name="T1" fmla="*/ 1 h 1"/>
                <a:gd name="T2" fmla="*/ 0 w 2"/>
                <a:gd name="T3" fmla="*/ 0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0" y="0"/>
                    <a:pt x="0" y="0"/>
                  </a:cubicBezTo>
                  <a:cubicBezTo>
                    <a:pt x="0" y="0"/>
                    <a:pt x="0" y="0"/>
                    <a:pt x="1" y="1"/>
                  </a:cubicBezTo>
                  <a:cubicBezTo>
                    <a:pt x="1" y="1"/>
                    <a:pt x="1" y="1"/>
                    <a:pt x="2" y="1"/>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7" name="Freeform 32"/>
            <p:cNvSpPr/>
            <p:nvPr/>
          </p:nvSpPr>
          <p:spPr bwMode="auto">
            <a:xfrm>
              <a:off x="5172076" y="166846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0" name="Freeform 33"/>
            <p:cNvSpPr/>
            <p:nvPr/>
          </p:nvSpPr>
          <p:spPr bwMode="auto">
            <a:xfrm>
              <a:off x="4987926" y="1292226"/>
              <a:ext cx="360363" cy="398463"/>
            </a:xfrm>
            <a:custGeom>
              <a:avLst/>
              <a:gdLst>
                <a:gd name="T0" fmla="*/ 38 w 96"/>
                <a:gd name="T1" fmla="*/ 88 h 106"/>
                <a:gd name="T2" fmla="*/ 46 w 96"/>
                <a:gd name="T3" fmla="*/ 98 h 106"/>
                <a:gd name="T4" fmla="*/ 42 w 96"/>
                <a:gd name="T5" fmla="*/ 93 h 106"/>
                <a:gd name="T6" fmla="*/ 12 w 96"/>
                <a:gd name="T7" fmla="*/ 55 h 106"/>
                <a:gd name="T8" fmla="*/ 0 w 96"/>
                <a:gd name="T9" fmla="*/ 29 h 106"/>
                <a:gd name="T10" fmla="*/ 6 w 96"/>
                <a:gd name="T11" fmla="*/ 14 h 106"/>
                <a:gd name="T12" fmla="*/ 5 w 96"/>
                <a:gd name="T13" fmla="*/ 43 h 106"/>
                <a:gd name="T14" fmla="*/ 20 w 96"/>
                <a:gd name="T15" fmla="*/ 64 h 106"/>
                <a:gd name="T16" fmla="*/ 45 w 96"/>
                <a:gd name="T17" fmla="*/ 96 h 106"/>
                <a:gd name="T18" fmla="*/ 48 w 96"/>
                <a:gd name="T19" fmla="*/ 99 h 106"/>
                <a:gd name="T20" fmla="*/ 67 w 96"/>
                <a:gd name="T21" fmla="*/ 106 h 106"/>
                <a:gd name="T22" fmla="*/ 86 w 96"/>
                <a:gd name="T23" fmla="*/ 98 h 106"/>
                <a:gd name="T24" fmla="*/ 95 w 96"/>
                <a:gd name="T25" fmla="*/ 86 h 106"/>
                <a:gd name="T26" fmla="*/ 92 w 96"/>
                <a:gd name="T27" fmla="*/ 86 h 106"/>
                <a:gd name="T28" fmla="*/ 81 w 96"/>
                <a:gd name="T29" fmla="*/ 99 h 106"/>
                <a:gd name="T30" fmla="*/ 49 w 96"/>
                <a:gd name="T31" fmla="*/ 97 h 106"/>
                <a:gd name="T32" fmla="*/ 40 w 96"/>
                <a:gd name="T33" fmla="*/ 86 h 106"/>
                <a:gd name="T34" fmla="*/ 44 w 96"/>
                <a:gd name="T35" fmla="*/ 91 h 106"/>
                <a:gd name="T36" fmla="*/ 50 w 96"/>
                <a:gd name="T37" fmla="*/ 98 h 106"/>
                <a:gd name="T38" fmla="*/ 78 w 96"/>
                <a:gd name="T39" fmla="*/ 101 h 106"/>
                <a:gd name="T40" fmla="*/ 92 w 96"/>
                <a:gd name="T41" fmla="*/ 69 h 106"/>
                <a:gd name="T42" fmla="*/ 83 w 96"/>
                <a:gd name="T43" fmla="*/ 59 h 106"/>
                <a:gd name="T44" fmla="*/ 86 w 96"/>
                <a:gd name="T45" fmla="*/ 70 h 106"/>
                <a:gd name="T46" fmla="*/ 85 w 96"/>
                <a:gd name="T47" fmla="*/ 82 h 106"/>
                <a:gd name="T48" fmla="*/ 57 w 96"/>
                <a:gd name="T49" fmla="*/ 93 h 106"/>
                <a:gd name="T50" fmla="*/ 53 w 96"/>
                <a:gd name="T51" fmla="*/ 90 h 106"/>
                <a:gd name="T52" fmla="*/ 28 w 96"/>
                <a:gd name="T53" fmla="*/ 57 h 106"/>
                <a:gd name="T54" fmla="*/ 54 w 96"/>
                <a:gd name="T55" fmla="*/ 91 h 106"/>
                <a:gd name="T56" fmla="*/ 62 w 96"/>
                <a:gd name="T57" fmla="*/ 95 h 106"/>
                <a:gd name="T58" fmla="*/ 84 w 96"/>
                <a:gd name="T59" fmla="*/ 72 h 106"/>
                <a:gd name="T60" fmla="*/ 79 w 96"/>
                <a:gd name="T61" fmla="*/ 87 h 106"/>
                <a:gd name="T62" fmla="*/ 72 w 96"/>
                <a:gd name="T63" fmla="*/ 92 h 106"/>
                <a:gd name="T64" fmla="*/ 56 w 96"/>
                <a:gd name="T65" fmla="*/ 89 h 106"/>
                <a:gd name="T66" fmla="*/ 23 w 96"/>
                <a:gd name="T67" fmla="*/ 47 h 106"/>
                <a:gd name="T68" fmla="*/ 18 w 96"/>
                <a:gd name="T69" fmla="*/ 40 h 106"/>
                <a:gd name="T70" fmla="*/ 17 w 96"/>
                <a:gd name="T71" fmla="*/ 21 h 106"/>
                <a:gd name="T72" fmla="*/ 21 w 96"/>
                <a:gd name="T73" fmla="*/ 18 h 106"/>
                <a:gd name="T74" fmla="*/ 37 w 96"/>
                <a:gd name="T75" fmla="*/ 17 h 106"/>
                <a:gd name="T76" fmla="*/ 39 w 96"/>
                <a:gd name="T77" fmla="*/ 19 h 106"/>
                <a:gd name="T78" fmla="*/ 70 w 96"/>
                <a:gd name="T79" fmla="*/ 57 h 106"/>
                <a:gd name="T80" fmla="*/ 83 w 96"/>
                <a:gd name="T81" fmla="*/ 53 h 106"/>
                <a:gd name="T82" fmla="*/ 55 w 96"/>
                <a:gd name="T83" fmla="*/ 16 h 106"/>
                <a:gd name="T84" fmla="*/ 48 w 96"/>
                <a:gd name="T85" fmla="*/ 7 h 106"/>
                <a:gd name="T86" fmla="*/ 12 w 96"/>
                <a:gd name="T87" fmla="*/ 6 h 106"/>
                <a:gd name="T88" fmla="*/ 7 w 96"/>
                <a:gd name="T89" fmla="*/ 10 h 106"/>
                <a:gd name="T90" fmla="*/ 2 w 96"/>
                <a:gd name="T91"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106">
                  <a:moveTo>
                    <a:pt x="14" y="58"/>
                  </a:moveTo>
                  <a:cubicBezTo>
                    <a:pt x="26" y="73"/>
                    <a:pt x="26" y="73"/>
                    <a:pt x="26" y="73"/>
                  </a:cubicBezTo>
                  <a:cubicBezTo>
                    <a:pt x="38" y="88"/>
                    <a:pt x="38" y="88"/>
                    <a:pt x="38" y="88"/>
                  </a:cubicBezTo>
                  <a:cubicBezTo>
                    <a:pt x="44" y="95"/>
                    <a:pt x="44" y="95"/>
                    <a:pt x="44" y="95"/>
                  </a:cubicBezTo>
                  <a:cubicBezTo>
                    <a:pt x="45" y="97"/>
                    <a:pt x="45" y="97"/>
                    <a:pt x="45" y="97"/>
                  </a:cubicBezTo>
                  <a:cubicBezTo>
                    <a:pt x="46" y="97"/>
                    <a:pt x="46" y="98"/>
                    <a:pt x="46" y="98"/>
                  </a:cubicBezTo>
                  <a:cubicBezTo>
                    <a:pt x="46" y="98"/>
                    <a:pt x="45" y="97"/>
                    <a:pt x="45" y="97"/>
                  </a:cubicBezTo>
                  <a:cubicBezTo>
                    <a:pt x="44" y="95"/>
                    <a:pt x="44" y="95"/>
                    <a:pt x="44" y="95"/>
                  </a:cubicBezTo>
                  <a:cubicBezTo>
                    <a:pt x="42" y="93"/>
                    <a:pt x="42" y="93"/>
                    <a:pt x="42" y="93"/>
                  </a:cubicBezTo>
                  <a:cubicBezTo>
                    <a:pt x="35" y="83"/>
                    <a:pt x="35" y="83"/>
                    <a:pt x="35" y="83"/>
                  </a:cubicBezTo>
                  <a:cubicBezTo>
                    <a:pt x="19" y="64"/>
                    <a:pt x="19" y="64"/>
                    <a:pt x="19" y="64"/>
                  </a:cubicBezTo>
                  <a:cubicBezTo>
                    <a:pt x="12" y="55"/>
                    <a:pt x="12" y="55"/>
                    <a:pt x="12" y="55"/>
                  </a:cubicBezTo>
                  <a:cubicBezTo>
                    <a:pt x="8" y="50"/>
                    <a:pt x="8" y="50"/>
                    <a:pt x="8" y="50"/>
                  </a:cubicBezTo>
                  <a:cubicBezTo>
                    <a:pt x="6" y="48"/>
                    <a:pt x="5" y="46"/>
                    <a:pt x="4" y="44"/>
                  </a:cubicBezTo>
                  <a:cubicBezTo>
                    <a:pt x="2" y="39"/>
                    <a:pt x="0" y="34"/>
                    <a:pt x="0" y="29"/>
                  </a:cubicBezTo>
                  <a:cubicBezTo>
                    <a:pt x="0" y="27"/>
                    <a:pt x="0" y="24"/>
                    <a:pt x="1" y="21"/>
                  </a:cubicBezTo>
                  <a:cubicBezTo>
                    <a:pt x="2" y="18"/>
                    <a:pt x="3" y="16"/>
                    <a:pt x="5" y="13"/>
                  </a:cubicBezTo>
                  <a:cubicBezTo>
                    <a:pt x="5" y="14"/>
                    <a:pt x="4" y="15"/>
                    <a:pt x="6" y="14"/>
                  </a:cubicBezTo>
                  <a:cubicBezTo>
                    <a:pt x="4" y="16"/>
                    <a:pt x="3" y="18"/>
                    <a:pt x="2" y="21"/>
                  </a:cubicBezTo>
                  <a:cubicBezTo>
                    <a:pt x="1" y="24"/>
                    <a:pt x="1" y="27"/>
                    <a:pt x="1" y="29"/>
                  </a:cubicBezTo>
                  <a:cubicBezTo>
                    <a:pt x="1" y="34"/>
                    <a:pt x="3" y="39"/>
                    <a:pt x="5" y="43"/>
                  </a:cubicBezTo>
                  <a:cubicBezTo>
                    <a:pt x="6" y="46"/>
                    <a:pt x="7" y="48"/>
                    <a:pt x="9" y="50"/>
                  </a:cubicBezTo>
                  <a:cubicBezTo>
                    <a:pt x="13" y="54"/>
                    <a:pt x="13" y="54"/>
                    <a:pt x="13" y="54"/>
                  </a:cubicBezTo>
                  <a:cubicBezTo>
                    <a:pt x="20" y="64"/>
                    <a:pt x="20" y="64"/>
                    <a:pt x="20" y="64"/>
                  </a:cubicBezTo>
                  <a:cubicBezTo>
                    <a:pt x="25" y="71"/>
                    <a:pt x="30" y="77"/>
                    <a:pt x="36" y="84"/>
                  </a:cubicBezTo>
                  <a:cubicBezTo>
                    <a:pt x="38" y="87"/>
                    <a:pt x="41" y="90"/>
                    <a:pt x="43" y="93"/>
                  </a:cubicBezTo>
                  <a:cubicBezTo>
                    <a:pt x="45" y="96"/>
                    <a:pt x="45" y="96"/>
                    <a:pt x="45" y="96"/>
                  </a:cubicBezTo>
                  <a:cubicBezTo>
                    <a:pt x="46" y="96"/>
                    <a:pt x="46" y="96"/>
                    <a:pt x="46" y="96"/>
                  </a:cubicBezTo>
                  <a:cubicBezTo>
                    <a:pt x="46" y="97"/>
                    <a:pt x="47" y="97"/>
                    <a:pt x="47" y="97"/>
                  </a:cubicBezTo>
                  <a:cubicBezTo>
                    <a:pt x="47" y="98"/>
                    <a:pt x="48" y="98"/>
                    <a:pt x="48" y="99"/>
                  </a:cubicBezTo>
                  <a:cubicBezTo>
                    <a:pt x="51" y="101"/>
                    <a:pt x="53" y="102"/>
                    <a:pt x="56" y="103"/>
                  </a:cubicBezTo>
                  <a:cubicBezTo>
                    <a:pt x="55" y="104"/>
                    <a:pt x="55" y="104"/>
                    <a:pt x="55" y="104"/>
                  </a:cubicBezTo>
                  <a:cubicBezTo>
                    <a:pt x="59" y="106"/>
                    <a:pt x="63" y="106"/>
                    <a:pt x="67" y="106"/>
                  </a:cubicBezTo>
                  <a:cubicBezTo>
                    <a:pt x="71" y="106"/>
                    <a:pt x="75" y="105"/>
                    <a:pt x="78" y="103"/>
                  </a:cubicBezTo>
                  <a:cubicBezTo>
                    <a:pt x="80" y="102"/>
                    <a:pt x="82" y="101"/>
                    <a:pt x="84" y="100"/>
                  </a:cubicBezTo>
                  <a:cubicBezTo>
                    <a:pt x="84" y="100"/>
                    <a:pt x="85" y="99"/>
                    <a:pt x="86" y="98"/>
                  </a:cubicBezTo>
                  <a:cubicBezTo>
                    <a:pt x="86" y="98"/>
                    <a:pt x="87" y="98"/>
                    <a:pt x="87" y="97"/>
                  </a:cubicBezTo>
                  <a:cubicBezTo>
                    <a:pt x="88" y="97"/>
                    <a:pt x="88" y="97"/>
                    <a:pt x="88" y="96"/>
                  </a:cubicBezTo>
                  <a:cubicBezTo>
                    <a:pt x="91" y="93"/>
                    <a:pt x="93" y="90"/>
                    <a:pt x="95" y="86"/>
                  </a:cubicBezTo>
                  <a:cubicBezTo>
                    <a:pt x="96" y="82"/>
                    <a:pt x="96" y="79"/>
                    <a:pt x="95" y="76"/>
                  </a:cubicBezTo>
                  <a:cubicBezTo>
                    <a:pt x="95" y="73"/>
                    <a:pt x="94" y="71"/>
                    <a:pt x="93" y="69"/>
                  </a:cubicBezTo>
                  <a:cubicBezTo>
                    <a:pt x="95" y="74"/>
                    <a:pt x="95" y="80"/>
                    <a:pt x="92" y="86"/>
                  </a:cubicBezTo>
                  <a:cubicBezTo>
                    <a:pt x="91" y="89"/>
                    <a:pt x="90" y="91"/>
                    <a:pt x="88" y="93"/>
                  </a:cubicBezTo>
                  <a:cubicBezTo>
                    <a:pt x="87" y="94"/>
                    <a:pt x="86" y="95"/>
                    <a:pt x="85" y="96"/>
                  </a:cubicBezTo>
                  <a:cubicBezTo>
                    <a:pt x="84" y="97"/>
                    <a:pt x="83" y="98"/>
                    <a:pt x="81" y="99"/>
                  </a:cubicBezTo>
                  <a:cubicBezTo>
                    <a:pt x="76" y="102"/>
                    <a:pt x="71" y="103"/>
                    <a:pt x="65" y="103"/>
                  </a:cubicBezTo>
                  <a:cubicBezTo>
                    <a:pt x="62" y="103"/>
                    <a:pt x="60" y="103"/>
                    <a:pt x="57" y="102"/>
                  </a:cubicBezTo>
                  <a:cubicBezTo>
                    <a:pt x="54" y="101"/>
                    <a:pt x="51" y="100"/>
                    <a:pt x="49" y="97"/>
                  </a:cubicBezTo>
                  <a:cubicBezTo>
                    <a:pt x="48" y="96"/>
                    <a:pt x="47" y="95"/>
                    <a:pt x="46" y="94"/>
                  </a:cubicBezTo>
                  <a:cubicBezTo>
                    <a:pt x="44" y="91"/>
                    <a:pt x="44" y="91"/>
                    <a:pt x="44" y="91"/>
                  </a:cubicBezTo>
                  <a:cubicBezTo>
                    <a:pt x="40" y="86"/>
                    <a:pt x="40" y="86"/>
                    <a:pt x="40" y="86"/>
                  </a:cubicBezTo>
                  <a:cubicBezTo>
                    <a:pt x="31" y="74"/>
                    <a:pt x="31" y="74"/>
                    <a:pt x="31" y="74"/>
                  </a:cubicBezTo>
                  <a:cubicBezTo>
                    <a:pt x="13" y="52"/>
                    <a:pt x="13" y="52"/>
                    <a:pt x="13" y="52"/>
                  </a:cubicBezTo>
                  <a:cubicBezTo>
                    <a:pt x="23" y="64"/>
                    <a:pt x="35" y="78"/>
                    <a:pt x="44" y="91"/>
                  </a:cubicBezTo>
                  <a:cubicBezTo>
                    <a:pt x="47" y="94"/>
                    <a:pt x="47" y="94"/>
                    <a:pt x="47" y="94"/>
                  </a:cubicBezTo>
                  <a:cubicBezTo>
                    <a:pt x="47" y="95"/>
                    <a:pt x="48" y="96"/>
                    <a:pt x="48" y="96"/>
                  </a:cubicBezTo>
                  <a:cubicBezTo>
                    <a:pt x="49" y="97"/>
                    <a:pt x="49" y="98"/>
                    <a:pt x="50" y="98"/>
                  </a:cubicBezTo>
                  <a:cubicBezTo>
                    <a:pt x="53" y="100"/>
                    <a:pt x="56" y="102"/>
                    <a:pt x="59" y="103"/>
                  </a:cubicBezTo>
                  <a:cubicBezTo>
                    <a:pt x="63" y="103"/>
                    <a:pt x="66" y="103"/>
                    <a:pt x="69" y="103"/>
                  </a:cubicBezTo>
                  <a:cubicBezTo>
                    <a:pt x="72" y="103"/>
                    <a:pt x="75" y="102"/>
                    <a:pt x="78" y="101"/>
                  </a:cubicBezTo>
                  <a:cubicBezTo>
                    <a:pt x="81" y="99"/>
                    <a:pt x="83" y="97"/>
                    <a:pt x="86" y="95"/>
                  </a:cubicBezTo>
                  <a:cubicBezTo>
                    <a:pt x="88" y="93"/>
                    <a:pt x="90" y="90"/>
                    <a:pt x="91" y="87"/>
                  </a:cubicBezTo>
                  <a:cubicBezTo>
                    <a:pt x="94" y="81"/>
                    <a:pt x="94" y="75"/>
                    <a:pt x="92" y="69"/>
                  </a:cubicBezTo>
                  <a:cubicBezTo>
                    <a:pt x="92" y="68"/>
                    <a:pt x="91" y="66"/>
                    <a:pt x="91" y="65"/>
                  </a:cubicBezTo>
                  <a:cubicBezTo>
                    <a:pt x="90" y="64"/>
                    <a:pt x="89" y="62"/>
                    <a:pt x="88" y="61"/>
                  </a:cubicBezTo>
                  <a:cubicBezTo>
                    <a:pt x="86" y="60"/>
                    <a:pt x="84" y="59"/>
                    <a:pt x="83" y="59"/>
                  </a:cubicBezTo>
                  <a:cubicBezTo>
                    <a:pt x="83" y="60"/>
                    <a:pt x="83" y="60"/>
                    <a:pt x="83" y="61"/>
                  </a:cubicBezTo>
                  <a:cubicBezTo>
                    <a:pt x="83" y="62"/>
                    <a:pt x="84" y="64"/>
                    <a:pt x="84" y="66"/>
                  </a:cubicBezTo>
                  <a:cubicBezTo>
                    <a:pt x="85" y="67"/>
                    <a:pt x="86" y="69"/>
                    <a:pt x="86" y="70"/>
                  </a:cubicBezTo>
                  <a:cubicBezTo>
                    <a:pt x="87" y="71"/>
                    <a:pt x="87" y="72"/>
                    <a:pt x="87" y="72"/>
                  </a:cubicBezTo>
                  <a:cubicBezTo>
                    <a:pt x="86" y="73"/>
                    <a:pt x="86" y="73"/>
                    <a:pt x="85" y="73"/>
                  </a:cubicBezTo>
                  <a:cubicBezTo>
                    <a:pt x="86" y="76"/>
                    <a:pt x="86" y="79"/>
                    <a:pt x="85" y="82"/>
                  </a:cubicBezTo>
                  <a:cubicBezTo>
                    <a:pt x="84" y="85"/>
                    <a:pt x="82" y="88"/>
                    <a:pt x="80" y="90"/>
                  </a:cubicBezTo>
                  <a:cubicBezTo>
                    <a:pt x="75" y="94"/>
                    <a:pt x="68" y="96"/>
                    <a:pt x="62" y="95"/>
                  </a:cubicBezTo>
                  <a:cubicBezTo>
                    <a:pt x="60" y="95"/>
                    <a:pt x="58" y="94"/>
                    <a:pt x="57" y="93"/>
                  </a:cubicBezTo>
                  <a:cubicBezTo>
                    <a:pt x="56" y="93"/>
                    <a:pt x="55" y="92"/>
                    <a:pt x="55" y="92"/>
                  </a:cubicBezTo>
                  <a:cubicBezTo>
                    <a:pt x="54" y="91"/>
                    <a:pt x="54" y="91"/>
                    <a:pt x="54" y="91"/>
                  </a:cubicBezTo>
                  <a:cubicBezTo>
                    <a:pt x="54" y="90"/>
                    <a:pt x="53" y="90"/>
                    <a:pt x="53" y="90"/>
                  </a:cubicBezTo>
                  <a:cubicBezTo>
                    <a:pt x="53" y="89"/>
                    <a:pt x="53" y="89"/>
                    <a:pt x="53" y="89"/>
                  </a:cubicBezTo>
                  <a:cubicBezTo>
                    <a:pt x="44" y="79"/>
                    <a:pt x="44" y="79"/>
                    <a:pt x="44" y="79"/>
                  </a:cubicBezTo>
                  <a:cubicBezTo>
                    <a:pt x="39" y="71"/>
                    <a:pt x="33" y="64"/>
                    <a:pt x="28" y="57"/>
                  </a:cubicBezTo>
                  <a:cubicBezTo>
                    <a:pt x="34" y="64"/>
                    <a:pt x="39" y="72"/>
                    <a:pt x="45" y="79"/>
                  </a:cubicBezTo>
                  <a:cubicBezTo>
                    <a:pt x="53" y="89"/>
                    <a:pt x="53" y="89"/>
                    <a:pt x="53" y="89"/>
                  </a:cubicBezTo>
                  <a:cubicBezTo>
                    <a:pt x="53" y="90"/>
                    <a:pt x="54" y="90"/>
                    <a:pt x="54" y="91"/>
                  </a:cubicBezTo>
                  <a:cubicBezTo>
                    <a:pt x="54" y="91"/>
                    <a:pt x="54" y="91"/>
                    <a:pt x="55" y="92"/>
                  </a:cubicBezTo>
                  <a:cubicBezTo>
                    <a:pt x="55" y="92"/>
                    <a:pt x="56" y="93"/>
                    <a:pt x="57" y="93"/>
                  </a:cubicBezTo>
                  <a:cubicBezTo>
                    <a:pt x="58" y="94"/>
                    <a:pt x="60" y="95"/>
                    <a:pt x="62" y="95"/>
                  </a:cubicBezTo>
                  <a:cubicBezTo>
                    <a:pt x="68" y="96"/>
                    <a:pt x="75" y="94"/>
                    <a:pt x="79" y="90"/>
                  </a:cubicBezTo>
                  <a:cubicBezTo>
                    <a:pt x="82" y="87"/>
                    <a:pt x="83" y="85"/>
                    <a:pt x="84" y="82"/>
                  </a:cubicBezTo>
                  <a:cubicBezTo>
                    <a:pt x="85" y="79"/>
                    <a:pt x="85" y="76"/>
                    <a:pt x="84" y="72"/>
                  </a:cubicBezTo>
                  <a:cubicBezTo>
                    <a:pt x="83" y="72"/>
                    <a:pt x="83" y="72"/>
                    <a:pt x="83" y="75"/>
                  </a:cubicBezTo>
                  <a:cubicBezTo>
                    <a:pt x="83" y="77"/>
                    <a:pt x="83" y="81"/>
                    <a:pt x="81" y="84"/>
                  </a:cubicBezTo>
                  <a:cubicBezTo>
                    <a:pt x="80" y="85"/>
                    <a:pt x="80" y="86"/>
                    <a:pt x="79" y="87"/>
                  </a:cubicBezTo>
                  <a:cubicBezTo>
                    <a:pt x="79" y="88"/>
                    <a:pt x="78" y="88"/>
                    <a:pt x="78" y="88"/>
                  </a:cubicBezTo>
                  <a:cubicBezTo>
                    <a:pt x="78" y="89"/>
                    <a:pt x="77" y="89"/>
                    <a:pt x="77" y="89"/>
                  </a:cubicBezTo>
                  <a:cubicBezTo>
                    <a:pt x="75" y="91"/>
                    <a:pt x="73" y="92"/>
                    <a:pt x="72" y="92"/>
                  </a:cubicBezTo>
                  <a:cubicBezTo>
                    <a:pt x="69" y="93"/>
                    <a:pt x="67" y="93"/>
                    <a:pt x="64" y="93"/>
                  </a:cubicBezTo>
                  <a:cubicBezTo>
                    <a:pt x="62" y="93"/>
                    <a:pt x="60" y="92"/>
                    <a:pt x="58" y="91"/>
                  </a:cubicBezTo>
                  <a:cubicBezTo>
                    <a:pt x="57" y="90"/>
                    <a:pt x="56" y="90"/>
                    <a:pt x="56" y="89"/>
                  </a:cubicBezTo>
                  <a:cubicBezTo>
                    <a:pt x="53" y="85"/>
                    <a:pt x="53" y="85"/>
                    <a:pt x="53" y="85"/>
                  </a:cubicBezTo>
                  <a:cubicBezTo>
                    <a:pt x="47" y="78"/>
                    <a:pt x="47" y="78"/>
                    <a:pt x="47" y="78"/>
                  </a:cubicBezTo>
                  <a:cubicBezTo>
                    <a:pt x="39" y="67"/>
                    <a:pt x="31" y="57"/>
                    <a:pt x="23" y="47"/>
                  </a:cubicBezTo>
                  <a:cubicBezTo>
                    <a:pt x="19" y="42"/>
                    <a:pt x="19" y="42"/>
                    <a:pt x="19" y="42"/>
                  </a:cubicBezTo>
                  <a:cubicBezTo>
                    <a:pt x="19" y="41"/>
                    <a:pt x="18" y="41"/>
                    <a:pt x="18" y="41"/>
                  </a:cubicBezTo>
                  <a:cubicBezTo>
                    <a:pt x="18" y="40"/>
                    <a:pt x="18" y="40"/>
                    <a:pt x="18" y="40"/>
                  </a:cubicBezTo>
                  <a:cubicBezTo>
                    <a:pt x="17" y="39"/>
                    <a:pt x="17" y="38"/>
                    <a:pt x="16" y="37"/>
                  </a:cubicBezTo>
                  <a:cubicBezTo>
                    <a:pt x="15" y="34"/>
                    <a:pt x="14" y="31"/>
                    <a:pt x="14" y="28"/>
                  </a:cubicBezTo>
                  <a:cubicBezTo>
                    <a:pt x="14" y="25"/>
                    <a:pt x="15" y="23"/>
                    <a:pt x="17" y="21"/>
                  </a:cubicBezTo>
                  <a:cubicBezTo>
                    <a:pt x="17" y="21"/>
                    <a:pt x="17" y="20"/>
                    <a:pt x="18" y="20"/>
                  </a:cubicBezTo>
                  <a:cubicBezTo>
                    <a:pt x="18" y="20"/>
                    <a:pt x="18" y="20"/>
                    <a:pt x="19" y="19"/>
                  </a:cubicBezTo>
                  <a:cubicBezTo>
                    <a:pt x="19" y="19"/>
                    <a:pt x="20" y="18"/>
                    <a:pt x="21" y="18"/>
                  </a:cubicBezTo>
                  <a:cubicBezTo>
                    <a:pt x="22" y="17"/>
                    <a:pt x="24" y="16"/>
                    <a:pt x="26" y="16"/>
                  </a:cubicBezTo>
                  <a:cubicBezTo>
                    <a:pt x="28" y="15"/>
                    <a:pt x="30" y="15"/>
                    <a:pt x="32" y="15"/>
                  </a:cubicBezTo>
                  <a:cubicBezTo>
                    <a:pt x="34" y="15"/>
                    <a:pt x="36" y="16"/>
                    <a:pt x="37" y="17"/>
                  </a:cubicBezTo>
                  <a:cubicBezTo>
                    <a:pt x="38" y="17"/>
                    <a:pt x="38" y="17"/>
                    <a:pt x="38" y="18"/>
                  </a:cubicBezTo>
                  <a:cubicBezTo>
                    <a:pt x="39" y="18"/>
                    <a:pt x="39" y="18"/>
                    <a:pt x="39" y="18"/>
                  </a:cubicBezTo>
                  <a:cubicBezTo>
                    <a:pt x="39" y="19"/>
                    <a:pt x="39" y="19"/>
                    <a:pt x="39" y="19"/>
                  </a:cubicBezTo>
                  <a:cubicBezTo>
                    <a:pt x="42" y="22"/>
                    <a:pt x="42" y="22"/>
                    <a:pt x="42" y="22"/>
                  </a:cubicBezTo>
                  <a:cubicBezTo>
                    <a:pt x="48" y="30"/>
                    <a:pt x="48" y="30"/>
                    <a:pt x="48" y="30"/>
                  </a:cubicBezTo>
                  <a:cubicBezTo>
                    <a:pt x="56" y="40"/>
                    <a:pt x="63" y="49"/>
                    <a:pt x="70" y="57"/>
                  </a:cubicBezTo>
                  <a:cubicBezTo>
                    <a:pt x="82" y="70"/>
                    <a:pt x="82" y="62"/>
                    <a:pt x="72" y="47"/>
                  </a:cubicBezTo>
                  <a:cubicBezTo>
                    <a:pt x="72" y="46"/>
                    <a:pt x="72" y="46"/>
                    <a:pt x="72" y="46"/>
                  </a:cubicBezTo>
                  <a:cubicBezTo>
                    <a:pt x="83" y="61"/>
                    <a:pt x="80" y="52"/>
                    <a:pt x="83" y="53"/>
                  </a:cubicBezTo>
                  <a:cubicBezTo>
                    <a:pt x="77" y="45"/>
                    <a:pt x="72" y="38"/>
                    <a:pt x="67" y="30"/>
                  </a:cubicBezTo>
                  <a:cubicBezTo>
                    <a:pt x="61" y="23"/>
                    <a:pt x="61" y="23"/>
                    <a:pt x="61" y="23"/>
                  </a:cubicBezTo>
                  <a:cubicBezTo>
                    <a:pt x="55" y="16"/>
                    <a:pt x="55" y="16"/>
                    <a:pt x="55" y="16"/>
                  </a:cubicBezTo>
                  <a:cubicBezTo>
                    <a:pt x="52" y="12"/>
                    <a:pt x="52" y="12"/>
                    <a:pt x="52" y="12"/>
                  </a:cubicBezTo>
                  <a:cubicBezTo>
                    <a:pt x="50" y="10"/>
                    <a:pt x="50" y="10"/>
                    <a:pt x="50" y="10"/>
                  </a:cubicBezTo>
                  <a:cubicBezTo>
                    <a:pt x="50" y="9"/>
                    <a:pt x="49" y="8"/>
                    <a:pt x="48" y="7"/>
                  </a:cubicBezTo>
                  <a:cubicBezTo>
                    <a:pt x="45" y="4"/>
                    <a:pt x="40" y="2"/>
                    <a:pt x="36" y="1"/>
                  </a:cubicBezTo>
                  <a:cubicBezTo>
                    <a:pt x="31" y="0"/>
                    <a:pt x="27" y="1"/>
                    <a:pt x="23" y="2"/>
                  </a:cubicBezTo>
                  <a:cubicBezTo>
                    <a:pt x="19" y="3"/>
                    <a:pt x="16" y="4"/>
                    <a:pt x="12" y="6"/>
                  </a:cubicBezTo>
                  <a:cubicBezTo>
                    <a:pt x="11" y="7"/>
                    <a:pt x="11" y="7"/>
                    <a:pt x="10" y="8"/>
                  </a:cubicBezTo>
                  <a:cubicBezTo>
                    <a:pt x="9" y="8"/>
                    <a:pt x="9" y="9"/>
                    <a:pt x="9" y="9"/>
                  </a:cubicBezTo>
                  <a:cubicBezTo>
                    <a:pt x="8" y="9"/>
                    <a:pt x="8" y="10"/>
                    <a:pt x="7" y="10"/>
                  </a:cubicBezTo>
                  <a:cubicBezTo>
                    <a:pt x="6" y="12"/>
                    <a:pt x="4" y="13"/>
                    <a:pt x="3" y="15"/>
                  </a:cubicBezTo>
                  <a:cubicBezTo>
                    <a:pt x="1" y="19"/>
                    <a:pt x="0" y="24"/>
                    <a:pt x="0" y="28"/>
                  </a:cubicBezTo>
                  <a:cubicBezTo>
                    <a:pt x="0" y="32"/>
                    <a:pt x="0" y="36"/>
                    <a:pt x="2" y="40"/>
                  </a:cubicBezTo>
                  <a:cubicBezTo>
                    <a:pt x="3" y="43"/>
                    <a:pt x="5" y="47"/>
                    <a:pt x="7" y="50"/>
                  </a:cubicBezTo>
                  <a:lnTo>
                    <a:pt x="14" y="5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1" name="Freeform 34"/>
            <p:cNvSpPr/>
            <p:nvPr/>
          </p:nvSpPr>
          <p:spPr bwMode="auto">
            <a:xfrm>
              <a:off x="5984876" y="954088"/>
              <a:ext cx="222250" cy="431800"/>
            </a:xfrm>
            <a:custGeom>
              <a:avLst/>
              <a:gdLst>
                <a:gd name="T0" fmla="*/ 0 w 59"/>
                <a:gd name="T1" fmla="*/ 87 h 115"/>
                <a:gd name="T2" fmla="*/ 17 w 59"/>
                <a:gd name="T3" fmla="*/ 113 h 115"/>
                <a:gd name="T4" fmla="*/ 47 w 59"/>
                <a:gd name="T5" fmla="*/ 110 h 115"/>
                <a:gd name="T6" fmla="*/ 48 w 59"/>
                <a:gd name="T7" fmla="*/ 108 h 115"/>
                <a:gd name="T8" fmla="*/ 51 w 59"/>
                <a:gd name="T9" fmla="*/ 106 h 115"/>
                <a:gd name="T10" fmla="*/ 58 w 59"/>
                <a:gd name="T11" fmla="*/ 87 h 115"/>
                <a:gd name="T12" fmla="*/ 58 w 59"/>
                <a:gd name="T13" fmla="*/ 73 h 115"/>
                <a:gd name="T14" fmla="*/ 58 w 59"/>
                <a:gd name="T15" fmla="*/ 85 h 115"/>
                <a:gd name="T16" fmla="*/ 57 w 59"/>
                <a:gd name="T17" fmla="*/ 92 h 115"/>
                <a:gd name="T18" fmla="*/ 48 w 59"/>
                <a:gd name="T19" fmla="*/ 108 h 115"/>
                <a:gd name="T20" fmla="*/ 47 w 59"/>
                <a:gd name="T21" fmla="*/ 108 h 115"/>
                <a:gd name="T22" fmla="*/ 29 w 59"/>
                <a:gd name="T23" fmla="*/ 115 h 115"/>
                <a:gd name="T24" fmla="*/ 1 w 59"/>
                <a:gd name="T25" fmla="*/ 92 h 115"/>
                <a:gd name="T26" fmla="*/ 37 w 59"/>
                <a:gd name="T27" fmla="*/ 113 h 115"/>
                <a:gd name="T28" fmla="*/ 48 w 59"/>
                <a:gd name="T29" fmla="*/ 106 h 115"/>
                <a:gd name="T30" fmla="*/ 57 w 59"/>
                <a:gd name="T31" fmla="*/ 87 h 115"/>
                <a:gd name="T32" fmla="*/ 57 w 59"/>
                <a:gd name="T33" fmla="*/ 53 h 115"/>
                <a:gd name="T34" fmla="*/ 59 w 59"/>
                <a:gd name="T35" fmla="*/ 30 h 115"/>
                <a:gd name="T36" fmla="*/ 43 w 59"/>
                <a:gd name="T37" fmla="*/ 2 h 115"/>
                <a:gd name="T38" fmla="*/ 57 w 59"/>
                <a:gd name="T39" fmla="*/ 25 h 115"/>
                <a:gd name="T40" fmla="*/ 57 w 59"/>
                <a:gd name="T41" fmla="*/ 31 h 115"/>
                <a:gd name="T42" fmla="*/ 56 w 59"/>
                <a:gd name="T43" fmla="*/ 81 h 115"/>
                <a:gd name="T44" fmla="*/ 56 w 59"/>
                <a:gd name="T45" fmla="*/ 88 h 115"/>
                <a:gd name="T46" fmla="*/ 47 w 59"/>
                <a:gd name="T47" fmla="*/ 105 h 115"/>
                <a:gd name="T48" fmla="*/ 46 w 59"/>
                <a:gd name="T49" fmla="*/ 107 h 115"/>
                <a:gd name="T50" fmla="*/ 41 w 59"/>
                <a:gd name="T51" fmla="*/ 110 h 115"/>
                <a:gd name="T52" fmla="*/ 46 w 59"/>
                <a:gd name="T53" fmla="*/ 106 h 115"/>
                <a:gd name="T54" fmla="*/ 55 w 59"/>
                <a:gd name="T55" fmla="*/ 93 h 115"/>
                <a:gd name="T56" fmla="*/ 55 w 59"/>
                <a:gd name="T57" fmla="*/ 79 h 115"/>
                <a:gd name="T58" fmla="*/ 56 w 59"/>
                <a:gd name="T59" fmla="*/ 26 h 115"/>
                <a:gd name="T60" fmla="*/ 39 w 59"/>
                <a:gd name="T61" fmla="*/ 1 h 115"/>
                <a:gd name="T62" fmla="*/ 31 w 59"/>
                <a:gd name="T63" fmla="*/ 4 h 115"/>
                <a:gd name="T64" fmla="*/ 41 w 59"/>
                <a:gd name="T65" fmla="*/ 9 h 115"/>
                <a:gd name="T66" fmla="*/ 48 w 59"/>
                <a:gd name="T67" fmla="*/ 49 h 115"/>
                <a:gd name="T68" fmla="*/ 47 w 59"/>
                <a:gd name="T69" fmla="*/ 86 h 115"/>
                <a:gd name="T70" fmla="*/ 47 w 59"/>
                <a:gd name="T71" fmla="*/ 89 h 115"/>
                <a:gd name="T72" fmla="*/ 47 w 59"/>
                <a:gd name="T73" fmla="*/ 76 h 115"/>
                <a:gd name="T74" fmla="*/ 39 w 59"/>
                <a:gd name="T75" fmla="*/ 11 h 115"/>
                <a:gd name="T76" fmla="*/ 46 w 59"/>
                <a:gd name="T77" fmla="*/ 25 h 115"/>
                <a:gd name="T78" fmla="*/ 46 w 59"/>
                <a:gd name="T79" fmla="*/ 37 h 115"/>
                <a:gd name="T80" fmla="*/ 45 w 59"/>
                <a:gd name="T81" fmla="*/ 86 h 115"/>
                <a:gd name="T82" fmla="*/ 44 w 59"/>
                <a:gd name="T83" fmla="*/ 92 h 115"/>
                <a:gd name="T84" fmla="*/ 39 w 59"/>
                <a:gd name="T85" fmla="*/ 98 h 115"/>
                <a:gd name="T86" fmla="*/ 34 w 59"/>
                <a:gd name="T87" fmla="*/ 101 h 115"/>
                <a:gd name="T88" fmla="*/ 18 w 59"/>
                <a:gd name="T89" fmla="*/ 96 h 115"/>
                <a:gd name="T90" fmla="*/ 14 w 59"/>
                <a:gd name="T91" fmla="*/ 85 h 115"/>
                <a:gd name="T92" fmla="*/ 14 w 59"/>
                <a:gd name="T93" fmla="*/ 36 h 115"/>
                <a:gd name="T94" fmla="*/ 14 w 59"/>
                <a:gd name="T95" fmla="*/ 26 h 115"/>
                <a:gd name="T96" fmla="*/ 22 w 59"/>
                <a:gd name="T97" fmla="*/ 13 h 115"/>
                <a:gd name="T98" fmla="*/ 30 w 59"/>
                <a:gd name="T99" fmla="*/ 9 h 115"/>
                <a:gd name="T100" fmla="*/ 13 w 59"/>
                <a:gd name="T101" fmla="*/ 10 h 115"/>
                <a:gd name="T102" fmla="*/ 23 w 59"/>
                <a:gd name="T103" fmla="*/ 2 h 115"/>
                <a:gd name="T104" fmla="*/ 0 w 59"/>
                <a:gd name="T105" fmla="*/ 24 h 115"/>
                <a:gd name="T106" fmla="*/ 0 w 59"/>
                <a:gd name="T107" fmla="*/ 3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 h="115">
                  <a:moveTo>
                    <a:pt x="0" y="83"/>
                  </a:moveTo>
                  <a:cubicBezTo>
                    <a:pt x="0" y="85"/>
                    <a:pt x="0" y="85"/>
                    <a:pt x="0" y="85"/>
                  </a:cubicBezTo>
                  <a:cubicBezTo>
                    <a:pt x="0" y="87"/>
                    <a:pt x="0" y="87"/>
                    <a:pt x="0" y="87"/>
                  </a:cubicBezTo>
                  <a:cubicBezTo>
                    <a:pt x="0" y="87"/>
                    <a:pt x="0" y="88"/>
                    <a:pt x="0" y="88"/>
                  </a:cubicBezTo>
                  <a:cubicBezTo>
                    <a:pt x="0" y="90"/>
                    <a:pt x="0" y="92"/>
                    <a:pt x="1" y="94"/>
                  </a:cubicBezTo>
                  <a:cubicBezTo>
                    <a:pt x="3" y="103"/>
                    <a:pt x="9" y="109"/>
                    <a:pt x="17" y="113"/>
                  </a:cubicBezTo>
                  <a:cubicBezTo>
                    <a:pt x="21" y="115"/>
                    <a:pt x="25" y="115"/>
                    <a:pt x="29" y="115"/>
                  </a:cubicBezTo>
                  <a:cubicBezTo>
                    <a:pt x="33" y="115"/>
                    <a:pt x="37" y="115"/>
                    <a:pt x="41" y="113"/>
                  </a:cubicBezTo>
                  <a:cubicBezTo>
                    <a:pt x="43" y="112"/>
                    <a:pt x="45" y="111"/>
                    <a:pt x="47" y="110"/>
                  </a:cubicBezTo>
                  <a:cubicBezTo>
                    <a:pt x="47" y="109"/>
                    <a:pt x="48" y="109"/>
                    <a:pt x="48" y="109"/>
                  </a:cubicBezTo>
                  <a:cubicBezTo>
                    <a:pt x="48" y="108"/>
                    <a:pt x="48" y="108"/>
                    <a:pt x="48" y="108"/>
                  </a:cubicBezTo>
                  <a:cubicBezTo>
                    <a:pt x="48" y="108"/>
                    <a:pt x="48" y="108"/>
                    <a:pt x="48" y="108"/>
                  </a:cubicBezTo>
                  <a:cubicBezTo>
                    <a:pt x="48" y="108"/>
                    <a:pt x="48" y="108"/>
                    <a:pt x="48" y="108"/>
                  </a:cubicBezTo>
                  <a:cubicBezTo>
                    <a:pt x="49" y="108"/>
                    <a:pt x="49" y="108"/>
                    <a:pt x="49" y="108"/>
                  </a:cubicBezTo>
                  <a:cubicBezTo>
                    <a:pt x="50" y="107"/>
                    <a:pt x="50" y="106"/>
                    <a:pt x="51" y="106"/>
                  </a:cubicBezTo>
                  <a:cubicBezTo>
                    <a:pt x="54" y="103"/>
                    <a:pt x="56" y="99"/>
                    <a:pt x="57" y="94"/>
                  </a:cubicBezTo>
                  <a:cubicBezTo>
                    <a:pt x="58" y="92"/>
                    <a:pt x="58" y="90"/>
                    <a:pt x="58" y="88"/>
                  </a:cubicBezTo>
                  <a:cubicBezTo>
                    <a:pt x="58" y="88"/>
                    <a:pt x="58" y="87"/>
                    <a:pt x="58" y="87"/>
                  </a:cubicBezTo>
                  <a:cubicBezTo>
                    <a:pt x="58" y="86"/>
                    <a:pt x="58" y="86"/>
                    <a:pt x="58" y="86"/>
                  </a:cubicBezTo>
                  <a:cubicBezTo>
                    <a:pt x="58" y="83"/>
                    <a:pt x="58" y="83"/>
                    <a:pt x="58" y="83"/>
                  </a:cubicBezTo>
                  <a:cubicBezTo>
                    <a:pt x="58" y="73"/>
                    <a:pt x="58" y="73"/>
                    <a:pt x="58" y="73"/>
                  </a:cubicBezTo>
                  <a:cubicBezTo>
                    <a:pt x="59" y="54"/>
                    <a:pt x="59" y="54"/>
                    <a:pt x="59" y="54"/>
                  </a:cubicBezTo>
                  <a:cubicBezTo>
                    <a:pt x="58" y="79"/>
                    <a:pt x="58" y="79"/>
                    <a:pt x="58" y="79"/>
                  </a:cubicBezTo>
                  <a:cubicBezTo>
                    <a:pt x="58" y="85"/>
                    <a:pt x="58" y="85"/>
                    <a:pt x="58" y="85"/>
                  </a:cubicBezTo>
                  <a:cubicBezTo>
                    <a:pt x="58" y="86"/>
                    <a:pt x="58" y="86"/>
                    <a:pt x="58" y="86"/>
                  </a:cubicBezTo>
                  <a:cubicBezTo>
                    <a:pt x="58" y="87"/>
                    <a:pt x="58" y="88"/>
                    <a:pt x="58" y="88"/>
                  </a:cubicBezTo>
                  <a:cubicBezTo>
                    <a:pt x="58" y="90"/>
                    <a:pt x="58" y="91"/>
                    <a:pt x="57" y="92"/>
                  </a:cubicBezTo>
                  <a:cubicBezTo>
                    <a:pt x="57" y="97"/>
                    <a:pt x="54" y="102"/>
                    <a:pt x="50" y="106"/>
                  </a:cubicBezTo>
                  <a:cubicBezTo>
                    <a:pt x="50" y="107"/>
                    <a:pt x="49" y="107"/>
                    <a:pt x="49" y="108"/>
                  </a:cubicBezTo>
                  <a:cubicBezTo>
                    <a:pt x="48" y="108"/>
                    <a:pt x="48" y="108"/>
                    <a:pt x="48" y="108"/>
                  </a:cubicBezTo>
                  <a:cubicBezTo>
                    <a:pt x="48" y="108"/>
                    <a:pt x="48" y="108"/>
                    <a:pt x="48" y="108"/>
                  </a:cubicBezTo>
                  <a:cubicBezTo>
                    <a:pt x="48" y="108"/>
                    <a:pt x="48" y="108"/>
                    <a:pt x="48" y="108"/>
                  </a:cubicBezTo>
                  <a:cubicBezTo>
                    <a:pt x="47" y="108"/>
                    <a:pt x="47" y="108"/>
                    <a:pt x="47" y="108"/>
                  </a:cubicBezTo>
                  <a:cubicBezTo>
                    <a:pt x="46" y="109"/>
                    <a:pt x="45" y="110"/>
                    <a:pt x="44" y="111"/>
                  </a:cubicBezTo>
                  <a:cubicBezTo>
                    <a:pt x="42" y="112"/>
                    <a:pt x="39" y="113"/>
                    <a:pt x="37" y="114"/>
                  </a:cubicBezTo>
                  <a:cubicBezTo>
                    <a:pt x="34" y="115"/>
                    <a:pt x="32" y="115"/>
                    <a:pt x="29" y="115"/>
                  </a:cubicBezTo>
                  <a:cubicBezTo>
                    <a:pt x="27" y="115"/>
                    <a:pt x="24" y="115"/>
                    <a:pt x="21" y="114"/>
                  </a:cubicBezTo>
                  <a:cubicBezTo>
                    <a:pt x="11" y="111"/>
                    <a:pt x="3" y="103"/>
                    <a:pt x="1" y="92"/>
                  </a:cubicBezTo>
                  <a:cubicBezTo>
                    <a:pt x="1" y="92"/>
                    <a:pt x="1" y="93"/>
                    <a:pt x="1" y="92"/>
                  </a:cubicBezTo>
                  <a:cubicBezTo>
                    <a:pt x="4" y="102"/>
                    <a:pt x="12" y="110"/>
                    <a:pt x="22" y="113"/>
                  </a:cubicBezTo>
                  <a:cubicBezTo>
                    <a:pt x="24" y="114"/>
                    <a:pt x="27" y="114"/>
                    <a:pt x="30" y="114"/>
                  </a:cubicBezTo>
                  <a:cubicBezTo>
                    <a:pt x="32" y="114"/>
                    <a:pt x="35" y="114"/>
                    <a:pt x="37" y="113"/>
                  </a:cubicBezTo>
                  <a:cubicBezTo>
                    <a:pt x="40" y="112"/>
                    <a:pt x="42" y="111"/>
                    <a:pt x="44" y="110"/>
                  </a:cubicBezTo>
                  <a:cubicBezTo>
                    <a:pt x="45" y="109"/>
                    <a:pt x="46" y="108"/>
                    <a:pt x="47" y="107"/>
                  </a:cubicBezTo>
                  <a:cubicBezTo>
                    <a:pt x="47" y="107"/>
                    <a:pt x="48" y="107"/>
                    <a:pt x="48" y="106"/>
                  </a:cubicBezTo>
                  <a:cubicBezTo>
                    <a:pt x="49" y="106"/>
                    <a:pt x="49" y="106"/>
                    <a:pt x="50" y="105"/>
                  </a:cubicBezTo>
                  <a:cubicBezTo>
                    <a:pt x="54" y="101"/>
                    <a:pt x="56" y="96"/>
                    <a:pt x="57" y="91"/>
                  </a:cubicBezTo>
                  <a:cubicBezTo>
                    <a:pt x="57" y="90"/>
                    <a:pt x="57" y="89"/>
                    <a:pt x="57" y="87"/>
                  </a:cubicBezTo>
                  <a:cubicBezTo>
                    <a:pt x="57" y="84"/>
                    <a:pt x="57" y="84"/>
                    <a:pt x="57" y="84"/>
                  </a:cubicBezTo>
                  <a:cubicBezTo>
                    <a:pt x="57" y="78"/>
                    <a:pt x="57" y="78"/>
                    <a:pt x="57" y="78"/>
                  </a:cubicBezTo>
                  <a:cubicBezTo>
                    <a:pt x="58" y="70"/>
                    <a:pt x="58" y="61"/>
                    <a:pt x="57" y="53"/>
                  </a:cubicBezTo>
                  <a:cubicBezTo>
                    <a:pt x="59" y="53"/>
                    <a:pt x="59" y="53"/>
                    <a:pt x="59" y="53"/>
                  </a:cubicBezTo>
                  <a:cubicBezTo>
                    <a:pt x="59" y="35"/>
                    <a:pt x="59" y="35"/>
                    <a:pt x="59" y="35"/>
                  </a:cubicBezTo>
                  <a:cubicBezTo>
                    <a:pt x="59" y="30"/>
                    <a:pt x="59" y="30"/>
                    <a:pt x="59" y="30"/>
                  </a:cubicBezTo>
                  <a:cubicBezTo>
                    <a:pt x="59" y="28"/>
                    <a:pt x="59" y="27"/>
                    <a:pt x="59" y="25"/>
                  </a:cubicBezTo>
                  <a:cubicBezTo>
                    <a:pt x="59" y="21"/>
                    <a:pt x="58" y="17"/>
                    <a:pt x="56" y="13"/>
                  </a:cubicBezTo>
                  <a:cubicBezTo>
                    <a:pt x="53" y="7"/>
                    <a:pt x="48" y="4"/>
                    <a:pt x="43" y="2"/>
                  </a:cubicBezTo>
                  <a:cubicBezTo>
                    <a:pt x="48" y="5"/>
                    <a:pt x="52" y="10"/>
                    <a:pt x="54" y="15"/>
                  </a:cubicBezTo>
                  <a:cubicBezTo>
                    <a:pt x="55" y="17"/>
                    <a:pt x="56" y="20"/>
                    <a:pt x="57" y="23"/>
                  </a:cubicBezTo>
                  <a:cubicBezTo>
                    <a:pt x="57" y="24"/>
                    <a:pt x="57" y="25"/>
                    <a:pt x="57" y="25"/>
                  </a:cubicBezTo>
                  <a:cubicBezTo>
                    <a:pt x="57" y="26"/>
                    <a:pt x="57" y="26"/>
                    <a:pt x="57" y="26"/>
                  </a:cubicBezTo>
                  <a:cubicBezTo>
                    <a:pt x="57" y="27"/>
                    <a:pt x="57" y="27"/>
                    <a:pt x="57" y="27"/>
                  </a:cubicBezTo>
                  <a:cubicBezTo>
                    <a:pt x="57" y="31"/>
                    <a:pt x="57" y="31"/>
                    <a:pt x="57" y="31"/>
                  </a:cubicBezTo>
                  <a:cubicBezTo>
                    <a:pt x="56" y="40"/>
                    <a:pt x="56" y="50"/>
                    <a:pt x="56" y="59"/>
                  </a:cubicBezTo>
                  <a:cubicBezTo>
                    <a:pt x="56" y="74"/>
                    <a:pt x="56" y="74"/>
                    <a:pt x="56" y="74"/>
                  </a:cubicBezTo>
                  <a:cubicBezTo>
                    <a:pt x="56" y="81"/>
                    <a:pt x="56" y="81"/>
                    <a:pt x="56" y="81"/>
                  </a:cubicBezTo>
                  <a:cubicBezTo>
                    <a:pt x="56" y="85"/>
                    <a:pt x="56" y="85"/>
                    <a:pt x="56" y="85"/>
                  </a:cubicBezTo>
                  <a:cubicBezTo>
                    <a:pt x="56" y="86"/>
                    <a:pt x="56" y="86"/>
                    <a:pt x="56" y="86"/>
                  </a:cubicBezTo>
                  <a:cubicBezTo>
                    <a:pt x="56" y="87"/>
                    <a:pt x="56" y="88"/>
                    <a:pt x="56" y="88"/>
                  </a:cubicBezTo>
                  <a:cubicBezTo>
                    <a:pt x="55" y="91"/>
                    <a:pt x="55" y="94"/>
                    <a:pt x="54" y="97"/>
                  </a:cubicBezTo>
                  <a:cubicBezTo>
                    <a:pt x="53" y="99"/>
                    <a:pt x="51" y="102"/>
                    <a:pt x="49" y="104"/>
                  </a:cubicBezTo>
                  <a:cubicBezTo>
                    <a:pt x="48" y="104"/>
                    <a:pt x="48" y="105"/>
                    <a:pt x="47" y="105"/>
                  </a:cubicBezTo>
                  <a:cubicBezTo>
                    <a:pt x="47" y="106"/>
                    <a:pt x="47" y="106"/>
                    <a:pt x="47" y="106"/>
                  </a:cubicBezTo>
                  <a:cubicBezTo>
                    <a:pt x="46" y="106"/>
                    <a:pt x="46" y="106"/>
                    <a:pt x="46" y="106"/>
                  </a:cubicBezTo>
                  <a:cubicBezTo>
                    <a:pt x="46" y="107"/>
                    <a:pt x="46" y="107"/>
                    <a:pt x="46" y="107"/>
                  </a:cubicBezTo>
                  <a:cubicBezTo>
                    <a:pt x="45" y="107"/>
                    <a:pt x="44" y="108"/>
                    <a:pt x="43" y="109"/>
                  </a:cubicBezTo>
                  <a:cubicBezTo>
                    <a:pt x="40" y="110"/>
                    <a:pt x="37" y="111"/>
                    <a:pt x="35" y="112"/>
                  </a:cubicBezTo>
                  <a:cubicBezTo>
                    <a:pt x="37" y="111"/>
                    <a:pt x="39" y="111"/>
                    <a:pt x="41" y="110"/>
                  </a:cubicBezTo>
                  <a:cubicBezTo>
                    <a:pt x="42" y="109"/>
                    <a:pt x="44" y="108"/>
                    <a:pt x="45" y="108"/>
                  </a:cubicBezTo>
                  <a:cubicBezTo>
                    <a:pt x="45" y="107"/>
                    <a:pt x="46" y="107"/>
                    <a:pt x="46" y="106"/>
                  </a:cubicBezTo>
                  <a:cubicBezTo>
                    <a:pt x="46" y="106"/>
                    <a:pt x="46" y="106"/>
                    <a:pt x="46" y="106"/>
                  </a:cubicBezTo>
                  <a:cubicBezTo>
                    <a:pt x="46" y="106"/>
                    <a:pt x="46" y="106"/>
                    <a:pt x="46" y="106"/>
                  </a:cubicBezTo>
                  <a:cubicBezTo>
                    <a:pt x="47" y="105"/>
                    <a:pt x="47" y="105"/>
                    <a:pt x="47" y="105"/>
                  </a:cubicBezTo>
                  <a:cubicBezTo>
                    <a:pt x="51" y="102"/>
                    <a:pt x="54" y="97"/>
                    <a:pt x="55" y="93"/>
                  </a:cubicBezTo>
                  <a:cubicBezTo>
                    <a:pt x="55" y="91"/>
                    <a:pt x="55" y="90"/>
                    <a:pt x="55" y="89"/>
                  </a:cubicBezTo>
                  <a:cubicBezTo>
                    <a:pt x="55" y="88"/>
                    <a:pt x="55" y="86"/>
                    <a:pt x="55" y="85"/>
                  </a:cubicBezTo>
                  <a:cubicBezTo>
                    <a:pt x="55" y="79"/>
                    <a:pt x="55" y="79"/>
                    <a:pt x="55" y="79"/>
                  </a:cubicBezTo>
                  <a:cubicBezTo>
                    <a:pt x="55" y="75"/>
                    <a:pt x="55" y="71"/>
                    <a:pt x="56" y="67"/>
                  </a:cubicBezTo>
                  <a:cubicBezTo>
                    <a:pt x="56" y="55"/>
                    <a:pt x="56" y="45"/>
                    <a:pt x="56" y="34"/>
                  </a:cubicBezTo>
                  <a:cubicBezTo>
                    <a:pt x="56" y="26"/>
                    <a:pt x="56" y="26"/>
                    <a:pt x="56" y="26"/>
                  </a:cubicBezTo>
                  <a:cubicBezTo>
                    <a:pt x="56" y="23"/>
                    <a:pt x="56" y="20"/>
                    <a:pt x="54" y="17"/>
                  </a:cubicBezTo>
                  <a:cubicBezTo>
                    <a:pt x="52" y="11"/>
                    <a:pt x="48" y="6"/>
                    <a:pt x="43" y="3"/>
                  </a:cubicBezTo>
                  <a:cubicBezTo>
                    <a:pt x="41" y="2"/>
                    <a:pt x="40" y="1"/>
                    <a:pt x="39" y="1"/>
                  </a:cubicBezTo>
                  <a:cubicBezTo>
                    <a:pt x="37" y="0"/>
                    <a:pt x="35" y="0"/>
                    <a:pt x="34" y="0"/>
                  </a:cubicBezTo>
                  <a:cubicBezTo>
                    <a:pt x="31" y="1"/>
                    <a:pt x="29" y="2"/>
                    <a:pt x="29" y="3"/>
                  </a:cubicBezTo>
                  <a:cubicBezTo>
                    <a:pt x="29" y="3"/>
                    <a:pt x="30" y="4"/>
                    <a:pt x="31" y="4"/>
                  </a:cubicBezTo>
                  <a:cubicBezTo>
                    <a:pt x="32" y="5"/>
                    <a:pt x="33" y="5"/>
                    <a:pt x="35" y="6"/>
                  </a:cubicBezTo>
                  <a:cubicBezTo>
                    <a:pt x="36" y="6"/>
                    <a:pt x="38" y="7"/>
                    <a:pt x="39" y="8"/>
                  </a:cubicBezTo>
                  <a:cubicBezTo>
                    <a:pt x="40" y="8"/>
                    <a:pt x="41" y="9"/>
                    <a:pt x="41" y="9"/>
                  </a:cubicBezTo>
                  <a:cubicBezTo>
                    <a:pt x="41" y="10"/>
                    <a:pt x="41" y="10"/>
                    <a:pt x="40" y="10"/>
                  </a:cubicBezTo>
                  <a:cubicBezTo>
                    <a:pt x="45" y="14"/>
                    <a:pt x="49" y="21"/>
                    <a:pt x="48" y="27"/>
                  </a:cubicBezTo>
                  <a:cubicBezTo>
                    <a:pt x="48" y="49"/>
                    <a:pt x="48" y="49"/>
                    <a:pt x="48" y="49"/>
                  </a:cubicBezTo>
                  <a:cubicBezTo>
                    <a:pt x="48" y="58"/>
                    <a:pt x="48" y="67"/>
                    <a:pt x="48" y="76"/>
                  </a:cubicBezTo>
                  <a:cubicBezTo>
                    <a:pt x="47" y="83"/>
                    <a:pt x="47" y="83"/>
                    <a:pt x="47" y="83"/>
                  </a:cubicBezTo>
                  <a:cubicBezTo>
                    <a:pt x="47" y="86"/>
                    <a:pt x="47" y="86"/>
                    <a:pt x="47" y="86"/>
                  </a:cubicBezTo>
                  <a:cubicBezTo>
                    <a:pt x="47" y="87"/>
                    <a:pt x="47" y="88"/>
                    <a:pt x="47" y="89"/>
                  </a:cubicBezTo>
                  <a:cubicBezTo>
                    <a:pt x="46" y="93"/>
                    <a:pt x="45" y="96"/>
                    <a:pt x="42" y="98"/>
                  </a:cubicBezTo>
                  <a:cubicBezTo>
                    <a:pt x="45" y="96"/>
                    <a:pt x="46" y="93"/>
                    <a:pt x="47" y="89"/>
                  </a:cubicBezTo>
                  <a:cubicBezTo>
                    <a:pt x="47" y="88"/>
                    <a:pt x="47" y="87"/>
                    <a:pt x="47" y="86"/>
                  </a:cubicBezTo>
                  <a:cubicBezTo>
                    <a:pt x="47" y="83"/>
                    <a:pt x="47" y="83"/>
                    <a:pt x="47" y="83"/>
                  </a:cubicBezTo>
                  <a:cubicBezTo>
                    <a:pt x="47" y="76"/>
                    <a:pt x="47" y="76"/>
                    <a:pt x="47" y="76"/>
                  </a:cubicBezTo>
                  <a:cubicBezTo>
                    <a:pt x="48" y="49"/>
                    <a:pt x="48" y="49"/>
                    <a:pt x="48" y="49"/>
                  </a:cubicBezTo>
                  <a:cubicBezTo>
                    <a:pt x="48" y="27"/>
                    <a:pt x="48" y="27"/>
                    <a:pt x="48" y="27"/>
                  </a:cubicBezTo>
                  <a:cubicBezTo>
                    <a:pt x="48" y="20"/>
                    <a:pt x="45" y="14"/>
                    <a:pt x="39" y="11"/>
                  </a:cubicBezTo>
                  <a:cubicBezTo>
                    <a:pt x="38" y="11"/>
                    <a:pt x="38" y="12"/>
                    <a:pt x="40" y="14"/>
                  </a:cubicBezTo>
                  <a:cubicBezTo>
                    <a:pt x="41" y="15"/>
                    <a:pt x="44" y="18"/>
                    <a:pt x="45" y="22"/>
                  </a:cubicBezTo>
                  <a:cubicBezTo>
                    <a:pt x="46" y="23"/>
                    <a:pt x="46" y="24"/>
                    <a:pt x="46" y="25"/>
                  </a:cubicBezTo>
                  <a:cubicBezTo>
                    <a:pt x="46" y="26"/>
                    <a:pt x="46" y="26"/>
                    <a:pt x="46" y="27"/>
                  </a:cubicBezTo>
                  <a:cubicBezTo>
                    <a:pt x="46" y="29"/>
                    <a:pt x="46" y="29"/>
                    <a:pt x="46" y="29"/>
                  </a:cubicBezTo>
                  <a:cubicBezTo>
                    <a:pt x="46" y="32"/>
                    <a:pt x="46" y="35"/>
                    <a:pt x="46" y="37"/>
                  </a:cubicBezTo>
                  <a:cubicBezTo>
                    <a:pt x="45" y="49"/>
                    <a:pt x="45" y="62"/>
                    <a:pt x="45" y="75"/>
                  </a:cubicBezTo>
                  <a:cubicBezTo>
                    <a:pt x="45" y="85"/>
                    <a:pt x="45" y="85"/>
                    <a:pt x="45" y="85"/>
                  </a:cubicBezTo>
                  <a:cubicBezTo>
                    <a:pt x="45" y="86"/>
                    <a:pt x="45" y="86"/>
                    <a:pt x="45" y="86"/>
                  </a:cubicBezTo>
                  <a:cubicBezTo>
                    <a:pt x="45" y="87"/>
                    <a:pt x="45" y="87"/>
                    <a:pt x="45" y="87"/>
                  </a:cubicBezTo>
                  <a:cubicBezTo>
                    <a:pt x="45" y="88"/>
                    <a:pt x="45" y="89"/>
                    <a:pt x="45" y="89"/>
                  </a:cubicBezTo>
                  <a:cubicBezTo>
                    <a:pt x="44" y="90"/>
                    <a:pt x="44" y="91"/>
                    <a:pt x="44" y="92"/>
                  </a:cubicBezTo>
                  <a:cubicBezTo>
                    <a:pt x="43" y="94"/>
                    <a:pt x="42" y="96"/>
                    <a:pt x="40" y="97"/>
                  </a:cubicBezTo>
                  <a:cubicBezTo>
                    <a:pt x="40" y="97"/>
                    <a:pt x="40" y="97"/>
                    <a:pt x="40" y="97"/>
                  </a:cubicBezTo>
                  <a:cubicBezTo>
                    <a:pt x="40" y="98"/>
                    <a:pt x="39" y="98"/>
                    <a:pt x="39" y="98"/>
                  </a:cubicBezTo>
                  <a:cubicBezTo>
                    <a:pt x="39" y="98"/>
                    <a:pt x="39" y="98"/>
                    <a:pt x="38" y="99"/>
                  </a:cubicBezTo>
                  <a:cubicBezTo>
                    <a:pt x="38" y="99"/>
                    <a:pt x="38" y="99"/>
                    <a:pt x="37" y="99"/>
                  </a:cubicBezTo>
                  <a:cubicBezTo>
                    <a:pt x="36" y="100"/>
                    <a:pt x="35" y="100"/>
                    <a:pt x="34" y="101"/>
                  </a:cubicBezTo>
                  <a:cubicBezTo>
                    <a:pt x="33" y="101"/>
                    <a:pt x="31" y="101"/>
                    <a:pt x="30" y="101"/>
                  </a:cubicBezTo>
                  <a:cubicBezTo>
                    <a:pt x="28" y="101"/>
                    <a:pt x="27" y="101"/>
                    <a:pt x="25" y="101"/>
                  </a:cubicBezTo>
                  <a:cubicBezTo>
                    <a:pt x="22" y="100"/>
                    <a:pt x="20" y="98"/>
                    <a:pt x="18" y="96"/>
                  </a:cubicBezTo>
                  <a:cubicBezTo>
                    <a:pt x="16" y="93"/>
                    <a:pt x="14" y="90"/>
                    <a:pt x="14" y="87"/>
                  </a:cubicBezTo>
                  <a:cubicBezTo>
                    <a:pt x="14" y="87"/>
                    <a:pt x="14" y="87"/>
                    <a:pt x="14" y="86"/>
                  </a:cubicBezTo>
                  <a:cubicBezTo>
                    <a:pt x="14" y="85"/>
                    <a:pt x="14" y="85"/>
                    <a:pt x="14" y="85"/>
                  </a:cubicBezTo>
                  <a:cubicBezTo>
                    <a:pt x="14" y="81"/>
                    <a:pt x="14" y="81"/>
                    <a:pt x="14" y="81"/>
                  </a:cubicBezTo>
                  <a:cubicBezTo>
                    <a:pt x="14" y="75"/>
                    <a:pt x="14" y="75"/>
                    <a:pt x="14" y="75"/>
                  </a:cubicBezTo>
                  <a:cubicBezTo>
                    <a:pt x="14" y="62"/>
                    <a:pt x="14" y="49"/>
                    <a:pt x="14" y="36"/>
                  </a:cubicBezTo>
                  <a:cubicBezTo>
                    <a:pt x="14" y="27"/>
                    <a:pt x="14" y="27"/>
                    <a:pt x="14" y="27"/>
                  </a:cubicBezTo>
                  <a:cubicBezTo>
                    <a:pt x="14" y="26"/>
                    <a:pt x="14" y="26"/>
                    <a:pt x="14" y="26"/>
                  </a:cubicBezTo>
                  <a:cubicBezTo>
                    <a:pt x="14" y="26"/>
                    <a:pt x="14" y="26"/>
                    <a:pt x="14" y="26"/>
                  </a:cubicBezTo>
                  <a:cubicBezTo>
                    <a:pt x="14" y="25"/>
                    <a:pt x="14" y="25"/>
                    <a:pt x="14" y="24"/>
                  </a:cubicBezTo>
                  <a:cubicBezTo>
                    <a:pt x="14" y="23"/>
                    <a:pt x="14" y="22"/>
                    <a:pt x="15" y="21"/>
                  </a:cubicBezTo>
                  <a:cubicBezTo>
                    <a:pt x="16" y="18"/>
                    <a:pt x="19" y="15"/>
                    <a:pt x="22" y="13"/>
                  </a:cubicBezTo>
                  <a:cubicBezTo>
                    <a:pt x="25" y="11"/>
                    <a:pt x="27" y="10"/>
                    <a:pt x="28" y="10"/>
                  </a:cubicBezTo>
                  <a:cubicBezTo>
                    <a:pt x="29" y="10"/>
                    <a:pt x="29" y="9"/>
                    <a:pt x="29" y="9"/>
                  </a:cubicBezTo>
                  <a:cubicBezTo>
                    <a:pt x="29" y="9"/>
                    <a:pt x="30" y="9"/>
                    <a:pt x="30" y="9"/>
                  </a:cubicBezTo>
                  <a:cubicBezTo>
                    <a:pt x="30" y="8"/>
                    <a:pt x="30" y="8"/>
                    <a:pt x="29" y="8"/>
                  </a:cubicBezTo>
                  <a:cubicBezTo>
                    <a:pt x="28" y="7"/>
                    <a:pt x="27" y="6"/>
                    <a:pt x="24" y="6"/>
                  </a:cubicBezTo>
                  <a:cubicBezTo>
                    <a:pt x="21" y="6"/>
                    <a:pt x="17" y="7"/>
                    <a:pt x="13" y="10"/>
                  </a:cubicBezTo>
                  <a:cubicBezTo>
                    <a:pt x="13" y="9"/>
                    <a:pt x="13" y="9"/>
                    <a:pt x="13" y="9"/>
                  </a:cubicBezTo>
                  <a:cubicBezTo>
                    <a:pt x="16" y="6"/>
                    <a:pt x="19" y="5"/>
                    <a:pt x="21" y="4"/>
                  </a:cubicBezTo>
                  <a:cubicBezTo>
                    <a:pt x="22" y="3"/>
                    <a:pt x="23" y="3"/>
                    <a:pt x="23" y="2"/>
                  </a:cubicBezTo>
                  <a:cubicBezTo>
                    <a:pt x="23" y="1"/>
                    <a:pt x="21" y="1"/>
                    <a:pt x="22" y="0"/>
                  </a:cubicBezTo>
                  <a:cubicBezTo>
                    <a:pt x="17" y="1"/>
                    <a:pt x="12" y="4"/>
                    <a:pt x="8" y="8"/>
                  </a:cubicBezTo>
                  <a:cubicBezTo>
                    <a:pt x="4" y="12"/>
                    <a:pt x="1" y="18"/>
                    <a:pt x="0" y="24"/>
                  </a:cubicBezTo>
                  <a:cubicBezTo>
                    <a:pt x="0" y="25"/>
                    <a:pt x="0" y="26"/>
                    <a:pt x="0" y="27"/>
                  </a:cubicBezTo>
                  <a:cubicBezTo>
                    <a:pt x="0" y="29"/>
                    <a:pt x="0" y="29"/>
                    <a:pt x="0" y="29"/>
                  </a:cubicBezTo>
                  <a:cubicBezTo>
                    <a:pt x="0" y="34"/>
                    <a:pt x="0" y="34"/>
                    <a:pt x="0" y="34"/>
                  </a:cubicBezTo>
                  <a:cubicBezTo>
                    <a:pt x="0" y="73"/>
                    <a:pt x="0" y="73"/>
                    <a:pt x="0" y="73"/>
                  </a:cubicBezTo>
                  <a:lnTo>
                    <a:pt x="0" y="8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2" name="Freeform 35"/>
            <p:cNvSpPr/>
            <p:nvPr/>
          </p:nvSpPr>
          <p:spPr bwMode="auto">
            <a:xfrm>
              <a:off x="6292851" y="2822576"/>
              <a:ext cx="49213" cy="33338"/>
            </a:xfrm>
            <a:custGeom>
              <a:avLst/>
              <a:gdLst>
                <a:gd name="T0" fmla="*/ 13 w 13"/>
                <a:gd name="T1" fmla="*/ 0 h 9"/>
                <a:gd name="T2" fmla="*/ 9 w 13"/>
                <a:gd name="T3" fmla="*/ 3 h 9"/>
                <a:gd name="T4" fmla="*/ 0 w 13"/>
                <a:gd name="T5" fmla="*/ 9 h 9"/>
                <a:gd name="T6" fmla="*/ 0 w 13"/>
                <a:gd name="T7" fmla="*/ 9 h 9"/>
                <a:gd name="T8" fmla="*/ 9 w 13"/>
                <a:gd name="T9" fmla="*/ 3 h 9"/>
                <a:gd name="T10" fmla="*/ 13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3" y="0"/>
                  </a:moveTo>
                  <a:cubicBezTo>
                    <a:pt x="12" y="1"/>
                    <a:pt x="10" y="2"/>
                    <a:pt x="9" y="3"/>
                  </a:cubicBezTo>
                  <a:cubicBezTo>
                    <a:pt x="0" y="9"/>
                    <a:pt x="0" y="9"/>
                    <a:pt x="0" y="9"/>
                  </a:cubicBezTo>
                  <a:cubicBezTo>
                    <a:pt x="0" y="9"/>
                    <a:pt x="0" y="9"/>
                    <a:pt x="0" y="9"/>
                  </a:cubicBezTo>
                  <a:cubicBezTo>
                    <a:pt x="9" y="3"/>
                    <a:pt x="9" y="3"/>
                    <a:pt x="9" y="3"/>
                  </a:cubicBezTo>
                  <a:cubicBezTo>
                    <a:pt x="10" y="2"/>
                    <a:pt x="12" y="1"/>
                    <a:pt x="1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3" name="Freeform 36"/>
            <p:cNvSpPr/>
            <p:nvPr/>
          </p:nvSpPr>
          <p:spPr bwMode="auto">
            <a:xfrm>
              <a:off x="6289676" y="2833688"/>
              <a:ext cx="3175" cy="22225"/>
            </a:xfrm>
            <a:custGeom>
              <a:avLst/>
              <a:gdLst>
                <a:gd name="T0" fmla="*/ 2 w 2"/>
                <a:gd name="T1" fmla="*/ 14 h 14"/>
                <a:gd name="T2" fmla="*/ 2 w 2"/>
                <a:gd name="T3" fmla="*/ 14 h 14"/>
                <a:gd name="T4" fmla="*/ 0 w 2"/>
                <a:gd name="T5" fmla="*/ 0 h 14"/>
                <a:gd name="T6" fmla="*/ 2 w 2"/>
                <a:gd name="T7" fmla="*/ 14 h 14"/>
              </a:gdLst>
              <a:ahLst/>
              <a:cxnLst>
                <a:cxn ang="0">
                  <a:pos x="T0" y="T1"/>
                </a:cxn>
                <a:cxn ang="0">
                  <a:pos x="T2" y="T3"/>
                </a:cxn>
                <a:cxn ang="0">
                  <a:pos x="T4" y="T5"/>
                </a:cxn>
                <a:cxn ang="0">
                  <a:pos x="T6" y="T7"/>
                </a:cxn>
              </a:cxnLst>
              <a:rect l="0" t="0" r="r" b="b"/>
              <a:pathLst>
                <a:path w="2" h="14">
                  <a:moveTo>
                    <a:pt x="2" y="14"/>
                  </a:moveTo>
                  <a:lnTo>
                    <a:pt x="2" y="14"/>
                  </a:lnTo>
                  <a:lnTo>
                    <a:pt x="0" y="0"/>
                  </a:lnTo>
                  <a:lnTo>
                    <a:pt x="2" y="1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4" name="Freeform 37"/>
            <p:cNvSpPr>
              <a:spLocks noEditPoints="1"/>
            </p:cNvSpPr>
            <p:nvPr/>
          </p:nvSpPr>
          <p:spPr bwMode="auto">
            <a:xfrm>
              <a:off x="6286501" y="2674938"/>
              <a:ext cx="120650" cy="177800"/>
            </a:xfrm>
            <a:custGeom>
              <a:avLst/>
              <a:gdLst>
                <a:gd name="T0" fmla="*/ 1 w 32"/>
                <a:gd name="T1" fmla="*/ 18 h 47"/>
                <a:gd name="T2" fmla="*/ 3 w 32"/>
                <a:gd name="T3" fmla="*/ 14 h 47"/>
                <a:gd name="T4" fmla="*/ 3 w 32"/>
                <a:gd name="T5" fmla="*/ 13 h 47"/>
                <a:gd name="T6" fmla="*/ 5 w 32"/>
                <a:gd name="T7" fmla="*/ 12 h 47"/>
                <a:gd name="T8" fmla="*/ 2 w 32"/>
                <a:gd name="T9" fmla="*/ 19 h 47"/>
                <a:gd name="T10" fmla="*/ 1 w 32"/>
                <a:gd name="T11" fmla="*/ 38 h 47"/>
                <a:gd name="T12" fmla="*/ 11 w 32"/>
                <a:gd name="T13" fmla="*/ 41 h 47"/>
                <a:gd name="T14" fmla="*/ 15 w 32"/>
                <a:gd name="T15" fmla="*/ 39 h 47"/>
                <a:gd name="T16" fmla="*/ 25 w 32"/>
                <a:gd name="T17" fmla="*/ 27 h 47"/>
                <a:gd name="T18" fmla="*/ 4 w 32"/>
                <a:gd name="T19" fmla="*/ 44 h 47"/>
                <a:gd name="T20" fmla="*/ 10 w 32"/>
                <a:gd name="T21" fmla="*/ 40 h 47"/>
                <a:gd name="T22" fmla="*/ 18 w 32"/>
                <a:gd name="T23" fmla="*/ 34 h 47"/>
                <a:gd name="T24" fmla="*/ 25 w 32"/>
                <a:gd name="T25" fmla="*/ 26 h 47"/>
                <a:gd name="T26" fmla="*/ 20 w 32"/>
                <a:gd name="T27" fmla="*/ 22 h 47"/>
                <a:gd name="T28" fmla="*/ 17 w 32"/>
                <a:gd name="T29" fmla="*/ 23 h 47"/>
                <a:gd name="T30" fmla="*/ 14 w 32"/>
                <a:gd name="T31" fmla="*/ 26 h 47"/>
                <a:gd name="T32" fmla="*/ 15 w 32"/>
                <a:gd name="T33" fmla="*/ 22 h 47"/>
                <a:gd name="T34" fmla="*/ 16 w 32"/>
                <a:gd name="T35" fmla="*/ 20 h 47"/>
                <a:gd name="T36" fmla="*/ 16 w 32"/>
                <a:gd name="T37" fmla="*/ 19 h 47"/>
                <a:gd name="T38" fmla="*/ 17 w 32"/>
                <a:gd name="T39" fmla="*/ 19 h 47"/>
                <a:gd name="T40" fmla="*/ 21 w 32"/>
                <a:gd name="T41" fmla="*/ 20 h 47"/>
                <a:gd name="T42" fmla="*/ 24 w 32"/>
                <a:gd name="T43" fmla="*/ 17 h 47"/>
                <a:gd name="T44" fmla="*/ 27 w 32"/>
                <a:gd name="T45" fmla="*/ 22 h 47"/>
                <a:gd name="T46" fmla="*/ 28 w 32"/>
                <a:gd name="T47" fmla="*/ 8 h 47"/>
                <a:gd name="T48" fmla="*/ 27 w 32"/>
                <a:gd name="T49" fmla="*/ 5 h 47"/>
                <a:gd name="T50" fmla="*/ 26 w 32"/>
                <a:gd name="T51" fmla="*/ 5 h 47"/>
                <a:gd name="T52" fmla="*/ 20 w 32"/>
                <a:gd name="T53" fmla="*/ 1 h 47"/>
                <a:gd name="T54" fmla="*/ 20 w 32"/>
                <a:gd name="T55" fmla="*/ 1 h 47"/>
                <a:gd name="T56" fmla="*/ 15 w 32"/>
                <a:gd name="T57" fmla="*/ 2 h 47"/>
                <a:gd name="T58" fmla="*/ 5 w 32"/>
                <a:gd name="T59" fmla="*/ 10 h 47"/>
                <a:gd name="T60" fmla="*/ 3 w 32"/>
                <a:gd name="T61" fmla="*/ 14 h 47"/>
                <a:gd name="T62" fmla="*/ 2 w 32"/>
                <a:gd name="T63" fmla="*/ 16 h 47"/>
                <a:gd name="T64" fmla="*/ 0 w 32"/>
                <a:gd name="T65" fmla="*/ 38 h 47"/>
                <a:gd name="T66" fmla="*/ 1 w 32"/>
                <a:gd name="T67" fmla="*/ 38 h 47"/>
                <a:gd name="T68" fmla="*/ 11 w 32"/>
                <a:gd name="T69" fmla="*/ 29 h 47"/>
                <a:gd name="T70" fmla="*/ 11 w 32"/>
                <a:gd name="T71" fmla="*/ 29 h 47"/>
                <a:gd name="T72" fmla="*/ 11 w 32"/>
                <a:gd name="T73" fmla="*/ 29 h 47"/>
                <a:gd name="T74" fmla="*/ 3 w 32"/>
                <a:gd name="T75" fmla="*/ 24 h 47"/>
                <a:gd name="T76" fmla="*/ 4 w 32"/>
                <a:gd name="T77" fmla="*/ 42 h 47"/>
                <a:gd name="T78" fmla="*/ 6 w 32"/>
                <a:gd name="T79" fmla="*/ 32 h 47"/>
                <a:gd name="T80" fmla="*/ 5 w 32"/>
                <a:gd name="T81" fmla="*/ 33 h 47"/>
                <a:gd name="T82" fmla="*/ 6 w 32"/>
                <a:gd name="T83" fmla="*/ 32 h 47"/>
                <a:gd name="T84" fmla="*/ 11 w 32"/>
                <a:gd name="T85" fmla="*/ 34 h 47"/>
                <a:gd name="T86" fmla="*/ 11 w 32"/>
                <a:gd name="T87" fmla="*/ 36 h 47"/>
                <a:gd name="T88" fmla="*/ 21 w 32"/>
                <a:gd name="T8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 h="47">
                  <a:moveTo>
                    <a:pt x="0" y="25"/>
                  </a:moveTo>
                  <a:cubicBezTo>
                    <a:pt x="0" y="23"/>
                    <a:pt x="1" y="21"/>
                    <a:pt x="1" y="18"/>
                  </a:cubicBezTo>
                  <a:cubicBezTo>
                    <a:pt x="2" y="17"/>
                    <a:pt x="2" y="16"/>
                    <a:pt x="3" y="15"/>
                  </a:cubicBezTo>
                  <a:cubicBezTo>
                    <a:pt x="3" y="14"/>
                    <a:pt x="3" y="14"/>
                    <a:pt x="3" y="14"/>
                  </a:cubicBezTo>
                  <a:cubicBezTo>
                    <a:pt x="3" y="14"/>
                    <a:pt x="3" y="14"/>
                    <a:pt x="3" y="14"/>
                  </a:cubicBezTo>
                  <a:cubicBezTo>
                    <a:pt x="3" y="13"/>
                    <a:pt x="3" y="13"/>
                    <a:pt x="3" y="13"/>
                  </a:cubicBezTo>
                  <a:cubicBezTo>
                    <a:pt x="4" y="12"/>
                    <a:pt x="4" y="12"/>
                    <a:pt x="5" y="11"/>
                  </a:cubicBezTo>
                  <a:cubicBezTo>
                    <a:pt x="5" y="11"/>
                    <a:pt x="5" y="12"/>
                    <a:pt x="5" y="12"/>
                  </a:cubicBezTo>
                  <a:cubicBezTo>
                    <a:pt x="4" y="13"/>
                    <a:pt x="4" y="14"/>
                    <a:pt x="3" y="15"/>
                  </a:cubicBezTo>
                  <a:cubicBezTo>
                    <a:pt x="3" y="16"/>
                    <a:pt x="3" y="18"/>
                    <a:pt x="2" y="19"/>
                  </a:cubicBezTo>
                  <a:cubicBezTo>
                    <a:pt x="2" y="21"/>
                    <a:pt x="1" y="23"/>
                    <a:pt x="1" y="25"/>
                  </a:cubicBezTo>
                  <a:cubicBezTo>
                    <a:pt x="1" y="29"/>
                    <a:pt x="1" y="34"/>
                    <a:pt x="1" y="38"/>
                  </a:cubicBezTo>
                  <a:cubicBezTo>
                    <a:pt x="3" y="47"/>
                    <a:pt x="3" y="47"/>
                    <a:pt x="3" y="47"/>
                  </a:cubicBezTo>
                  <a:cubicBezTo>
                    <a:pt x="11" y="41"/>
                    <a:pt x="11" y="41"/>
                    <a:pt x="11" y="41"/>
                  </a:cubicBezTo>
                  <a:cubicBezTo>
                    <a:pt x="12" y="40"/>
                    <a:pt x="13" y="39"/>
                    <a:pt x="15" y="38"/>
                  </a:cubicBezTo>
                  <a:cubicBezTo>
                    <a:pt x="15" y="39"/>
                    <a:pt x="15" y="39"/>
                    <a:pt x="15" y="39"/>
                  </a:cubicBezTo>
                  <a:cubicBezTo>
                    <a:pt x="18" y="37"/>
                    <a:pt x="21" y="34"/>
                    <a:pt x="24" y="32"/>
                  </a:cubicBezTo>
                  <a:cubicBezTo>
                    <a:pt x="25" y="30"/>
                    <a:pt x="25" y="29"/>
                    <a:pt x="25" y="27"/>
                  </a:cubicBezTo>
                  <a:cubicBezTo>
                    <a:pt x="20" y="32"/>
                    <a:pt x="15" y="36"/>
                    <a:pt x="10" y="40"/>
                  </a:cubicBezTo>
                  <a:cubicBezTo>
                    <a:pt x="4" y="44"/>
                    <a:pt x="4" y="44"/>
                    <a:pt x="4" y="44"/>
                  </a:cubicBezTo>
                  <a:cubicBezTo>
                    <a:pt x="4" y="43"/>
                    <a:pt x="4" y="43"/>
                    <a:pt x="4" y="43"/>
                  </a:cubicBezTo>
                  <a:cubicBezTo>
                    <a:pt x="10" y="40"/>
                    <a:pt x="10" y="40"/>
                    <a:pt x="10" y="40"/>
                  </a:cubicBezTo>
                  <a:cubicBezTo>
                    <a:pt x="10" y="39"/>
                    <a:pt x="10" y="39"/>
                    <a:pt x="10" y="39"/>
                  </a:cubicBezTo>
                  <a:cubicBezTo>
                    <a:pt x="13" y="38"/>
                    <a:pt x="16" y="36"/>
                    <a:pt x="18" y="34"/>
                  </a:cubicBezTo>
                  <a:cubicBezTo>
                    <a:pt x="20" y="31"/>
                    <a:pt x="22" y="29"/>
                    <a:pt x="24" y="27"/>
                  </a:cubicBezTo>
                  <a:cubicBezTo>
                    <a:pt x="25" y="26"/>
                    <a:pt x="25" y="26"/>
                    <a:pt x="25" y="26"/>
                  </a:cubicBezTo>
                  <a:cubicBezTo>
                    <a:pt x="25" y="25"/>
                    <a:pt x="25" y="25"/>
                    <a:pt x="25" y="24"/>
                  </a:cubicBezTo>
                  <a:cubicBezTo>
                    <a:pt x="24" y="22"/>
                    <a:pt x="22" y="21"/>
                    <a:pt x="20" y="22"/>
                  </a:cubicBezTo>
                  <a:cubicBezTo>
                    <a:pt x="19" y="23"/>
                    <a:pt x="19" y="24"/>
                    <a:pt x="19" y="24"/>
                  </a:cubicBezTo>
                  <a:cubicBezTo>
                    <a:pt x="18" y="24"/>
                    <a:pt x="18" y="23"/>
                    <a:pt x="17" y="23"/>
                  </a:cubicBezTo>
                  <a:cubicBezTo>
                    <a:pt x="16" y="24"/>
                    <a:pt x="15" y="26"/>
                    <a:pt x="14" y="27"/>
                  </a:cubicBezTo>
                  <a:cubicBezTo>
                    <a:pt x="14" y="27"/>
                    <a:pt x="14" y="26"/>
                    <a:pt x="14" y="26"/>
                  </a:cubicBezTo>
                  <a:cubicBezTo>
                    <a:pt x="15" y="25"/>
                    <a:pt x="16" y="24"/>
                    <a:pt x="17" y="22"/>
                  </a:cubicBezTo>
                  <a:cubicBezTo>
                    <a:pt x="16" y="22"/>
                    <a:pt x="16" y="22"/>
                    <a:pt x="15" y="22"/>
                  </a:cubicBezTo>
                  <a:cubicBezTo>
                    <a:pt x="15" y="22"/>
                    <a:pt x="15" y="21"/>
                    <a:pt x="15" y="21"/>
                  </a:cubicBezTo>
                  <a:cubicBezTo>
                    <a:pt x="15" y="20"/>
                    <a:pt x="16" y="20"/>
                    <a:pt x="16" y="20"/>
                  </a:cubicBezTo>
                  <a:cubicBezTo>
                    <a:pt x="16" y="20"/>
                    <a:pt x="16" y="20"/>
                    <a:pt x="16" y="19"/>
                  </a:cubicBezTo>
                  <a:cubicBezTo>
                    <a:pt x="16" y="19"/>
                    <a:pt x="16" y="19"/>
                    <a:pt x="16" y="19"/>
                  </a:cubicBezTo>
                  <a:cubicBezTo>
                    <a:pt x="16" y="19"/>
                    <a:pt x="16" y="19"/>
                    <a:pt x="17" y="19"/>
                  </a:cubicBezTo>
                  <a:cubicBezTo>
                    <a:pt x="17" y="19"/>
                    <a:pt x="17" y="19"/>
                    <a:pt x="17" y="19"/>
                  </a:cubicBezTo>
                  <a:cubicBezTo>
                    <a:pt x="18" y="20"/>
                    <a:pt x="18" y="20"/>
                    <a:pt x="18" y="20"/>
                  </a:cubicBezTo>
                  <a:cubicBezTo>
                    <a:pt x="19" y="20"/>
                    <a:pt x="20" y="20"/>
                    <a:pt x="21" y="20"/>
                  </a:cubicBezTo>
                  <a:cubicBezTo>
                    <a:pt x="21" y="19"/>
                    <a:pt x="22" y="18"/>
                    <a:pt x="23" y="17"/>
                  </a:cubicBezTo>
                  <a:cubicBezTo>
                    <a:pt x="24" y="17"/>
                    <a:pt x="24" y="17"/>
                    <a:pt x="24" y="17"/>
                  </a:cubicBezTo>
                  <a:cubicBezTo>
                    <a:pt x="23" y="20"/>
                    <a:pt x="24" y="20"/>
                    <a:pt x="25" y="21"/>
                  </a:cubicBezTo>
                  <a:cubicBezTo>
                    <a:pt x="25" y="21"/>
                    <a:pt x="27" y="21"/>
                    <a:pt x="27" y="22"/>
                  </a:cubicBezTo>
                  <a:cubicBezTo>
                    <a:pt x="28" y="18"/>
                    <a:pt x="28" y="15"/>
                    <a:pt x="29" y="11"/>
                  </a:cubicBezTo>
                  <a:cubicBezTo>
                    <a:pt x="29" y="11"/>
                    <a:pt x="28" y="9"/>
                    <a:pt x="28" y="8"/>
                  </a:cubicBezTo>
                  <a:cubicBezTo>
                    <a:pt x="28" y="8"/>
                    <a:pt x="28" y="7"/>
                    <a:pt x="27" y="6"/>
                  </a:cubicBezTo>
                  <a:cubicBezTo>
                    <a:pt x="27" y="6"/>
                    <a:pt x="27" y="6"/>
                    <a:pt x="27" y="5"/>
                  </a:cubicBezTo>
                  <a:cubicBezTo>
                    <a:pt x="27" y="5"/>
                    <a:pt x="27" y="5"/>
                    <a:pt x="27" y="5"/>
                  </a:cubicBezTo>
                  <a:cubicBezTo>
                    <a:pt x="26" y="5"/>
                    <a:pt x="26" y="5"/>
                    <a:pt x="26" y="5"/>
                  </a:cubicBezTo>
                  <a:cubicBezTo>
                    <a:pt x="26" y="5"/>
                    <a:pt x="26" y="5"/>
                    <a:pt x="26" y="5"/>
                  </a:cubicBezTo>
                  <a:cubicBezTo>
                    <a:pt x="32" y="8"/>
                    <a:pt x="19" y="0"/>
                    <a:pt x="20" y="1"/>
                  </a:cubicBezTo>
                  <a:cubicBezTo>
                    <a:pt x="20" y="1"/>
                    <a:pt x="20" y="1"/>
                    <a:pt x="20" y="1"/>
                  </a:cubicBezTo>
                  <a:cubicBezTo>
                    <a:pt x="20" y="1"/>
                    <a:pt x="20" y="1"/>
                    <a:pt x="20" y="1"/>
                  </a:cubicBezTo>
                  <a:cubicBezTo>
                    <a:pt x="20" y="1"/>
                    <a:pt x="20" y="1"/>
                    <a:pt x="20" y="1"/>
                  </a:cubicBezTo>
                  <a:cubicBezTo>
                    <a:pt x="18" y="1"/>
                    <a:pt x="17" y="2"/>
                    <a:pt x="15" y="2"/>
                  </a:cubicBezTo>
                  <a:cubicBezTo>
                    <a:pt x="13" y="3"/>
                    <a:pt x="11" y="4"/>
                    <a:pt x="10" y="5"/>
                  </a:cubicBezTo>
                  <a:cubicBezTo>
                    <a:pt x="8" y="7"/>
                    <a:pt x="7" y="8"/>
                    <a:pt x="5" y="10"/>
                  </a:cubicBezTo>
                  <a:cubicBezTo>
                    <a:pt x="4" y="11"/>
                    <a:pt x="4" y="12"/>
                    <a:pt x="3" y="13"/>
                  </a:cubicBezTo>
                  <a:cubicBezTo>
                    <a:pt x="3" y="13"/>
                    <a:pt x="3" y="13"/>
                    <a:pt x="3" y="14"/>
                  </a:cubicBezTo>
                  <a:cubicBezTo>
                    <a:pt x="2" y="14"/>
                    <a:pt x="2" y="14"/>
                    <a:pt x="2" y="14"/>
                  </a:cubicBezTo>
                  <a:cubicBezTo>
                    <a:pt x="2" y="15"/>
                    <a:pt x="2" y="15"/>
                    <a:pt x="2" y="16"/>
                  </a:cubicBezTo>
                  <a:cubicBezTo>
                    <a:pt x="0" y="20"/>
                    <a:pt x="0" y="23"/>
                    <a:pt x="0" y="27"/>
                  </a:cubicBezTo>
                  <a:cubicBezTo>
                    <a:pt x="0" y="31"/>
                    <a:pt x="0" y="34"/>
                    <a:pt x="0" y="38"/>
                  </a:cubicBezTo>
                  <a:cubicBezTo>
                    <a:pt x="1" y="42"/>
                    <a:pt x="1" y="42"/>
                    <a:pt x="1" y="42"/>
                  </a:cubicBezTo>
                  <a:cubicBezTo>
                    <a:pt x="1" y="38"/>
                    <a:pt x="1" y="38"/>
                    <a:pt x="1" y="38"/>
                  </a:cubicBezTo>
                  <a:cubicBezTo>
                    <a:pt x="0" y="34"/>
                    <a:pt x="0" y="29"/>
                    <a:pt x="0" y="25"/>
                  </a:cubicBezTo>
                  <a:close/>
                  <a:moveTo>
                    <a:pt x="11" y="29"/>
                  </a:moveTo>
                  <a:cubicBezTo>
                    <a:pt x="11" y="29"/>
                    <a:pt x="11" y="29"/>
                    <a:pt x="11" y="29"/>
                  </a:cubicBezTo>
                  <a:cubicBezTo>
                    <a:pt x="11" y="29"/>
                    <a:pt x="11" y="29"/>
                    <a:pt x="11" y="29"/>
                  </a:cubicBezTo>
                  <a:cubicBezTo>
                    <a:pt x="11" y="29"/>
                    <a:pt x="11" y="29"/>
                    <a:pt x="11" y="29"/>
                  </a:cubicBezTo>
                  <a:cubicBezTo>
                    <a:pt x="11" y="29"/>
                    <a:pt x="11" y="29"/>
                    <a:pt x="11" y="29"/>
                  </a:cubicBezTo>
                  <a:close/>
                  <a:moveTo>
                    <a:pt x="3" y="37"/>
                  </a:moveTo>
                  <a:cubicBezTo>
                    <a:pt x="2" y="33"/>
                    <a:pt x="2" y="28"/>
                    <a:pt x="3" y="24"/>
                  </a:cubicBezTo>
                  <a:cubicBezTo>
                    <a:pt x="2" y="28"/>
                    <a:pt x="3" y="33"/>
                    <a:pt x="3" y="37"/>
                  </a:cubicBezTo>
                  <a:cubicBezTo>
                    <a:pt x="4" y="42"/>
                    <a:pt x="4" y="42"/>
                    <a:pt x="4" y="42"/>
                  </a:cubicBezTo>
                  <a:lnTo>
                    <a:pt x="3" y="37"/>
                  </a:lnTo>
                  <a:close/>
                  <a:moveTo>
                    <a:pt x="6" y="32"/>
                  </a:moveTo>
                  <a:cubicBezTo>
                    <a:pt x="6" y="32"/>
                    <a:pt x="6" y="32"/>
                    <a:pt x="6" y="32"/>
                  </a:cubicBezTo>
                  <a:cubicBezTo>
                    <a:pt x="6" y="33"/>
                    <a:pt x="5" y="33"/>
                    <a:pt x="5" y="33"/>
                  </a:cubicBezTo>
                  <a:cubicBezTo>
                    <a:pt x="5" y="33"/>
                    <a:pt x="5" y="33"/>
                    <a:pt x="5" y="33"/>
                  </a:cubicBezTo>
                  <a:cubicBezTo>
                    <a:pt x="5" y="33"/>
                    <a:pt x="6" y="33"/>
                    <a:pt x="6" y="32"/>
                  </a:cubicBezTo>
                  <a:close/>
                  <a:moveTo>
                    <a:pt x="11" y="36"/>
                  </a:moveTo>
                  <a:cubicBezTo>
                    <a:pt x="11" y="35"/>
                    <a:pt x="11" y="35"/>
                    <a:pt x="11" y="34"/>
                  </a:cubicBezTo>
                  <a:cubicBezTo>
                    <a:pt x="11" y="34"/>
                    <a:pt x="11" y="34"/>
                    <a:pt x="11" y="34"/>
                  </a:cubicBezTo>
                  <a:cubicBezTo>
                    <a:pt x="11" y="35"/>
                    <a:pt x="11" y="35"/>
                    <a:pt x="11" y="36"/>
                  </a:cubicBezTo>
                  <a:close/>
                  <a:moveTo>
                    <a:pt x="21" y="15"/>
                  </a:moveTo>
                  <a:cubicBezTo>
                    <a:pt x="21" y="15"/>
                    <a:pt x="21" y="15"/>
                    <a:pt x="21" y="15"/>
                  </a:cubicBezTo>
                  <a:cubicBezTo>
                    <a:pt x="21" y="15"/>
                    <a:pt x="21" y="15"/>
                    <a:pt x="21"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5" name="Freeform 38"/>
            <p:cNvSpPr/>
            <p:nvPr/>
          </p:nvSpPr>
          <p:spPr bwMode="auto">
            <a:xfrm>
              <a:off x="5940426" y="2652713"/>
              <a:ext cx="112713" cy="173038"/>
            </a:xfrm>
            <a:custGeom>
              <a:avLst/>
              <a:gdLst>
                <a:gd name="T0" fmla="*/ 15 w 30"/>
                <a:gd name="T1" fmla="*/ 42 h 46"/>
                <a:gd name="T2" fmla="*/ 16 w 30"/>
                <a:gd name="T3" fmla="*/ 41 h 46"/>
                <a:gd name="T4" fmla="*/ 17 w 30"/>
                <a:gd name="T5" fmla="*/ 36 h 46"/>
                <a:gd name="T6" fmla="*/ 14 w 30"/>
                <a:gd name="T7" fmla="*/ 36 h 46"/>
                <a:gd name="T8" fmla="*/ 10 w 30"/>
                <a:gd name="T9" fmla="*/ 40 h 46"/>
                <a:gd name="T10" fmla="*/ 7 w 30"/>
                <a:gd name="T11" fmla="*/ 43 h 46"/>
                <a:gd name="T12" fmla="*/ 6 w 30"/>
                <a:gd name="T13" fmla="*/ 41 h 46"/>
                <a:gd name="T14" fmla="*/ 5 w 30"/>
                <a:gd name="T15" fmla="*/ 36 h 46"/>
                <a:gd name="T16" fmla="*/ 4 w 30"/>
                <a:gd name="T17" fmla="*/ 37 h 46"/>
                <a:gd name="T18" fmla="*/ 3 w 30"/>
                <a:gd name="T19" fmla="*/ 31 h 46"/>
                <a:gd name="T20" fmla="*/ 4 w 30"/>
                <a:gd name="T21" fmla="*/ 36 h 46"/>
                <a:gd name="T22" fmla="*/ 4 w 30"/>
                <a:gd name="T23" fmla="*/ 36 h 46"/>
                <a:gd name="T24" fmla="*/ 5 w 30"/>
                <a:gd name="T25" fmla="*/ 36 h 46"/>
                <a:gd name="T26" fmla="*/ 5 w 30"/>
                <a:gd name="T27" fmla="*/ 37 h 46"/>
                <a:gd name="T28" fmla="*/ 7 w 30"/>
                <a:gd name="T29" fmla="*/ 43 h 46"/>
                <a:gd name="T30" fmla="*/ 12 w 30"/>
                <a:gd name="T31" fmla="*/ 38 h 46"/>
                <a:gd name="T32" fmla="*/ 14 w 30"/>
                <a:gd name="T33" fmla="*/ 36 h 46"/>
                <a:gd name="T34" fmla="*/ 15 w 30"/>
                <a:gd name="T35" fmla="*/ 38 h 46"/>
                <a:gd name="T36" fmla="*/ 15 w 30"/>
                <a:gd name="T37" fmla="*/ 38 h 46"/>
                <a:gd name="T38" fmla="*/ 25 w 30"/>
                <a:gd name="T39" fmla="*/ 26 h 46"/>
                <a:gd name="T40" fmla="*/ 24 w 30"/>
                <a:gd name="T41" fmla="*/ 20 h 46"/>
                <a:gd name="T42" fmla="*/ 19 w 30"/>
                <a:gd name="T43" fmla="*/ 20 h 46"/>
                <a:gd name="T44" fmla="*/ 12 w 30"/>
                <a:gd name="T45" fmla="*/ 27 h 46"/>
                <a:gd name="T46" fmla="*/ 12 w 30"/>
                <a:gd name="T47" fmla="*/ 27 h 46"/>
                <a:gd name="T48" fmla="*/ 12 w 30"/>
                <a:gd name="T49" fmla="*/ 27 h 46"/>
                <a:gd name="T50" fmla="*/ 13 w 30"/>
                <a:gd name="T51" fmla="*/ 26 h 46"/>
                <a:gd name="T52" fmla="*/ 17 w 30"/>
                <a:gd name="T53" fmla="*/ 18 h 46"/>
                <a:gd name="T54" fmla="*/ 15 w 30"/>
                <a:gd name="T55" fmla="*/ 20 h 46"/>
                <a:gd name="T56" fmla="*/ 14 w 30"/>
                <a:gd name="T57" fmla="*/ 19 h 46"/>
                <a:gd name="T58" fmla="*/ 15 w 30"/>
                <a:gd name="T59" fmla="*/ 16 h 46"/>
                <a:gd name="T60" fmla="*/ 16 w 30"/>
                <a:gd name="T61" fmla="*/ 15 h 46"/>
                <a:gd name="T62" fmla="*/ 18 w 30"/>
                <a:gd name="T63" fmla="*/ 16 h 46"/>
                <a:gd name="T64" fmla="*/ 20 w 30"/>
                <a:gd name="T65" fmla="*/ 17 h 46"/>
                <a:gd name="T66" fmla="*/ 25 w 30"/>
                <a:gd name="T67" fmla="*/ 13 h 46"/>
                <a:gd name="T68" fmla="*/ 29 w 30"/>
                <a:gd name="T69" fmla="*/ 18 h 46"/>
                <a:gd name="T70" fmla="*/ 28 w 30"/>
                <a:gd name="T71" fmla="*/ 2 h 46"/>
                <a:gd name="T72" fmla="*/ 18 w 30"/>
                <a:gd name="T73" fmla="*/ 0 h 46"/>
                <a:gd name="T74" fmla="*/ 0 w 30"/>
                <a:gd name="T75" fmla="*/ 28 h 46"/>
                <a:gd name="T76" fmla="*/ 2 w 30"/>
                <a:gd name="T77" fmla="*/ 40 h 46"/>
                <a:gd name="T78" fmla="*/ 2 w 30"/>
                <a:gd name="T79" fmla="*/ 40 h 46"/>
                <a:gd name="T80" fmla="*/ 3 w 30"/>
                <a:gd name="T81" fmla="*/ 39 h 46"/>
                <a:gd name="T82" fmla="*/ 6 w 30"/>
                <a:gd name="T83" fmla="*/ 44 h 46"/>
                <a:gd name="T84" fmla="*/ 11 w 30"/>
                <a:gd name="T85" fmla="*/ 41 h 46"/>
                <a:gd name="T86" fmla="*/ 6 w 30"/>
                <a:gd name="T87" fmla="*/ 45 h 46"/>
                <a:gd name="T88" fmla="*/ 4 w 30"/>
                <a:gd name="T89" fmla="*/ 40 h 46"/>
                <a:gd name="T90" fmla="*/ 4 w 30"/>
                <a:gd name="T91" fmla="*/ 38 h 46"/>
                <a:gd name="T92" fmla="*/ 2 w 30"/>
                <a:gd name="T93" fmla="*/ 40 h 46"/>
                <a:gd name="T94" fmla="*/ 2 w 30"/>
                <a:gd name="T95" fmla="*/ 38 h 46"/>
                <a:gd name="T96" fmla="*/ 3 w 30"/>
                <a:gd name="T97" fmla="*/ 17 h 46"/>
                <a:gd name="T98" fmla="*/ 4 w 30"/>
                <a:gd name="T99" fmla="*/ 38 h 46"/>
                <a:gd name="T100" fmla="*/ 4 w 30"/>
                <a:gd name="T101" fmla="*/ 38 h 46"/>
                <a:gd name="T102" fmla="*/ 6 w 30"/>
                <a:gd name="T103" fmla="*/ 44 h 46"/>
                <a:gd name="T104" fmla="*/ 7 w 30"/>
                <a:gd name="T105" fmla="*/ 44 h 46"/>
                <a:gd name="T106" fmla="*/ 11 w 30"/>
                <a:gd name="T107" fmla="*/ 41 h 46"/>
                <a:gd name="T108" fmla="*/ 14 w 30"/>
                <a:gd name="T109" fmla="*/ 38 h 46"/>
                <a:gd name="T110" fmla="*/ 15 w 30"/>
                <a:gd name="T111"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 h="46">
                  <a:moveTo>
                    <a:pt x="15" y="42"/>
                  </a:moveTo>
                  <a:cubicBezTo>
                    <a:pt x="15" y="42"/>
                    <a:pt x="15" y="42"/>
                    <a:pt x="15" y="42"/>
                  </a:cubicBezTo>
                  <a:cubicBezTo>
                    <a:pt x="15" y="42"/>
                    <a:pt x="15" y="42"/>
                    <a:pt x="15" y="42"/>
                  </a:cubicBezTo>
                  <a:cubicBezTo>
                    <a:pt x="15" y="42"/>
                    <a:pt x="15" y="42"/>
                    <a:pt x="15" y="42"/>
                  </a:cubicBezTo>
                  <a:cubicBezTo>
                    <a:pt x="15" y="42"/>
                    <a:pt x="15" y="42"/>
                    <a:pt x="15" y="42"/>
                  </a:cubicBezTo>
                  <a:cubicBezTo>
                    <a:pt x="16" y="41"/>
                    <a:pt x="16" y="41"/>
                    <a:pt x="16" y="41"/>
                  </a:cubicBezTo>
                  <a:cubicBezTo>
                    <a:pt x="18" y="39"/>
                    <a:pt x="20" y="36"/>
                    <a:pt x="22" y="34"/>
                  </a:cubicBezTo>
                  <a:cubicBezTo>
                    <a:pt x="24" y="32"/>
                    <a:pt x="25" y="29"/>
                    <a:pt x="25" y="27"/>
                  </a:cubicBezTo>
                  <a:cubicBezTo>
                    <a:pt x="22" y="30"/>
                    <a:pt x="20" y="33"/>
                    <a:pt x="17" y="36"/>
                  </a:cubicBezTo>
                  <a:cubicBezTo>
                    <a:pt x="16" y="37"/>
                    <a:pt x="16" y="38"/>
                    <a:pt x="15" y="38"/>
                  </a:cubicBezTo>
                  <a:cubicBezTo>
                    <a:pt x="15" y="37"/>
                    <a:pt x="15" y="37"/>
                    <a:pt x="15" y="37"/>
                  </a:cubicBezTo>
                  <a:cubicBezTo>
                    <a:pt x="15" y="36"/>
                    <a:pt x="15" y="36"/>
                    <a:pt x="14" y="36"/>
                  </a:cubicBezTo>
                  <a:cubicBezTo>
                    <a:pt x="14" y="36"/>
                    <a:pt x="14" y="36"/>
                    <a:pt x="14" y="36"/>
                  </a:cubicBezTo>
                  <a:cubicBezTo>
                    <a:pt x="13" y="37"/>
                    <a:pt x="13" y="37"/>
                    <a:pt x="13" y="37"/>
                  </a:cubicBezTo>
                  <a:cubicBezTo>
                    <a:pt x="12" y="38"/>
                    <a:pt x="11" y="39"/>
                    <a:pt x="10" y="40"/>
                  </a:cubicBezTo>
                  <a:cubicBezTo>
                    <a:pt x="9" y="41"/>
                    <a:pt x="8" y="42"/>
                    <a:pt x="7" y="43"/>
                  </a:cubicBezTo>
                  <a:cubicBezTo>
                    <a:pt x="7" y="43"/>
                    <a:pt x="7" y="43"/>
                    <a:pt x="7" y="43"/>
                  </a:cubicBezTo>
                  <a:cubicBezTo>
                    <a:pt x="7" y="43"/>
                    <a:pt x="7" y="43"/>
                    <a:pt x="7" y="43"/>
                  </a:cubicBezTo>
                  <a:cubicBezTo>
                    <a:pt x="7" y="43"/>
                    <a:pt x="7" y="43"/>
                    <a:pt x="7" y="43"/>
                  </a:cubicBezTo>
                  <a:cubicBezTo>
                    <a:pt x="7" y="42"/>
                    <a:pt x="7" y="42"/>
                    <a:pt x="7" y="42"/>
                  </a:cubicBezTo>
                  <a:cubicBezTo>
                    <a:pt x="6" y="41"/>
                    <a:pt x="6" y="41"/>
                    <a:pt x="6" y="41"/>
                  </a:cubicBezTo>
                  <a:cubicBezTo>
                    <a:pt x="6" y="40"/>
                    <a:pt x="6" y="40"/>
                    <a:pt x="5" y="39"/>
                  </a:cubicBezTo>
                  <a:cubicBezTo>
                    <a:pt x="5" y="38"/>
                    <a:pt x="5" y="37"/>
                    <a:pt x="5" y="36"/>
                  </a:cubicBezTo>
                  <a:cubicBezTo>
                    <a:pt x="5" y="36"/>
                    <a:pt x="5" y="36"/>
                    <a:pt x="5" y="36"/>
                  </a:cubicBezTo>
                  <a:cubicBezTo>
                    <a:pt x="5" y="36"/>
                    <a:pt x="4" y="36"/>
                    <a:pt x="4" y="36"/>
                  </a:cubicBezTo>
                  <a:cubicBezTo>
                    <a:pt x="4" y="37"/>
                    <a:pt x="4" y="37"/>
                    <a:pt x="4" y="37"/>
                  </a:cubicBezTo>
                  <a:cubicBezTo>
                    <a:pt x="4" y="37"/>
                    <a:pt x="4" y="37"/>
                    <a:pt x="4" y="37"/>
                  </a:cubicBezTo>
                  <a:cubicBezTo>
                    <a:pt x="4" y="37"/>
                    <a:pt x="4" y="37"/>
                    <a:pt x="4" y="37"/>
                  </a:cubicBezTo>
                  <a:cubicBezTo>
                    <a:pt x="4" y="36"/>
                    <a:pt x="3" y="36"/>
                    <a:pt x="3" y="36"/>
                  </a:cubicBezTo>
                  <a:cubicBezTo>
                    <a:pt x="3" y="34"/>
                    <a:pt x="3" y="32"/>
                    <a:pt x="3" y="31"/>
                  </a:cubicBezTo>
                  <a:cubicBezTo>
                    <a:pt x="3" y="32"/>
                    <a:pt x="3" y="33"/>
                    <a:pt x="3" y="35"/>
                  </a:cubicBezTo>
                  <a:cubicBezTo>
                    <a:pt x="4" y="36"/>
                    <a:pt x="4" y="36"/>
                    <a:pt x="4" y="36"/>
                  </a:cubicBezTo>
                  <a:cubicBezTo>
                    <a:pt x="4" y="36"/>
                    <a:pt x="4" y="36"/>
                    <a:pt x="4" y="36"/>
                  </a:cubicBezTo>
                  <a:cubicBezTo>
                    <a:pt x="4" y="36"/>
                    <a:pt x="4" y="36"/>
                    <a:pt x="4" y="36"/>
                  </a:cubicBezTo>
                  <a:cubicBezTo>
                    <a:pt x="4" y="36"/>
                    <a:pt x="4" y="37"/>
                    <a:pt x="4" y="37"/>
                  </a:cubicBezTo>
                  <a:cubicBezTo>
                    <a:pt x="4" y="36"/>
                    <a:pt x="4" y="36"/>
                    <a:pt x="4"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7"/>
                    <a:pt x="5" y="37"/>
                    <a:pt x="5" y="37"/>
                  </a:cubicBezTo>
                  <a:cubicBezTo>
                    <a:pt x="6" y="39"/>
                    <a:pt x="6" y="40"/>
                    <a:pt x="7" y="41"/>
                  </a:cubicBezTo>
                  <a:cubicBezTo>
                    <a:pt x="7" y="42"/>
                    <a:pt x="7" y="42"/>
                    <a:pt x="7" y="42"/>
                  </a:cubicBezTo>
                  <a:cubicBezTo>
                    <a:pt x="7" y="43"/>
                    <a:pt x="7" y="43"/>
                    <a:pt x="7" y="43"/>
                  </a:cubicBezTo>
                  <a:cubicBezTo>
                    <a:pt x="7" y="43"/>
                    <a:pt x="7" y="42"/>
                    <a:pt x="8" y="42"/>
                  </a:cubicBezTo>
                  <a:cubicBezTo>
                    <a:pt x="8" y="42"/>
                    <a:pt x="8" y="42"/>
                    <a:pt x="9" y="41"/>
                  </a:cubicBezTo>
                  <a:cubicBezTo>
                    <a:pt x="12" y="38"/>
                    <a:pt x="12" y="38"/>
                    <a:pt x="12" y="38"/>
                  </a:cubicBezTo>
                  <a:cubicBezTo>
                    <a:pt x="14" y="36"/>
                    <a:pt x="14" y="36"/>
                    <a:pt x="14" y="36"/>
                  </a:cubicBezTo>
                  <a:cubicBezTo>
                    <a:pt x="14" y="36"/>
                    <a:pt x="14" y="36"/>
                    <a:pt x="14" y="36"/>
                  </a:cubicBezTo>
                  <a:cubicBezTo>
                    <a:pt x="14" y="36"/>
                    <a:pt x="14" y="36"/>
                    <a:pt x="14" y="36"/>
                  </a:cubicBezTo>
                  <a:cubicBezTo>
                    <a:pt x="15" y="36"/>
                    <a:pt x="15" y="36"/>
                    <a:pt x="15" y="36"/>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6" y="37"/>
                    <a:pt x="16" y="37"/>
                    <a:pt x="16" y="37"/>
                  </a:cubicBezTo>
                  <a:cubicBezTo>
                    <a:pt x="16" y="37"/>
                    <a:pt x="16" y="37"/>
                    <a:pt x="16" y="37"/>
                  </a:cubicBezTo>
                  <a:cubicBezTo>
                    <a:pt x="19" y="33"/>
                    <a:pt x="22" y="30"/>
                    <a:pt x="25" y="26"/>
                  </a:cubicBezTo>
                  <a:cubicBezTo>
                    <a:pt x="26" y="25"/>
                    <a:pt x="26" y="25"/>
                    <a:pt x="26" y="25"/>
                  </a:cubicBezTo>
                  <a:cubicBezTo>
                    <a:pt x="26" y="24"/>
                    <a:pt x="26" y="23"/>
                    <a:pt x="26" y="22"/>
                  </a:cubicBezTo>
                  <a:cubicBezTo>
                    <a:pt x="26" y="21"/>
                    <a:pt x="25" y="20"/>
                    <a:pt x="24" y="20"/>
                  </a:cubicBezTo>
                  <a:cubicBezTo>
                    <a:pt x="23" y="19"/>
                    <a:pt x="22" y="19"/>
                    <a:pt x="21" y="20"/>
                  </a:cubicBezTo>
                  <a:cubicBezTo>
                    <a:pt x="21" y="20"/>
                    <a:pt x="20" y="22"/>
                    <a:pt x="20" y="22"/>
                  </a:cubicBezTo>
                  <a:cubicBezTo>
                    <a:pt x="20" y="21"/>
                    <a:pt x="19" y="20"/>
                    <a:pt x="19" y="20"/>
                  </a:cubicBezTo>
                  <a:cubicBezTo>
                    <a:pt x="17" y="22"/>
                    <a:pt x="16" y="24"/>
                    <a:pt x="14" y="25"/>
                  </a:cubicBezTo>
                  <a:cubicBezTo>
                    <a:pt x="14" y="25"/>
                    <a:pt x="13" y="26"/>
                    <a:pt x="13" y="26"/>
                  </a:cubicBezTo>
                  <a:cubicBezTo>
                    <a:pt x="13" y="27"/>
                    <a:pt x="13" y="27"/>
                    <a:pt x="12" y="27"/>
                  </a:cubicBezTo>
                  <a:cubicBezTo>
                    <a:pt x="12" y="27"/>
                    <a:pt x="12" y="27"/>
                    <a:pt x="12" y="27"/>
                  </a:cubicBezTo>
                  <a:cubicBezTo>
                    <a:pt x="12" y="27"/>
                    <a:pt x="12" y="27"/>
                    <a:pt x="12" y="27"/>
                  </a:cubicBezTo>
                  <a:cubicBezTo>
                    <a:pt x="12" y="27"/>
                    <a:pt x="12" y="27"/>
                    <a:pt x="12" y="27"/>
                  </a:cubicBezTo>
                  <a:cubicBezTo>
                    <a:pt x="12" y="25"/>
                    <a:pt x="12" y="23"/>
                    <a:pt x="12" y="21"/>
                  </a:cubicBezTo>
                  <a:cubicBezTo>
                    <a:pt x="12" y="23"/>
                    <a:pt x="12" y="24"/>
                    <a:pt x="12" y="26"/>
                  </a:cubicBezTo>
                  <a:cubicBezTo>
                    <a:pt x="12" y="27"/>
                    <a:pt x="12" y="27"/>
                    <a:pt x="12" y="27"/>
                  </a:cubicBezTo>
                  <a:cubicBezTo>
                    <a:pt x="12" y="27"/>
                    <a:pt x="12" y="27"/>
                    <a:pt x="12" y="27"/>
                  </a:cubicBezTo>
                  <a:cubicBezTo>
                    <a:pt x="12" y="26"/>
                    <a:pt x="12" y="26"/>
                    <a:pt x="12" y="26"/>
                  </a:cubicBezTo>
                  <a:cubicBezTo>
                    <a:pt x="13" y="26"/>
                    <a:pt x="13" y="26"/>
                    <a:pt x="13" y="26"/>
                  </a:cubicBezTo>
                  <a:cubicBezTo>
                    <a:pt x="13" y="26"/>
                    <a:pt x="14" y="25"/>
                    <a:pt x="14" y="25"/>
                  </a:cubicBezTo>
                  <a:cubicBezTo>
                    <a:pt x="16" y="23"/>
                    <a:pt x="17" y="21"/>
                    <a:pt x="19" y="19"/>
                  </a:cubicBezTo>
                  <a:cubicBezTo>
                    <a:pt x="18" y="19"/>
                    <a:pt x="18" y="18"/>
                    <a:pt x="17" y="18"/>
                  </a:cubicBezTo>
                  <a:cubicBezTo>
                    <a:pt x="17" y="18"/>
                    <a:pt x="17" y="18"/>
                    <a:pt x="16" y="19"/>
                  </a:cubicBezTo>
                  <a:cubicBezTo>
                    <a:pt x="16" y="19"/>
                    <a:pt x="16" y="20"/>
                    <a:pt x="15" y="20"/>
                  </a:cubicBezTo>
                  <a:cubicBezTo>
                    <a:pt x="15" y="20"/>
                    <a:pt x="15" y="20"/>
                    <a:pt x="15" y="20"/>
                  </a:cubicBezTo>
                  <a:cubicBezTo>
                    <a:pt x="15" y="20"/>
                    <a:pt x="15" y="20"/>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8"/>
                    <a:pt x="14" y="17"/>
                    <a:pt x="15" y="16"/>
                  </a:cubicBezTo>
                  <a:cubicBezTo>
                    <a:pt x="15" y="16"/>
                    <a:pt x="15" y="16"/>
                    <a:pt x="15" y="16"/>
                  </a:cubicBezTo>
                  <a:cubicBezTo>
                    <a:pt x="15" y="16"/>
                    <a:pt x="15" y="15"/>
                    <a:pt x="15" y="15"/>
                  </a:cubicBezTo>
                  <a:cubicBezTo>
                    <a:pt x="15" y="15"/>
                    <a:pt x="16" y="15"/>
                    <a:pt x="16" y="15"/>
                  </a:cubicBezTo>
                  <a:cubicBezTo>
                    <a:pt x="16" y="15"/>
                    <a:pt x="16" y="15"/>
                    <a:pt x="16" y="15"/>
                  </a:cubicBezTo>
                  <a:cubicBezTo>
                    <a:pt x="16" y="15"/>
                    <a:pt x="16" y="15"/>
                    <a:pt x="17" y="16"/>
                  </a:cubicBezTo>
                  <a:cubicBezTo>
                    <a:pt x="17" y="16"/>
                    <a:pt x="17" y="16"/>
                    <a:pt x="18" y="16"/>
                  </a:cubicBezTo>
                  <a:cubicBezTo>
                    <a:pt x="18" y="17"/>
                    <a:pt x="18" y="17"/>
                    <a:pt x="18" y="17"/>
                  </a:cubicBezTo>
                  <a:cubicBezTo>
                    <a:pt x="18" y="17"/>
                    <a:pt x="19" y="17"/>
                    <a:pt x="19" y="17"/>
                  </a:cubicBezTo>
                  <a:cubicBezTo>
                    <a:pt x="19" y="17"/>
                    <a:pt x="19" y="17"/>
                    <a:pt x="20" y="17"/>
                  </a:cubicBezTo>
                  <a:cubicBezTo>
                    <a:pt x="20" y="18"/>
                    <a:pt x="21" y="17"/>
                    <a:pt x="22" y="17"/>
                  </a:cubicBezTo>
                  <a:cubicBezTo>
                    <a:pt x="23" y="16"/>
                    <a:pt x="24" y="15"/>
                    <a:pt x="24" y="14"/>
                  </a:cubicBezTo>
                  <a:cubicBezTo>
                    <a:pt x="25" y="13"/>
                    <a:pt x="25" y="13"/>
                    <a:pt x="25" y="13"/>
                  </a:cubicBezTo>
                  <a:cubicBezTo>
                    <a:pt x="25" y="15"/>
                    <a:pt x="25" y="16"/>
                    <a:pt x="25" y="17"/>
                  </a:cubicBezTo>
                  <a:cubicBezTo>
                    <a:pt x="25" y="17"/>
                    <a:pt x="26" y="18"/>
                    <a:pt x="26" y="18"/>
                  </a:cubicBezTo>
                  <a:cubicBezTo>
                    <a:pt x="27" y="18"/>
                    <a:pt x="28" y="18"/>
                    <a:pt x="29" y="18"/>
                  </a:cubicBezTo>
                  <a:cubicBezTo>
                    <a:pt x="29" y="16"/>
                    <a:pt x="30" y="14"/>
                    <a:pt x="30" y="11"/>
                  </a:cubicBezTo>
                  <a:cubicBezTo>
                    <a:pt x="30" y="9"/>
                    <a:pt x="30" y="6"/>
                    <a:pt x="29" y="4"/>
                  </a:cubicBezTo>
                  <a:cubicBezTo>
                    <a:pt x="29" y="4"/>
                    <a:pt x="29" y="3"/>
                    <a:pt x="28" y="2"/>
                  </a:cubicBezTo>
                  <a:cubicBezTo>
                    <a:pt x="28" y="2"/>
                    <a:pt x="27" y="1"/>
                    <a:pt x="27" y="1"/>
                  </a:cubicBezTo>
                  <a:cubicBezTo>
                    <a:pt x="26" y="0"/>
                    <a:pt x="24" y="0"/>
                    <a:pt x="23" y="0"/>
                  </a:cubicBezTo>
                  <a:cubicBezTo>
                    <a:pt x="21" y="0"/>
                    <a:pt x="20" y="0"/>
                    <a:pt x="18" y="0"/>
                  </a:cubicBezTo>
                  <a:cubicBezTo>
                    <a:pt x="15" y="1"/>
                    <a:pt x="11" y="3"/>
                    <a:pt x="8" y="7"/>
                  </a:cubicBezTo>
                  <a:cubicBezTo>
                    <a:pt x="4" y="10"/>
                    <a:pt x="2" y="15"/>
                    <a:pt x="1" y="18"/>
                  </a:cubicBezTo>
                  <a:cubicBezTo>
                    <a:pt x="0" y="22"/>
                    <a:pt x="0" y="25"/>
                    <a:pt x="0" y="28"/>
                  </a:cubicBezTo>
                  <a:cubicBezTo>
                    <a:pt x="0" y="31"/>
                    <a:pt x="0" y="33"/>
                    <a:pt x="0" y="36"/>
                  </a:cubicBezTo>
                  <a:cubicBezTo>
                    <a:pt x="1" y="37"/>
                    <a:pt x="1" y="38"/>
                    <a:pt x="1" y="39"/>
                  </a:cubicBezTo>
                  <a:cubicBezTo>
                    <a:pt x="2" y="40"/>
                    <a:pt x="2" y="40"/>
                    <a:pt x="2" y="40"/>
                  </a:cubicBezTo>
                  <a:cubicBezTo>
                    <a:pt x="2" y="40"/>
                    <a:pt x="2" y="40"/>
                    <a:pt x="2" y="40"/>
                  </a:cubicBezTo>
                  <a:cubicBezTo>
                    <a:pt x="2" y="40"/>
                    <a:pt x="2" y="40"/>
                    <a:pt x="2" y="40"/>
                  </a:cubicBezTo>
                  <a:cubicBezTo>
                    <a:pt x="2" y="40"/>
                    <a:pt x="2" y="40"/>
                    <a:pt x="2" y="40"/>
                  </a:cubicBezTo>
                  <a:cubicBezTo>
                    <a:pt x="2" y="40"/>
                    <a:pt x="2" y="40"/>
                    <a:pt x="2" y="40"/>
                  </a:cubicBezTo>
                  <a:cubicBezTo>
                    <a:pt x="3" y="39"/>
                    <a:pt x="3" y="39"/>
                    <a:pt x="3" y="39"/>
                  </a:cubicBezTo>
                  <a:cubicBezTo>
                    <a:pt x="3" y="39"/>
                    <a:pt x="3" y="39"/>
                    <a:pt x="3" y="39"/>
                  </a:cubicBezTo>
                  <a:cubicBezTo>
                    <a:pt x="4" y="40"/>
                    <a:pt x="4" y="40"/>
                    <a:pt x="4" y="40"/>
                  </a:cubicBezTo>
                  <a:cubicBezTo>
                    <a:pt x="4" y="41"/>
                    <a:pt x="5" y="42"/>
                    <a:pt x="5" y="43"/>
                  </a:cubicBezTo>
                  <a:cubicBezTo>
                    <a:pt x="5" y="43"/>
                    <a:pt x="5" y="44"/>
                    <a:pt x="6" y="44"/>
                  </a:cubicBezTo>
                  <a:cubicBezTo>
                    <a:pt x="6" y="45"/>
                    <a:pt x="6" y="45"/>
                    <a:pt x="6" y="45"/>
                  </a:cubicBezTo>
                  <a:cubicBezTo>
                    <a:pt x="6" y="45"/>
                    <a:pt x="6" y="46"/>
                    <a:pt x="7" y="45"/>
                  </a:cubicBezTo>
                  <a:cubicBezTo>
                    <a:pt x="8" y="44"/>
                    <a:pt x="9" y="42"/>
                    <a:pt x="11" y="41"/>
                  </a:cubicBezTo>
                  <a:cubicBezTo>
                    <a:pt x="10" y="42"/>
                    <a:pt x="9" y="43"/>
                    <a:pt x="8" y="44"/>
                  </a:cubicBezTo>
                  <a:cubicBezTo>
                    <a:pt x="7" y="45"/>
                    <a:pt x="7" y="45"/>
                    <a:pt x="7" y="45"/>
                  </a:cubicBezTo>
                  <a:cubicBezTo>
                    <a:pt x="6" y="45"/>
                    <a:pt x="6" y="45"/>
                    <a:pt x="6" y="45"/>
                  </a:cubicBezTo>
                  <a:cubicBezTo>
                    <a:pt x="6" y="45"/>
                    <a:pt x="6" y="45"/>
                    <a:pt x="6" y="45"/>
                  </a:cubicBezTo>
                  <a:cubicBezTo>
                    <a:pt x="6" y="44"/>
                    <a:pt x="6" y="44"/>
                    <a:pt x="6" y="44"/>
                  </a:cubicBezTo>
                  <a:cubicBezTo>
                    <a:pt x="5" y="43"/>
                    <a:pt x="5" y="41"/>
                    <a:pt x="4" y="40"/>
                  </a:cubicBezTo>
                  <a:cubicBezTo>
                    <a:pt x="4" y="39"/>
                    <a:pt x="4" y="39"/>
                    <a:pt x="4" y="39"/>
                  </a:cubicBezTo>
                  <a:cubicBezTo>
                    <a:pt x="4" y="38"/>
                    <a:pt x="4" y="38"/>
                    <a:pt x="4" y="38"/>
                  </a:cubicBezTo>
                  <a:cubicBezTo>
                    <a:pt x="4" y="38"/>
                    <a:pt x="4" y="38"/>
                    <a:pt x="4" y="38"/>
                  </a:cubicBezTo>
                  <a:cubicBezTo>
                    <a:pt x="3" y="39"/>
                    <a:pt x="3" y="39"/>
                    <a:pt x="3" y="39"/>
                  </a:cubicBezTo>
                  <a:cubicBezTo>
                    <a:pt x="2" y="39"/>
                    <a:pt x="2" y="39"/>
                    <a:pt x="2" y="39"/>
                  </a:cubicBezTo>
                  <a:cubicBezTo>
                    <a:pt x="2" y="40"/>
                    <a:pt x="2" y="40"/>
                    <a:pt x="2" y="40"/>
                  </a:cubicBezTo>
                  <a:cubicBezTo>
                    <a:pt x="2" y="40"/>
                    <a:pt x="2" y="40"/>
                    <a:pt x="2" y="40"/>
                  </a:cubicBezTo>
                  <a:cubicBezTo>
                    <a:pt x="2" y="39"/>
                    <a:pt x="2" y="39"/>
                    <a:pt x="2" y="39"/>
                  </a:cubicBezTo>
                  <a:cubicBezTo>
                    <a:pt x="2" y="38"/>
                    <a:pt x="2" y="38"/>
                    <a:pt x="2" y="38"/>
                  </a:cubicBezTo>
                  <a:cubicBezTo>
                    <a:pt x="1" y="35"/>
                    <a:pt x="0" y="33"/>
                    <a:pt x="0" y="29"/>
                  </a:cubicBezTo>
                  <a:cubicBezTo>
                    <a:pt x="0" y="26"/>
                    <a:pt x="0" y="22"/>
                    <a:pt x="2" y="17"/>
                  </a:cubicBezTo>
                  <a:cubicBezTo>
                    <a:pt x="2" y="17"/>
                    <a:pt x="2" y="18"/>
                    <a:pt x="3" y="17"/>
                  </a:cubicBezTo>
                  <a:cubicBezTo>
                    <a:pt x="2" y="22"/>
                    <a:pt x="1" y="25"/>
                    <a:pt x="1" y="28"/>
                  </a:cubicBezTo>
                  <a:cubicBezTo>
                    <a:pt x="1" y="32"/>
                    <a:pt x="2" y="35"/>
                    <a:pt x="2" y="37"/>
                  </a:cubicBezTo>
                  <a:cubicBezTo>
                    <a:pt x="2" y="38"/>
                    <a:pt x="2" y="40"/>
                    <a:pt x="4" y="38"/>
                  </a:cubicBezTo>
                  <a:cubicBezTo>
                    <a:pt x="4" y="38"/>
                    <a:pt x="4" y="38"/>
                    <a:pt x="4" y="38"/>
                  </a:cubicBezTo>
                  <a:cubicBezTo>
                    <a:pt x="4" y="38"/>
                    <a:pt x="4" y="38"/>
                    <a:pt x="4" y="38"/>
                  </a:cubicBezTo>
                  <a:cubicBezTo>
                    <a:pt x="4" y="38"/>
                    <a:pt x="4" y="38"/>
                    <a:pt x="4" y="38"/>
                  </a:cubicBezTo>
                  <a:cubicBezTo>
                    <a:pt x="4" y="39"/>
                    <a:pt x="4" y="39"/>
                    <a:pt x="4" y="39"/>
                  </a:cubicBezTo>
                  <a:cubicBezTo>
                    <a:pt x="4" y="40"/>
                    <a:pt x="4" y="40"/>
                    <a:pt x="4" y="40"/>
                  </a:cubicBezTo>
                  <a:cubicBezTo>
                    <a:pt x="5" y="41"/>
                    <a:pt x="5" y="42"/>
                    <a:pt x="6" y="44"/>
                  </a:cubicBezTo>
                  <a:cubicBezTo>
                    <a:pt x="7" y="44"/>
                    <a:pt x="7" y="44"/>
                    <a:pt x="7" y="44"/>
                  </a:cubicBezTo>
                  <a:cubicBezTo>
                    <a:pt x="7" y="45"/>
                    <a:pt x="7" y="44"/>
                    <a:pt x="7" y="44"/>
                  </a:cubicBezTo>
                  <a:cubicBezTo>
                    <a:pt x="7" y="44"/>
                    <a:pt x="7" y="44"/>
                    <a:pt x="7" y="44"/>
                  </a:cubicBezTo>
                  <a:cubicBezTo>
                    <a:pt x="9" y="43"/>
                    <a:pt x="9" y="43"/>
                    <a:pt x="9" y="43"/>
                  </a:cubicBezTo>
                  <a:cubicBezTo>
                    <a:pt x="10" y="42"/>
                    <a:pt x="11" y="41"/>
                    <a:pt x="12" y="40"/>
                  </a:cubicBezTo>
                  <a:cubicBezTo>
                    <a:pt x="11" y="41"/>
                    <a:pt x="11" y="41"/>
                    <a:pt x="11" y="41"/>
                  </a:cubicBezTo>
                  <a:cubicBezTo>
                    <a:pt x="14" y="39"/>
                    <a:pt x="14" y="39"/>
                    <a:pt x="14" y="39"/>
                  </a:cubicBezTo>
                  <a:cubicBezTo>
                    <a:pt x="14" y="38"/>
                    <a:pt x="14" y="38"/>
                    <a:pt x="14" y="38"/>
                  </a:cubicBezTo>
                  <a:cubicBezTo>
                    <a:pt x="14" y="38"/>
                    <a:pt x="14" y="38"/>
                    <a:pt x="14" y="38"/>
                  </a:cubicBezTo>
                  <a:cubicBezTo>
                    <a:pt x="14" y="38"/>
                    <a:pt x="14" y="38"/>
                    <a:pt x="14" y="38"/>
                  </a:cubicBezTo>
                  <a:cubicBezTo>
                    <a:pt x="14" y="39"/>
                    <a:pt x="14" y="39"/>
                    <a:pt x="14" y="39"/>
                  </a:cubicBezTo>
                  <a:cubicBezTo>
                    <a:pt x="15" y="40"/>
                    <a:pt x="15" y="40"/>
                    <a:pt x="15" y="40"/>
                  </a:cubicBezTo>
                  <a:cubicBezTo>
                    <a:pt x="15" y="42"/>
                    <a:pt x="15" y="42"/>
                    <a:pt x="15" y="4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6" name="Freeform 39"/>
            <p:cNvSpPr>
              <a:spLocks noEditPoints="1"/>
            </p:cNvSpPr>
            <p:nvPr/>
          </p:nvSpPr>
          <p:spPr bwMode="auto">
            <a:xfrm>
              <a:off x="5534026" y="2908301"/>
              <a:ext cx="160338" cy="146050"/>
            </a:xfrm>
            <a:custGeom>
              <a:avLst/>
              <a:gdLst>
                <a:gd name="T0" fmla="*/ 42 w 43"/>
                <a:gd name="T1" fmla="*/ 30 h 39"/>
                <a:gd name="T2" fmla="*/ 38 w 43"/>
                <a:gd name="T3" fmla="*/ 23 h 39"/>
                <a:gd name="T4" fmla="*/ 43 w 43"/>
                <a:gd name="T5" fmla="*/ 33 h 39"/>
                <a:gd name="T6" fmla="*/ 42 w 43"/>
                <a:gd name="T7" fmla="*/ 36 h 39"/>
                <a:gd name="T8" fmla="*/ 40 w 43"/>
                <a:gd name="T9" fmla="*/ 37 h 39"/>
                <a:gd name="T10" fmla="*/ 23 w 43"/>
                <a:gd name="T11" fmla="*/ 35 h 39"/>
                <a:gd name="T12" fmla="*/ 39 w 43"/>
                <a:gd name="T13" fmla="*/ 36 h 39"/>
                <a:gd name="T14" fmla="*/ 40 w 43"/>
                <a:gd name="T15" fmla="*/ 36 h 39"/>
                <a:gd name="T16" fmla="*/ 41 w 43"/>
                <a:gd name="T17" fmla="*/ 35 h 39"/>
                <a:gd name="T18" fmla="*/ 42 w 43"/>
                <a:gd name="T19" fmla="*/ 34 h 39"/>
                <a:gd name="T20" fmla="*/ 41 w 43"/>
                <a:gd name="T21" fmla="*/ 32 h 39"/>
                <a:gd name="T22" fmla="*/ 39 w 43"/>
                <a:gd name="T23" fmla="*/ 27 h 39"/>
                <a:gd name="T24" fmla="*/ 34 w 43"/>
                <a:gd name="T25" fmla="*/ 14 h 39"/>
                <a:gd name="T26" fmla="*/ 27 w 43"/>
                <a:gd name="T27" fmla="*/ 7 h 39"/>
                <a:gd name="T28" fmla="*/ 36 w 43"/>
                <a:gd name="T29" fmla="*/ 23 h 39"/>
                <a:gd name="T30" fmla="*/ 38 w 43"/>
                <a:gd name="T31" fmla="*/ 29 h 39"/>
                <a:gd name="T32" fmla="*/ 39 w 43"/>
                <a:gd name="T33" fmla="*/ 32 h 39"/>
                <a:gd name="T34" fmla="*/ 39 w 43"/>
                <a:gd name="T35" fmla="*/ 33 h 39"/>
                <a:gd name="T36" fmla="*/ 38 w 43"/>
                <a:gd name="T37" fmla="*/ 35 h 39"/>
                <a:gd name="T38" fmla="*/ 39 w 43"/>
                <a:gd name="T39" fmla="*/ 33 h 39"/>
                <a:gd name="T40" fmla="*/ 39 w 43"/>
                <a:gd name="T41" fmla="*/ 32 h 39"/>
                <a:gd name="T42" fmla="*/ 38 w 43"/>
                <a:gd name="T43" fmla="*/ 28 h 39"/>
                <a:gd name="T44" fmla="*/ 31 w 43"/>
                <a:gd name="T45" fmla="*/ 14 h 39"/>
                <a:gd name="T46" fmla="*/ 17 w 43"/>
                <a:gd name="T47" fmla="*/ 2 h 39"/>
                <a:gd name="T48" fmla="*/ 18 w 43"/>
                <a:gd name="T49" fmla="*/ 8 h 39"/>
                <a:gd name="T50" fmla="*/ 23 w 43"/>
                <a:gd name="T51" fmla="*/ 19 h 39"/>
                <a:gd name="T52" fmla="*/ 22 w 43"/>
                <a:gd name="T53" fmla="*/ 21 h 39"/>
                <a:gd name="T54" fmla="*/ 22 w 43"/>
                <a:gd name="T55" fmla="*/ 21 h 39"/>
                <a:gd name="T56" fmla="*/ 22 w 43"/>
                <a:gd name="T57" fmla="*/ 20 h 39"/>
                <a:gd name="T58" fmla="*/ 17 w 43"/>
                <a:gd name="T59" fmla="*/ 10 h 39"/>
                <a:gd name="T60" fmla="*/ 17 w 43"/>
                <a:gd name="T61" fmla="*/ 14 h 39"/>
                <a:gd name="T62" fmla="*/ 16 w 43"/>
                <a:gd name="T63" fmla="*/ 16 h 39"/>
                <a:gd name="T64" fmla="*/ 14 w 43"/>
                <a:gd name="T65" fmla="*/ 14 h 39"/>
                <a:gd name="T66" fmla="*/ 13 w 43"/>
                <a:gd name="T67" fmla="*/ 13 h 39"/>
                <a:gd name="T68" fmla="*/ 13 w 43"/>
                <a:gd name="T69" fmla="*/ 13 h 39"/>
                <a:gd name="T70" fmla="*/ 13 w 43"/>
                <a:gd name="T71" fmla="*/ 13 h 39"/>
                <a:gd name="T72" fmla="*/ 13 w 43"/>
                <a:gd name="T73" fmla="*/ 13 h 39"/>
                <a:gd name="T74" fmla="*/ 15 w 43"/>
                <a:gd name="T75" fmla="*/ 9 h 39"/>
                <a:gd name="T76" fmla="*/ 9 w 43"/>
                <a:gd name="T77" fmla="*/ 6 h 39"/>
                <a:gd name="T78" fmla="*/ 12 w 43"/>
                <a:gd name="T79" fmla="*/ 0 h 39"/>
                <a:gd name="T80" fmla="*/ 1 w 43"/>
                <a:gd name="T81" fmla="*/ 9 h 39"/>
                <a:gd name="T82" fmla="*/ 7 w 43"/>
                <a:gd name="T83" fmla="*/ 27 h 39"/>
                <a:gd name="T84" fmla="*/ 35 w 43"/>
                <a:gd name="T85" fmla="*/ 39 h 39"/>
                <a:gd name="T86" fmla="*/ 40 w 43"/>
                <a:gd name="T87" fmla="*/ 37 h 39"/>
                <a:gd name="T88" fmla="*/ 43 w 43"/>
                <a:gd name="T89" fmla="*/ 36 h 39"/>
                <a:gd name="T90" fmla="*/ 43 w 43"/>
                <a:gd name="T91" fmla="*/ 34 h 39"/>
                <a:gd name="T92" fmla="*/ 12 w 43"/>
                <a:gd name="T93"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 h="39">
                  <a:moveTo>
                    <a:pt x="43" y="33"/>
                  </a:moveTo>
                  <a:cubicBezTo>
                    <a:pt x="42" y="31"/>
                    <a:pt x="42" y="31"/>
                    <a:pt x="42" y="31"/>
                  </a:cubicBezTo>
                  <a:cubicBezTo>
                    <a:pt x="42" y="31"/>
                    <a:pt x="42" y="31"/>
                    <a:pt x="42" y="30"/>
                  </a:cubicBezTo>
                  <a:cubicBezTo>
                    <a:pt x="41" y="29"/>
                    <a:pt x="41" y="29"/>
                    <a:pt x="41" y="29"/>
                  </a:cubicBezTo>
                  <a:cubicBezTo>
                    <a:pt x="40" y="27"/>
                    <a:pt x="40" y="27"/>
                    <a:pt x="40" y="27"/>
                  </a:cubicBezTo>
                  <a:cubicBezTo>
                    <a:pt x="38" y="23"/>
                    <a:pt x="38" y="23"/>
                    <a:pt x="38" y="23"/>
                  </a:cubicBezTo>
                  <a:cubicBezTo>
                    <a:pt x="39" y="24"/>
                    <a:pt x="40" y="26"/>
                    <a:pt x="41" y="28"/>
                  </a:cubicBezTo>
                  <a:cubicBezTo>
                    <a:pt x="42" y="31"/>
                    <a:pt x="42" y="31"/>
                    <a:pt x="42" y="31"/>
                  </a:cubicBezTo>
                  <a:cubicBezTo>
                    <a:pt x="43" y="33"/>
                    <a:pt x="43" y="33"/>
                    <a:pt x="43" y="33"/>
                  </a:cubicBezTo>
                  <a:cubicBezTo>
                    <a:pt x="43" y="33"/>
                    <a:pt x="43" y="34"/>
                    <a:pt x="43" y="34"/>
                  </a:cubicBezTo>
                  <a:cubicBezTo>
                    <a:pt x="43" y="35"/>
                    <a:pt x="43" y="35"/>
                    <a:pt x="43" y="35"/>
                  </a:cubicBezTo>
                  <a:cubicBezTo>
                    <a:pt x="42" y="36"/>
                    <a:pt x="42" y="36"/>
                    <a:pt x="42" y="36"/>
                  </a:cubicBezTo>
                  <a:cubicBezTo>
                    <a:pt x="41" y="36"/>
                    <a:pt x="41" y="36"/>
                    <a:pt x="41" y="36"/>
                  </a:cubicBezTo>
                  <a:cubicBezTo>
                    <a:pt x="40" y="36"/>
                    <a:pt x="40" y="36"/>
                    <a:pt x="40" y="36"/>
                  </a:cubicBezTo>
                  <a:cubicBezTo>
                    <a:pt x="40" y="37"/>
                    <a:pt x="40" y="37"/>
                    <a:pt x="40" y="37"/>
                  </a:cubicBezTo>
                  <a:cubicBezTo>
                    <a:pt x="39" y="39"/>
                    <a:pt x="35" y="38"/>
                    <a:pt x="32" y="38"/>
                  </a:cubicBezTo>
                  <a:cubicBezTo>
                    <a:pt x="30" y="38"/>
                    <a:pt x="26" y="37"/>
                    <a:pt x="23" y="36"/>
                  </a:cubicBezTo>
                  <a:cubicBezTo>
                    <a:pt x="23" y="36"/>
                    <a:pt x="23" y="36"/>
                    <a:pt x="23" y="35"/>
                  </a:cubicBezTo>
                  <a:cubicBezTo>
                    <a:pt x="26" y="36"/>
                    <a:pt x="29" y="37"/>
                    <a:pt x="32" y="37"/>
                  </a:cubicBezTo>
                  <a:cubicBezTo>
                    <a:pt x="33" y="37"/>
                    <a:pt x="35" y="37"/>
                    <a:pt x="36" y="37"/>
                  </a:cubicBezTo>
                  <a:cubicBezTo>
                    <a:pt x="37" y="37"/>
                    <a:pt x="39" y="37"/>
                    <a:pt x="39" y="36"/>
                  </a:cubicBezTo>
                  <a:cubicBezTo>
                    <a:pt x="39" y="36"/>
                    <a:pt x="39" y="36"/>
                    <a:pt x="39" y="36"/>
                  </a:cubicBezTo>
                  <a:cubicBezTo>
                    <a:pt x="40" y="36"/>
                    <a:pt x="40" y="36"/>
                    <a:pt x="40" y="36"/>
                  </a:cubicBezTo>
                  <a:cubicBezTo>
                    <a:pt x="40" y="36"/>
                    <a:pt x="40" y="36"/>
                    <a:pt x="40" y="36"/>
                  </a:cubicBezTo>
                  <a:cubicBezTo>
                    <a:pt x="41" y="35"/>
                    <a:pt x="41" y="35"/>
                    <a:pt x="41" y="35"/>
                  </a:cubicBezTo>
                  <a:cubicBezTo>
                    <a:pt x="41" y="35"/>
                    <a:pt x="41" y="35"/>
                    <a:pt x="41" y="35"/>
                  </a:cubicBezTo>
                  <a:cubicBezTo>
                    <a:pt x="41" y="35"/>
                    <a:pt x="41" y="35"/>
                    <a:pt x="41" y="35"/>
                  </a:cubicBezTo>
                  <a:cubicBezTo>
                    <a:pt x="41" y="35"/>
                    <a:pt x="41" y="35"/>
                    <a:pt x="41" y="35"/>
                  </a:cubicBezTo>
                  <a:cubicBezTo>
                    <a:pt x="42" y="34"/>
                    <a:pt x="42" y="34"/>
                    <a:pt x="42" y="34"/>
                  </a:cubicBezTo>
                  <a:cubicBezTo>
                    <a:pt x="42" y="34"/>
                    <a:pt x="42" y="34"/>
                    <a:pt x="42" y="34"/>
                  </a:cubicBezTo>
                  <a:cubicBezTo>
                    <a:pt x="42" y="33"/>
                    <a:pt x="42" y="33"/>
                    <a:pt x="42" y="33"/>
                  </a:cubicBezTo>
                  <a:cubicBezTo>
                    <a:pt x="42" y="33"/>
                    <a:pt x="42" y="33"/>
                    <a:pt x="42" y="33"/>
                  </a:cubicBezTo>
                  <a:cubicBezTo>
                    <a:pt x="41" y="32"/>
                    <a:pt x="41" y="32"/>
                    <a:pt x="41" y="32"/>
                  </a:cubicBezTo>
                  <a:cubicBezTo>
                    <a:pt x="41" y="31"/>
                    <a:pt x="41" y="31"/>
                    <a:pt x="41" y="31"/>
                  </a:cubicBezTo>
                  <a:cubicBezTo>
                    <a:pt x="41" y="31"/>
                    <a:pt x="41" y="30"/>
                    <a:pt x="41" y="30"/>
                  </a:cubicBezTo>
                  <a:cubicBezTo>
                    <a:pt x="39" y="27"/>
                    <a:pt x="39" y="27"/>
                    <a:pt x="39" y="27"/>
                  </a:cubicBezTo>
                  <a:cubicBezTo>
                    <a:pt x="39" y="25"/>
                    <a:pt x="37" y="23"/>
                    <a:pt x="36" y="21"/>
                  </a:cubicBezTo>
                  <a:cubicBezTo>
                    <a:pt x="38" y="22"/>
                    <a:pt x="38" y="22"/>
                    <a:pt x="38" y="22"/>
                  </a:cubicBezTo>
                  <a:cubicBezTo>
                    <a:pt x="37" y="19"/>
                    <a:pt x="36" y="17"/>
                    <a:pt x="34" y="14"/>
                  </a:cubicBezTo>
                  <a:cubicBezTo>
                    <a:pt x="33" y="11"/>
                    <a:pt x="31" y="8"/>
                    <a:pt x="29" y="6"/>
                  </a:cubicBezTo>
                  <a:cubicBezTo>
                    <a:pt x="27" y="3"/>
                    <a:pt x="24" y="2"/>
                    <a:pt x="22" y="2"/>
                  </a:cubicBezTo>
                  <a:cubicBezTo>
                    <a:pt x="24" y="3"/>
                    <a:pt x="26" y="5"/>
                    <a:pt x="27" y="7"/>
                  </a:cubicBezTo>
                  <a:cubicBezTo>
                    <a:pt x="28" y="9"/>
                    <a:pt x="30" y="11"/>
                    <a:pt x="31" y="12"/>
                  </a:cubicBezTo>
                  <a:cubicBezTo>
                    <a:pt x="32" y="14"/>
                    <a:pt x="33" y="16"/>
                    <a:pt x="33" y="18"/>
                  </a:cubicBezTo>
                  <a:cubicBezTo>
                    <a:pt x="36" y="23"/>
                    <a:pt x="36" y="23"/>
                    <a:pt x="36" y="23"/>
                  </a:cubicBezTo>
                  <a:cubicBezTo>
                    <a:pt x="37" y="26"/>
                    <a:pt x="37" y="26"/>
                    <a:pt x="37" y="26"/>
                  </a:cubicBezTo>
                  <a:cubicBezTo>
                    <a:pt x="38" y="28"/>
                    <a:pt x="38" y="28"/>
                    <a:pt x="38" y="28"/>
                  </a:cubicBezTo>
                  <a:cubicBezTo>
                    <a:pt x="38" y="28"/>
                    <a:pt x="38" y="29"/>
                    <a:pt x="38" y="29"/>
                  </a:cubicBezTo>
                  <a:cubicBezTo>
                    <a:pt x="39" y="31"/>
                    <a:pt x="39" y="31"/>
                    <a:pt x="39" y="31"/>
                  </a:cubicBezTo>
                  <a:cubicBezTo>
                    <a:pt x="39" y="31"/>
                    <a:pt x="39" y="32"/>
                    <a:pt x="39" y="32"/>
                  </a:cubicBezTo>
                  <a:cubicBezTo>
                    <a:pt x="39" y="32"/>
                    <a:pt x="39" y="32"/>
                    <a:pt x="39" y="32"/>
                  </a:cubicBezTo>
                  <a:cubicBezTo>
                    <a:pt x="39" y="32"/>
                    <a:pt x="39" y="32"/>
                    <a:pt x="39" y="32"/>
                  </a:cubicBezTo>
                  <a:cubicBezTo>
                    <a:pt x="39" y="33"/>
                    <a:pt x="39" y="33"/>
                    <a:pt x="39" y="33"/>
                  </a:cubicBezTo>
                  <a:cubicBezTo>
                    <a:pt x="39" y="33"/>
                    <a:pt x="39" y="33"/>
                    <a:pt x="39" y="33"/>
                  </a:cubicBezTo>
                  <a:cubicBezTo>
                    <a:pt x="39" y="34"/>
                    <a:pt x="39" y="34"/>
                    <a:pt x="39" y="34"/>
                  </a:cubicBezTo>
                  <a:cubicBezTo>
                    <a:pt x="39" y="34"/>
                    <a:pt x="39" y="34"/>
                    <a:pt x="39" y="34"/>
                  </a:cubicBezTo>
                  <a:cubicBezTo>
                    <a:pt x="39" y="35"/>
                    <a:pt x="39" y="35"/>
                    <a:pt x="38" y="35"/>
                  </a:cubicBezTo>
                  <a:cubicBezTo>
                    <a:pt x="37" y="36"/>
                    <a:pt x="35" y="36"/>
                    <a:pt x="34" y="36"/>
                  </a:cubicBezTo>
                  <a:cubicBezTo>
                    <a:pt x="35" y="36"/>
                    <a:pt x="36" y="36"/>
                    <a:pt x="37" y="35"/>
                  </a:cubicBezTo>
                  <a:cubicBezTo>
                    <a:pt x="38" y="35"/>
                    <a:pt x="38" y="34"/>
                    <a:pt x="39" y="33"/>
                  </a:cubicBezTo>
                  <a:cubicBezTo>
                    <a:pt x="39" y="33"/>
                    <a:pt x="39" y="33"/>
                    <a:pt x="39" y="33"/>
                  </a:cubicBezTo>
                  <a:cubicBezTo>
                    <a:pt x="39" y="33"/>
                    <a:pt x="39" y="33"/>
                    <a:pt x="39" y="33"/>
                  </a:cubicBezTo>
                  <a:cubicBezTo>
                    <a:pt x="39" y="32"/>
                    <a:pt x="39" y="32"/>
                    <a:pt x="39" y="32"/>
                  </a:cubicBezTo>
                  <a:cubicBezTo>
                    <a:pt x="39" y="31"/>
                    <a:pt x="39" y="31"/>
                    <a:pt x="39" y="31"/>
                  </a:cubicBezTo>
                  <a:cubicBezTo>
                    <a:pt x="39" y="31"/>
                    <a:pt x="38" y="31"/>
                    <a:pt x="38" y="30"/>
                  </a:cubicBezTo>
                  <a:cubicBezTo>
                    <a:pt x="38" y="30"/>
                    <a:pt x="38" y="29"/>
                    <a:pt x="38" y="28"/>
                  </a:cubicBezTo>
                  <a:cubicBezTo>
                    <a:pt x="37" y="26"/>
                    <a:pt x="37" y="26"/>
                    <a:pt x="37" y="26"/>
                  </a:cubicBezTo>
                  <a:cubicBezTo>
                    <a:pt x="36" y="24"/>
                    <a:pt x="35" y="22"/>
                    <a:pt x="34" y="20"/>
                  </a:cubicBezTo>
                  <a:cubicBezTo>
                    <a:pt x="33" y="18"/>
                    <a:pt x="32" y="16"/>
                    <a:pt x="31" y="14"/>
                  </a:cubicBezTo>
                  <a:cubicBezTo>
                    <a:pt x="28" y="10"/>
                    <a:pt x="26" y="6"/>
                    <a:pt x="21" y="3"/>
                  </a:cubicBezTo>
                  <a:cubicBezTo>
                    <a:pt x="21" y="2"/>
                    <a:pt x="20" y="2"/>
                    <a:pt x="20" y="2"/>
                  </a:cubicBezTo>
                  <a:cubicBezTo>
                    <a:pt x="19" y="2"/>
                    <a:pt x="18" y="2"/>
                    <a:pt x="17" y="2"/>
                  </a:cubicBezTo>
                  <a:cubicBezTo>
                    <a:pt x="16" y="2"/>
                    <a:pt x="15" y="3"/>
                    <a:pt x="15" y="4"/>
                  </a:cubicBezTo>
                  <a:cubicBezTo>
                    <a:pt x="15" y="5"/>
                    <a:pt x="15" y="6"/>
                    <a:pt x="16" y="7"/>
                  </a:cubicBezTo>
                  <a:cubicBezTo>
                    <a:pt x="17" y="7"/>
                    <a:pt x="18" y="8"/>
                    <a:pt x="18" y="8"/>
                  </a:cubicBezTo>
                  <a:cubicBezTo>
                    <a:pt x="18" y="9"/>
                    <a:pt x="17" y="9"/>
                    <a:pt x="17" y="9"/>
                  </a:cubicBezTo>
                  <a:cubicBezTo>
                    <a:pt x="19" y="11"/>
                    <a:pt x="21" y="14"/>
                    <a:pt x="21" y="16"/>
                  </a:cubicBezTo>
                  <a:cubicBezTo>
                    <a:pt x="22" y="17"/>
                    <a:pt x="23" y="18"/>
                    <a:pt x="23" y="19"/>
                  </a:cubicBezTo>
                  <a:cubicBezTo>
                    <a:pt x="23" y="20"/>
                    <a:pt x="23" y="20"/>
                    <a:pt x="23" y="21"/>
                  </a:cubicBezTo>
                  <a:cubicBezTo>
                    <a:pt x="23" y="21"/>
                    <a:pt x="22" y="21"/>
                    <a:pt x="22" y="21"/>
                  </a:cubicBezTo>
                  <a:cubicBezTo>
                    <a:pt x="22" y="21"/>
                    <a:pt x="22" y="21"/>
                    <a:pt x="22" y="21"/>
                  </a:cubicBezTo>
                  <a:cubicBezTo>
                    <a:pt x="22" y="21"/>
                    <a:pt x="22" y="21"/>
                    <a:pt x="22" y="21"/>
                  </a:cubicBezTo>
                  <a:cubicBezTo>
                    <a:pt x="21" y="21"/>
                    <a:pt x="21" y="21"/>
                    <a:pt x="21" y="21"/>
                  </a:cubicBezTo>
                  <a:cubicBezTo>
                    <a:pt x="22" y="21"/>
                    <a:pt x="22" y="21"/>
                    <a:pt x="22" y="21"/>
                  </a:cubicBezTo>
                  <a:cubicBezTo>
                    <a:pt x="22" y="21"/>
                    <a:pt x="22" y="21"/>
                    <a:pt x="22" y="21"/>
                  </a:cubicBezTo>
                  <a:cubicBezTo>
                    <a:pt x="22" y="21"/>
                    <a:pt x="22" y="21"/>
                    <a:pt x="22" y="21"/>
                  </a:cubicBezTo>
                  <a:cubicBezTo>
                    <a:pt x="22" y="21"/>
                    <a:pt x="22" y="20"/>
                    <a:pt x="22" y="20"/>
                  </a:cubicBezTo>
                  <a:cubicBezTo>
                    <a:pt x="22" y="20"/>
                    <a:pt x="22" y="20"/>
                    <a:pt x="22" y="19"/>
                  </a:cubicBezTo>
                  <a:cubicBezTo>
                    <a:pt x="22" y="18"/>
                    <a:pt x="22" y="17"/>
                    <a:pt x="21" y="16"/>
                  </a:cubicBezTo>
                  <a:cubicBezTo>
                    <a:pt x="20" y="14"/>
                    <a:pt x="19" y="11"/>
                    <a:pt x="17" y="10"/>
                  </a:cubicBezTo>
                  <a:cubicBezTo>
                    <a:pt x="16" y="10"/>
                    <a:pt x="16" y="11"/>
                    <a:pt x="16" y="12"/>
                  </a:cubicBezTo>
                  <a:cubicBezTo>
                    <a:pt x="16" y="12"/>
                    <a:pt x="16" y="12"/>
                    <a:pt x="16" y="13"/>
                  </a:cubicBezTo>
                  <a:cubicBezTo>
                    <a:pt x="17" y="13"/>
                    <a:pt x="17" y="13"/>
                    <a:pt x="17" y="14"/>
                  </a:cubicBezTo>
                  <a:cubicBezTo>
                    <a:pt x="17" y="15"/>
                    <a:pt x="17" y="15"/>
                    <a:pt x="17" y="16"/>
                  </a:cubicBezTo>
                  <a:cubicBezTo>
                    <a:pt x="17" y="16"/>
                    <a:pt x="17" y="16"/>
                    <a:pt x="16" y="16"/>
                  </a:cubicBezTo>
                  <a:cubicBezTo>
                    <a:pt x="16" y="16"/>
                    <a:pt x="16" y="16"/>
                    <a:pt x="16" y="16"/>
                  </a:cubicBezTo>
                  <a:cubicBezTo>
                    <a:pt x="16" y="16"/>
                    <a:pt x="16" y="16"/>
                    <a:pt x="16" y="15"/>
                  </a:cubicBezTo>
                  <a:cubicBezTo>
                    <a:pt x="16" y="15"/>
                    <a:pt x="15" y="15"/>
                    <a:pt x="15" y="15"/>
                  </a:cubicBezTo>
                  <a:cubicBezTo>
                    <a:pt x="14" y="14"/>
                    <a:pt x="14" y="14"/>
                    <a:pt x="14" y="14"/>
                  </a:cubicBezTo>
                  <a:cubicBezTo>
                    <a:pt x="14" y="14"/>
                    <a:pt x="14" y="14"/>
                    <a:pt x="14" y="14"/>
                  </a:cubicBezTo>
                  <a:cubicBezTo>
                    <a:pt x="14" y="15"/>
                    <a:pt x="13" y="14"/>
                    <a:pt x="13" y="14"/>
                  </a:cubicBezTo>
                  <a:cubicBezTo>
                    <a:pt x="13" y="14"/>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4" y="12"/>
                    <a:pt x="14" y="12"/>
                    <a:pt x="15" y="11"/>
                  </a:cubicBezTo>
                  <a:cubicBezTo>
                    <a:pt x="15" y="11"/>
                    <a:pt x="15" y="10"/>
                    <a:pt x="15" y="10"/>
                  </a:cubicBezTo>
                  <a:cubicBezTo>
                    <a:pt x="15" y="10"/>
                    <a:pt x="15" y="9"/>
                    <a:pt x="15" y="9"/>
                  </a:cubicBezTo>
                  <a:cubicBezTo>
                    <a:pt x="15" y="8"/>
                    <a:pt x="14" y="8"/>
                    <a:pt x="13" y="7"/>
                  </a:cubicBezTo>
                  <a:cubicBezTo>
                    <a:pt x="12" y="7"/>
                    <a:pt x="11" y="6"/>
                    <a:pt x="9" y="7"/>
                  </a:cubicBezTo>
                  <a:cubicBezTo>
                    <a:pt x="9" y="6"/>
                    <a:pt x="9" y="6"/>
                    <a:pt x="9" y="6"/>
                  </a:cubicBezTo>
                  <a:cubicBezTo>
                    <a:pt x="10" y="5"/>
                    <a:pt x="11" y="5"/>
                    <a:pt x="12" y="4"/>
                  </a:cubicBezTo>
                  <a:cubicBezTo>
                    <a:pt x="12" y="4"/>
                    <a:pt x="13" y="4"/>
                    <a:pt x="13" y="3"/>
                  </a:cubicBezTo>
                  <a:cubicBezTo>
                    <a:pt x="13" y="2"/>
                    <a:pt x="12" y="1"/>
                    <a:pt x="12" y="0"/>
                  </a:cubicBezTo>
                  <a:cubicBezTo>
                    <a:pt x="11" y="0"/>
                    <a:pt x="10" y="1"/>
                    <a:pt x="9" y="1"/>
                  </a:cubicBezTo>
                  <a:cubicBezTo>
                    <a:pt x="8" y="1"/>
                    <a:pt x="7" y="2"/>
                    <a:pt x="5" y="3"/>
                  </a:cubicBezTo>
                  <a:cubicBezTo>
                    <a:pt x="3" y="4"/>
                    <a:pt x="2" y="6"/>
                    <a:pt x="1" y="9"/>
                  </a:cubicBezTo>
                  <a:cubicBezTo>
                    <a:pt x="1" y="10"/>
                    <a:pt x="0" y="11"/>
                    <a:pt x="0" y="12"/>
                  </a:cubicBezTo>
                  <a:cubicBezTo>
                    <a:pt x="0" y="13"/>
                    <a:pt x="1" y="14"/>
                    <a:pt x="1" y="15"/>
                  </a:cubicBezTo>
                  <a:cubicBezTo>
                    <a:pt x="2" y="20"/>
                    <a:pt x="4" y="24"/>
                    <a:pt x="7" y="27"/>
                  </a:cubicBezTo>
                  <a:cubicBezTo>
                    <a:pt x="10" y="30"/>
                    <a:pt x="13" y="32"/>
                    <a:pt x="16" y="33"/>
                  </a:cubicBezTo>
                  <a:cubicBezTo>
                    <a:pt x="21" y="37"/>
                    <a:pt x="27" y="38"/>
                    <a:pt x="32" y="39"/>
                  </a:cubicBezTo>
                  <a:cubicBezTo>
                    <a:pt x="33" y="39"/>
                    <a:pt x="34" y="39"/>
                    <a:pt x="35" y="39"/>
                  </a:cubicBezTo>
                  <a:cubicBezTo>
                    <a:pt x="36" y="39"/>
                    <a:pt x="37" y="39"/>
                    <a:pt x="38" y="39"/>
                  </a:cubicBezTo>
                  <a:cubicBezTo>
                    <a:pt x="39" y="39"/>
                    <a:pt x="40" y="38"/>
                    <a:pt x="40" y="37"/>
                  </a:cubicBezTo>
                  <a:cubicBezTo>
                    <a:pt x="40" y="37"/>
                    <a:pt x="40" y="37"/>
                    <a:pt x="40" y="37"/>
                  </a:cubicBezTo>
                  <a:cubicBezTo>
                    <a:pt x="41" y="37"/>
                    <a:pt x="41" y="37"/>
                    <a:pt x="41" y="37"/>
                  </a:cubicBezTo>
                  <a:cubicBezTo>
                    <a:pt x="42" y="36"/>
                    <a:pt x="42" y="36"/>
                    <a:pt x="42" y="36"/>
                  </a:cubicBezTo>
                  <a:cubicBezTo>
                    <a:pt x="43" y="36"/>
                    <a:pt x="43" y="36"/>
                    <a:pt x="43" y="36"/>
                  </a:cubicBezTo>
                  <a:cubicBezTo>
                    <a:pt x="43" y="35"/>
                    <a:pt x="43" y="35"/>
                    <a:pt x="43" y="35"/>
                  </a:cubicBezTo>
                  <a:cubicBezTo>
                    <a:pt x="43" y="34"/>
                    <a:pt x="43" y="34"/>
                    <a:pt x="43" y="34"/>
                  </a:cubicBezTo>
                  <a:cubicBezTo>
                    <a:pt x="43" y="34"/>
                    <a:pt x="43" y="34"/>
                    <a:pt x="43" y="34"/>
                  </a:cubicBezTo>
                  <a:lnTo>
                    <a:pt x="43" y="33"/>
                  </a:lnTo>
                  <a:close/>
                  <a:moveTo>
                    <a:pt x="12" y="11"/>
                  </a:moveTo>
                  <a:cubicBezTo>
                    <a:pt x="12" y="11"/>
                    <a:pt x="12" y="11"/>
                    <a:pt x="12" y="11"/>
                  </a:cubicBezTo>
                  <a:cubicBezTo>
                    <a:pt x="12" y="11"/>
                    <a:pt x="12" y="11"/>
                    <a:pt x="12" y="11"/>
                  </a:cubicBezTo>
                  <a:cubicBezTo>
                    <a:pt x="11" y="11"/>
                    <a:pt x="11" y="11"/>
                    <a:pt x="12"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7" name="Freeform 40"/>
            <p:cNvSpPr/>
            <p:nvPr/>
          </p:nvSpPr>
          <p:spPr bwMode="auto">
            <a:xfrm>
              <a:off x="6613526" y="2957513"/>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cubicBezTo>
                    <a:pt x="0" y="0"/>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2" name="Freeform 41"/>
            <p:cNvSpPr/>
            <p:nvPr/>
          </p:nvSpPr>
          <p:spPr bwMode="auto">
            <a:xfrm>
              <a:off x="6613526" y="29606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3" name="Freeform 42"/>
            <p:cNvSpPr/>
            <p:nvPr/>
          </p:nvSpPr>
          <p:spPr bwMode="auto">
            <a:xfrm>
              <a:off x="6616701" y="2960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4" name="Freeform 43"/>
            <p:cNvSpPr>
              <a:spLocks noEditPoints="1"/>
            </p:cNvSpPr>
            <p:nvPr/>
          </p:nvSpPr>
          <p:spPr bwMode="auto">
            <a:xfrm>
              <a:off x="6503988" y="2938463"/>
              <a:ext cx="150813" cy="153988"/>
            </a:xfrm>
            <a:custGeom>
              <a:avLst/>
              <a:gdLst>
                <a:gd name="T0" fmla="*/ 32 w 40"/>
                <a:gd name="T1" fmla="*/ 31 h 41"/>
                <a:gd name="T2" fmla="*/ 32 w 40"/>
                <a:gd name="T3" fmla="*/ 31 h 41"/>
                <a:gd name="T4" fmla="*/ 12 w 40"/>
                <a:gd name="T5" fmla="*/ 39 h 41"/>
                <a:gd name="T6" fmla="*/ 6 w 40"/>
                <a:gd name="T7" fmla="*/ 30 h 41"/>
                <a:gd name="T8" fmla="*/ 9 w 40"/>
                <a:gd name="T9" fmla="*/ 26 h 41"/>
                <a:gd name="T10" fmla="*/ 3 w 40"/>
                <a:gd name="T11" fmla="*/ 39 h 41"/>
                <a:gd name="T12" fmla="*/ 26 w 40"/>
                <a:gd name="T13" fmla="*/ 35 h 41"/>
                <a:gd name="T14" fmla="*/ 36 w 40"/>
                <a:gd name="T15" fmla="*/ 23 h 41"/>
                <a:gd name="T16" fmla="*/ 39 w 40"/>
                <a:gd name="T17" fmla="*/ 10 h 41"/>
                <a:gd name="T18" fmla="*/ 38 w 40"/>
                <a:gd name="T19" fmla="*/ 10 h 41"/>
                <a:gd name="T20" fmla="*/ 37 w 40"/>
                <a:gd name="T21" fmla="*/ 15 h 41"/>
                <a:gd name="T22" fmla="*/ 27 w 40"/>
                <a:gd name="T23" fmla="*/ 32 h 41"/>
                <a:gd name="T24" fmla="*/ 19 w 40"/>
                <a:gd name="T25" fmla="*/ 35 h 41"/>
                <a:gd name="T26" fmla="*/ 37 w 40"/>
                <a:gd name="T27" fmla="*/ 16 h 41"/>
                <a:gd name="T28" fmla="*/ 36 w 40"/>
                <a:gd name="T29" fmla="*/ 5 h 41"/>
                <a:gd name="T30" fmla="*/ 34 w 40"/>
                <a:gd name="T31" fmla="*/ 3 h 41"/>
                <a:gd name="T32" fmla="*/ 30 w 40"/>
                <a:gd name="T33" fmla="*/ 3 h 41"/>
                <a:gd name="T34" fmla="*/ 30 w 40"/>
                <a:gd name="T35" fmla="*/ 6 h 41"/>
                <a:gd name="T36" fmla="*/ 30 w 40"/>
                <a:gd name="T37" fmla="*/ 8 h 41"/>
                <a:gd name="T38" fmla="*/ 30 w 40"/>
                <a:gd name="T39" fmla="*/ 6 h 41"/>
                <a:gd name="T40" fmla="*/ 25 w 40"/>
                <a:gd name="T41" fmla="*/ 7 h 41"/>
                <a:gd name="T42" fmla="*/ 26 w 40"/>
                <a:gd name="T43" fmla="*/ 3 h 41"/>
                <a:gd name="T44" fmla="*/ 20 w 40"/>
                <a:gd name="T45" fmla="*/ 4 h 41"/>
                <a:gd name="T46" fmla="*/ 15 w 40"/>
                <a:gd name="T47" fmla="*/ 10 h 41"/>
                <a:gd name="T48" fmla="*/ 15 w 40"/>
                <a:gd name="T49" fmla="*/ 11 h 41"/>
                <a:gd name="T50" fmla="*/ 14 w 40"/>
                <a:gd name="T51" fmla="*/ 13 h 41"/>
                <a:gd name="T52" fmla="*/ 10 w 40"/>
                <a:gd name="T53" fmla="*/ 20 h 41"/>
                <a:gd name="T54" fmla="*/ 0 w 40"/>
                <a:gd name="T55" fmla="*/ 41 h 41"/>
                <a:gd name="T56" fmla="*/ 26 w 40"/>
                <a:gd name="T57" fmla="*/ 36 h 41"/>
                <a:gd name="T58" fmla="*/ 18 w 40"/>
                <a:gd name="T59" fmla="*/ 36 h 41"/>
                <a:gd name="T60" fmla="*/ 25 w 40"/>
                <a:gd name="T61" fmla="*/ 24 h 41"/>
                <a:gd name="T62" fmla="*/ 24 w 40"/>
                <a:gd name="T63" fmla="*/ 24 h 41"/>
                <a:gd name="T64" fmla="*/ 28 w 40"/>
                <a:gd name="T65" fmla="*/ 19 h 41"/>
                <a:gd name="T66" fmla="*/ 29 w 40"/>
                <a:gd name="T67" fmla="*/ 15 h 41"/>
                <a:gd name="T68" fmla="*/ 25 w 40"/>
                <a:gd name="T69"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41">
                  <a:moveTo>
                    <a:pt x="26" y="36"/>
                  </a:moveTo>
                  <a:cubicBezTo>
                    <a:pt x="28" y="35"/>
                    <a:pt x="30" y="33"/>
                    <a:pt x="32" y="31"/>
                  </a:cubicBezTo>
                  <a:cubicBezTo>
                    <a:pt x="34" y="29"/>
                    <a:pt x="36" y="27"/>
                    <a:pt x="37" y="24"/>
                  </a:cubicBezTo>
                  <a:cubicBezTo>
                    <a:pt x="36" y="27"/>
                    <a:pt x="34" y="29"/>
                    <a:pt x="32" y="31"/>
                  </a:cubicBezTo>
                  <a:cubicBezTo>
                    <a:pt x="30" y="33"/>
                    <a:pt x="28" y="34"/>
                    <a:pt x="26" y="35"/>
                  </a:cubicBezTo>
                  <a:cubicBezTo>
                    <a:pt x="21" y="38"/>
                    <a:pt x="17" y="39"/>
                    <a:pt x="12" y="39"/>
                  </a:cubicBezTo>
                  <a:cubicBezTo>
                    <a:pt x="1" y="40"/>
                    <a:pt x="1" y="40"/>
                    <a:pt x="1" y="40"/>
                  </a:cubicBezTo>
                  <a:cubicBezTo>
                    <a:pt x="6" y="30"/>
                    <a:pt x="6" y="30"/>
                    <a:pt x="6" y="30"/>
                  </a:cubicBezTo>
                  <a:cubicBezTo>
                    <a:pt x="8" y="25"/>
                    <a:pt x="8" y="25"/>
                    <a:pt x="8" y="25"/>
                  </a:cubicBezTo>
                  <a:cubicBezTo>
                    <a:pt x="8" y="25"/>
                    <a:pt x="9" y="26"/>
                    <a:pt x="9" y="26"/>
                  </a:cubicBezTo>
                  <a:cubicBezTo>
                    <a:pt x="8" y="27"/>
                    <a:pt x="8" y="29"/>
                    <a:pt x="7" y="31"/>
                  </a:cubicBezTo>
                  <a:cubicBezTo>
                    <a:pt x="3" y="39"/>
                    <a:pt x="3" y="39"/>
                    <a:pt x="3" y="39"/>
                  </a:cubicBezTo>
                  <a:cubicBezTo>
                    <a:pt x="12" y="38"/>
                    <a:pt x="12" y="38"/>
                    <a:pt x="12" y="38"/>
                  </a:cubicBezTo>
                  <a:cubicBezTo>
                    <a:pt x="17" y="37"/>
                    <a:pt x="21" y="37"/>
                    <a:pt x="26" y="35"/>
                  </a:cubicBezTo>
                  <a:cubicBezTo>
                    <a:pt x="28" y="34"/>
                    <a:pt x="30" y="32"/>
                    <a:pt x="32" y="30"/>
                  </a:cubicBezTo>
                  <a:cubicBezTo>
                    <a:pt x="34" y="28"/>
                    <a:pt x="36" y="26"/>
                    <a:pt x="36" y="23"/>
                  </a:cubicBezTo>
                  <a:cubicBezTo>
                    <a:pt x="38" y="24"/>
                    <a:pt x="38" y="24"/>
                    <a:pt x="38" y="24"/>
                  </a:cubicBezTo>
                  <a:cubicBezTo>
                    <a:pt x="40" y="19"/>
                    <a:pt x="40" y="14"/>
                    <a:pt x="39" y="10"/>
                  </a:cubicBezTo>
                  <a:cubicBezTo>
                    <a:pt x="39" y="8"/>
                    <a:pt x="38" y="6"/>
                    <a:pt x="37" y="5"/>
                  </a:cubicBezTo>
                  <a:cubicBezTo>
                    <a:pt x="37" y="7"/>
                    <a:pt x="37" y="9"/>
                    <a:pt x="38" y="10"/>
                  </a:cubicBezTo>
                  <a:cubicBezTo>
                    <a:pt x="38" y="11"/>
                    <a:pt x="37" y="12"/>
                    <a:pt x="37" y="13"/>
                  </a:cubicBezTo>
                  <a:cubicBezTo>
                    <a:pt x="37" y="13"/>
                    <a:pt x="37" y="14"/>
                    <a:pt x="37" y="15"/>
                  </a:cubicBezTo>
                  <a:cubicBezTo>
                    <a:pt x="37" y="18"/>
                    <a:pt x="36" y="22"/>
                    <a:pt x="34" y="25"/>
                  </a:cubicBezTo>
                  <a:cubicBezTo>
                    <a:pt x="32" y="28"/>
                    <a:pt x="30" y="31"/>
                    <a:pt x="27" y="32"/>
                  </a:cubicBezTo>
                  <a:cubicBezTo>
                    <a:pt x="24" y="34"/>
                    <a:pt x="22" y="35"/>
                    <a:pt x="19" y="35"/>
                  </a:cubicBezTo>
                  <a:cubicBezTo>
                    <a:pt x="19" y="35"/>
                    <a:pt x="19" y="35"/>
                    <a:pt x="19" y="35"/>
                  </a:cubicBezTo>
                  <a:cubicBezTo>
                    <a:pt x="24" y="34"/>
                    <a:pt x="29" y="31"/>
                    <a:pt x="32" y="27"/>
                  </a:cubicBezTo>
                  <a:cubicBezTo>
                    <a:pt x="35" y="24"/>
                    <a:pt x="36" y="20"/>
                    <a:pt x="37" y="16"/>
                  </a:cubicBezTo>
                  <a:cubicBezTo>
                    <a:pt x="37" y="14"/>
                    <a:pt x="37" y="12"/>
                    <a:pt x="37" y="11"/>
                  </a:cubicBezTo>
                  <a:cubicBezTo>
                    <a:pt x="37" y="9"/>
                    <a:pt x="37" y="7"/>
                    <a:pt x="36" y="5"/>
                  </a:cubicBezTo>
                  <a:cubicBezTo>
                    <a:pt x="36" y="5"/>
                    <a:pt x="36" y="4"/>
                    <a:pt x="36" y="4"/>
                  </a:cubicBezTo>
                  <a:cubicBezTo>
                    <a:pt x="35" y="3"/>
                    <a:pt x="35" y="3"/>
                    <a:pt x="34" y="3"/>
                  </a:cubicBezTo>
                  <a:cubicBezTo>
                    <a:pt x="33" y="2"/>
                    <a:pt x="32" y="2"/>
                    <a:pt x="32" y="2"/>
                  </a:cubicBezTo>
                  <a:cubicBezTo>
                    <a:pt x="31" y="2"/>
                    <a:pt x="30" y="2"/>
                    <a:pt x="30" y="3"/>
                  </a:cubicBezTo>
                  <a:cubicBezTo>
                    <a:pt x="30" y="3"/>
                    <a:pt x="30" y="4"/>
                    <a:pt x="30" y="4"/>
                  </a:cubicBezTo>
                  <a:cubicBezTo>
                    <a:pt x="30" y="5"/>
                    <a:pt x="30" y="5"/>
                    <a:pt x="30" y="6"/>
                  </a:cubicBezTo>
                  <a:cubicBezTo>
                    <a:pt x="30" y="7"/>
                    <a:pt x="31" y="8"/>
                    <a:pt x="31" y="8"/>
                  </a:cubicBezTo>
                  <a:cubicBezTo>
                    <a:pt x="30" y="8"/>
                    <a:pt x="30" y="8"/>
                    <a:pt x="30" y="8"/>
                  </a:cubicBezTo>
                  <a:cubicBezTo>
                    <a:pt x="30" y="7"/>
                    <a:pt x="30" y="7"/>
                    <a:pt x="30" y="6"/>
                  </a:cubicBezTo>
                  <a:cubicBezTo>
                    <a:pt x="30" y="6"/>
                    <a:pt x="30" y="6"/>
                    <a:pt x="30" y="6"/>
                  </a:cubicBezTo>
                  <a:cubicBezTo>
                    <a:pt x="29" y="6"/>
                    <a:pt x="29" y="6"/>
                    <a:pt x="29" y="6"/>
                  </a:cubicBezTo>
                  <a:cubicBezTo>
                    <a:pt x="28" y="6"/>
                    <a:pt x="26" y="6"/>
                    <a:pt x="25" y="7"/>
                  </a:cubicBezTo>
                  <a:cubicBezTo>
                    <a:pt x="24" y="6"/>
                    <a:pt x="24" y="6"/>
                    <a:pt x="24" y="6"/>
                  </a:cubicBezTo>
                  <a:cubicBezTo>
                    <a:pt x="26" y="4"/>
                    <a:pt x="27" y="3"/>
                    <a:pt x="26" y="3"/>
                  </a:cubicBezTo>
                  <a:cubicBezTo>
                    <a:pt x="26" y="2"/>
                    <a:pt x="24" y="1"/>
                    <a:pt x="24" y="0"/>
                  </a:cubicBezTo>
                  <a:cubicBezTo>
                    <a:pt x="23" y="2"/>
                    <a:pt x="22" y="3"/>
                    <a:pt x="20" y="4"/>
                  </a:cubicBezTo>
                  <a:cubicBezTo>
                    <a:pt x="19" y="5"/>
                    <a:pt x="18" y="6"/>
                    <a:pt x="17" y="7"/>
                  </a:cubicBezTo>
                  <a:cubicBezTo>
                    <a:pt x="17" y="8"/>
                    <a:pt x="16" y="9"/>
                    <a:pt x="15" y="10"/>
                  </a:cubicBezTo>
                  <a:cubicBezTo>
                    <a:pt x="15" y="10"/>
                    <a:pt x="15" y="10"/>
                    <a:pt x="15" y="10"/>
                  </a:cubicBezTo>
                  <a:cubicBezTo>
                    <a:pt x="15" y="10"/>
                    <a:pt x="15" y="10"/>
                    <a:pt x="15" y="11"/>
                  </a:cubicBezTo>
                  <a:cubicBezTo>
                    <a:pt x="15" y="11"/>
                    <a:pt x="15" y="11"/>
                    <a:pt x="15" y="11"/>
                  </a:cubicBezTo>
                  <a:cubicBezTo>
                    <a:pt x="14" y="13"/>
                    <a:pt x="14" y="13"/>
                    <a:pt x="14" y="13"/>
                  </a:cubicBezTo>
                  <a:cubicBezTo>
                    <a:pt x="13" y="15"/>
                    <a:pt x="13" y="15"/>
                    <a:pt x="13" y="15"/>
                  </a:cubicBezTo>
                  <a:cubicBezTo>
                    <a:pt x="10" y="20"/>
                    <a:pt x="10" y="20"/>
                    <a:pt x="10" y="20"/>
                  </a:cubicBezTo>
                  <a:cubicBezTo>
                    <a:pt x="6" y="30"/>
                    <a:pt x="6" y="30"/>
                    <a:pt x="6" y="30"/>
                  </a:cubicBezTo>
                  <a:cubicBezTo>
                    <a:pt x="0" y="41"/>
                    <a:pt x="0" y="41"/>
                    <a:pt x="0" y="41"/>
                  </a:cubicBezTo>
                  <a:cubicBezTo>
                    <a:pt x="12" y="40"/>
                    <a:pt x="12" y="40"/>
                    <a:pt x="12" y="40"/>
                  </a:cubicBezTo>
                  <a:cubicBezTo>
                    <a:pt x="17" y="39"/>
                    <a:pt x="22" y="38"/>
                    <a:pt x="26" y="36"/>
                  </a:cubicBezTo>
                  <a:close/>
                  <a:moveTo>
                    <a:pt x="18" y="36"/>
                  </a:moveTo>
                  <a:cubicBezTo>
                    <a:pt x="18" y="36"/>
                    <a:pt x="18" y="36"/>
                    <a:pt x="18" y="36"/>
                  </a:cubicBezTo>
                  <a:cubicBezTo>
                    <a:pt x="18" y="36"/>
                    <a:pt x="18" y="36"/>
                    <a:pt x="18" y="36"/>
                  </a:cubicBezTo>
                  <a:close/>
                  <a:moveTo>
                    <a:pt x="25" y="24"/>
                  </a:moveTo>
                  <a:cubicBezTo>
                    <a:pt x="24" y="24"/>
                    <a:pt x="24" y="24"/>
                    <a:pt x="24" y="24"/>
                  </a:cubicBezTo>
                  <a:cubicBezTo>
                    <a:pt x="24" y="24"/>
                    <a:pt x="24" y="24"/>
                    <a:pt x="24" y="24"/>
                  </a:cubicBezTo>
                  <a:cubicBezTo>
                    <a:pt x="24" y="24"/>
                    <a:pt x="24" y="24"/>
                    <a:pt x="24" y="24"/>
                  </a:cubicBezTo>
                  <a:cubicBezTo>
                    <a:pt x="26" y="22"/>
                    <a:pt x="27" y="21"/>
                    <a:pt x="28" y="19"/>
                  </a:cubicBezTo>
                  <a:cubicBezTo>
                    <a:pt x="28" y="18"/>
                    <a:pt x="29" y="17"/>
                    <a:pt x="29" y="15"/>
                  </a:cubicBezTo>
                  <a:cubicBezTo>
                    <a:pt x="29" y="15"/>
                    <a:pt x="29" y="15"/>
                    <a:pt x="29" y="15"/>
                  </a:cubicBezTo>
                  <a:cubicBezTo>
                    <a:pt x="29" y="16"/>
                    <a:pt x="29" y="18"/>
                    <a:pt x="28" y="19"/>
                  </a:cubicBezTo>
                  <a:cubicBezTo>
                    <a:pt x="27" y="21"/>
                    <a:pt x="26" y="23"/>
                    <a:pt x="25" y="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5" name="Freeform 44"/>
            <p:cNvSpPr/>
            <p:nvPr/>
          </p:nvSpPr>
          <p:spPr bwMode="auto">
            <a:xfrm>
              <a:off x="6613526" y="29575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6" name="Freeform 45"/>
            <p:cNvSpPr/>
            <p:nvPr/>
          </p:nvSpPr>
          <p:spPr bwMode="auto">
            <a:xfrm>
              <a:off x="6613526" y="2960688"/>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7" name="Freeform 46"/>
            <p:cNvSpPr>
              <a:spLocks noEditPoints="1"/>
            </p:cNvSpPr>
            <p:nvPr/>
          </p:nvSpPr>
          <p:spPr bwMode="auto">
            <a:xfrm>
              <a:off x="4999038" y="1544638"/>
              <a:ext cx="2201863" cy="3138488"/>
            </a:xfrm>
            <a:custGeom>
              <a:avLst/>
              <a:gdLst>
                <a:gd name="T0" fmla="*/ 329 w 585"/>
                <a:gd name="T1" fmla="*/ 617 h 835"/>
                <a:gd name="T2" fmla="*/ 393 w 585"/>
                <a:gd name="T3" fmla="*/ 406 h 835"/>
                <a:gd name="T4" fmla="*/ 334 w 585"/>
                <a:gd name="T5" fmla="*/ 317 h 835"/>
                <a:gd name="T6" fmla="*/ 383 w 585"/>
                <a:gd name="T7" fmla="*/ 401 h 835"/>
                <a:gd name="T8" fmla="*/ 359 w 585"/>
                <a:gd name="T9" fmla="*/ 523 h 835"/>
                <a:gd name="T10" fmla="*/ 535 w 585"/>
                <a:gd name="T11" fmla="*/ 440 h 835"/>
                <a:gd name="T12" fmla="*/ 406 w 585"/>
                <a:gd name="T13" fmla="*/ 544 h 835"/>
                <a:gd name="T14" fmla="*/ 404 w 585"/>
                <a:gd name="T15" fmla="*/ 430 h 835"/>
                <a:gd name="T16" fmla="*/ 385 w 585"/>
                <a:gd name="T17" fmla="*/ 393 h 835"/>
                <a:gd name="T18" fmla="*/ 408 w 585"/>
                <a:gd name="T19" fmla="*/ 429 h 835"/>
                <a:gd name="T20" fmla="*/ 406 w 585"/>
                <a:gd name="T21" fmla="*/ 570 h 835"/>
                <a:gd name="T22" fmla="*/ 413 w 585"/>
                <a:gd name="T23" fmla="*/ 536 h 835"/>
                <a:gd name="T24" fmla="*/ 407 w 585"/>
                <a:gd name="T25" fmla="*/ 431 h 835"/>
                <a:gd name="T26" fmla="*/ 363 w 585"/>
                <a:gd name="T27" fmla="*/ 361 h 835"/>
                <a:gd name="T28" fmla="*/ 289 w 585"/>
                <a:gd name="T29" fmla="*/ 345 h 835"/>
                <a:gd name="T30" fmla="*/ 217 w 585"/>
                <a:gd name="T31" fmla="*/ 366 h 835"/>
                <a:gd name="T32" fmla="*/ 206 w 585"/>
                <a:gd name="T33" fmla="*/ 480 h 835"/>
                <a:gd name="T34" fmla="*/ 40 w 585"/>
                <a:gd name="T35" fmla="*/ 170 h 835"/>
                <a:gd name="T36" fmla="*/ 157 w 585"/>
                <a:gd name="T37" fmla="*/ 545 h 835"/>
                <a:gd name="T38" fmla="*/ 185 w 585"/>
                <a:gd name="T39" fmla="*/ 719 h 835"/>
                <a:gd name="T40" fmla="*/ 249 w 585"/>
                <a:gd name="T41" fmla="*/ 831 h 835"/>
                <a:gd name="T42" fmla="*/ 245 w 585"/>
                <a:gd name="T43" fmla="*/ 829 h 835"/>
                <a:gd name="T44" fmla="*/ 224 w 585"/>
                <a:gd name="T45" fmla="*/ 805 h 835"/>
                <a:gd name="T46" fmla="*/ 360 w 585"/>
                <a:gd name="T47" fmla="*/ 812 h 835"/>
                <a:gd name="T48" fmla="*/ 382 w 585"/>
                <a:gd name="T49" fmla="*/ 767 h 835"/>
                <a:gd name="T50" fmla="*/ 375 w 585"/>
                <a:gd name="T51" fmla="*/ 779 h 835"/>
                <a:gd name="T52" fmla="*/ 354 w 585"/>
                <a:gd name="T53" fmla="*/ 801 h 835"/>
                <a:gd name="T54" fmla="*/ 358 w 585"/>
                <a:gd name="T55" fmla="*/ 789 h 835"/>
                <a:gd name="T56" fmla="*/ 180 w 585"/>
                <a:gd name="T57" fmla="*/ 750 h 835"/>
                <a:gd name="T58" fmla="*/ 296 w 585"/>
                <a:gd name="T59" fmla="*/ 716 h 835"/>
                <a:gd name="T60" fmla="*/ 397 w 585"/>
                <a:gd name="T61" fmla="*/ 709 h 835"/>
                <a:gd name="T62" fmla="*/ 362 w 585"/>
                <a:gd name="T63" fmla="*/ 675 h 835"/>
                <a:gd name="T64" fmla="*/ 414 w 585"/>
                <a:gd name="T65" fmla="*/ 634 h 835"/>
                <a:gd name="T66" fmla="*/ 397 w 585"/>
                <a:gd name="T67" fmla="*/ 658 h 835"/>
                <a:gd name="T68" fmla="*/ 405 w 585"/>
                <a:gd name="T69" fmla="*/ 620 h 835"/>
                <a:gd name="T70" fmla="*/ 416 w 585"/>
                <a:gd name="T71" fmla="*/ 599 h 835"/>
                <a:gd name="T72" fmla="*/ 256 w 585"/>
                <a:gd name="T73" fmla="*/ 820 h 835"/>
                <a:gd name="T74" fmla="*/ 228 w 585"/>
                <a:gd name="T75" fmla="*/ 811 h 835"/>
                <a:gd name="T76" fmla="*/ 185 w 585"/>
                <a:gd name="T77" fmla="*/ 718 h 835"/>
                <a:gd name="T78" fmla="*/ 225 w 585"/>
                <a:gd name="T79" fmla="*/ 376 h 835"/>
                <a:gd name="T80" fmla="*/ 270 w 585"/>
                <a:gd name="T81" fmla="*/ 353 h 835"/>
                <a:gd name="T82" fmla="*/ 358 w 585"/>
                <a:gd name="T83" fmla="*/ 348 h 835"/>
                <a:gd name="T84" fmla="*/ 446 w 585"/>
                <a:gd name="T85" fmla="*/ 390 h 835"/>
                <a:gd name="T86" fmla="*/ 407 w 585"/>
                <a:gd name="T87" fmla="*/ 418 h 835"/>
                <a:gd name="T88" fmla="*/ 355 w 585"/>
                <a:gd name="T89" fmla="*/ 374 h 835"/>
                <a:gd name="T90" fmla="*/ 332 w 585"/>
                <a:gd name="T91" fmla="*/ 354 h 835"/>
                <a:gd name="T92" fmla="*/ 242 w 585"/>
                <a:gd name="T93" fmla="*/ 333 h 835"/>
                <a:gd name="T94" fmla="*/ 139 w 585"/>
                <a:gd name="T95" fmla="*/ 387 h 835"/>
                <a:gd name="T96" fmla="*/ 182 w 585"/>
                <a:gd name="T97" fmla="*/ 623 h 835"/>
                <a:gd name="T98" fmla="*/ 372 w 585"/>
                <a:gd name="T99" fmla="*/ 434 h 835"/>
                <a:gd name="T100" fmla="*/ 255 w 585"/>
                <a:gd name="T101" fmla="*/ 373 h 835"/>
                <a:gd name="T102" fmla="*/ 374 w 585"/>
                <a:gd name="T103" fmla="*/ 423 h 835"/>
                <a:gd name="T104" fmla="*/ 235 w 585"/>
                <a:gd name="T105" fmla="*/ 391 h 835"/>
                <a:gd name="T106" fmla="*/ 368 w 585"/>
                <a:gd name="T107" fmla="*/ 468 h 835"/>
                <a:gd name="T108" fmla="*/ 263 w 585"/>
                <a:gd name="T109" fmla="*/ 358 h 835"/>
                <a:gd name="T110" fmla="*/ 343 w 585"/>
                <a:gd name="T111" fmla="*/ 372 h 835"/>
                <a:gd name="T112" fmla="*/ 339 w 585"/>
                <a:gd name="T113" fmla="*/ 361 h 835"/>
                <a:gd name="T114" fmla="*/ 240 w 585"/>
                <a:gd name="T115" fmla="*/ 513 h 835"/>
                <a:gd name="T116" fmla="*/ 185 w 585"/>
                <a:gd name="T117" fmla="*/ 382 h 835"/>
                <a:gd name="T118" fmla="*/ 287 w 585"/>
                <a:gd name="T119" fmla="*/ 300 h 835"/>
                <a:gd name="T120" fmla="*/ 336 w 585"/>
                <a:gd name="T121" fmla="*/ 336 h 835"/>
                <a:gd name="T122" fmla="*/ 382 w 585"/>
                <a:gd name="T123" fmla="*/ 404 h 835"/>
                <a:gd name="T124" fmla="*/ 333 w 585"/>
                <a:gd name="T125" fmla="*/ 59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5" h="835">
                  <a:moveTo>
                    <a:pt x="542" y="139"/>
                  </a:moveTo>
                  <a:cubicBezTo>
                    <a:pt x="526" y="111"/>
                    <a:pt x="507" y="89"/>
                    <a:pt x="486" y="71"/>
                  </a:cubicBezTo>
                  <a:cubicBezTo>
                    <a:pt x="466" y="53"/>
                    <a:pt x="445" y="39"/>
                    <a:pt x="425" y="29"/>
                  </a:cubicBezTo>
                  <a:cubicBezTo>
                    <a:pt x="460" y="48"/>
                    <a:pt x="492" y="74"/>
                    <a:pt x="517" y="106"/>
                  </a:cubicBezTo>
                  <a:cubicBezTo>
                    <a:pt x="542" y="138"/>
                    <a:pt x="561" y="175"/>
                    <a:pt x="571" y="215"/>
                  </a:cubicBezTo>
                  <a:cubicBezTo>
                    <a:pt x="581" y="255"/>
                    <a:pt x="583" y="297"/>
                    <a:pt x="575" y="338"/>
                  </a:cubicBezTo>
                  <a:cubicBezTo>
                    <a:pt x="568" y="378"/>
                    <a:pt x="552" y="418"/>
                    <a:pt x="528" y="452"/>
                  </a:cubicBezTo>
                  <a:cubicBezTo>
                    <a:pt x="504" y="486"/>
                    <a:pt x="472" y="515"/>
                    <a:pt x="436" y="536"/>
                  </a:cubicBezTo>
                  <a:cubicBezTo>
                    <a:pt x="432" y="539"/>
                    <a:pt x="427" y="541"/>
                    <a:pt x="422" y="544"/>
                  </a:cubicBezTo>
                  <a:cubicBezTo>
                    <a:pt x="419" y="545"/>
                    <a:pt x="419" y="545"/>
                    <a:pt x="419" y="545"/>
                  </a:cubicBezTo>
                  <a:cubicBezTo>
                    <a:pt x="416" y="547"/>
                    <a:pt x="416" y="547"/>
                    <a:pt x="416" y="547"/>
                  </a:cubicBezTo>
                  <a:cubicBezTo>
                    <a:pt x="414" y="548"/>
                    <a:pt x="414" y="548"/>
                    <a:pt x="414" y="548"/>
                  </a:cubicBezTo>
                  <a:cubicBezTo>
                    <a:pt x="414" y="549"/>
                    <a:pt x="414" y="549"/>
                    <a:pt x="414" y="549"/>
                  </a:cubicBezTo>
                  <a:cubicBezTo>
                    <a:pt x="414" y="580"/>
                    <a:pt x="414" y="580"/>
                    <a:pt x="414" y="580"/>
                  </a:cubicBezTo>
                  <a:cubicBezTo>
                    <a:pt x="414" y="595"/>
                    <a:pt x="414" y="595"/>
                    <a:pt x="414" y="595"/>
                  </a:cubicBezTo>
                  <a:cubicBezTo>
                    <a:pt x="414" y="599"/>
                    <a:pt x="414" y="599"/>
                    <a:pt x="414" y="599"/>
                  </a:cubicBezTo>
                  <a:cubicBezTo>
                    <a:pt x="414" y="600"/>
                    <a:pt x="414" y="600"/>
                    <a:pt x="414" y="600"/>
                  </a:cubicBezTo>
                  <a:cubicBezTo>
                    <a:pt x="414" y="600"/>
                    <a:pt x="414" y="601"/>
                    <a:pt x="414" y="601"/>
                  </a:cubicBezTo>
                  <a:cubicBezTo>
                    <a:pt x="414" y="602"/>
                    <a:pt x="414" y="603"/>
                    <a:pt x="414" y="604"/>
                  </a:cubicBezTo>
                  <a:cubicBezTo>
                    <a:pt x="413" y="607"/>
                    <a:pt x="412" y="610"/>
                    <a:pt x="410" y="613"/>
                  </a:cubicBezTo>
                  <a:cubicBezTo>
                    <a:pt x="406" y="618"/>
                    <a:pt x="400" y="621"/>
                    <a:pt x="393" y="621"/>
                  </a:cubicBezTo>
                  <a:cubicBezTo>
                    <a:pt x="377" y="621"/>
                    <a:pt x="377" y="621"/>
                    <a:pt x="377" y="621"/>
                  </a:cubicBezTo>
                  <a:cubicBezTo>
                    <a:pt x="346" y="621"/>
                    <a:pt x="346" y="621"/>
                    <a:pt x="346" y="621"/>
                  </a:cubicBezTo>
                  <a:cubicBezTo>
                    <a:pt x="336" y="621"/>
                    <a:pt x="336" y="621"/>
                    <a:pt x="336" y="621"/>
                  </a:cubicBezTo>
                  <a:cubicBezTo>
                    <a:pt x="330" y="621"/>
                    <a:pt x="330" y="621"/>
                    <a:pt x="330" y="621"/>
                  </a:cubicBezTo>
                  <a:cubicBezTo>
                    <a:pt x="328" y="621"/>
                    <a:pt x="328" y="621"/>
                    <a:pt x="328" y="621"/>
                  </a:cubicBezTo>
                  <a:cubicBezTo>
                    <a:pt x="328" y="621"/>
                    <a:pt x="328" y="621"/>
                    <a:pt x="328" y="621"/>
                  </a:cubicBezTo>
                  <a:cubicBezTo>
                    <a:pt x="328" y="621"/>
                    <a:pt x="328" y="621"/>
                    <a:pt x="328" y="621"/>
                  </a:cubicBezTo>
                  <a:cubicBezTo>
                    <a:pt x="328" y="620"/>
                    <a:pt x="328" y="620"/>
                    <a:pt x="328" y="620"/>
                  </a:cubicBezTo>
                  <a:cubicBezTo>
                    <a:pt x="329" y="617"/>
                    <a:pt x="329" y="617"/>
                    <a:pt x="329" y="617"/>
                  </a:cubicBezTo>
                  <a:cubicBezTo>
                    <a:pt x="332" y="606"/>
                    <a:pt x="332" y="606"/>
                    <a:pt x="332" y="606"/>
                  </a:cubicBezTo>
                  <a:cubicBezTo>
                    <a:pt x="334" y="598"/>
                    <a:pt x="334" y="598"/>
                    <a:pt x="334" y="598"/>
                  </a:cubicBezTo>
                  <a:cubicBezTo>
                    <a:pt x="340" y="578"/>
                    <a:pt x="346" y="558"/>
                    <a:pt x="353" y="539"/>
                  </a:cubicBezTo>
                  <a:cubicBezTo>
                    <a:pt x="360" y="519"/>
                    <a:pt x="367" y="499"/>
                    <a:pt x="374" y="480"/>
                  </a:cubicBezTo>
                  <a:cubicBezTo>
                    <a:pt x="378" y="470"/>
                    <a:pt x="382" y="460"/>
                    <a:pt x="386" y="451"/>
                  </a:cubicBezTo>
                  <a:cubicBezTo>
                    <a:pt x="388" y="446"/>
                    <a:pt x="390" y="441"/>
                    <a:pt x="392" y="437"/>
                  </a:cubicBezTo>
                  <a:cubicBezTo>
                    <a:pt x="395" y="429"/>
                    <a:pt x="395" y="429"/>
                    <a:pt x="395" y="429"/>
                  </a:cubicBezTo>
                  <a:cubicBezTo>
                    <a:pt x="397" y="425"/>
                    <a:pt x="397" y="425"/>
                    <a:pt x="397" y="425"/>
                  </a:cubicBezTo>
                  <a:cubicBezTo>
                    <a:pt x="398" y="423"/>
                    <a:pt x="399" y="421"/>
                    <a:pt x="400" y="420"/>
                  </a:cubicBezTo>
                  <a:cubicBezTo>
                    <a:pt x="404" y="420"/>
                    <a:pt x="404" y="420"/>
                    <a:pt x="404" y="420"/>
                  </a:cubicBezTo>
                  <a:cubicBezTo>
                    <a:pt x="405" y="420"/>
                    <a:pt x="405" y="420"/>
                    <a:pt x="406" y="420"/>
                  </a:cubicBezTo>
                  <a:cubicBezTo>
                    <a:pt x="407" y="420"/>
                    <a:pt x="407" y="420"/>
                    <a:pt x="407" y="420"/>
                  </a:cubicBezTo>
                  <a:cubicBezTo>
                    <a:pt x="408" y="420"/>
                    <a:pt x="408" y="420"/>
                    <a:pt x="408" y="420"/>
                  </a:cubicBezTo>
                  <a:cubicBezTo>
                    <a:pt x="410" y="420"/>
                    <a:pt x="411" y="420"/>
                    <a:pt x="413" y="420"/>
                  </a:cubicBezTo>
                  <a:cubicBezTo>
                    <a:pt x="417" y="420"/>
                    <a:pt x="420" y="419"/>
                    <a:pt x="423" y="418"/>
                  </a:cubicBezTo>
                  <a:cubicBezTo>
                    <a:pt x="430" y="416"/>
                    <a:pt x="435" y="413"/>
                    <a:pt x="440" y="408"/>
                  </a:cubicBezTo>
                  <a:cubicBezTo>
                    <a:pt x="442" y="406"/>
                    <a:pt x="444" y="403"/>
                    <a:pt x="445" y="400"/>
                  </a:cubicBezTo>
                  <a:cubicBezTo>
                    <a:pt x="446" y="397"/>
                    <a:pt x="447" y="394"/>
                    <a:pt x="448" y="390"/>
                  </a:cubicBezTo>
                  <a:cubicBezTo>
                    <a:pt x="449" y="384"/>
                    <a:pt x="448" y="377"/>
                    <a:pt x="445" y="371"/>
                  </a:cubicBezTo>
                  <a:cubicBezTo>
                    <a:pt x="443" y="365"/>
                    <a:pt x="438" y="360"/>
                    <a:pt x="432" y="359"/>
                  </a:cubicBezTo>
                  <a:cubicBezTo>
                    <a:pt x="431" y="359"/>
                    <a:pt x="430" y="359"/>
                    <a:pt x="428" y="359"/>
                  </a:cubicBezTo>
                  <a:cubicBezTo>
                    <a:pt x="427" y="359"/>
                    <a:pt x="425" y="360"/>
                    <a:pt x="424" y="361"/>
                  </a:cubicBezTo>
                  <a:cubicBezTo>
                    <a:pt x="421" y="362"/>
                    <a:pt x="419" y="364"/>
                    <a:pt x="416" y="366"/>
                  </a:cubicBezTo>
                  <a:cubicBezTo>
                    <a:pt x="414" y="368"/>
                    <a:pt x="411" y="371"/>
                    <a:pt x="409" y="374"/>
                  </a:cubicBezTo>
                  <a:cubicBezTo>
                    <a:pt x="409" y="375"/>
                    <a:pt x="408" y="375"/>
                    <a:pt x="408" y="376"/>
                  </a:cubicBezTo>
                  <a:cubicBezTo>
                    <a:pt x="407" y="377"/>
                    <a:pt x="407" y="377"/>
                    <a:pt x="407" y="377"/>
                  </a:cubicBezTo>
                  <a:cubicBezTo>
                    <a:pt x="407" y="378"/>
                    <a:pt x="407" y="378"/>
                    <a:pt x="407" y="378"/>
                  </a:cubicBezTo>
                  <a:cubicBezTo>
                    <a:pt x="404" y="383"/>
                    <a:pt x="404" y="383"/>
                    <a:pt x="404" y="383"/>
                  </a:cubicBezTo>
                  <a:cubicBezTo>
                    <a:pt x="399" y="393"/>
                    <a:pt x="399" y="393"/>
                    <a:pt x="399" y="393"/>
                  </a:cubicBezTo>
                  <a:cubicBezTo>
                    <a:pt x="393" y="406"/>
                    <a:pt x="393" y="406"/>
                    <a:pt x="393" y="406"/>
                  </a:cubicBezTo>
                  <a:cubicBezTo>
                    <a:pt x="393" y="406"/>
                    <a:pt x="392" y="406"/>
                    <a:pt x="392" y="406"/>
                  </a:cubicBezTo>
                  <a:cubicBezTo>
                    <a:pt x="391" y="405"/>
                    <a:pt x="391" y="405"/>
                    <a:pt x="391" y="405"/>
                  </a:cubicBezTo>
                  <a:cubicBezTo>
                    <a:pt x="388" y="404"/>
                    <a:pt x="388" y="404"/>
                    <a:pt x="388" y="404"/>
                  </a:cubicBezTo>
                  <a:cubicBezTo>
                    <a:pt x="386" y="403"/>
                    <a:pt x="385" y="403"/>
                    <a:pt x="383" y="402"/>
                  </a:cubicBezTo>
                  <a:cubicBezTo>
                    <a:pt x="382" y="401"/>
                    <a:pt x="382" y="401"/>
                    <a:pt x="382" y="401"/>
                  </a:cubicBezTo>
                  <a:cubicBezTo>
                    <a:pt x="381" y="400"/>
                    <a:pt x="381" y="400"/>
                    <a:pt x="381" y="400"/>
                  </a:cubicBezTo>
                  <a:cubicBezTo>
                    <a:pt x="380" y="400"/>
                    <a:pt x="380" y="400"/>
                    <a:pt x="379" y="399"/>
                  </a:cubicBezTo>
                  <a:cubicBezTo>
                    <a:pt x="378" y="398"/>
                    <a:pt x="377" y="398"/>
                    <a:pt x="376" y="397"/>
                  </a:cubicBezTo>
                  <a:cubicBezTo>
                    <a:pt x="372" y="394"/>
                    <a:pt x="368" y="390"/>
                    <a:pt x="365" y="386"/>
                  </a:cubicBezTo>
                  <a:cubicBezTo>
                    <a:pt x="362" y="381"/>
                    <a:pt x="359" y="377"/>
                    <a:pt x="357" y="373"/>
                  </a:cubicBezTo>
                  <a:cubicBezTo>
                    <a:pt x="356" y="370"/>
                    <a:pt x="355" y="368"/>
                    <a:pt x="354" y="366"/>
                  </a:cubicBezTo>
                  <a:cubicBezTo>
                    <a:pt x="353" y="363"/>
                    <a:pt x="353" y="363"/>
                    <a:pt x="353" y="363"/>
                  </a:cubicBezTo>
                  <a:cubicBezTo>
                    <a:pt x="352" y="361"/>
                    <a:pt x="352" y="361"/>
                    <a:pt x="352" y="361"/>
                  </a:cubicBezTo>
                  <a:cubicBezTo>
                    <a:pt x="351" y="359"/>
                    <a:pt x="350" y="357"/>
                    <a:pt x="350" y="356"/>
                  </a:cubicBezTo>
                  <a:cubicBezTo>
                    <a:pt x="352" y="354"/>
                    <a:pt x="354" y="353"/>
                    <a:pt x="356" y="352"/>
                  </a:cubicBezTo>
                  <a:cubicBezTo>
                    <a:pt x="358" y="351"/>
                    <a:pt x="358" y="351"/>
                    <a:pt x="358" y="351"/>
                  </a:cubicBezTo>
                  <a:cubicBezTo>
                    <a:pt x="359" y="350"/>
                    <a:pt x="359" y="350"/>
                    <a:pt x="359" y="350"/>
                  </a:cubicBezTo>
                  <a:cubicBezTo>
                    <a:pt x="359" y="349"/>
                    <a:pt x="360" y="349"/>
                    <a:pt x="360" y="349"/>
                  </a:cubicBezTo>
                  <a:cubicBezTo>
                    <a:pt x="363" y="347"/>
                    <a:pt x="365" y="345"/>
                    <a:pt x="367" y="342"/>
                  </a:cubicBezTo>
                  <a:cubicBezTo>
                    <a:pt x="372" y="338"/>
                    <a:pt x="376" y="333"/>
                    <a:pt x="378" y="328"/>
                  </a:cubicBezTo>
                  <a:cubicBezTo>
                    <a:pt x="380" y="322"/>
                    <a:pt x="382" y="317"/>
                    <a:pt x="380" y="311"/>
                  </a:cubicBezTo>
                  <a:cubicBezTo>
                    <a:pt x="380" y="308"/>
                    <a:pt x="379" y="306"/>
                    <a:pt x="377" y="303"/>
                  </a:cubicBezTo>
                  <a:cubicBezTo>
                    <a:pt x="377" y="302"/>
                    <a:pt x="376" y="301"/>
                    <a:pt x="375" y="300"/>
                  </a:cubicBezTo>
                  <a:cubicBezTo>
                    <a:pt x="374" y="299"/>
                    <a:pt x="373" y="297"/>
                    <a:pt x="372" y="297"/>
                  </a:cubicBezTo>
                  <a:cubicBezTo>
                    <a:pt x="368" y="293"/>
                    <a:pt x="362" y="292"/>
                    <a:pt x="357" y="293"/>
                  </a:cubicBezTo>
                  <a:cubicBezTo>
                    <a:pt x="354" y="294"/>
                    <a:pt x="352" y="295"/>
                    <a:pt x="349" y="296"/>
                  </a:cubicBezTo>
                  <a:cubicBezTo>
                    <a:pt x="347" y="298"/>
                    <a:pt x="345" y="300"/>
                    <a:pt x="343" y="302"/>
                  </a:cubicBezTo>
                  <a:cubicBezTo>
                    <a:pt x="338" y="306"/>
                    <a:pt x="336" y="311"/>
                    <a:pt x="334" y="317"/>
                  </a:cubicBezTo>
                  <a:cubicBezTo>
                    <a:pt x="332" y="323"/>
                    <a:pt x="332" y="329"/>
                    <a:pt x="333" y="335"/>
                  </a:cubicBezTo>
                  <a:cubicBezTo>
                    <a:pt x="332" y="329"/>
                    <a:pt x="332" y="323"/>
                    <a:pt x="334" y="317"/>
                  </a:cubicBezTo>
                  <a:cubicBezTo>
                    <a:pt x="335" y="312"/>
                    <a:pt x="338" y="307"/>
                    <a:pt x="342" y="302"/>
                  </a:cubicBezTo>
                  <a:cubicBezTo>
                    <a:pt x="343" y="301"/>
                    <a:pt x="344" y="300"/>
                    <a:pt x="345" y="299"/>
                  </a:cubicBezTo>
                  <a:cubicBezTo>
                    <a:pt x="346" y="299"/>
                    <a:pt x="346" y="298"/>
                    <a:pt x="347" y="298"/>
                  </a:cubicBezTo>
                  <a:cubicBezTo>
                    <a:pt x="348" y="297"/>
                    <a:pt x="348" y="297"/>
                    <a:pt x="349" y="297"/>
                  </a:cubicBezTo>
                  <a:cubicBezTo>
                    <a:pt x="351" y="295"/>
                    <a:pt x="354" y="294"/>
                    <a:pt x="356" y="293"/>
                  </a:cubicBezTo>
                  <a:cubicBezTo>
                    <a:pt x="362" y="292"/>
                    <a:pt x="368" y="293"/>
                    <a:pt x="372" y="296"/>
                  </a:cubicBezTo>
                  <a:cubicBezTo>
                    <a:pt x="372" y="297"/>
                    <a:pt x="373" y="297"/>
                    <a:pt x="373" y="297"/>
                  </a:cubicBezTo>
                  <a:cubicBezTo>
                    <a:pt x="374" y="298"/>
                    <a:pt x="374" y="299"/>
                    <a:pt x="375" y="299"/>
                  </a:cubicBezTo>
                  <a:cubicBezTo>
                    <a:pt x="375" y="300"/>
                    <a:pt x="376" y="301"/>
                    <a:pt x="377" y="303"/>
                  </a:cubicBezTo>
                  <a:cubicBezTo>
                    <a:pt x="379" y="305"/>
                    <a:pt x="380" y="308"/>
                    <a:pt x="380" y="310"/>
                  </a:cubicBezTo>
                  <a:cubicBezTo>
                    <a:pt x="382" y="316"/>
                    <a:pt x="381" y="322"/>
                    <a:pt x="378" y="327"/>
                  </a:cubicBezTo>
                  <a:cubicBezTo>
                    <a:pt x="376" y="333"/>
                    <a:pt x="372" y="338"/>
                    <a:pt x="368" y="342"/>
                  </a:cubicBezTo>
                  <a:cubicBezTo>
                    <a:pt x="366" y="345"/>
                    <a:pt x="363" y="347"/>
                    <a:pt x="361" y="349"/>
                  </a:cubicBezTo>
                  <a:cubicBezTo>
                    <a:pt x="360" y="349"/>
                    <a:pt x="359" y="350"/>
                    <a:pt x="359" y="350"/>
                  </a:cubicBezTo>
                  <a:cubicBezTo>
                    <a:pt x="358" y="351"/>
                    <a:pt x="358" y="351"/>
                    <a:pt x="358" y="351"/>
                  </a:cubicBezTo>
                  <a:cubicBezTo>
                    <a:pt x="356" y="352"/>
                    <a:pt x="356" y="352"/>
                    <a:pt x="356" y="352"/>
                  </a:cubicBezTo>
                  <a:cubicBezTo>
                    <a:pt x="354" y="353"/>
                    <a:pt x="352" y="354"/>
                    <a:pt x="350" y="356"/>
                  </a:cubicBezTo>
                  <a:cubicBezTo>
                    <a:pt x="350" y="356"/>
                    <a:pt x="350" y="356"/>
                    <a:pt x="350" y="356"/>
                  </a:cubicBezTo>
                  <a:cubicBezTo>
                    <a:pt x="351" y="357"/>
                    <a:pt x="351" y="357"/>
                    <a:pt x="351" y="357"/>
                  </a:cubicBezTo>
                  <a:cubicBezTo>
                    <a:pt x="351" y="358"/>
                    <a:pt x="351" y="358"/>
                    <a:pt x="351" y="358"/>
                  </a:cubicBezTo>
                  <a:cubicBezTo>
                    <a:pt x="352" y="361"/>
                    <a:pt x="352" y="361"/>
                    <a:pt x="352" y="361"/>
                  </a:cubicBezTo>
                  <a:cubicBezTo>
                    <a:pt x="353" y="363"/>
                    <a:pt x="353" y="363"/>
                    <a:pt x="353" y="363"/>
                  </a:cubicBezTo>
                  <a:cubicBezTo>
                    <a:pt x="354" y="366"/>
                    <a:pt x="354" y="366"/>
                    <a:pt x="354" y="366"/>
                  </a:cubicBezTo>
                  <a:cubicBezTo>
                    <a:pt x="355" y="368"/>
                    <a:pt x="356" y="370"/>
                    <a:pt x="357" y="372"/>
                  </a:cubicBezTo>
                  <a:cubicBezTo>
                    <a:pt x="359" y="377"/>
                    <a:pt x="362" y="381"/>
                    <a:pt x="365" y="385"/>
                  </a:cubicBezTo>
                  <a:cubicBezTo>
                    <a:pt x="368" y="389"/>
                    <a:pt x="372" y="393"/>
                    <a:pt x="376" y="397"/>
                  </a:cubicBezTo>
                  <a:cubicBezTo>
                    <a:pt x="377" y="397"/>
                    <a:pt x="378" y="398"/>
                    <a:pt x="379" y="399"/>
                  </a:cubicBezTo>
                  <a:cubicBezTo>
                    <a:pt x="380" y="399"/>
                    <a:pt x="380" y="400"/>
                    <a:pt x="381" y="400"/>
                  </a:cubicBezTo>
                  <a:cubicBezTo>
                    <a:pt x="382" y="401"/>
                    <a:pt x="382" y="401"/>
                    <a:pt x="382" y="401"/>
                  </a:cubicBezTo>
                  <a:cubicBezTo>
                    <a:pt x="383" y="401"/>
                    <a:pt x="383" y="401"/>
                    <a:pt x="383" y="401"/>
                  </a:cubicBezTo>
                  <a:cubicBezTo>
                    <a:pt x="385" y="402"/>
                    <a:pt x="386" y="403"/>
                    <a:pt x="388" y="404"/>
                  </a:cubicBezTo>
                  <a:cubicBezTo>
                    <a:pt x="390" y="405"/>
                    <a:pt x="390" y="405"/>
                    <a:pt x="390" y="405"/>
                  </a:cubicBezTo>
                  <a:cubicBezTo>
                    <a:pt x="392" y="405"/>
                    <a:pt x="392" y="405"/>
                    <a:pt x="392" y="405"/>
                  </a:cubicBezTo>
                  <a:cubicBezTo>
                    <a:pt x="392" y="405"/>
                    <a:pt x="393" y="406"/>
                    <a:pt x="393" y="406"/>
                  </a:cubicBezTo>
                  <a:cubicBezTo>
                    <a:pt x="399" y="392"/>
                    <a:pt x="399" y="392"/>
                    <a:pt x="399" y="392"/>
                  </a:cubicBezTo>
                  <a:cubicBezTo>
                    <a:pt x="404" y="383"/>
                    <a:pt x="404" y="383"/>
                    <a:pt x="404" y="383"/>
                  </a:cubicBezTo>
                  <a:cubicBezTo>
                    <a:pt x="406" y="378"/>
                    <a:pt x="406" y="378"/>
                    <a:pt x="406" y="378"/>
                  </a:cubicBezTo>
                  <a:cubicBezTo>
                    <a:pt x="407" y="377"/>
                    <a:pt x="407" y="377"/>
                    <a:pt x="407" y="377"/>
                  </a:cubicBezTo>
                  <a:cubicBezTo>
                    <a:pt x="408" y="376"/>
                    <a:pt x="408" y="376"/>
                    <a:pt x="408" y="376"/>
                  </a:cubicBezTo>
                  <a:cubicBezTo>
                    <a:pt x="408" y="375"/>
                    <a:pt x="409" y="374"/>
                    <a:pt x="409" y="374"/>
                  </a:cubicBezTo>
                  <a:cubicBezTo>
                    <a:pt x="411" y="371"/>
                    <a:pt x="414" y="368"/>
                    <a:pt x="416" y="366"/>
                  </a:cubicBezTo>
                  <a:cubicBezTo>
                    <a:pt x="421" y="361"/>
                    <a:pt x="427" y="358"/>
                    <a:pt x="432" y="359"/>
                  </a:cubicBezTo>
                  <a:cubicBezTo>
                    <a:pt x="435" y="360"/>
                    <a:pt x="438" y="361"/>
                    <a:pt x="440" y="363"/>
                  </a:cubicBezTo>
                  <a:cubicBezTo>
                    <a:pt x="443" y="365"/>
                    <a:pt x="444" y="368"/>
                    <a:pt x="446" y="371"/>
                  </a:cubicBezTo>
                  <a:cubicBezTo>
                    <a:pt x="448" y="377"/>
                    <a:pt x="449" y="384"/>
                    <a:pt x="448" y="390"/>
                  </a:cubicBezTo>
                  <a:cubicBezTo>
                    <a:pt x="447" y="394"/>
                    <a:pt x="447" y="397"/>
                    <a:pt x="445" y="400"/>
                  </a:cubicBezTo>
                  <a:cubicBezTo>
                    <a:pt x="444" y="403"/>
                    <a:pt x="442" y="406"/>
                    <a:pt x="440" y="408"/>
                  </a:cubicBezTo>
                  <a:cubicBezTo>
                    <a:pt x="436" y="413"/>
                    <a:pt x="430" y="417"/>
                    <a:pt x="423" y="419"/>
                  </a:cubicBezTo>
                  <a:cubicBezTo>
                    <a:pt x="420" y="420"/>
                    <a:pt x="416" y="420"/>
                    <a:pt x="413" y="420"/>
                  </a:cubicBezTo>
                  <a:cubicBezTo>
                    <a:pt x="411" y="421"/>
                    <a:pt x="410" y="421"/>
                    <a:pt x="408" y="421"/>
                  </a:cubicBezTo>
                  <a:cubicBezTo>
                    <a:pt x="407" y="421"/>
                    <a:pt x="407" y="421"/>
                    <a:pt x="407" y="421"/>
                  </a:cubicBezTo>
                  <a:cubicBezTo>
                    <a:pt x="407" y="421"/>
                    <a:pt x="407" y="421"/>
                    <a:pt x="406" y="421"/>
                  </a:cubicBezTo>
                  <a:cubicBezTo>
                    <a:pt x="405" y="421"/>
                    <a:pt x="405" y="421"/>
                    <a:pt x="404" y="420"/>
                  </a:cubicBezTo>
                  <a:cubicBezTo>
                    <a:pt x="400" y="420"/>
                    <a:pt x="400" y="420"/>
                    <a:pt x="400" y="420"/>
                  </a:cubicBezTo>
                  <a:cubicBezTo>
                    <a:pt x="399" y="422"/>
                    <a:pt x="399" y="423"/>
                    <a:pt x="398" y="425"/>
                  </a:cubicBezTo>
                  <a:cubicBezTo>
                    <a:pt x="396" y="429"/>
                    <a:pt x="396" y="429"/>
                    <a:pt x="396" y="429"/>
                  </a:cubicBezTo>
                  <a:cubicBezTo>
                    <a:pt x="393" y="435"/>
                    <a:pt x="393" y="435"/>
                    <a:pt x="393" y="435"/>
                  </a:cubicBezTo>
                  <a:cubicBezTo>
                    <a:pt x="388" y="447"/>
                    <a:pt x="388" y="447"/>
                    <a:pt x="388" y="447"/>
                  </a:cubicBezTo>
                  <a:cubicBezTo>
                    <a:pt x="384" y="456"/>
                    <a:pt x="381" y="464"/>
                    <a:pt x="378" y="472"/>
                  </a:cubicBezTo>
                  <a:cubicBezTo>
                    <a:pt x="371" y="489"/>
                    <a:pt x="365" y="506"/>
                    <a:pt x="359" y="523"/>
                  </a:cubicBezTo>
                  <a:cubicBezTo>
                    <a:pt x="353" y="539"/>
                    <a:pt x="347" y="556"/>
                    <a:pt x="342" y="573"/>
                  </a:cubicBezTo>
                  <a:cubicBezTo>
                    <a:pt x="340" y="581"/>
                    <a:pt x="337" y="590"/>
                    <a:pt x="335" y="598"/>
                  </a:cubicBezTo>
                  <a:cubicBezTo>
                    <a:pt x="330" y="612"/>
                    <a:pt x="330" y="612"/>
                    <a:pt x="330" y="612"/>
                  </a:cubicBezTo>
                  <a:cubicBezTo>
                    <a:pt x="329" y="617"/>
                    <a:pt x="329" y="617"/>
                    <a:pt x="329" y="617"/>
                  </a:cubicBezTo>
                  <a:cubicBezTo>
                    <a:pt x="328" y="620"/>
                    <a:pt x="328" y="620"/>
                    <a:pt x="328" y="620"/>
                  </a:cubicBezTo>
                  <a:cubicBezTo>
                    <a:pt x="328" y="621"/>
                    <a:pt x="328" y="621"/>
                    <a:pt x="328" y="621"/>
                  </a:cubicBezTo>
                  <a:cubicBezTo>
                    <a:pt x="328" y="621"/>
                    <a:pt x="328" y="621"/>
                    <a:pt x="328" y="621"/>
                  </a:cubicBezTo>
                  <a:cubicBezTo>
                    <a:pt x="329" y="621"/>
                    <a:pt x="329" y="621"/>
                    <a:pt x="329" y="621"/>
                  </a:cubicBezTo>
                  <a:cubicBezTo>
                    <a:pt x="329" y="621"/>
                    <a:pt x="329" y="621"/>
                    <a:pt x="329" y="621"/>
                  </a:cubicBezTo>
                  <a:cubicBezTo>
                    <a:pt x="339" y="621"/>
                    <a:pt x="339" y="621"/>
                    <a:pt x="339" y="621"/>
                  </a:cubicBezTo>
                  <a:cubicBezTo>
                    <a:pt x="392" y="621"/>
                    <a:pt x="392" y="621"/>
                    <a:pt x="392" y="621"/>
                  </a:cubicBezTo>
                  <a:cubicBezTo>
                    <a:pt x="393" y="621"/>
                    <a:pt x="393" y="621"/>
                    <a:pt x="393" y="621"/>
                  </a:cubicBezTo>
                  <a:cubicBezTo>
                    <a:pt x="393" y="621"/>
                    <a:pt x="393" y="621"/>
                    <a:pt x="393" y="621"/>
                  </a:cubicBezTo>
                  <a:cubicBezTo>
                    <a:pt x="394" y="621"/>
                    <a:pt x="395" y="621"/>
                    <a:pt x="395" y="621"/>
                  </a:cubicBezTo>
                  <a:cubicBezTo>
                    <a:pt x="397" y="621"/>
                    <a:pt x="398" y="620"/>
                    <a:pt x="399" y="620"/>
                  </a:cubicBezTo>
                  <a:cubicBezTo>
                    <a:pt x="402" y="619"/>
                    <a:pt x="404" y="618"/>
                    <a:pt x="406" y="616"/>
                  </a:cubicBezTo>
                  <a:cubicBezTo>
                    <a:pt x="410" y="613"/>
                    <a:pt x="413" y="608"/>
                    <a:pt x="414" y="603"/>
                  </a:cubicBezTo>
                  <a:cubicBezTo>
                    <a:pt x="414" y="602"/>
                    <a:pt x="414" y="601"/>
                    <a:pt x="414" y="601"/>
                  </a:cubicBezTo>
                  <a:cubicBezTo>
                    <a:pt x="414" y="600"/>
                    <a:pt x="414" y="600"/>
                    <a:pt x="414" y="600"/>
                  </a:cubicBezTo>
                  <a:cubicBezTo>
                    <a:pt x="414" y="599"/>
                    <a:pt x="414" y="599"/>
                    <a:pt x="414" y="599"/>
                  </a:cubicBezTo>
                  <a:cubicBezTo>
                    <a:pt x="414" y="596"/>
                    <a:pt x="414" y="596"/>
                    <a:pt x="414" y="596"/>
                  </a:cubicBezTo>
                  <a:cubicBezTo>
                    <a:pt x="414" y="590"/>
                    <a:pt x="414" y="590"/>
                    <a:pt x="414" y="590"/>
                  </a:cubicBezTo>
                  <a:cubicBezTo>
                    <a:pt x="414" y="577"/>
                    <a:pt x="414" y="577"/>
                    <a:pt x="414" y="577"/>
                  </a:cubicBezTo>
                  <a:cubicBezTo>
                    <a:pt x="414" y="552"/>
                    <a:pt x="414" y="552"/>
                    <a:pt x="414" y="552"/>
                  </a:cubicBezTo>
                  <a:cubicBezTo>
                    <a:pt x="414" y="548"/>
                    <a:pt x="414" y="548"/>
                    <a:pt x="414" y="548"/>
                  </a:cubicBezTo>
                  <a:cubicBezTo>
                    <a:pt x="414" y="547"/>
                    <a:pt x="415" y="547"/>
                    <a:pt x="415" y="547"/>
                  </a:cubicBezTo>
                  <a:cubicBezTo>
                    <a:pt x="416" y="546"/>
                    <a:pt x="416" y="546"/>
                    <a:pt x="416" y="546"/>
                  </a:cubicBezTo>
                  <a:cubicBezTo>
                    <a:pt x="420" y="545"/>
                    <a:pt x="424" y="543"/>
                    <a:pt x="428" y="541"/>
                  </a:cubicBezTo>
                  <a:cubicBezTo>
                    <a:pt x="442" y="533"/>
                    <a:pt x="456" y="523"/>
                    <a:pt x="470" y="513"/>
                  </a:cubicBezTo>
                  <a:cubicBezTo>
                    <a:pt x="496" y="493"/>
                    <a:pt x="518" y="468"/>
                    <a:pt x="535" y="440"/>
                  </a:cubicBezTo>
                  <a:cubicBezTo>
                    <a:pt x="553" y="412"/>
                    <a:pt x="565" y="382"/>
                    <a:pt x="572" y="350"/>
                  </a:cubicBezTo>
                  <a:cubicBezTo>
                    <a:pt x="580" y="319"/>
                    <a:pt x="581" y="286"/>
                    <a:pt x="578" y="255"/>
                  </a:cubicBezTo>
                  <a:cubicBezTo>
                    <a:pt x="574" y="223"/>
                    <a:pt x="566" y="192"/>
                    <a:pt x="552" y="164"/>
                  </a:cubicBezTo>
                  <a:cubicBezTo>
                    <a:pt x="539" y="135"/>
                    <a:pt x="521" y="109"/>
                    <a:pt x="499" y="86"/>
                  </a:cubicBezTo>
                  <a:cubicBezTo>
                    <a:pt x="477" y="63"/>
                    <a:pt x="451" y="44"/>
                    <a:pt x="424" y="30"/>
                  </a:cubicBezTo>
                  <a:cubicBezTo>
                    <a:pt x="412" y="23"/>
                    <a:pt x="399" y="18"/>
                    <a:pt x="386" y="13"/>
                  </a:cubicBezTo>
                  <a:cubicBezTo>
                    <a:pt x="369" y="8"/>
                    <a:pt x="353" y="4"/>
                    <a:pt x="339" y="2"/>
                  </a:cubicBezTo>
                  <a:cubicBezTo>
                    <a:pt x="325" y="0"/>
                    <a:pt x="313" y="0"/>
                    <a:pt x="305" y="0"/>
                  </a:cubicBezTo>
                  <a:cubicBezTo>
                    <a:pt x="296" y="0"/>
                    <a:pt x="291" y="0"/>
                    <a:pt x="291" y="1"/>
                  </a:cubicBezTo>
                  <a:cubicBezTo>
                    <a:pt x="291" y="1"/>
                    <a:pt x="296" y="2"/>
                    <a:pt x="308" y="3"/>
                  </a:cubicBezTo>
                  <a:cubicBezTo>
                    <a:pt x="314" y="3"/>
                    <a:pt x="322" y="4"/>
                    <a:pt x="331" y="6"/>
                  </a:cubicBezTo>
                  <a:cubicBezTo>
                    <a:pt x="341" y="7"/>
                    <a:pt x="352" y="10"/>
                    <a:pt x="365" y="13"/>
                  </a:cubicBezTo>
                  <a:cubicBezTo>
                    <a:pt x="372" y="15"/>
                    <a:pt x="380" y="18"/>
                    <a:pt x="388" y="21"/>
                  </a:cubicBezTo>
                  <a:cubicBezTo>
                    <a:pt x="397" y="24"/>
                    <a:pt x="405" y="28"/>
                    <a:pt x="413" y="31"/>
                  </a:cubicBezTo>
                  <a:cubicBezTo>
                    <a:pt x="429" y="39"/>
                    <a:pt x="440" y="46"/>
                    <a:pt x="440" y="46"/>
                  </a:cubicBezTo>
                  <a:cubicBezTo>
                    <a:pt x="445" y="49"/>
                    <a:pt x="445" y="50"/>
                    <a:pt x="444" y="50"/>
                  </a:cubicBezTo>
                  <a:cubicBezTo>
                    <a:pt x="443" y="50"/>
                    <a:pt x="440" y="48"/>
                    <a:pt x="437" y="47"/>
                  </a:cubicBezTo>
                  <a:cubicBezTo>
                    <a:pt x="475" y="70"/>
                    <a:pt x="507" y="102"/>
                    <a:pt x="530" y="139"/>
                  </a:cubicBezTo>
                  <a:cubicBezTo>
                    <a:pt x="553" y="176"/>
                    <a:pt x="567" y="219"/>
                    <a:pt x="571" y="263"/>
                  </a:cubicBezTo>
                  <a:cubicBezTo>
                    <a:pt x="572" y="285"/>
                    <a:pt x="572" y="307"/>
                    <a:pt x="568" y="329"/>
                  </a:cubicBezTo>
                  <a:cubicBezTo>
                    <a:pt x="565" y="350"/>
                    <a:pt x="559" y="371"/>
                    <a:pt x="551" y="392"/>
                  </a:cubicBezTo>
                  <a:cubicBezTo>
                    <a:pt x="535" y="432"/>
                    <a:pt x="509" y="469"/>
                    <a:pt x="475" y="498"/>
                  </a:cubicBezTo>
                  <a:cubicBezTo>
                    <a:pt x="462" y="510"/>
                    <a:pt x="448" y="520"/>
                    <a:pt x="432" y="529"/>
                  </a:cubicBezTo>
                  <a:cubicBezTo>
                    <a:pt x="428" y="531"/>
                    <a:pt x="425" y="533"/>
                    <a:pt x="421" y="535"/>
                  </a:cubicBezTo>
                  <a:cubicBezTo>
                    <a:pt x="419" y="536"/>
                    <a:pt x="417" y="537"/>
                    <a:pt x="415" y="538"/>
                  </a:cubicBezTo>
                  <a:cubicBezTo>
                    <a:pt x="413" y="539"/>
                    <a:pt x="410" y="541"/>
                    <a:pt x="407" y="542"/>
                  </a:cubicBezTo>
                  <a:cubicBezTo>
                    <a:pt x="406" y="542"/>
                    <a:pt x="406" y="542"/>
                    <a:pt x="406" y="542"/>
                  </a:cubicBezTo>
                  <a:cubicBezTo>
                    <a:pt x="406" y="542"/>
                    <a:pt x="406" y="542"/>
                    <a:pt x="406" y="542"/>
                  </a:cubicBezTo>
                  <a:cubicBezTo>
                    <a:pt x="406" y="543"/>
                    <a:pt x="406" y="543"/>
                    <a:pt x="406" y="543"/>
                  </a:cubicBezTo>
                  <a:cubicBezTo>
                    <a:pt x="406" y="544"/>
                    <a:pt x="406" y="544"/>
                    <a:pt x="406" y="544"/>
                  </a:cubicBezTo>
                  <a:cubicBezTo>
                    <a:pt x="406" y="547"/>
                    <a:pt x="406" y="547"/>
                    <a:pt x="406" y="547"/>
                  </a:cubicBezTo>
                  <a:cubicBezTo>
                    <a:pt x="406" y="551"/>
                    <a:pt x="406" y="551"/>
                    <a:pt x="406" y="551"/>
                  </a:cubicBezTo>
                  <a:cubicBezTo>
                    <a:pt x="406" y="558"/>
                    <a:pt x="406" y="558"/>
                    <a:pt x="406" y="558"/>
                  </a:cubicBezTo>
                  <a:cubicBezTo>
                    <a:pt x="406" y="571"/>
                    <a:pt x="406" y="571"/>
                    <a:pt x="406" y="571"/>
                  </a:cubicBezTo>
                  <a:cubicBezTo>
                    <a:pt x="406" y="598"/>
                    <a:pt x="406" y="598"/>
                    <a:pt x="406" y="598"/>
                  </a:cubicBezTo>
                  <a:cubicBezTo>
                    <a:pt x="406" y="600"/>
                    <a:pt x="406" y="600"/>
                    <a:pt x="406" y="600"/>
                  </a:cubicBezTo>
                  <a:cubicBezTo>
                    <a:pt x="406" y="600"/>
                    <a:pt x="406" y="600"/>
                    <a:pt x="406" y="600"/>
                  </a:cubicBezTo>
                  <a:cubicBezTo>
                    <a:pt x="406" y="601"/>
                    <a:pt x="406" y="601"/>
                    <a:pt x="406" y="601"/>
                  </a:cubicBezTo>
                  <a:cubicBezTo>
                    <a:pt x="406" y="602"/>
                    <a:pt x="406" y="603"/>
                    <a:pt x="406" y="604"/>
                  </a:cubicBezTo>
                  <a:cubicBezTo>
                    <a:pt x="405" y="605"/>
                    <a:pt x="404" y="607"/>
                    <a:pt x="403" y="608"/>
                  </a:cubicBezTo>
                  <a:cubicBezTo>
                    <a:pt x="401" y="611"/>
                    <a:pt x="398" y="613"/>
                    <a:pt x="394" y="613"/>
                  </a:cubicBezTo>
                  <a:cubicBezTo>
                    <a:pt x="394" y="613"/>
                    <a:pt x="393" y="613"/>
                    <a:pt x="393" y="613"/>
                  </a:cubicBezTo>
                  <a:cubicBezTo>
                    <a:pt x="391" y="613"/>
                    <a:pt x="391" y="613"/>
                    <a:pt x="391" y="613"/>
                  </a:cubicBezTo>
                  <a:cubicBezTo>
                    <a:pt x="388" y="613"/>
                    <a:pt x="388" y="613"/>
                    <a:pt x="388" y="613"/>
                  </a:cubicBezTo>
                  <a:cubicBezTo>
                    <a:pt x="381" y="613"/>
                    <a:pt x="381" y="613"/>
                    <a:pt x="381" y="613"/>
                  </a:cubicBezTo>
                  <a:cubicBezTo>
                    <a:pt x="368" y="613"/>
                    <a:pt x="368" y="613"/>
                    <a:pt x="368" y="613"/>
                  </a:cubicBezTo>
                  <a:cubicBezTo>
                    <a:pt x="342" y="613"/>
                    <a:pt x="342" y="613"/>
                    <a:pt x="342" y="613"/>
                  </a:cubicBezTo>
                  <a:cubicBezTo>
                    <a:pt x="339" y="613"/>
                    <a:pt x="339" y="613"/>
                    <a:pt x="339" y="613"/>
                  </a:cubicBezTo>
                  <a:cubicBezTo>
                    <a:pt x="339" y="613"/>
                    <a:pt x="339" y="613"/>
                    <a:pt x="339" y="613"/>
                  </a:cubicBezTo>
                  <a:cubicBezTo>
                    <a:pt x="338" y="613"/>
                    <a:pt x="339" y="613"/>
                    <a:pt x="339" y="613"/>
                  </a:cubicBezTo>
                  <a:cubicBezTo>
                    <a:pt x="339" y="612"/>
                    <a:pt x="339" y="612"/>
                    <a:pt x="339" y="612"/>
                  </a:cubicBezTo>
                  <a:cubicBezTo>
                    <a:pt x="339" y="610"/>
                    <a:pt x="339" y="610"/>
                    <a:pt x="339" y="610"/>
                  </a:cubicBezTo>
                  <a:cubicBezTo>
                    <a:pt x="342" y="599"/>
                    <a:pt x="342" y="599"/>
                    <a:pt x="342" y="599"/>
                  </a:cubicBezTo>
                  <a:cubicBezTo>
                    <a:pt x="345" y="591"/>
                    <a:pt x="348" y="582"/>
                    <a:pt x="350" y="574"/>
                  </a:cubicBezTo>
                  <a:cubicBezTo>
                    <a:pt x="355" y="557"/>
                    <a:pt x="361" y="540"/>
                    <a:pt x="367" y="524"/>
                  </a:cubicBezTo>
                  <a:cubicBezTo>
                    <a:pt x="373" y="507"/>
                    <a:pt x="379" y="490"/>
                    <a:pt x="385" y="474"/>
                  </a:cubicBezTo>
                  <a:cubicBezTo>
                    <a:pt x="389" y="466"/>
                    <a:pt x="392" y="458"/>
                    <a:pt x="396" y="450"/>
                  </a:cubicBezTo>
                  <a:cubicBezTo>
                    <a:pt x="401" y="438"/>
                    <a:pt x="401" y="438"/>
                    <a:pt x="401" y="438"/>
                  </a:cubicBezTo>
                  <a:cubicBezTo>
                    <a:pt x="403" y="432"/>
                    <a:pt x="403" y="432"/>
                    <a:pt x="403" y="432"/>
                  </a:cubicBezTo>
                  <a:cubicBezTo>
                    <a:pt x="404" y="430"/>
                    <a:pt x="404" y="430"/>
                    <a:pt x="404" y="430"/>
                  </a:cubicBezTo>
                  <a:cubicBezTo>
                    <a:pt x="405" y="429"/>
                    <a:pt x="405" y="429"/>
                    <a:pt x="405" y="428"/>
                  </a:cubicBezTo>
                  <a:cubicBezTo>
                    <a:pt x="405" y="428"/>
                    <a:pt x="406" y="428"/>
                    <a:pt x="406" y="429"/>
                  </a:cubicBezTo>
                  <a:cubicBezTo>
                    <a:pt x="407" y="429"/>
                    <a:pt x="407" y="429"/>
                    <a:pt x="407" y="429"/>
                  </a:cubicBezTo>
                  <a:cubicBezTo>
                    <a:pt x="408" y="429"/>
                    <a:pt x="408" y="429"/>
                    <a:pt x="408" y="429"/>
                  </a:cubicBezTo>
                  <a:cubicBezTo>
                    <a:pt x="410" y="429"/>
                    <a:pt x="412" y="429"/>
                    <a:pt x="414" y="428"/>
                  </a:cubicBezTo>
                  <a:cubicBezTo>
                    <a:pt x="418" y="428"/>
                    <a:pt x="422" y="427"/>
                    <a:pt x="426" y="426"/>
                  </a:cubicBezTo>
                  <a:cubicBezTo>
                    <a:pt x="433" y="424"/>
                    <a:pt x="441" y="420"/>
                    <a:pt x="446" y="413"/>
                  </a:cubicBezTo>
                  <a:cubicBezTo>
                    <a:pt x="449" y="410"/>
                    <a:pt x="451" y="407"/>
                    <a:pt x="453" y="403"/>
                  </a:cubicBezTo>
                  <a:cubicBezTo>
                    <a:pt x="454" y="399"/>
                    <a:pt x="455" y="395"/>
                    <a:pt x="456" y="391"/>
                  </a:cubicBezTo>
                  <a:cubicBezTo>
                    <a:pt x="457" y="383"/>
                    <a:pt x="457" y="375"/>
                    <a:pt x="453" y="367"/>
                  </a:cubicBezTo>
                  <a:cubicBezTo>
                    <a:pt x="451" y="363"/>
                    <a:pt x="449" y="360"/>
                    <a:pt x="446" y="357"/>
                  </a:cubicBezTo>
                  <a:cubicBezTo>
                    <a:pt x="442" y="354"/>
                    <a:pt x="438" y="352"/>
                    <a:pt x="434" y="351"/>
                  </a:cubicBezTo>
                  <a:cubicBezTo>
                    <a:pt x="433" y="351"/>
                    <a:pt x="431" y="351"/>
                    <a:pt x="430" y="351"/>
                  </a:cubicBezTo>
                  <a:cubicBezTo>
                    <a:pt x="429" y="351"/>
                    <a:pt x="428" y="351"/>
                    <a:pt x="427" y="351"/>
                  </a:cubicBezTo>
                  <a:cubicBezTo>
                    <a:pt x="424" y="351"/>
                    <a:pt x="422" y="352"/>
                    <a:pt x="420" y="353"/>
                  </a:cubicBezTo>
                  <a:cubicBezTo>
                    <a:pt x="416" y="355"/>
                    <a:pt x="413" y="357"/>
                    <a:pt x="410" y="360"/>
                  </a:cubicBezTo>
                  <a:cubicBezTo>
                    <a:pt x="407" y="363"/>
                    <a:pt x="405" y="366"/>
                    <a:pt x="402" y="369"/>
                  </a:cubicBezTo>
                  <a:cubicBezTo>
                    <a:pt x="402" y="369"/>
                    <a:pt x="401" y="370"/>
                    <a:pt x="401" y="371"/>
                  </a:cubicBezTo>
                  <a:cubicBezTo>
                    <a:pt x="400" y="372"/>
                    <a:pt x="400" y="372"/>
                    <a:pt x="400" y="372"/>
                  </a:cubicBezTo>
                  <a:cubicBezTo>
                    <a:pt x="400" y="373"/>
                    <a:pt x="400" y="373"/>
                    <a:pt x="400" y="373"/>
                  </a:cubicBezTo>
                  <a:cubicBezTo>
                    <a:pt x="399" y="374"/>
                    <a:pt x="399" y="374"/>
                    <a:pt x="399" y="374"/>
                  </a:cubicBezTo>
                  <a:cubicBezTo>
                    <a:pt x="396" y="379"/>
                    <a:pt x="396" y="379"/>
                    <a:pt x="396" y="379"/>
                  </a:cubicBezTo>
                  <a:cubicBezTo>
                    <a:pt x="392" y="389"/>
                    <a:pt x="392" y="389"/>
                    <a:pt x="392" y="389"/>
                  </a:cubicBezTo>
                  <a:cubicBezTo>
                    <a:pt x="389" y="394"/>
                    <a:pt x="389" y="394"/>
                    <a:pt x="389" y="394"/>
                  </a:cubicBezTo>
                  <a:cubicBezTo>
                    <a:pt x="389" y="395"/>
                    <a:pt x="389" y="395"/>
                    <a:pt x="389" y="394"/>
                  </a:cubicBezTo>
                  <a:cubicBezTo>
                    <a:pt x="388" y="394"/>
                    <a:pt x="388" y="394"/>
                    <a:pt x="388" y="394"/>
                  </a:cubicBezTo>
                  <a:cubicBezTo>
                    <a:pt x="388" y="394"/>
                    <a:pt x="388" y="394"/>
                    <a:pt x="388" y="394"/>
                  </a:cubicBezTo>
                  <a:cubicBezTo>
                    <a:pt x="387" y="394"/>
                    <a:pt x="387" y="394"/>
                    <a:pt x="387" y="394"/>
                  </a:cubicBezTo>
                  <a:cubicBezTo>
                    <a:pt x="386" y="393"/>
                    <a:pt x="386" y="393"/>
                    <a:pt x="386" y="393"/>
                  </a:cubicBezTo>
                  <a:cubicBezTo>
                    <a:pt x="385" y="393"/>
                    <a:pt x="385" y="393"/>
                    <a:pt x="385" y="393"/>
                  </a:cubicBezTo>
                  <a:cubicBezTo>
                    <a:pt x="385" y="392"/>
                    <a:pt x="384" y="392"/>
                    <a:pt x="383" y="391"/>
                  </a:cubicBezTo>
                  <a:cubicBezTo>
                    <a:pt x="380" y="389"/>
                    <a:pt x="377" y="386"/>
                    <a:pt x="375" y="383"/>
                  </a:cubicBezTo>
                  <a:cubicBezTo>
                    <a:pt x="369" y="377"/>
                    <a:pt x="365" y="370"/>
                    <a:pt x="362" y="363"/>
                  </a:cubicBezTo>
                  <a:cubicBezTo>
                    <a:pt x="365" y="370"/>
                    <a:pt x="369" y="377"/>
                    <a:pt x="375" y="383"/>
                  </a:cubicBezTo>
                  <a:cubicBezTo>
                    <a:pt x="377" y="386"/>
                    <a:pt x="380" y="389"/>
                    <a:pt x="383" y="391"/>
                  </a:cubicBezTo>
                  <a:cubicBezTo>
                    <a:pt x="384" y="392"/>
                    <a:pt x="385" y="392"/>
                    <a:pt x="385" y="393"/>
                  </a:cubicBezTo>
                  <a:cubicBezTo>
                    <a:pt x="386" y="393"/>
                    <a:pt x="386" y="393"/>
                    <a:pt x="386" y="393"/>
                  </a:cubicBezTo>
                  <a:cubicBezTo>
                    <a:pt x="387" y="393"/>
                    <a:pt x="387" y="393"/>
                    <a:pt x="387" y="393"/>
                  </a:cubicBezTo>
                  <a:cubicBezTo>
                    <a:pt x="387" y="394"/>
                    <a:pt x="387" y="394"/>
                    <a:pt x="388" y="394"/>
                  </a:cubicBezTo>
                  <a:cubicBezTo>
                    <a:pt x="388" y="394"/>
                    <a:pt x="388" y="394"/>
                    <a:pt x="388" y="394"/>
                  </a:cubicBezTo>
                  <a:cubicBezTo>
                    <a:pt x="389" y="394"/>
                    <a:pt x="389" y="394"/>
                    <a:pt x="389" y="394"/>
                  </a:cubicBezTo>
                  <a:cubicBezTo>
                    <a:pt x="389" y="394"/>
                    <a:pt x="389" y="395"/>
                    <a:pt x="389" y="394"/>
                  </a:cubicBezTo>
                  <a:cubicBezTo>
                    <a:pt x="392" y="389"/>
                    <a:pt x="392" y="389"/>
                    <a:pt x="392" y="389"/>
                  </a:cubicBezTo>
                  <a:cubicBezTo>
                    <a:pt x="396" y="379"/>
                    <a:pt x="396" y="379"/>
                    <a:pt x="396" y="379"/>
                  </a:cubicBezTo>
                  <a:cubicBezTo>
                    <a:pt x="399" y="374"/>
                    <a:pt x="399" y="374"/>
                    <a:pt x="399" y="374"/>
                  </a:cubicBezTo>
                  <a:cubicBezTo>
                    <a:pt x="399" y="373"/>
                    <a:pt x="399" y="373"/>
                    <a:pt x="400" y="372"/>
                  </a:cubicBezTo>
                  <a:cubicBezTo>
                    <a:pt x="401" y="371"/>
                    <a:pt x="401" y="371"/>
                    <a:pt x="401" y="371"/>
                  </a:cubicBezTo>
                  <a:cubicBezTo>
                    <a:pt x="401" y="370"/>
                    <a:pt x="402" y="369"/>
                    <a:pt x="402" y="369"/>
                  </a:cubicBezTo>
                  <a:cubicBezTo>
                    <a:pt x="405" y="365"/>
                    <a:pt x="407" y="362"/>
                    <a:pt x="410" y="360"/>
                  </a:cubicBezTo>
                  <a:cubicBezTo>
                    <a:pt x="413" y="357"/>
                    <a:pt x="417" y="354"/>
                    <a:pt x="421" y="353"/>
                  </a:cubicBezTo>
                  <a:cubicBezTo>
                    <a:pt x="423" y="352"/>
                    <a:pt x="425" y="351"/>
                    <a:pt x="427" y="351"/>
                  </a:cubicBezTo>
                  <a:cubicBezTo>
                    <a:pt x="429" y="350"/>
                    <a:pt x="432" y="350"/>
                    <a:pt x="434" y="351"/>
                  </a:cubicBezTo>
                  <a:cubicBezTo>
                    <a:pt x="439" y="352"/>
                    <a:pt x="443" y="354"/>
                    <a:pt x="446" y="357"/>
                  </a:cubicBezTo>
                  <a:cubicBezTo>
                    <a:pt x="449" y="360"/>
                    <a:pt x="452" y="364"/>
                    <a:pt x="453" y="368"/>
                  </a:cubicBezTo>
                  <a:cubicBezTo>
                    <a:pt x="457" y="375"/>
                    <a:pt x="457" y="384"/>
                    <a:pt x="456" y="392"/>
                  </a:cubicBezTo>
                  <a:cubicBezTo>
                    <a:pt x="455" y="396"/>
                    <a:pt x="454" y="400"/>
                    <a:pt x="453" y="403"/>
                  </a:cubicBezTo>
                  <a:cubicBezTo>
                    <a:pt x="451" y="407"/>
                    <a:pt x="449" y="411"/>
                    <a:pt x="446" y="414"/>
                  </a:cubicBezTo>
                  <a:cubicBezTo>
                    <a:pt x="441" y="420"/>
                    <a:pt x="433" y="424"/>
                    <a:pt x="425" y="426"/>
                  </a:cubicBezTo>
                  <a:cubicBezTo>
                    <a:pt x="422" y="428"/>
                    <a:pt x="418" y="428"/>
                    <a:pt x="414" y="429"/>
                  </a:cubicBezTo>
                  <a:cubicBezTo>
                    <a:pt x="412" y="429"/>
                    <a:pt x="410" y="429"/>
                    <a:pt x="408" y="429"/>
                  </a:cubicBezTo>
                  <a:cubicBezTo>
                    <a:pt x="407" y="429"/>
                    <a:pt x="407" y="429"/>
                    <a:pt x="407" y="429"/>
                  </a:cubicBezTo>
                  <a:cubicBezTo>
                    <a:pt x="407" y="429"/>
                    <a:pt x="407" y="429"/>
                    <a:pt x="407" y="429"/>
                  </a:cubicBezTo>
                  <a:cubicBezTo>
                    <a:pt x="406" y="429"/>
                    <a:pt x="406" y="429"/>
                    <a:pt x="406" y="429"/>
                  </a:cubicBezTo>
                  <a:cubicBezTo>
                    <a:pt x="406" y="429"/>
                    <a:pt x="405" y="429"/>
                    <a:pt x="405" y="429"/>
                  </a:cubicBezTo>
                  <a:cubicBezTo>
                    <a:pt x="405" y="429"/>
                    <a:pt x="405" y="429"/>
                    <a:pt x="404" y="430"/>
                  </a:cubicBezTo>
                  <a:cubicBezTo>
                    <a:pt x="404" y="432"/>
                    <a:pt x="404" y="432"/>
                    <a:pt x="404" y="432"/>
                  </a:cubicBezTo>
                  <a:cubicBezTo>
                    <a:pt x="401" y="438"/>
                    <a:pt x="401" y="438"/>
                    <a:pt x="401" y="438"/>
                  </a:cubicBezTo>
                  <a:cubicBezTo>
                    <a:pt x="396" y="450"/>
                    <a:pt x="396" y="450"/>
                    <a:pt x="396" y="450"/>
                  </a:cubicBezTo>
                  <a:cubicBezTo>
                    <a:pt x="392" y="458"/>
                    <a:pt x="389" y="466"/>
                    <a:pt x="385" y="475"/>
                  </a:cubicBezTo>
                  <a:cubicBezTo>
                    <a:pt x="379" y="491"/>
                    <a:pt x="373" y="508"/>
                    <a:pt x="367" y="525"/>
                  </a:cubicBezTo>
                  <a:cubicBezTo>
                    <a:pt x="361" y="541"/>
                    <a:pt x="355" y="558"/>
                    <a:pt x="350" y="575"/>
                  </a:cubicBezTo>
                  <a:cubicBezTo>
                    <a:pt x="347" y="584"/>
                    <a:pt x="345" y="592"/>
                    <a:pt x="342" y="601"/>
                  </a:cubicBezTo>
                  <a:cubicBezTo>
                    <a:pt x="339" y="611"/>
                    <a:pt x="339" y="611"/>
                    <a:pt x="339" y="611"/>
                  </a:cubicBezTo>
                  <a:cubicBezTo>
                    <a:pt x="339" y="612"/>
                    <a:pt x="339" y="612"/>
                    <a:pt x="339" y="612"/>
                  </a:cubicBezTo>
                  <a:cubicBezTo>
                    <a:pt x="339" y="613"/>
                    <a:pt x="339" y="613"/>
                    <a:pt x="339" y="613"/>
                  </a:cubicBezTo>
                  <a:cubicBezTo>
                    <a:pt x="339" y="613"/>
                    <a:pt x="339" y="613"/>
                    <a:pt x="339" y="613"/>
                  </a:cubicBezTo>
                  <a:cubicBezTo>
                    <a:pt x="339" y="613"/>
                    <a:pt x="339" y="613"/>
                    <a:pt x="339" y="613"/>
                  </a:cubicBezTo>
                  <a:cubicBezTo>
                    <a:pt x="340" y="613"/>
                    <a:pt x="340" y="613"/>
                    <a:pt x="340" y="613"/>
                  </a:cubicBezTo>
                  <a:cubicBezTo>
                    <a:pt x="343" y="613"/>
                    <a:pt x="343" y="613"/>
                    <a:pt x="343" y="613"/>
                  </a:cubicBezTo>
                  <a:cubicBezTo>
                    <a:pt x="369" y="613"/>
                    <a:pt x="369" y="613"/>
                    <a:pt x="369" y="613"/>
                  </a:cubicBezTo>
                  <a:cubicBezTo>
                    <a:pt x="382" y="613"/>
                    <a:pt x="382" y="613"/>
                    <a:pt x="382" y="613"/>
                  </a:cubicBezTo>
                  <a:cubicBezTo>
                    <a:pt x="389" y="613"/>
                    <a:pt x="389" y="613"/>
                    <a:pt x="389" y="613"/>
                  </a:cubicBezTo>
                  <a:cubicBezTo>
                    <a:pt x="392" y="613"/>
                    <a:pt x="392" y="613"/>
                    <a:pt x="392" y="613"/>
                  </a:cubicBezTo>
                  <a:cubicBezTo>
                    <a:pt x="393" y="613"/>
                    <a:pt x="393" y="613"/>
                    <a:pt x="394" y="613"/>
                  </a:cubicBezTo>
                  <a:cubicBezTo>
                    <a:pt x="394" y="613"/>
                    <a:pt x="395" y="613"/>
                    <a:pt x="395" y="613"/>
                  </a:cubicBezTo>
                  <a:cubicBezTo>
                    <a:pt x="398" y="612"/>
                    <a:pt x="402" y="610"/>
                    <a:pt x="404" y="607"/>
                  </a:cubicBezTo>
                  <a:cubicBezTo>
                    <a:pt x="405" y="606"/>
                    <a:pt x="405" y="604"/>
                    <a:pt x="406" y="603"/>
                  </a:cubicBezTo>
                  <a:cubicBezTo>
                    <a:pt x="406" y="602"/>
                    <a:pt x="406" y="601"/>
                    <a:pt x="406" y="600"/>
                  </a:cubicBezTo>
                  <a:cubicBezTo>
                    <a:pt x="406" y="597"/>
                    <a:pt x="406" y="597"/>
                    <a:pt x="406" y="597"/>
                  </a:cubicBezTo>
                  <a:cubicBezTo>
                    <a:pt x="406" y="570"/>
                    <a:pt x="406" y="570"/>
                    <a:pt x="406" y="570"/>
                  </a:cubicBezTo>
                  <a:cubicBezTo>
                    <a:pt x="406" y="557"/>
                    <a:pt x="406" y="557"/>
                    <a:pt x="406" y="557"/>
                  </a:cubicBezTo>
                  <a:cubicBezTo>
                    <a:pt x="406" y="550"/>
                    <a:pt x="406" y="550"/>
                    <a:pt x="406" y="550"/>
                  </a:cubicBezTo>
                  <a:cubicBezTo>
                    <a:pt x="406" y="545"/>
                    <a:pt x="406" y="545"/>
                    <a:pt x="406" y="545"/>
                  </a:cubicBezTo>
                  <a:cubicBezTo>
                    <a:pt x="406" y="543"/>
                    <a:pt x="406" y="543"/>
                    <a:pt x="406" y="543"/>
                  </a:cubicBezTo>
                  <a:cubicBezTo>
                    <a:pt x="406" y="543"/>
                    <a:pt x="406" y="543"/>
                    <a:pt x="406" y="543"/>
                  </a:cubicBezTo>
                  <a:cubicBezTo>
                    <a:pt x="406" y="542"/>
                    <a:pt x="406" y="542"/>
                    <a:pt x="406" y="542"/>
                  </a:cubicBezTo>
                  <a:cubicBezTo>
                    <a:pt x="407" y="542"/>
                    <a:pt x="407" y="542"/>
                    <a:pt x="407" y="542"/>
                  </a:cubicBezTo>
                  <a:cubicBezTo>
                    <a:pt x="408" y="542"/>
                    <a:pt x="408" y="542"/>
                    <a:pt x="408" y="542"/>
                  </a:cubicBezTo>
                  <a:cubicBezTo>
                    <a:pt x="412" y="540"/>
                    <a:pt x="412" y="540"/>
                    <a:pt x="412" y="540"/>
                  </a:cubicBezTo>
                  <a:cubicBezTo>
                    <a:pt x="415" y="538"/>
                    <a:pt x="415" y="538"/>
                    <a:pt x="415" y="538"/>
                  </a:cubicBezTo>
                  <a:cubicBezTo>
                    <a:pt x="417" y="537"/>
                    <a:pt x="419" y="536"/>
                    <a:pt x="421" y="535"/>
                  </a:cubicBezTo>
                  <a:cubicBezTo>
                    <a:pt x="425" y="533"/>
                    <a:pt x="429" y="531"/>
                    <a:pt x="433" y="529"/>
                  </a:cubicBezTo>
                  <a:cubicBezTo>
                    <a:pt x="448" y="520"/>
                    <a:pt x="462" y="509"/>
                    <a:pt x="475" y="498"/>
                  </a:cubicBezTo>
                  <a:cubicBezTo>
                    <a:pt x="509" y="469"/>
                    <a:pt x="535" y="432"/>
                    <a:pt x="551" y="391"/>
                  </a:cubicBezTo>
                  <a:cubicBezTo>
                    <a:pt x="568" y="350"/>
                    <a:pt x="574" y="305"/>
                    <a:pt x="570" y="261"/>
                  </a:cubicBezTo>
                  <a:cubicBezTo>
                    <a:pt x="566" y="217"/>
                    <a:pt x="552" y="174"/>
                    <a:pt x="528" y="136"/>
                  </a:cubicBezTo>
                  <a:cubicBezTo>
                    <a:pt x="504" y="99"/>
                    <a:pt x="471" y="67"/>
                    <a:pt x="432" y="44"/>
                  </a:cubicBezTo>
                  <a:cubicBezTo>
                    <a:pt x="430" y="43"/>
                    <a:pt x="429" y="43"/>
                    <a:pt x="432" y="45"/>
                  </a:cubicBezTo>
                  <a:cubicBezTo>
                    <a:pt x="442" y="52"/>
                    <a:pt x="442" y="52"/>
                    <a:pt x="442" y="52"/>
                  </a:cubicBezTo>
                  <a:cubicBezTo>
                    <a:pt x="446" y="55"/>
                    <a:pt x="452" y="59"/>
                    <a:pt x="460" y="65"/>
                  </a:cubicBezTo>
                  <a:cubicBezTo>
                    <a:pt x="470" y="73"/>
                    <a:pt x="487" y="88"/>
                    <a:pt x="505" y="108"/>
                  </a:cubicBezTo>
                  <a:cubicBezTo>
                    <a:pt x="513" y="119"/>
                    <a:pt x="522" y="131"/>
                    <a:pt x="530" y="144"/>
                  </a:cubicBezTo>
                  <a:cubicBezTo>
                    <a:pt x="538" y="157"/>
                    <a:pt x="545" y="172"/>
                    <a:pt x="551" y="188"/>
                  </a:cubicBezTo>
                  <a:cubicBezTo>
                    <a:pt x="557" y="203"/>
                    <a:pt x="562" y="220"/>
                    <a:pt x="565" y="237"/>
                  </a:cubicBezTo>
                  <a:cubicBezTo>
                    <a:pt x="568" y="254"/>
                    <a:pt x="569" y="271"/>
                    <a:pt x="569" y="288"/>
                  </a:cubicBezTo>
                  <a:cubicBezTo>
                    <a:pt x="569" y="305"/>
                    <a:pt x="568" y="321"/>
                    <a:pt x="565" y="337"/>
                  </a:cubicBezTo>
                  <a:cubicBezTo>
                    <a:pt x="562" y="352"/>
                    <a:pt x="558" y="366"/>
                    <a:pt x="554" y="379"/>
                  </a:cubicBezTo>
                  <a:cubicBezTo>
                    <a:pt x="539" y="422"/>
                    <a:pt x="513" y="461"/>
                    <a:pt x="478" y="492"/>
                  </a:cubicBezTo>
                  <a:cubicBezTo>
                    <a:pt x="461" y="508"/>
                    <a:pt x="442" y="521"/>
                    <a:pt x="421" y="532"/>
                  </a:cubicBezTo>
                  <a:cubicBezTo>
                    <a:pt x="419" y="534"/>
                    <a:pt x="416" y="535"/>
                    <a:pt x="413" y="536"/>
                  </a:cubicBezTo>
                  <a:cubicBezTo>
                    <a:pt x="408" y="539"/>
                    <a:pt x="408" y="539"/>
                    <a:pt x="408" y="539"/>
                  </a:cubicBezTo>
                  <a:cubicBezTo>
                    <a:pt x="404" y="541"/>
                    <a:pt x="404" y="541"/>
                    <a:pt x="404" y="541"/>
                  </a:cubicBezTo>
                  <a:cubicBezTo>
                    <a:pt x="404" y="541"/>
                    <a:pt x="404" y="541"/>
                    <a:pt x="404" y="541"/>
                  </a:cubicBezTo>
                  <a:cubicBezTo>
                    <a:pt x="404" y="541"/>
                    <a:pt x="404" y="541"/>
                    <a:pt x="404" y="541"/>
                  </a:cubicBezTo>
                  <a:cubicBezTo>
                    <a:pt x="404" y="542"/>
                    <a:pt x="404" y="542"/>
                    <a:pt x="404" y="542"/>
                  </a:cubicBezTo>
                  <a:cubicBezTo>
                    <a:pt x="404" y="543"/>
                    <a:pt x="404" y="543"/>
                    <a:pt x="404" y="543"/>
                  </a:cubicBezTo>
                  <a:cubicBezTo>
                    <a:pt x="404" y="545"/>
                    <a:pt x="404" y="545"/>
                    <a:pt x="404" y="545"/>
                  </a:cubicBezTo>
                  <a:cubicBezTo>
                    <a:pt x="404" y="565"/>
                    <a:pt x="404" y="565"/>
                    <a:pt x="404" y="565"/>
                  </a:cubicBezTo>
                  <a:cubicBezTo>
                    <a:pt x="404" y="600"/>
                    <a:pt x="404" y="600"/>
                    <a:pt x="404" y="600"/>
                  </a:cubicBezTo>
                  <a:cubicBezTo>
                    <a:pt x="403" y="602"/>
                    <a:pt x="403" y="604"/>
                    <a:pt x="402" y="606"/>
                  </a:cubicBezTo>
                  <a:cubicBezTo>
                    <a:pt x="401" y="607"/>
                    <a:pt x="399" y="609"/>
                    <a:pt x="397" y="609"/>
                  </a:cubicBezTo>
                  <a:cubicBezTo>
                    <a:pt x="397" y="610"/>
                    <a:pt x="396" y="610"/>
                    <a:pt x="395" y="610"/>
                  </a:cubicBezTo>
                  <a:cubicBezTo>
                    <a:pt x="394" y="610"/>
                    <a:pt x="393" y="610"/>
                    <a:pt x="391" y="610"/>
                  </a:cubicBezTo>
                  <a:cubicBezTo>
                    <a:pt x="382" y="610"/>
                    <a:pt x="382" y="610"/>
                    <a:pt x="382" y="610"/>
                  </a:cubicBezTo>
                  <a:cubicBezTo>
                    <a:pt x="346" y="610"/>
                    <a:pt x="346" y="610"/>
                    <a:pt x="346" y="610"/>
                  </a:cubicBezTo>
                  <a:cubicBezTo>
                    <a:pt x="343" y="610"/>
                    <a:pt x="343" y="610"/>
                    <a:pt x="343" y="610"/>
                  </a:cubicBezTo>
                  <a:cubicBezTo>
                    <a:pt x="342" y="610"/>
                    <a:pt x="342" y="610"/>
                    <a:pt x="342" y="610"/>
                  </a:cubicBezTo>
                  <a:cubicBezTo>
                    <a:pt x="342" y="610"/>
                    <a:pt x="342" y="610"/>
                    <a:pt x="342" y="610"/>
                  </a:cubicBezTo>
                  <a:cubicBezTo>
                    <a:pt x="342" y="610"/>
                    <a:pt x="342" y="610"/>
                    <a:pt x="342" y="610"/>
                  </a:cubicBezTo>
                  <a:cubicBezTo>
                    <a:pt x="342" y="609"/>
                    <a:pt x="342" y="609"/>
                    <a:pt x="342" y="609"/>
                  </a:cubicBezTo>
                  <a:cubicBezTo>
                    <a:pt x="346" y="596"/>
                    <a:pt x="346" y="596"/>
                    <a:pt x="346" y="596"/>
                  </a:cubicBezTo>
                  <a:cubicBezTo>
                    <a:pt x="350" y="584"/>
                    <a:pt x="353" y="573"/>
                    <a:pt x="357" y="561"/>
                  </a:cubicBezTo>
                  <a:cubicBezTo>
                    <a:pt x="364" y="539"/>
                    <a:pt x="372" y="516"/>
                    <a:pt x="381" y="493"/>
                  </a:cubicBezTo>
                  <a:cubicBezTo>
                    <a:pt x="385" y="482"/>
                    <a:pt x="389" y="471"/>
                    <a:pt x="394" y="460"/>
                  </a:cubicBezTo>
                  <a:cubicBezTo>
                    <a:pt x="396" y="454"/>
                    <a:pt x="399" y="449"/>
                    <a:pt x="401" y="443"/>
                  </a:cubicBezTo>
                  <a:cubicBezTo>
                    <a:pt x="405" y="435"/>
                    <a:pt x="405" y="435"/>
                    <a:pt x="405" y="435"/>
                  </a:cubicBezTo>
                  <a:cubicBezTo>
                    <a:pt x="406" y="432"/>
                    <a:pt x="406" y="432"/>
                    <a:pt x="406" y="432"/>
                  </a:cubicBezTo>
                  <a:cubicBezTo>
                    <a:pt x="406" y="431"/>
                    <a:pt x="406" y="431"/>
                    <a:pt x="406" y="431"/>
                  </a:cubicBezTo>
                  <a:cubicBezTo>
                    <a:pt x="407" y="431"/>
                    <a:pt x="407" y="431"/>
                    <a:pt x="407" y="431"/>
                  </a:cubicBezTo>
                  <a:cubicBezTo>
                    <a:pt x="407" y="431"/>
                    <a:pt x="407" y="431"/>
                    <a:pt x="407" y="431"/>
                  </a:cubicBezTo>
                  <a:cubicBezTo>
                    <a:pt x="407" y="431"/>
                    <a:pt x="407" y="431"/>
                    <a:pt x="407" y="431"/>
                  </a:cubicBezTo>
                  <a:cubicBezTo>
                    <a:pt x="408" y="431"/>
                    <a:pt x="408" y="431"/>
                    <a:pt x="408" y="431"/>
                  </a:cubicBezTo>
                  <a:cubicBezTo>
                    <a:pt x="410" y="431"/>
                    <a:pt x="412" y="431"/>
                    <a:pt x="414" y="431"/>
                  </a:cubicBezTo>
                  <a:cubicBezTo>
                    <a:pt x="418" y="430"/>
                    <a:pt x="422" y="430"/>
                    <a:pt x="426" y="429"/>
                  </a:cubicBezTo>
                  <a:cubicBezTo>
                    <a:pt x="434" y="426"/>
                    <a:pt x="442" y="422"/>
                    <a:pt x="448" y="415"/>
                  </a:cubicBezTo>
                  <a:cubicBezTo>
                    <a:pt x="451" y="412"/>
                    <a:pt x="453" y="408"/>
                    <a:pt x="455" y="404"/>
                  </a:cubicBezTo>
                  <a:cubicBezTo>
                    <a:pt x="457" y="400"/>
                    <a:pt x="458" y="396"/>
                    <a:pt x="458" y="392"/>
                  </a:cubicBezTo>
                  <a:cubicBezTo>
                    <a:pt x="460" y="383"/>
                    <a:pt x="459" y="374"/>
                    <a:pt x="455" y="366"/>
                  </a:cubicBezTo>
                  <a:cubicBezTo>
                    <a:pt x="453" y="362"/>
                    <a:pt x="450" y="358"/>
                    <a:pt x="447" y="355"/>
                  </a:cubicBezTo>
                  <a:cubicBezTo>
                    <a:pt x="444" y="352"/>
                    <a:pt x="439" y="350"/>
                    <a:pt x="434" y="349"/>
                  </a:cubicBezTo>
                  <a:cubicBezTo>
                    <a:pt x="433" y="348"/>
                    <a:pt x="432" y="348"/>
                    <a:pt x="430" y="348"/>
                  </a:cubicBezTo>
                  <a:cubicBezTo>
                    <a:pt x="429" y="348"/>
                    <a:pt x="428" y="348"/>
                    <a:pt x="426" y="349"/>
                  </a:cubicBezTo>
                  <a:cubicBezTo>
                    <a:pt x="424" y="349"/>
                    <a:pt x="421" y="350"/>
                    <a:pt x="419" y="351"/>
                  </a:cubicBezTo>
                  <a:cubicBezTo>
                    <a:pt x="415" y="353"/>
                    <a:pt x="412" y="355"/>
                    <a:pt x="409" y="358"/>
                  </a:cubicBezTo>
                  <a:cubicBezTo>
                    <a:pt x="406" y="361"/>
                    <a:pt x="403" y="364"/>
                    <a:pt x="401" y="367"/>
                  </a:cubicBezTo>
                  <a:cubicBezTo>
                    <a:pt x="400" y="368"/>
                    <a:pt x="399" y="369"/>
                    <a:pt x="399" y="370"/>
                  </a:cubicBezTo>
                  <a:cubicBezTo>
                    <a:pt x="398" y="370"/>
                    <a:pt x="398" y="370"/>
                    <a:pt x="398" y="370"/>
                  </a:cubicBezTo>
                  <a:cubicBezTo>
                    <a:pt x="398" y="371"/>
                    <a:pt x="398" y="371"/>
                    <a:pt x="398" y="371"/>
                  </a:cubicBezTo>
                  <a:cubicBezTo>
                    <a:pt x="398" y="371"/>
                    <a:pt x="398" y="371"/>
                    <a:pt x="398" y="371"/>
                  </a:cubicBezTo>
                  <a:cubicBezTo>
                    <a:pt x="397" y="373"/>
                    <a:pt x="397" y="373"/>
                    <a:pt x="397" y="373"/>
                  </a:cubicBezTo>
                  <a:cubicBezTo>
                    <a:pt x="395" y="378"/>
                    <a:pt x="395" y="378"/>
                    <a:pt x="395" y="378"/>
                  </a:cubicBezTo>
                  <a:cubicBezTo>
                    <a:pt x="388" y="392"/>
                    <a:pt x="388" y="392"/>
                    <a:pt x="388" y="392"/>
                  </a:cubicBezTo>
                  <a:cubicBezTo>
                    <a:pt x="388" y="392"/>
                    <a:pt x="387" y="391"/>
                    <a:pt x="387" y="391"/>
                  </a:cubicBezTo>
                  <a:cubicBezTo>
                    <a:pt x="387" y="391"/>
                    <a:pt x="387" y="391"/>
                    <a:pt x="387" y="391"/>
                  </a:cubicBezTo>
                  <a:cubicBezTo>
                    <a:pt x="385" y="390"/>
                    <a:pt x="385" y="390"/>
                    <a:pt x="385" y="390"/>
                  </a:cubicBezTo>
                  <a:cubicBezTo>
                    <a:pt x="384" y="390"/>
                    <a:pt x="384" y="389"/>
                    <a:pt x="383" y="388"/>
                  </a:cubicBezTo>
                  <a:cubicBezTo>
                    <a:pt x="379" y="386"/>
                    <a:pt x="376" y="382"/>
                    <a:pt x="374" y="379"/>
                  </a:cubicBezTo>
                  <a:cubicBezTo>
                    <a:pt x="371" y="375"/>
                    <a:pt x="369" y="372"/>
                    <a:pt x="367" y="367"/>
                  </a:cubicBezTo>
                  <a:cubicBezTo>
                    <a:pt x="366" y="365"/>
                    <a:pt x="365" y="363"/>
                    <a:pt x="364" y="361"/>
                  </a:cubicBezTo>
                  <a:cubicBezTo>
                    <a:pt x="363" y="361"/>
                    <a:pt x="363" y="361"/>
                    <a:pt x="363" y="361"/>
                  </a:cubicBezTo>
                  <a:cubicBezTo>
                    <a:pt x="363" y="360"/>
                    <a:pt x="363" y="360"/>
                    <a:pt x="363" y="360"/>
                  </a:cubicBezTo>
                  <a:cubicBezTo>
                    <a:pt x="363" y="360"/>
                    <a:pt x="363" y="360"/>
                    <a:pt x="363" y="360"/>
                  </a:cubicBezTo>
                  <a:cubicBezTo>
                    <a:pt x="364" y="360"/>
                    <a:pt x="364" y="360"/>
                    <a:pt x="364" y="360"/>
                  </a:cubicBezTo>
                  <a:cubicBezTo>
                    <a:pt x="364" y="360"/>
                    <a:pt x="364" y="360"/>
                    <a:pt x="364" y="360"/>
                  </a:cubicBezTo>
                  <a:cubicBezTo>
                    <a:pt x="365" y="359"/>
                    <a:pt x="365" y="359"/>
                    <a:pt x="365" y="359"/>
                  </a:cubicBezTo>
                  <a:cubicBezTo>
                    <a:pt x="368" y="357"/>
                    <a:pt x="370" y="355"/>
                    <a:pt x="372" y="353"/>
                  </a:cubicBezTo>
                  <a:cubicBezTo>
                    <a:pt x="376" y="349"/>
                    <a:pt x="380" y="345"/>
                    <a:pt x="383" y="340"/>
                  </a:cubicBezTo>
                  <a:cubicBezTo>
                    <a:pt x="387" y="336"/>
                    <a:pt x="390" y="330"/>
                    <a:pt x="391" y="324"/>
                  </a:cubicBezTo>
                  <a:cubicBezTo>
                    <a:pt x="392" y="318"/>
                    <a:pt x="392" y="311"/>
                    <a:pt x="390" y="305"/>
                  </a:cubicBezTo>
                  <a:cubicBezTo>
                    <a:pt x="389" y="302"/>
                    <a:pt x="388" y="299"/>
                    <a:pt x="386" y="296"/>
                  </a:cubicBezTo>
                  <a:cubicBezTo>
                    <a:pt x="385" y="295"/>
                    <a:pt x="384" y="294"/>
                    <a:pt x="383" y="292"/>
                  </a:cubicBezTo>
                  <a:cubicBezTo>
                    <a:pt x="383" y="292"/>
                    <a:pt x="382" y="291"/>
                    <a:pt x="382" y="291"/>
                  </a:cubicBezTo>
                  <a:cubicBezTo>
                    <a:pt x="381" y="290"/>
                    <a:pt x="381" y="290"/>
                    <a:pt x="381" y="290"/>
                  </a:cubicBezTo>
                  <a:cubicBezTo>
                    <a:pt x="380" y="289"/>
                    <a:pt x="380" y="289"/>
                    <a:pt x="380" y="289"/>
                  </a:cubicBezTo>
                  <a:cubicBezTo>
                    <a:pt x="377" y="287"/>
                    <a:pt x="374" y="285"/>
                    <a:pt x="371" y="283"/>
                  </a:cubicBezTo>
                  <a:cubicBezTo>
                    <a:pt x="368" y="282"/>
                    <a:pt x="364" y="282"/>
                    <a:pt x="361" y="282"/>
                  </a:cubicBezTo>
                  <a:cubicBezTo>
                    <a:pt x="354" y="282"/>
                    <a:pt x="348" y="284"/>
                    <a:pt x="343" y="287"/>
                  </a:cubicBezTo>
                  <a:cubicBezTo>
                    <a:pt x="340" y="289"/>
                    <a:pt x="338" y="291"/>
                    <a:pt x="336" y="293"/>
                  </a:cubicBezTo>
                  <a:cubicBezTo>
                    <a:pt x="333" y="295"/>
                    <a:pt x="331" y="298"/>
                    <a:pt x="330" y="300"/>
                  </a:cubicBezTo>
                  <a:cubicBezTo>
                    <a:pt x="327" y="304"/>
                    <a:pt x="325" y="308"/>
                    <a:pt x="324" y="312"/>
                  </a:cubicBezTo>
                  <a:cubicBezTo>
                    <a:pt x="322" y="316"/>
                    <a:pt x="322" y="321"/>
                    <a:pt x="321" y="325"/>
                  </a:cubicBezTo>
                  <a:cubicBezTo>
                    <a:pt x="321" y="329"/>
                    <a:pt x="321" y="333"/>
                    <a:pt x="322" y="337"/>
                  </a:cubicBezTo>
                  <a:cubicBezTo>
                    <a:pt x="322" y="340"/>
                    <a:pt x="322" y="340"/>
                    <a:pt x="322" y="340"/>
                  </a:cubicBezTo>
                  <a:cubicBezTo>
                    <a:pt x="322" y="343"/>
                    <a:pt x="322" y="343"/>
                    <a:pt x="322" y="343"/>
                  </a:cubicBezTo>
                  <a:cubicBezTo>
                    <a:pt x="323" y="343"/>
                    <a:pt x="323" y="343"/>
                    <a:pt x="323" y="343"/>
                  </a:cubicBezTo>
                  <a:cubicBezTo>
                    <a:pt x="322" y="343"/>
                    <a:pt x="322" y="343"/>
                    <a:pt x="322" y="343"/>
                  </a:cubicBezTo>
                  <a:cubicBezTo>
                    <a:pt x="322" y="344"/>
                    <a:pt x="322" y="344"/>
                    <a:pt x="322" y="344"/>
                  </a:cubicBezTo>
                  <a:cubicBezTo>
                    <a:pt x="320" y="344"/>
                    <a:pt x="318" y="345"/>
                    <a:pt x="315" y="345"/>
                  </a:cubicBezTo>
                  <a:cubicBezTo>
                    <a:pt x="311" y="346"/>
                    <a:pt x="307" y="347"/>
                    <a:pt x="302" y="347"/>
                  </a:cubicBezTo>
                  <a:cubicBezTo>
                    <a:pt x="298" y="346"/>
                    <a:pt x="293" y="346"/>
                    <a:pt x="289" y="345"/>
                  </a:cubicBezTo>
                  <a:cubicBezTo>
                    <a:pt x="287" y="345"/>
                    <a:pt x="287" y="345"/>
                    <a:pt x="287" y="345"/>
                  </a:cubicBezTo>
                  <a:cubicBezTo>
                    <a:pt x="286" y="345"/>
                    <a:pt x="286" y="345"/>
                    <a:pt x="286" y="345"/>
                  </a:cubicBezTo>
                  <a:cubicBezTo>
                    <a:pt x="285" y="345"/>
                    <a:pt x="285" y="345"/>
                    <a:pt x="285" y="345"/>
                  </a:cubicBezTo>
                  <a:cubicBezTo>
                    <a:pt x="285" y="345"/>
                    <a:pt x="285" y="345"/>
                    <a:pt x="285" y="345"/>
                  </a:cubicBezTo>
                  <a:cubicBezTo>
                    <a:pt x="285" y="345"/>
                    <a:pt x="285" y="345"/>
                    <a:pt x="285" y="345"/>
                  </a:cubicBezTo>
                  <a:cubicBezTo>
                    <a:pt x="285" y="344"/>
                    <a:pt x="285" y="344"/>
                    <a:pt x="285" y="344"/>
                  </a:cubicBezTo>
                  <a:cubicBezTo>
                    <a:pt x="286" y="343"/>
                    <a:pt x="286" y="343"/>
                    <a:pt x="286" y="343"/>
                  </a:cubicBezTo>
                  <a:cubicBezTo>
                    <a:pt x="290" y="339"/>
                    <a:pt x="293" y="334"/>
                    <a:pt x="295" y="330"/>
                  </a:cubicBezTo>
                  <a:cubicBezTo>
                    <a:pt x="298" y="325"/>
                    <a:pt x="300" y="320"/>
                    <a:pt x="302" y="314"/>
                  </a:cubicBezTo>
                  <a:cubicBezTo>
                    <a:pt x="302" y="311"/>
                    <a:pt x="303" y="308"/>
                    <a:pt x="302" y="305"/>
                  </a:cubicBezTo>
                  <a:cubicBezTo>
                    <a:pt x="302" y="301"/>
                    <a:pt x="302" y="298"/>
                    <a:pt x="300" y="295"/>
                  </a:cubicBezTo>
                  <a:cubicBezTo>
                    <a:pt x="298" y="289"/>
                    <a:pt x="293" y="284"/>
                    <a:pt x="289" y="280"/>
                  </a:cubicBezTo>
                  <a:cubicBezTo>
                    <a:pt x="284" y="277"/>
                    <a:pt x="278" y="274"/>
                    <a:pt x="271" y="274"/>
                  </a:cubicBezTo>
                  <a:cubicBezTo>
                    <a:pt x="268" y="273"/>
                    <a:pt x="264" y="274"/>
                    <a:pt x="261" y="275"/>
                  </a:cubicBezTo>
                  <a:cubicBezTo>
                    <a:pt x="258" y="276"/>
                    <a:pt x="255" y="277"/>
                    <a:pt x="252" y="279"/>
                  </a:cubicBezTo>
                  <a:cubicBezTo>
                    <a:pt x="247" y="282"/>
                    <a:pt x="243" y="287"/>
                    <a:pt x="240" y="291"/>
                  </a:cubicBezTo>
                  <a:cubicBezTo>
                    <a:pt x="237" y="296"/>
                    <a:pt x="234" y="301"/>
                    <a:pt x="232" y="306"/>
                  </a:cubicBezTo>
                  <a:cubicBezTo>
                    <a:pt x="230" y="311"/>
                    <a:pt x="229" y="316"/>
                    <a:pt x="228" y="322"/>
                  </a:cubicBezTo>
                  <a:cubicBezTo>
                    <a:pt x="228" y="325"/>
                    <a:pt x="228" y="328"/>
                    <a:pt x="228" y="331"/>
                  </a:cubicBezTo>
                  <a:cubicBezTo>
                    <a:pt x="228" y="331"/>
                    <a:pt x="228" y="332"/>
                    <a:pt x="228" y="333"/>
                  </a:cubicBezTo>
                  <a:cubicBezTo>
                    <a:pt x="228" y="334"/>
                    <a:pt x="228" y="334"/>
                    <a:pt x="228" y="335"/>
                  </a:cubicBezTo>
                  <a:cubicBezTo>
                    <a:pt x="229" y="337"/>
                    <a:pt x="229" y="338"/>
                    <a:pt x="229" y="339"/>
                  </a:cubicBezTo>
                  <a:cubicBezTo>
                    <a:pt x="230" y="342"/>
                    <a:pt x="231" y="345"/>
                    <a:pt x="232" y="348"/>
                  </a:cubicBezTo>
                  <a:cubicBezTo>
                    <a:pt x="233" y="348"/>
                    <a:pt x="233" y="349"/>
                    <a:pt x="233" y="350"/>
                  </a:cubicBezTo>
                  <a:cubicBezTo>
                    <a:pt x="234" y="350"/>
                    <a:pt x="234" y="350"/>
                    <a:pt x="234" y="350"/>
                  </a:cubicBezTo>
                  <a:cubicBezTo>
                    <a:pt x="234" y="350"/>
                    <a:pt x="234" y="350"/>
                    <a:pt x="234" y="350"/>
                  </a:cubicBezTo>
                  <a:cubicBezTo>
                    <a:pt x="234" y="350"/>
                    <a:pt x="234" y="350"/>
                    <a:pt x="234" y="350"/>
                  </a:cubicBezTo>
                  <a:cubicBezTo>
                    <a:pt x="233" y="351"/>
                    <a:pt x="233" y="351"/>
                    <a:pt x="233" y="351"/>
                  </a:cubicBezTo>
                  <a:cubicBezTo>
                    <a:pt x="231" y="353"/>
                    <a:pt x="229" y="355"/>
                    <a:pt x="228" y="357"/>
                  </a:cubicBezTo>
                  <a:cubicBezTo>
                    <a:pt x="224" y="360"/>
                    <a:pt x="221" y="363"/>
                    <a:pt x="217" y="366"/>
                  </a:cubicBezTo>
                  <a:cubicBezTo>
                    <a:pt x="213" y="369"/>
                    <a:pt x="209" y="372"/>
                    <a:pt x="205" y="375"/>
                  </a:cubicBezTo>
                  <a:cubicBezTo>
                    <a:pt x="204" y="376"/>
                    <a:pt x="203" y="376"/>
                    <a:pt x="202" y="377"/>
                  </a:cubicBezTo>
                  <a:cubicBezTo>
                    <a:pt x="200" y="378"/>
                    <a:pt x="200" y="378"/>
                    <a:pt x="200" y="378"/>
                  </a:cubicBezTo>
                  <a:cubicBezTo>
                    <a:pt x="200" y="378"/>
                    <a:pt x="200" y="378"/>
                    <a:pt x="200" y="378"/>
                  </a:cubicBezTo>
                  <a:cubicBezTo>
                    <a:pt x="200" y="378"/>
                    <a:pt x="200" y="378"/>
                    <a:pt x="200" y="378"/>
                  </a:cubicBezTo>
                  <a:cubicBezTo>
                    <a:pt x="198" y="375"/>
                    <a:pt x="198" y="375"/>
                    <a:pt x="198" y="375"/>
                  </a:cubicBezTo>
                  <a:cubicBezTo>
                    <a:pt x="196" y="370"/>
                    <a:pt x="196" y="370"/>
                    <a:pt x="196" y="370"/>
                  </a:cubicBezTo>
                  <a:cubicBezTo>
                    <a:pt x="195" y="368"/>
                    <a:pt x="194" y="366"/>
                    <a:pt x="192" y="365"/>
                  </a:cubicBezTo>
                  <a:cubicBezTo>
                    <a:pt x="188" y="358"/>
                    <a:pt x="182" y="351"/>
                    <a:pt x="174" y="346"/>
                  </a:cubicBezTo>
                  <a:cubicBezTo>
                    <a:pt x="170" y="344"/>
                    <a:pt x="166" y="342"/>
                    <a:pt x="161" y="342"/>
                  </a:cubicBezTo>
                  <a:cubicBezTo>
                    <a:pt x="157" y="341"/>
                    <a:pt x="152" y="341"/>
                    <a:pt x="147" y="342"/>
                  </a:cubicBezTo>
                  <a:cubicBezTo>
                    <a:pt x="145" y="343"/>
                    <a:pt x="142" y="344"/>
                    <a:pt x="140" y="345"/>
                  </a:cubicBezTo>
                  <a:cubicBezTo>
                    <a:pt x="138" y="346"/>
                    <a:pt x="136" y="347"/>
                    <a:pt x="134" y="348"/>
                  </a:cubicBezTo>
                  <a:cubicBezTo>
                    <a:pt x="131" y="351"/>
                    <a:pt x="127" y="355"/>
                    <a:pt x="125" y="359"/>
                  </a:cubicBezTo>
                  <a:cubicBezTo>
                    <a:pt x="123" y="364"/>
                    <a:pt x="122" y="369"/>
                    <a:pt x="122" y="374"/>
                  </a:cubicBezTo>
                  <a:cubicBezTo>
                    <a:pt x="122" y="379"/>
                    <a:pt x="123" y="383"/>
                    <a:pt x="125" y="387"/>
                  </a:cubicBezTo>
                  <a:cubicBezTo>
                    <a:pt x="126" y="391"/>
                    <a:pt x="128" y="395"/>
                    <a:pt x="131" y="399"/>
                  </a:cubicBezTo>
                  <a:cubicBezTo>
                    <a:pt x="133" y="402"/>
                    <a:pt x="136" y="405"/>
                    <a:pt x="139" y="408"/>
                  </a:cubicBezTo>
                  <a:cubicBezTo>
                    <a:pt x="146" y="414"/>
                    <a:pt x="154" y="418"/>
                    <a:pt x="162" y="421"/>
                  </a:cubicBezTo>
                  <a:cubicBezTo>
                    <a:pt x="166" y="422"/>
                    <a:pt x="171" y="422"/>
                    <a:pt x="175" y="422"/>
                  </a:cubicBezTo>
                  <a:cubicBezTo>
                    <a:pt x="177" y="422"/>
                    <a:pt x="179" y="422"/>
                    <a:pt x="181"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3" y="425"/>
                    <a:pt x="183" y="425"/>
                    <a:pt x="183" y="425"/>
                  </a:cubicBezTo>
                  <a:cubicBezTo>
                    <a:pt x="186" y="432"/>
                    <a:pt x="186" y="432"/>
                    <a:pt x="186" y="432"/>
                  </a:cubicBezTo>
                  <a:cubicBezTo>
                    <a:pt x="189" y="438"/>
                    <a:pt x="191" y="443"/>
                    <a:pt x="193" y="448"/>
                  </a:cubicBezTo>
                  <a:cubicBezTo>
                    <a:pt x="198" y="458"/>
                    <a:pt x="202" y="469"/>
                    <a:pt x="206" y="480"/>
                  </a:cubicBezTo>
                  <a:cubicBezTo>
                    <a:pt x="215" y="501"/>
                    <a:pt x="222" y="522"/>
                    <a:pt x="230" y="544"/>
                  </a:cubicBezTo>
                  <a:cubicBezTo>
                    <a:pt x="236" y="562"/>
                    <a:pt x="241" y="580"/>
                    <a:pt x="247" y="598"/>
                  </a:cubicBezTo>
                  <a:cubicBezTo>
                    <a:pt x="250" y="609"/>
                    <a:pt x="250" y="609"/>
                    <a:pt x="250" y="609"/>
                  </a:cubicBezTo>
                  <a:cubicBezTo>
                    <a:pt x="250" y="610"/>
                    <a:pt x="250" y="610"/>
                    <a:pt x="250" y="610"/>
                  </a:cubicBezTo>
                  <a:cubicBezTo>
                    <a:pt x="250" y="610"/>
                    <a:pt x="250" y="610"/>
                    <a:pt x="250" y="610"/>
                  </a:cubicBezTo>
                  <a:cubicBezTo>
                    <a:pt x="224" y="610"/>
                    <a:pt x="224" y="610"/>
                    <a:pt x="224" y="610"/>
                  </a:cubicBezTo>
                  <a:cubicBezTo>
                    <a:pt x="196" y="610"/>
                    <a:pt x="196" y="610"/>
                    <a:pt x="196" y="610"/>
                  </a:cubicBezTo>
                  <a:cubicBezTo>
                    <a:pt x="188" y="610"/>
                    <a:pt x="188" y="610"/>
                    <a:pt x="188" y="610"/>
                  </a:cubicBezTo>
                  <a:cubicBezTo>
                    <a:pt x="187" y="610"/>
                    <a:pt x="186" y="609"/>
                    <a:pt x="184" y="609"/>
                  </a:cubicBezTo>
                  <a:cubicBezTo>
                    <a:pt x="182" y="608"/>
                    <a:pt x="180" y="605"/>
                    <a:pt x="179" y="603"/>
                  </a:cubicBezTo>
                  <a:cubicBezTo>
                    <a:pt x="179" y="602"/>
                    <a:pt x="179" y="601"/>
                    <a:pt x="179" y="600"/>
                  </a:cubicBezTo>
                  <a:cubicBezTo>
                    <a:pt x="179" y="600"/>
                    <a:pt x="179" y="600"/>
                    <a:pt x="179" y="600"/>
                  </a:cubicBezTo>
                  <a:cubicBezTo>
                    <a:pt x="179" y="599"/>
                    <a:pt x="179" y="599"/>
                    <a:pt x="179" y="599"/>
                  </a:cubicBezTo>
                  <a:cubicBezTo>
                    <a:pt x="179" y="597"/>
                    <a:pt x="179" y="597"/>
                    <a:pt x="179" y="597"/>
                  </a:cubicBezTo>
                  <a:cubicBezTo>
                    <a:pt x="179" y="590"/>
                    <a:pt x="179" y="590"/>
                    <a:pt x="179" y="590"/>
                  </a:cubicBezTo>
                  <a:cubicBezTo>
                    <a:pt x="179" y="576"/>
                    <a:pt x="179" y="576"/>
                    <a:pt x="179" y="576"/>
                  </a:cubicBezTo>
                  <a:cubicBezTo>
                    <a:pt x="179" y="544"/>
                    <a:pt x="179" y="544"/>
                    <a:pt x="179" y="544"/>
                  </a:cubicBezTo>
                  <a:cubicBezTo>
                    <a:pt x="179" y="540"/>
                    <a:pt x="179" y="540"/>
                    <a:pt x="179" y="540"/>
                  </a:cubicBezTo>
                  <a:cubicBezTo>
                    <a:pt x="179" y="540"/>
                    <a:pt x="179" y="540"/>
                    <a:pt x="179" y="540"/>
                  </a:cubicBezTo>
                  <a:cubicBezTo>
                    <a:pt x="178" y="540"/>
                    <a:pt x="178" y="540"/>
                    <a:pt x="178" y="540"/>
                  </a:cubicBezTo>
                  <a:cubicBezTo>
                    <a:pt x="177" y="540"/>
                    <a:pt x="177" y="540"/>
                    <a:pt x="177" y="540"/>
                  </a:cubicBezTo>
                  <a:cubicBezTo>
                    <a:pt x="176" y="539"/>
                    <a:pt x="176" y="539"/>
                    <a:pt x="176" y="539"/>
                  </a:cubicBezTo>
                  <a:cubicBezTo>
                    <a:pt x="170" y="536"/>
                    <a:pt x="170" y="536"/>
                    <a:pt x="170" y="536"/>
                  </a:cubicBezTo>
                  <a:cubicBezTo>
                    <a:pt x="168" y="535"/>
                    <a:pt x="166" y="534"/>
                    <a:pt x="164" y="533"/>
                  </a:cubicBezTo>
                  <a:cubicBezTo>
                    <a:pt x="160" y="531"/>
                    <a:pt x="155" y="528"/>
                    <a:pt x="151" y="526"/>
                  </a:cubicBezTo>
                  <a:cubicBezTo>
                    <a:pt x="143" y="521"/>
                    <a:pt x="135" y="516"/>
                    <a:pt x="128" y="511"/>
                  </a:cubicBezTo>
                  <a:cubicBezTo>
                    <a:pt x="113" y="500"/>
                    <a:pt x="99" y="487"/>
                    <a:pt x="86" y="473"/>
                  </a:cubicBezTo>
                  <a:cubicBezTo>
                    <a:pt x="61" y="446"/>
                    <a:pt x="41" y="413"/>
                    <a:pt x="29" y="378"/>
                  </a:cubicBezTo>
                  <a:cubicBezTo>
                    <a:pt x="17" y="344"/>
                    <a:pt x="12" y="307"/>
                    <a:pt x="14" y="271"/>
                  </a:cubicBezTo>
                  <a:cubicBezTo>
                    <a:pt x="16" y="235"/>
                    <a:pt x="25" y="201"/>
                    <a:pt x="40" y="170"/>
                  </a:cubicBezTo>
                  <a:cubicBezTo>
                    <a:pt x="54" y="139"/>
                    <a:pt x="74" y="111"/>
                    <a:pt x="97" y="89"/>
                  </a:cubicBezTo>
                  <a:cubicBezTo>
                    <a:pt x="120" y="66"/>
                    <a:pt x="147" y="48"/>
                    <a:pt x="174" y="35"/>
                  </a:cubicBezTo>
                  <a:cubicBezTo>
                    <a:pt x="198" y="24"/>
                    <a:pt x="220" y="18"/>
                    <a:pt x="237" y="14"/>
                  </a:cubicBezTo>
                  <a:cubicBezTo>
                    <a:pt x="255" y="10"/>
                    <a:pt x="268" y="9"/>
                    <a:pt x="278" y="8"/>
                  </a:cubicBezTo>
                  <a:cubicBezTo>
                    <a:pt x="283" y="8"/>
                    <a:pt x="287" y="8"/>
                    <a:pt x="290" y="8"/>
                  </a:cubicBezTo>
                  <a:cubicBezTo>
                    <a:pt x="293" y="7"/>
                    <a:pt x="295" y="7"/>
                    <a:pt x="296" y="7"/>
                  </a:cubicBezTo>
                  <a:cubicBezTo>
                    <a:pt x="298" y="7"/>
                    <a:pt x="296" y="6"/>
                    <a:pt x="291" y="6"/>
                  </a:cubicBezTo>
                  <a:cubicBezTo>
                    <a:pt x="286" y="6"/>
                    <a:pt x="277" y="5"/>
                    <a:pt x="266" y="6"/>
                  </a:cubicBezTo>
                  <a:cubicBezTo>
                    <a:pt x="254" y="7"/>
                    <a:pt x="239" y="8"/>
                    <a:pt x="222" y="12"/>
                  </a:cubicBezTo>
                  <a:cubicBezTo>
                    <a:pt x="205" y="16"/>
                    <a:pt x="186" y="22"/>
                    <a:pt x="165" y="32"/>
                  </a:cubicBezTo>
                  <a:cubicBezTo>
                    <a:pt x="145" y="42"/>
                    <a:pt x="123" y="56"/>
                    <a:pt x="102" y="74"/>
                  </a:cubicBezTo>
                  <a:cubicBezTo>
                    <a:pt x="101" y="73"/>
                    <a:pt x="101" y="73"/>
                    <a:pt x="101" y="73"/>
                  </a:cubicBezTo>
                  <a:cubicBezTo>
                    <a:pt x="122" y="55"/>
                    <a:pt x="141" y="43"/>
                    <a:pt x="157" y="34"/>
                  </a:cubicBezTo>
                  <a:cubicBezTo>
                    <a:pt x="173" y="26"/>
                    <a:pt x="186" y="20"/>
                    <a:pt x="196" y="17"/>
                  </a:cubicBezTo>
                  <a:cubicBezTo>
                    <a:pt x="206" y="13"/>
                    <a:pt x="213" y="11"/>
                    <a:pt x="218" y="10"/>
                  </a:cubicBezTo>
                  <a:cubicBezTo>
                    <a:pt x="222" y="8"/>
                    <a:pt x="225" y="8"/>
                    <a:pt x="225" y="7"/>
                  </a:cubicBezTo>
                  <a:cubicBezTo>
                    <a:pt x="227" y="6"/>
                    <a:pt x="223" y="7"/>
                    <a:pt x="220" y="7"/>
                  </a:cubicBezTo>
                  <a:cubicBezTo>
                    <a:pt x="217" y="8"/>
                    <a:pt x="215" y="7"/>
                    <a:pt x="221" y="5"/>
                  </a:cubicBezTo>
                  <a:cubicBezTo>
                    <a:pt x="194" y="12"/>
                    <a:pt x="168" y="23"/>
                    <a:pt x="144" y="37"/>
                  </a:cubicBezTo>
                  <a:cubicBezTo>
                    <a:pt x="120" y="51"/>
                    <a:pt x="98" y="69"/>
                    <a:pt x="78" y="89"/>
                  </a:cubicBezTo>
                  <a:cubicBezTo>
                    <a:pt x="59" y="110"/>
                    <a:pt x="43" y="133"/>
                    <a:pt x="30" y="158"/>
                  </a:cubicBezTo>
                  <a:cubicBezTo>
                    <a:pt x="18" y="183"/>
                    <a:pt x="9" y="210"/>
                    <a:pt x="4" y="237"/>
                  </a:cubicBezTo>
                  <a:cubicBezTo>
                    <a:pt x="3" y="244"/>
                    <a:pt x="1" y="253"/>
                    <a:pt x="1" y="263"/>
                  </a:cubicBezTo>
                  <a:cubicBezTo>
                    <a:pt x="0" y="272"/>
                    <a:pt x="0" y="283"/>
                    <a:pt x="0" y="293"/>
                  </a:cubicBezTo>
                  <a:cubicBezTo>
                    <a:pt x="0" y="304"/>
                    <a:pt x="1" y="314"/>
                    <a:pt x="2" y="324"/>
                  </a:cubicBezTo>
                  <a:cubicBezTo>
                    <a:pt x="3" y="334"/>
                    <a:pt x="5" y="342"/>
                    <a:pt x="6" y="349"/>
                  </a:cubicBezTo>
                  <a:cubicBezTo>
                    <a:pt x="12" y="376"/>
                    <a:pt x="22" y="402"/>
                    <a:pt x="35" y="426"/>
                  </a:cubicBezTo>
                  <a:cubicBezTo>
                    <a:pt x="48" y="450"/>
                    <a:pt x="64" y="472"/>
                    <a:pt x="83" y="491"/>
                  </a:cubicBezTo>
                  <a:cubicBezTo>
                    <a:pt x="102" y="510"/>
                    <a:pt x="124" y="527"/>
                    <a:pt x="148" y="540"/>
                  </a:cubicBezTo>
                  <a:cubicBezTo>
                    <a:pt x="151" y="542"/>
                    <a:pt x="154" y="544"/>
                    <a:pt x="157" y="545"/>
                  </a:cubicBezTo>
                  <a:cubicBezTo>
                    <a:pt x="161" y="547"/>
                    <a:pt x="161" y="547"/>
                    <a:pt x="161" y="547"/>
                  </a:cubicBezTo>
                  <a:cubicBezTo>
                    <a:pt x="164" y="549"/>
                    <a:pt x="164" y="549"/>
                    <a:pt x="164" y="549"/>
                  </a:cubicBezTo>
                  <a:cubicBezTo>
                    <a:pt x="165" y="549"/>
                    <a:pt x="165" y="549"/>
                    <a:pt x="165" y="549"/>
                  </a:cubicBezTo>
                  <a:cubicBezTo>
                    <a:pt x="165" y="549"/>
                    <a:pt x="165" y="549"/>
                    <a:pt x="165" y="549"/>
                  </a:cubicBezTo>
                  <a:cubicBezTo>
                    <a:pt x="165" y="551"/>
                    <a:pt x="165" y="551"/>
                    <a:pt x="165" y="551"/>
                  </a:cubicBezTo>
                  <a:cubicBezTo>
                    <a:pt x="165" y="561"/>
                    <a:pt x="165" y="561"/>
                    <a:pt x="165" y="561"/>
                  </a:cubicBezTo>
                  <a:cubicBezTo>
                    <a:pt x="165" y="601"/>
                    <a:pt x="165" y="601"/>
                    <a:pt x="165" y="601"/>
                  </a:cubicBezTo>
                  <a:cubicBezTo>
                    <a:pt x="165" y="605"/>
                    <a:pt x="167" y="610"/>
                    <a:pt x="169" y="614"/>
                  </a:cubicBezTo>
                  <a:cubicBezTo>
                    <a:pt x="172" y="618"/>
                    <a:pt x="176" y="621"/>
                    <a:pt x="180" y="622"/>
                  </a:cubicBezTo>
                  <a:cubicBezTo>
                    <a:pt x="180" y="622"/>
                    <a:pt x="180" y="622"/>
                    <a:pt x="181" y="622"/>
                  </a:cubicBezTo>
                  <a:cubicBezTo>
                    <a:pt x="176" y="623"/>
                    <a:pt x="172" y="626"/>
                    <a:pt x="169" y="629"/>
                  </a:cubicBezTo>
                  <a:cubicBezTo>
                    <a:pt x="166" y="633"/>
                    <a:pt x="164" y="637"/>
                    <a:pt x="164" y="641"/>
                  </a:cubicBezTo>
                  <a:cubicBezTo>
                    <a:pt x="163" y="646"/>
                    <a:pt x="163" y="650"/>
                    <a:pt x="165" y="654"/>
                  </a:cubicBezTo>
                  <a:cubicBezTo>
                    <a:pt x="166" y="658"/>
                    <a:pt x="169" y="662"/>
                    <a:pt x="172" y="665"/>
                  </a:cubicBezTo>
                  <a:cubicBezTo>
                    <a:pt x="174" y="667"/>
                    <a:pt x="176" y="668"/>
                    <a:pt x="178" y="669"/>
                  </a:cubicBezTo>
                  <a:cubicBezTo>
                    <a:pt x="181" y="670"/>
                    <a:pt x="183" y="670"/>
                    <a:pt x="185" y="670"/>
                  </a:cubicBezTo>
                  <a:cubicBezTo>
                    <a:pt x="205" y="670"/>
                    <a:pt x="205" y="670"/>
                    <a:pt x="205" y="670"/>
                  </a:cubicBezTo>
                  <a:cubicBezTo>
                    <a:pt x="244" y="670"/>
                    <a:pt x="244" y="670"/>
                    <a:pt x="244" y="670"/>
                  </a:cubicBezTo>
                  <a:cubicBezTo>
                    <a:pt x="268" y="670"/>
                    <a:pt x="268" y="670"/>
                    <a:pt x="268" y="670"/>
                  </a:cubicBezTo>
                  <a:cubicBezTo>
                    <a:pt x="232" y="670"/>
                    <a:pt x="232" y="670"/>
                    <a:pt x="232" y="670"/>
                  </a:cubicBezTo>
                  <a:cubicBezTo>
                    <a:pt x="192" y="670"/>
                    <a:pt x="192" y="670"/>
                    <a:pt x="192" y="670"/>
                  </a:cubicBezTo>
                  <a:cubicBezTo>
                    <a:pt x="188" y="670"/>
                    <a:pt x="188" y="670"/>
                    <a:pt x="188" y="670"/>
                  </a:cubicBezTo>
                  <a:cubicBezTo>
                    <a:pt x="185" y="670"/>
                    <a:pt x="185" y="670"/>
                    <a:pt x="185" y="670"/>
                  </a:cubicBezTo>
                  <a:cubicBezTo>
                    <a:pt x="184" y="670"/>
                    <a:pt x="183" y="671"/>
                    <a:pt x="181" y="671"/>
                  </a:cubicBezTo>
                  <a:cubicBezTo>
                    <a:pt x="177" y="672"/>
                    <a:pt x="172" y="674"/>
                    <a:pt x="169" y="678"/>
                  </a:cubicBezTo>
                  <a:cubicBezTo>
                    <a:pt x="166" y="681"/>
                    <a:pt x="164" y="686"/>
                    <a:pt x="164" y="690"/>
                  </a:cubicBezTo>
                  <a:cubicBezTo>
                    <a:pt x="163" y="694"/>
                    <a:pt x="163" y="699"/>
                    <a:pt x="165" y="703"/>
                  </a:cubicBezTo>
                  <a:cubicBezTo>
                    <a:pt x="166" y="707"/>
                    <a:pt x="169" y="711"/>
                    <a:pt x="172" y="714"/>
                  </a:cubicBezTo>
                  <a:cubicBezTo>
                    <a:pt x="174" y="715"/>
                    <a:pt x="176" y="717"/>
                    <a:pt x="178" y="717"/>
                  </a:cubicBezTo>
                  <a:cubicBezTo>
                    <a:pt x="181" y="718"/>
                    <a:pt x="183" y="719"/>
                    <a:pt x="185" y="719"/>
                  </a:cubicBezTo>
                  <a:cubicBezTo>
                    <a:pt x="205" y="719"/>
                    <a:pt x="205" y="719"/>
                    <a:pt x="205" y="719"/>
                  </a:cubicBezTo>
                  <a:cubicBezTo>
                    <a:pt x="244" y="719"/>
                    <a:pt x="244" y="719"/>
                    <a:pt x="244" y="719"/>
                  </a:cubicBezTo>
                  <a:cubicBezTo>
                    <a:pt x="265" y="719"/>
                    <a:pt x="265" y="719"/>
                    <a:pt x="265" y="719"/>
                  </a:cubicBezTo>
                  <a:cubicBezTo>
                    <a:pt x="205" y="719"/>
                    <a:pt x="205" y="719"/>
                    <a:pt x="205" y="719"/>
                  </a:cubicBezTo>
                  <a:cubicBezTo>
                    <a:pt x="193" y="719"/>
                    <a:pt x="193" y="719"/>
                    <a:pt x="193" y="719"/>
                  </a:cubicBezTo>
                  <a:cubicBezTo>
                    <a:pt x="187" y="719"/>
                    <a:pt x="187" y="719"/>
                    <a:pt x="187" y="719"/>
                  </a:cubicBezTo>
                  <a:cubicBezTo>
                    <a:pt x="186" y="719"/>
                    <a:pt x="186" y="719"/>
                    <a:pt x="186" y="719"/>
                  </a:cubicBezTo>
                  <a:cubicBezTo>
                    <a:pt x="185" y="719"/>
                    <a:pt x="185" y="719"/>
                    <a:pt x="185" y="719"/>
                  </a:cubicBezTo>
                  <a:cubicBezTo>
                    <a:pt x="184" y="719"/>
                    <a:pt x="184" y="719"/>
                    <a:pt x="184" y="719"/>
                  </a:cubicBezTo>
                  <a:cubicBezTo>
                    <a:pt x="182" y="719"/>
                    <a:pt x="181" y="719"/>
                    <a:pt x="179" y="720"/>
                  </a:cubicBezTo>
                  <a:cubicBezTo>
                    <a:pt x="174" y="722"/>
                    <a:pt x="169" y="726"/>
                    <a:pt x="167" y="730"/>
                  </a:cubicBezTo>
                  <a:cubicBezTo>
                    <a:pt x="164" y="735"/>
                    <a:pt x="163" y="740"/>
                    <a:pt x="163" y="746"/>
                  </a:cubicBezTo>
                  <a:cubicBezTo>
                    <a:pt x="164" y="751"/>
                    <a:pt x="166" y="756"/>
                    <a:pt x="169" y="760"/>
                  </a:cubicBezTo>
                  <a:cubicBezTo>
                    <a:pt x="171" y="762"/>
                    <a:pt x="173" y="764"/>
                    <a:pt x="176" y="765"/>
                  </a:cubicBezTo>
                  <a:cubicBezTo>
                    <a:pt x="179" y="766"/>
                    <a:pt x="181" y="767"/>
                    <a:pt x="184" y="767"/>
                  </a:cubicBezTo>
                  <a:cubicBezTo>
                    <a:pt x="204" y="767"/>
                    <a:pt x="204" y="767"/>
                    <a:pt x="204" y="767"/>
                  </a:cubicBezTo>
                  <a:cubicBezTo>
                    <a:pt x="220" y="801"/>
                    <a:pt x="220" y="801"/>
                    <a:pt x="220" y="801"/>
                  </a:cubicBezTo>
                  <a:cubicBezTo>
                    <a:pt x="222" y="805"/>
                    <a:pt x="222" y="805"/>
                    <a:pt x="222" y="805"/>
                  </a:cubicBezTo>
                  <a:cubicBezTo>
                    <a:pt x="224" y="808"/>
                    <a:pt x="224" y="808"/>
                    <a:pt x="224" y="808"/>
                  </a:cubicBezTo>
                  <a:cubicBezTo>
                    <a:pt x="224" y="809"/>
                    <a:pt x="224" y="809"/>
                    <a:pt x="224" y="809"/>
                  </a:cubicBezTo>
                  <a:cubicBezTo>
                    <a:pt x="225" y="810"/>
                    <a:pt x="225" y="810"/>
                    <a:pt x="225" y="810"/>
                  </a:cubicBezTo>
                  <a:cubicBezTo>
                    <a:pt x="225" y="810"/>
                    <a:pt x="225" y="811"/>
                    <a:pt x="225" y="811"/>
                  </a:cubicBezTo>
                  <a:cubicBezTo>
                    <a:pt x="227" y="813"/>
                    <a:pt x="227" y="813"/>
                    <a:pt x="227" y="813"/>
                  </a:cubicBezTo>
                  <a:cubicBezTo>
                    <a:pt x="229" y="815"/>
                    <a:pt x="229" y="815"/>
                    <a:pt x="229" y="815"/>
                  </a:cubicBezTo>
                  <a:cubicBezTo>
                    <a:pt x="230" y="817"/>
                    <a:pt x="231" y="818"/>
                    <a:pt x="232" y="820"/>
                  </a:cubicBezTo>
                  <a:cubicBezTo>
                    <a:pt x="234" y="821"/>
                    <a:pt x="235" y="822"/>
                    <a:pt x="236" y="824"/>
                  </a:cubicBezTo>
                  <a:cubicBezTo>
                    <a:pt x="238" y="825"/>
                    <a:pt x="239" y="826"/>
                    <a:pt x="241" y="828"/>
                  </a:cubicBezTo>
                  <a:cubicBezTo>
                    <a:pt x="242" y="828"/>
                    <a:pt x="243" y="829"/>
                    <a:pt x="245" y="830"/>
                  </a:cubicBezTo>
                  <a:cubicBezTo>
                    <a:pt x="246" y="830"/>
                    <a:pt x="247" y="830"/>
                    <a:pt x="247" y="830"/>
                  </a:cubicBezTo>
                  <a:cubicBezTo>
                    <a:pt x="249" y="831"/>
                    <a:pt x="249" y="831"/>
                    <a:pt x="249" y="831"/>
                  </a:cubicBezTo>
                  <a:cubicBezTo>
                    <a:pt x="250" y="831"/>
                    <a:pt x="252" y="831"/>
                    <a:pt x="254" y="831"/>
                  </a:cubicBezTo>
                  <a:cubicBezTo>
                    <a:pt x="268" y="833"/>
                    <a:pt x="282" y="834"/>
                    <a:pt x="296" y="834"/>
                  </a:cubicBezTo>
                  <a:cubicBezTo>
                    <a:pt x="303" y="835"/>
                    <a:pt x="310" y="835"/>
                    <a:pt x="318" y="834"/>
                  </a:cubicBezTo>
                  <a:cubicBezTo>
                    <a:pt x="321" y="834"/>
                    <a:pt x="325" y="834"/>
                    <a:pt x="329" y="833"/>
                  </a:cubicBezTo>
                  <a:cubicBezTo>
                    <a:pt x="331" y="833"/>
                    <a:pt x="332" y="832"/>
                    <a:pt x="334" y="832"/>
                  </a:cubicBezTo>
                  <a:cubicBezTo>
                    <a:pt x="335" y="832"/>
                    <a:pt x="336" y="831"/>
                    <a:pt x="337" y="831"/>
                  </a:cubicBezTo>
                  <a:cubicBezTo>
                    <a:pt x="338" y="831"/>
                    <a:pt x="338" y="831"/>
                    <a:pt x="339" y="830"/>
                  </a:cubicBezTo>
                  <a:cubicBezTo>
                    <a:pt x="340" y="830"/>
                    <a:pt x="340" y="830"/>
                    <a:pt x="340" y="830"/>
                  </a:cubicBezTo>
                  <a:cubicBezTo>
                    <a:pt x="340" y="830"/>
                    <a:pt x="340" y="830"/>
                    <a:pt x="340" y="830"/>
                  </a:cubicBezTo>
                  <a:cubicBezTo>
                    <a:pt x="340" y="830"/>
                    <a:pt x="340" y="830"/>
                    <a:pt x="340" y="830"/>
                  </a:cubicBezTo>
                  <a:cubicBezTo>
                    <a:pt x="341" y="830"/>
                    <a:pt x="341" y="830"/>
                    <a:pt x="341" y="830"/>
                  </a:cubicBezTo>
                  <a:cubicBezTo>
                    <a:pt x="341" y="829"/>
                    <a:pt x="341" y="829"/>
                    <a:pt x="341" y="829"/>
                  </a:cubicBezTo>
                  <a:cubicBezTo>
                    <a:pt x="342" y="829"/>
                    <a:pt x="342" y="829"/>
                    <a:pt x="343" y="829"/>
                  </a:cubicBezTo>
                  <a:cubicBezTo>
                    <a:pt x="342" y="829"/>
                    <a:pt x="342" y="829"/>
                    <a:pt x="341" y="829"/>
                  </a:cubicBezTo>
                  <a:cubicBezTo>
                    <a:pt x="341" y="830"/>
                    <a:pt x="341" y="830"/>
                    <a:pt x="341" y="830"/>
                  </a:cubicBezTo>
                  <a:cubicBezTo>
                    <a:pt x="340" y="830"/>
                    <a:pt x="340" y="830"/>
                    <a:pt x="340" y="830"/>
                  </a:cubicBezTo>
                  <a:cubicBezTo>
                    <a:pt x="340" y="830"/>
                    <a:pt x="340" y="830"/>
                    <a:pt x="340" y="830"/>
                  </a:cubicBezTo>
                  <a:cubicBezTo>
                    <a:pt x="340" y="830"/>
                    <a:pt x="340" y="830"/>
                    <a:pt x="340" y="830"/>
                  </a:cubicBezTo>
                  <a:cubicBezTo>
                    <a:pt x="339" y="830"/>
                    <a:pt x="339" y="830"/>
                    <a:pt x="339" y="830"/>
                  </a:cubicBezTo>
                  <a:cubicBezTo>
                    <a:pt x="338" y="831"/>
                    <a:pt x="338" y="831"/>
                    <a:pt x="337" y="831"/>
                  </a:cubicBezTo>
                  <a:cubicBezTo>
                    <a:pt x="336" y="831"/>
                    <a:pt x="335" y="832"/>
                    <a:pt x="334" y="832"/>
                  </a:cubicBezTo>
                  <a:cubicBezTo>
                    <a:pt x="332" y="832"/>
                    <a:pt x="330" y="833"/>
                    <a:pt x="329" y="833"/>
                  </a:cubicBezTo>
                  <a:cubicBezTo>
                    <a:pt x="325" y="834"/>
                    <a:pt x="321" y="834"/>
                    <a:pt x="317" y="834"/>
                  </a:cubicBezTo>
                  <a:cubicBezTo>
                    <a:pt x="310" y="834"/>
                    <a:pt x="303" y="834"/>
                    <a:pt x="296" y="834"/>
                  </a:cubicBezTo>
                  <a:cubicBezTo>
                    <a:pt x="282" y="834"/>
                    <a:pt x="268" y="833"/>
                    <a:pt x="254" y="831"/>
                  </a:cubicBezTo>
                  <a:cubicBezTo>
                    <a:pt x="252" y="831"/>
                    <a:pt x="250" y="830"/>
                    <a:pt x="248" y="830"/>
                  </a:cubicBezTo>
                  <a:cubicBezTo>
                    <a:pt x="247" y="830"/>
                    <a:pt x="247" y="830"/>
                    <a:pt x="247" y="830"/>
                  </a:cubicBezTo>
                  <a:cubicBezTo>
                    <a:pt x="246" y="830"/>
                    <a:pt x="246" y="830"/>
                    <a:pt x="246" y="830"/>
                  </a:cubicBezTo>
                  <a:cubicBezTo>
                    <a:pt x="246" y="830"/>
                    <a:pt x="246" y="830"/>
                    <a:pt x="246" y="830"/>
                  </a:cubicBezTo>
                  <a:cubicBezTo>
                    <a:pt x="245" y="829"/>
                    <a:pt x="245" y="829"/>
                    <a:pt x="245" y="829"/>
                  </a:cubicBezTo>
                  <a:cubicBezTo>
                    <a:pt x="243" y="829"/>
                    <a:pt x="242" y="828"/>
                    <a:pt x="241" y="827"/>
                  </a:cubicBezTo>
                  <a:cubicBezTo>
                    <a:pt x="239" y="826"/>
                    <a:pt x="238" y="825"/>
                    <a:pt x="236" y="823"/>
                  </a:cubicBezTo>
                  <a:cubicBezTo>
                    <a:pt x="235" y="822"/>
                    <a:pt x="234" y="821"/>
                    <a:pt x="232" y="819"/>
                  </a:cubicBezTo>
                  <a:cubicBezTo>
                    <a:pt x="231" y="818"/>
                    <a:pt x="230" y="817"/>
                    <a:pt x="229" y="815"/>
                  </a:cubicBezTo>
                  <a:cubicBezTo>
                    <a:pt x="227" y="813"/>
                    <a:pt x="227" y="813"/>
                    <a:pt x="227" y="813"/>
                  </a:cubicBezTo>
                  <a:cubicBezTo>
                    <a:pt x="225" y="811"/>
                    <a:pt x="225" y="811"/>
                    <a:pt x="225" y="811"/>
                  </a:cubicBezTo>
                  <a:cubicBezTo>
                    <a:pt x="225" y="810"/>
                    <a:pt x="225" y="810"/>
                    <a:pt x="225" y="809"/>
                  </a:cubicBezTo>
                  <a:cubicBezTo>
                    <a:pt x="224" y="809"/>
                    <a:pt x="224" y="809"/>
                    <a:pt x="224" y="809"/>
                  </a:cubicBezTo>
                  <a:cubicBezTo>
                    <a:pt x="224" y="808"/>
                    <a:pt x="224" y="808"/>
                    <a:pt x="224" y="808"/>
                  </a:cubicBezTo>
                  <a:cubicBezTo>
                    <a:pt x="223" y="805"/>
                    <a:pt x="223" y="805"/>
                    <a:pt x="223" y="805"/>
                  </a:cubicBezTo>
                  <a:cubicBezTo>
                    <a:pt x="220" y="801"/>
                    <a:pt x="220" y="801"/>
                    <a:pt x="220" y="801"/>
                  </a:cubicBezTo>
                  <a:cubicBezTo>
                    <a:pt x="204" y="767"/>
                    <a:pt x="204" y="767"/>
                    <a:pt x="204" y="767"/>
                  </a:cubicBezTo>
                  <a:cubicBezTo>
                    <a:pt x="194" y="767"/>
                    <a:pt x="194" y="767"/>
                    <a:pt x="194" y="767"/>
                  </a:cubicBezTo>
                  <a:cubicBezTo>
                    <a:pt x="187" y="767"/>
                    <a:pt x="187" y="767"/>
                    <a:pt x="187" y="767"/>
                  </a:cubicBezTo>
                  <a:cubicBezTo>
                    <a:pt x="186" y="767"/>
                    <a:pt x="184" y="767"/>
                    <a:pt x="182" y="767"/>
                  </a:cubicBezTo>
                  <a:cubicBezTo>
                    <a:pt x="180" y="766"/>
                    <a:pt x="178" y="766"/>
                    <a:pt x="177" y="765"/>
                  </a:cubicBezTo>
                  <a:cubicBezTo>
                    <a:pt x="171" y="762"/>
                    <a:pt x="166" y="756"/>
                    <a:pt x="165" y="750"/>
                  </a:cubicBezTo>
                  <a:cubicBezTo>
                    <a:pt x="163" y="744"/>
                    <a:pt x="164" y="737"/>
                    <a:pt x="167" y="731"/>
                  </a:cubicBezTo>
                  <a:cubicBezTo>
                    <a:pt x="166" y="732"/>
                    <a:pt x="166" y="733"/>
                    <a:pt x="166" y="733"/>
                  </a:cubicBezTo>
                  <a:cubicBezTo>
                    <a:pt x="166" y="733"/>
                    <a:pt x="167" y="733"/>
                    <a:pt x="167" y="731"/>
                  </a:cubicBezTo>
                  <a:cubicBezTo>
                    <a:pt x="164" y="737"/>
                    <a:pt x="164" y="743"/>
                    <a:pt x="165" y="749"/>
                  </a:cubicBezTo>
                  <a:cubicBezTo>
                    <a:pt x="167" y="755"/>
                    <a:pt x="171" y="761"/>
                    <a:pt x="177" y="764"/>
                  </a:cubicBezTo>
                  <a:cubicBezTo>
                    <a:pt x="178" y="765"/>
                    <a:pt x="180" y="765"/>
                    <a:pt x="182" y="766"/>
                  </a:cubicBezTo>
                  <a:cubicBezTo>
                    <a:pt x="183" y="766"/>
                    <a:pt x="183" y="766"/>
                    <a:pt x="184" y="766"/>
                  </a:cubicBezTo>
                  <a:cubicBezTo>
                    <a:pt x="185" y="766"/>
                    <a:pt x="185" y="766"/>
                    <a:pt x="185" y="766"/>
                  </a:cubicBezTo>
                  <a:cubicBezTo>
                    <a:pt x="186" y="766"/>
                    <a:pt x="186" y="766"/>
                    <a:pt x="186" y="766"/>
                  </a:cubicBezTo>
                  <a:cubicBezTo>
                    <a:pt x="194" y="766"/>
                    <a:pt x="194" y="766"/>
                    <a:pt x="194" y="766"/>
                  </a:cubicBezTo>
                  <a:cubicBezTo>
                    <a:pt x="205" y="766"/>
                    <a:pt x="205" y="766"/>
                    <a:pt x="205" y="766"/>
                  </a:cubicBezTo>
                  <a:cubicBezTo>
                    <a:pt x="221" y="800"/>
                    <a:pt x="221" y="800"/>
                    <a:pt x="221" y="800"/>
                  </a:cubicBezTo>
                  <a:cubicBezTo>
                    <a:pt x="224" y="805"/>
                    <a:pt x="224" y="805"/>
                    <a:pt x="224" y="805"/>
                  </a:cubicBezTo>
                  <a:cubicBezTo>
                    <a:pt x="225" y="807"/>
                    <a:pt x="225" y="807"/>
                    <a:pt x="225" y="807"/>
                  </a:cubicBezTo>
                  <a:cubicBezTo>
                    <a:pt x="225" y="808"/>
                    <a:pt x="225" y="808"/>
                    <a:pt x="225" y="808"/>
                  </a:cubicBezTo>
                  <a:cubicBezTo>
                    <a:pt x="226" y="809"/>
                    <a:pt x="226" y="809"/>
                    <a:pt x="226" y="809"/>
                  </a:cubicBezTo>
                  <a:cubicBezTo>
                    <a:pt x="226" y="809"/>
                    <a:pt x="226" y="810"/>
                    <a:pt x="226" y="810"/>
                  </a:cubicBezTo>
                  <a:cubicBezTo>
                    <a:pt x="228" y="812"/>
                    <a:pt x="228" y="812"/>
                    <a:pt x="228" y="812"/>
                  </a:cubicBezTo>
                  <a:cubicBezTo>
                    <a:pt x="230" y="815"/>
                    <a:pt x="230" y="815"/>
                    <a:pt x="230" y="815"/>
                  </a:cubicBezTo>
                  <a:cubicBezTo>
                    <a:pt x="231" y="816"/>
                    <a:pt x="232" y="817"/>
                    <a:pt x="233" y="819"/>
                  </a:cubicBezTo>
                  <a:cubicBezTo>
                    <a:pt x="234" y="820"/>
                    <a:pt x="236" y="821"/>
                    <a:pt x="237" y="823"/>
                  </a:cubicBezTo>
                  <a:cubicBezTo>
                    <a:pt x="238" y="824"/>
                    <a:pt x="240" y="825"/>
                    <a:pt x="242" y="827"/>
                  </a:cubicBezTo>
                  <a:cubicBezTo>
                    <a:pt x="243" y="827"/>
                    <a:pt x="244" y="828"/>
                    <a:pt x="245" y="829"/>
                  </a:cubicBezTo>
                  <a:cubicBezTo>
                    <a:pt x="246" y="829"/>
                    <a:pt x="246" y="829"/>
                    <a:pt x="246" y="829"/>
                  </a:cubicBezTo>
                  <a:cubicBezTo>
                    <a:pt x="246" y="829"/>
                    <a:pt x="246" y="829"/>
                    <a:pt x="246" y="829"/>
                  </a:cubicBezTo>
                  <a:cubicBezTo>
                    <a:pt x="247" y="829"/>
                    <a:pt x="247" y="829"/>
                    <a:pt x="247" y="829"/>
                  </a:cubicBezTo>
                  <a:cubicBezTo>
                    <a:pt x="249" y="829"/>
                    <a:pt x="249" y="829"/>
                    <a:pt x="249" y="829"/>
                  </a:cubicBezTo>
                  <a:cubicBezTo>
                    <a:pt x="250" y="830"/>
                    <a:pt x="252" y="830"/>
                    <a:pt x="254" y="830"/>
                  </a:cubicBezTo>
                  <a:cubicBezTo>
                    <a:pt x="268" y="832"/>
                    <a:pt x="282" y="833"/>
                    <a:pt x="296" y="834"/>
                  </a:cubicBezTo>
                  <a:cubicBezTo>
                    <a:pt x="303" y="834"/>
                    <a:pt x="310" y="834"/>
                    <a:pt x="317" y="833"/>
                  </a:cubicBezTo>
                  <a:cubicBezTo>
                    <a:pt x="321" y="833"/>
                    <a:pt x="325" y="833"/>
                    <a:pt x="328" y="832"/>
                  </a:cubicBezTo>
                  <a:cubicBezTo>
                    <a:pt x="330" y="832"/>
                    <a:pt x="332" y="831"/>
                    <a:pt x="334" y="831"/>
                  </a:cubicBezTo>
                  <a:cubicBezTo>
                    <a:pt x="335" y="831"/>
                    <a:pt x="336" y="830"/>
                    <a:pt x="337" y="830"/>
                  </a:cubicBezTo>
                  <a:cubicBezTo>
                    <a:pt x="337" y="830"/>
                    <a:pt x="338" y="830"/>
                    <a:pt x="338" y="829"/>
                  </a:cubicBezTo>
                  <a:cubicBezTo>
                    <a:pt x="339" y="829"/>
                    <a:pt x="339" y="829"/>
                    <a:pt x="339" y="829"/>
                  </a:cubicBezTo>
                  <a:cubicBezTo>
                    <a:pt x="340" y="829"/>
                    <a:pt x="340" y="829"/>
                    <a:pt x="340" y="829"/>
                  </a:cubicBezTo>
                  <a:cubicBezTo>
                    <a:pt x="340" y="829"/>
                    <a:pt x="340" y="829"/>
                    <a:pt x="340" y="829"/>
                  </a:cubicBezTo>
                  <a:cubicBezTo>
                    <a:pt x="341" y="829"/>
                    <a:pt x="341" y="829"/>
                    <a:pt x="341" y="829"/>
                  </a:cubicBezTo>
                  <a:cubicBezTo>
                    <a:pt x="341" y="828"/>
                    <a:pt x="341" y="828"/>
                    <a:pt x="341" y="828"/>
                  </a:cubicBezTo>
                  <a:cubicBezTo>
                    <a:pt x="342" y="828"/>
                    <a:pt x="342" y="828"/>
                    <a:pt x="343" y="827"/>
                  </a:cubicBezTo>
                  <a:cubicBezTo>
                    <a:pt x="344" y="827"/>
                    <a:pt x="345" y="826"/>
                    <a:pt x="346" y="826"/>
                  </a:cubicBezTo>
                  <a:cubicBezTo>
                    <a:pt x="346" y="827"/>
                    <a:pt x="346" y="827"/>
                    <a:pt x="346" y="827"/>
                  </a:cubicBezTo>
                  <a:cubicBezTo>
                    <a:pt x="352" y="823"/>
                    <a:pt x="357" y="817"/>
                    <a:pt x="360" y="812"/>
                  </a:cubicBezTo>
                  <a:cubicBezTo>
                    <a:pt x="369" y="796"/>
                    <a:pt x="369" y="796"/>
                    <a:pt x="369" y="796"/>
                  </a:cubicBezTo>
                  <a:cubicBezTo>
                    <a:pt x="377" y="780"/>
                    <a:pt x="377" y="780"/>
                    <a:pt x="377" y="780"/>
                  </a:cubicBezTo>
                  <a:cubicBezTo>
                    <a:pt x="382" y="772"/>
                    <a:pt x="382" y="772"/>
                    <a:pt x="382" y="772"/>
                  </a:cubicBezTo>
                  <a:cubicBezTo>
                    <a:pt x="384" y="768"/>
                    <a:pt x="384" y="768"/>
                    <a:pt x="384" y="768"/>
                  </a:cubicBezTo>
                  <a:cubicBezTo>
                    <a:pt x="384" y="768"/>
                    <a:pt x="384" y="768"/>
                    <a:pt x="384" y="768"/>
                  </a:cubicBezTo>
                  <a:cubicBezTo>
                    <a:pt x="384" y="768"/>
                    <a:pt x="384" y="768"/>
                    <a:pt x="384" y="768"/>
                  </a:cubicBezTo>
                  <a:cubicBezTo>
                    <a:pt x="384" y="768"/>
                    <a:pt x="384" y="768"/>
                    <a:pt x="384" y="768"/>
                  </a:cubicBezTo>
                  <a:cubicBezTo>
                    <a:pt x="385" y="768"/>
                    <a:pt x="385" y="768"/>
                    <a:pt x="385" y="768"/>
                  </a:cubicBezTo>
                  <a:cubicBezTo>
                    <a:pt x="391" y="768"/>
                    <a:pt x="391" y="768"/>
                    <a:pt x="391" y="768"/>
                  </a:cubicBezTo>
                  <a:cubicBezTo>
                    <a:pt x="396" y="768"/>
                    <a:pt x="396" y="768"/>
                    <a:pt x="396" y="768"/>
                  </a:cubicBezTo>
                  <a:cubicBezTo>
                    <a:pt x="396" y="768"/>
                    <a:pt x="396" y="768"/>
                    <a:pt x="396" y="768"/>
                  </a:cubicBezTo>
                  <a:cubicBezTo>
                    <a:pt x="397" y="768"/>
                    <a:pt x="397" y="768"/>
                    <a:pt x="397" y="768"/>
                  </a:cubicBezTo>
                  <a:cubicBezTo>
                    <a:pt x="398" y="768"/>
                    <a:pt x="398" y="768"/>
                    <a:pt x="399" y="768"/>
                  </a:cubicBezTo>
                  <a:cubicBezTo>
                    <a:pt x="400" y="768"/>
                    <a:pt x="401" y="768"/>
                    <a:pt x="402" y="767"/>
                  </a:cubicBezTo>
                  <a:cubicBezTo>
                    <a:pt x="406" y="766"/>
                    <a:pt x="409" y="764"/>
                    <a:pt x="412" y="761"/>
                  </a:cubicBezTo>
                  <a:cubicBezTo>
                    <a:pt x="416" y="756"/>
                    <a:pt x="418" y="749"/>
                    <a:pt x="418" y="744"/>
                  </a:cubicBezTo>
                  <a:cubicBezTo>
                    <a:pt x="417" y="748"/>
                    <a:pt x="416" y="753"/>
                    <a:pt x="414" y="757"/>
                  </a:cubicBezTo>
                  <a:cubicBezTo>
                    <a:pt x="411" y="761"/>
                    <a:pt x="407" y="764"/>
                    <a:pt x="402" y="765"/>
                  </a:cubicBezTo>
                  <a:cubicBezTo>
                    <a:pt x="401" y="766"/>
                    <a:pt x="400" y="766"/>
                    <a:pt x="399" y="766"/>
                  </a:cubicBezTo>
                  <a:cubicBezTo>
                    <a:pt x="398" y="766"/>
                    <a:pt x="397" y="766"/>
                    <a:pt x="397" y="766"/>
                  </a:cubicBezTo>
                  <a:cubicBezTo>
                    <a:pt x="396" y="766"/>
                    <a:pt x="396" y="766"/>
                    <a:pt x="396" y="766"/>
                  </a:cubicBezTo>
                  <a:cubicBezTo>
                    <a:pt x="396" y="766"/>
                    <a:pt x="396" y="766"/>
                    <a:pt x="396" y="766"/>
                  </a:cubicBezTo>
                  <a:cubicBezTo>
                    <a:pt x="395" y="766"/>
                    <a:pt x="395" y="766"/>
                    <a:pt x="395" y="766"/>
                  </a:cubicBezTo>
                  <a:cubicBezTo>
                    <a:pt x="390" y="766"/>
                    <a:pt x="390" y="766"/>
                    <a:pt x="390" y="766"/>
                  </a:cubicBezTo>
                  <a:cubicBezTo>
                    <a:pt x="385" y="766"/>
                    <a:pt x="385" y="766"/>
                    <a:pt x="385" y="766"/>
                  </a:cubicBezTo>
                  <a:cubicBezTo>
                    <a:pt x="384" y="766"/>
                    <a:pt x="384" y="766"/>
                    <a:pt x="384" y="766"/>
                  </a:cubicBezTo>
                  <a:cubicBezTo>
                    <a:pt x="384" y="766"/>
                    <a:pt x="384" y="766"/>
                    <a:pt x="384" y="766"/>
                  </a:cubicBezTo>
                  <a:cubicBezTo>
                    <a:pt x="383" y="766"/>
                    <a:pt x="383" y="766"/>
                    <a:pt x="383" y="766"/>
                  </a:cubicBezTo>
                  <a:cubicBezTo>
                    <a:pt x="383" y="766"/>
                    <a:pt x="383" y="766"/>
                    <a:pt x="383" y="766"/>
                  </a:cubicBezTo>
                  <a:cubicBezTo>
                    <a:pt x="382" y="767"/>
                    <a:pt x="382" y="767"/>
                    <a:pt x="382" y="767"/>
                  </a:cubicBezTo>
                  <a:cubicBezTo>
                    <a:pt x="379" y="771"/>
                    <a:pt x="379" y="771"/>
                    <a:pt x="379" y="771"/>
                  </a:cubicBezTo>
                  <a:cubicBezTo>
                    <a:pt x="375" y="780"/>
                    <a:pt x="375" y="780"/>
                    <a:pt x="375" y="780"/>
                  </a:cubicBezTo>
                  <a:cubicBezTo>
                    <a:pt x="366" y="796"/>
                    <a:pt x="366" y="796"/>
                    <a:pt x="366" y="796"/>
                  </a:cubicBezTo>
                  <a:cubicBezTo>
                    <a:pt x="361" y="805"/>
                    <a:pt x="361" y="805"/>
                    <a:pt x="361" y="805"/>
                  </a:cubicBezTo>
                  <a:cubicBezTo>
                    <a:pt x="359" y="809"/>
                    <a:pt x="359" y="809"/>
                    <a:pt x="359" y="809"/>
                  </a:cubicBezTo>
                  <a:cubicBezTo>
                    <a:pt x="358" y="811"/>
                    <a:pt x="357" y="812"/>
                    <a:pt x="356" y="814"/>
                  </a:cubicBezTo>
                  <a:cubicBezTo>
                    <a:pt x="354" y="816"/>
                    <a:pt x="352" y="819"/>
                    <a:pt x="349" y="822"/>
                  </a:cubicBezTo>
                  <a:cubicBezTo>
                    <a:pt x="346" y="824"/>
                    <a:pt x="343" y="826"/>
                    <a:pt x="339" y="828"/>
                  </a:cubicBezTo>
                  <a:cubicBezTo>
                    <a:pt x="339" y="828"/>
                    <a:pt x="339" y="828"/>
                    <a:pt x="339" y="828"/>
                  </a:cubicBezTo>
                  <a:cubicBezTo>
                    <a:pt x="336" y="829"/>
                    <a:pt x="333" y="830"/>
                    <a:pt x="330" y="830"/>
                  </a:cubicBezTo>
                  <a:cubicBezTo>
                    <a:pt x="327" y="831"/>
                    <a:pt x="324" y="831"/>
                    <a:pt x="321" y="831"/>
                  </a:cubicBezTo>
                  <a:cubicBezTo>
                    <a:pt x="315" y="832"/>
                    <a:pt x="309" y="832"/>
                    <a:pt x="303" y="832"/>
                  </a:cubicBezTo>
                  <a:cubicBezTo>
                    <a:pt x="291" y="832"/>
                    <a:pt x="279" y="831"/>
                    <a:pt x="267" y="830"/>
                  </a:cubicBezTo>
                  <a:cubicBezTo>
                    <a:pt x="261" y="829"/>
                    <a:pt x="255" y="829"/>
                    <a:pt x="249" y="828"/>
                  </a:cubicBezTo>
                  <a:cubicBezTo>
                    <a:pt x="248" y="828"/>
                    <a:pt x="247" y="828"/>
                    <a:pt x="246" y="827"/>
                  </a:cubicBezTo>
                  <a:cubicBezTo>
                    <a:pt x="245" y="827"/>
                    <a:pt x="244" y="826"/>
                    <a:pt x="243" y="826"/>
                  </a:cubicBezTo>
                  <a:cubicBezTo>
                    <a:pt x="241" y="825"/>
                    <a:pt x="240" y="824"/>
                    <a:pt x="239" y="823"/>
                  </a:cubicBezTo>
                  <a:cubicBezTo>
                    <a:pt x="238" y="822"/>
                    <a:pt x="237" y="820"/>
                    <a:pt x="236" y="819"/>
                  </a:cubicBezTo>
                  <a:cubicBezTo>
                    <a:pt x="240" y="823"/>
                    <a:pt x="246" y="827"/>
                    <a:pt x="253" y="828"/>
                  </a:cubicBezTo>
                  <a:cubicBezTo>
                    <a:pt x="263" y="829"/>
                    <a:pt x="273" y="830"/>
                    <a:pt x="283" y="831"/>
                  </a:cubicBezTo>
                  <a:cubicBezTo>
                    <a:pt x="292" y="831"/>
                    <a:pt x="302" y="832"/>
                    <a:pt x="311" y="832"/>
                  </a:cubicBezTo>
                  <a:cubicBezTo>
                    <a:pt x="316" y="832"/>
                    <a:pt x="321" y="831"/>
                    <a:pt x="325" y="831"/>
                  </a:cubicBezTo>
                  <a:cubicBezTo>
                    <a:pt x="330" y="830"/>
                    <a:pt x="335" y="829"/>
                    <a:pt x="339" y="827"/>
                  </a:cubicBezTo>
                  <a:cubicBezTo>
                    <a:pt x="339" y="827"/>
                    <a:pt x="339" y="827"/>
                    <a:pt x="339" y="827"/>
                  </a:cubicBezTo>
                  <a:cubicBezTo>
                    <a:pt x="343" y="826"/>
                    <a:pt x="346" y="824"/>
                    <a:pt x="349" y="821"/>
                  </a:cubicBezTo>
                  <a:cubicBezTo>
                    <a:pt x="352" y="819"/>
                    <a:pt x="354" y="816"/>
                    <a:pt x="356" y="813"/>
                  </a:cubicBezTo>
                  <a:cubicBezTo>
                    <a:pt x="357" y="812"/>
                    <a:pt x="358" y="810"/>
                    <a:pt x="359" y="809"/>
                  </a:cubicBezTo>
                  <a:cubicBezTo>
                    <a:pt x="361" y="804"/>
                    <a:pt x="361" y="804"/>
                    <a:pt x="361" y="804"/>
                  </a:cubicBezTo>
                  <a:cubicBezTo>
                    <a:pt x="366" y="796"/>
                    <a:pt x="366" y="796"/>
                    <a:pt x="366" y="796"/>
                  </a:cubicBezTo>
                  <a:cubicBezTo>
                    <a:pt x="375" y="779"/>
                    <a:pt x="375" y="779"/>
                    <a:pt x="375" y="779"/>
                  </a:cubicBezTo>
                  <a:cubicBezTo>
                    <a:pt x="379" y="771"/>
                    <a:pt x="379" y="771"/>
                    <a:pt x="379" y="771"/>
                  </a:cubicBezTo>
                  <a:cubicBezTo>
                    <a:pt x="381" y="767"/>
                    <a:pt x="381" y="767"/>
                    <a:pt x="381" y="767"/>
                  </a:cubicBezTo>
                  <a:cubicBezTo>
                    <a:pt x="382" y="765"/>
                    <a:pt x="382" y="765"/>
                    <a:pt x="382" y="765"/>
                  </a:cubicBezTo>
                  <a:cubicBezTo>
                    <a:pt x="390" y="766"/>
                    <a:pt x="390" y="766"/>
                    <a:pt x="390" y="766"/>
                  </a:cubicBezTo>
                  <a:cubicBezTo>
                    <a:pt x="395" y="766"/>
                    <a:pt x="395" y="766"/>
                    <a:pt x="395" y="766"/>
                  </a:cubicBezTo>
                  <a:cubicBezTo>
                    <a:pt x="396" y="766"/>
                    <a:pt x="396" y="766"/>
                    <a:pt x="396" y="766"/>
                  </a:cubicBezTo>
                  <a:cubicBezTo>
                    <a:pt x="396" y="766"/>
                    <a:pt x="396" y="766"/>
                    <a:pt x="396" y="766"/>
                  </a:cubicBezTo>
                  <a:cubicBezTo>
                    <a:pt x="397" y="766"/>
                    <a:pt x="397" y="766"/>
                    <a:pt x="397" y="766"/>
                  </a:cubicBezTo>
                  <a:cubicBezTo>
                    <a:pt x="397" y="766"/>
                    <a:pt x="398" y="766"/>
                    <a:pt x="398" y="765"/>
                  </a:cubicBezTo>
                  <a:cubicBezTo>
                    <a:pt x="400" y="765"/>
                    <a:pt x="401" y="765"/>
                    <a:pt x="402" y="765"/>
                  </a:cubicBezTo>
                  <a:cubicBezTo>
                    <a:pt x="407" y="763"/>
                    <a:pt x="410" y="760"/>
                    <a:pt x="413" y="756"/>
                  </a:cubicBezTo>
                  <a:cubicBezTo>
                    <a:pt x="415" y="752"/>
                    <a:pt x="417" y="748"/>
                    <a:pt x="417" y="743"/>
                  </a:cubicBezTo>
                  <a:cubicBezTo>
                    <a:pt x="417" y="740"/>
                    <a:pt x="416" y="737"/>
                    <a:pt x="415" y="734"/>
                  </a:cubicBezTo>
                  <a:cubicBezTo>
                    <a:pt x="413" y="730"/>
                    <a:pt x="410" y="727"/>
                    <a:pt x="407" y="725"/>
                  </a:cubicBezTo>
                  <a:cubicBezTo>
                    <a:pt x="405" y="723"/>
                    <a:pt x="402" y="723"/>
                    <a:pt x="399" y="723"/>
                  </a:cubicBezTo>
                  <a:cubicBezTo>
                    <a:pt x="397" y="723"/>
                    <a:pt x="396" y="723"/>
                    <a:pt x="396" y="724"/>
                  </a:cubicBezTo>
                  <a:cubicBezTo>
                    <a:pt x="396" y="724"/>
                    <a:pt x="397" y="725"/>
                    <a:pt x="400" y="726"/>
                  </a:cubicBezTo>
                  <a:cubicBezTo>
                    <a:pt x="402" y="727"/>
                    <a:pt x="405" y="729"/>
                    <a:pt x="408" y="733"/>
                  </a:cubicBezTo>
                  <a:cubicBezTo>
                    <a:pt x="408" y="734"/>
                    <a:pt x="409" y="735"/>
                    <a:pt x="410" y="737"/>
                  </a:cubicBezTo>
                  <a:cubicBezTo>
                    <a:pt x="410" y="739"/>
                    <a:pt x="410" y="740"/>
                    <a:pt x="411" y="742"/>
                  </a:cubicBezTo>
                  <a:cubicBezTo>
                    <a:pt x="411" y="745"/>
                    <a:pt x="410" y="747"/>
                    <a:pt x="410" y="747"/>
                  </a:cubicBezTo>
                  <a:cubicBezTo>
                    <a:pt x="409" y="749"/>
                    <a:pt x="409" y="748"/>
                    <a:pt x="408" y="747"/>
                  </a:cubicBezTo>
                  <a:cubicBezTo>
                    <a:pt x="408" y="749"/>
                    <a:pt x="406" y="752"/>
                    <a:pt x="405" y="754"/>
                  </a:cubicBezTo>
                  <a:cubicBezTo>
                    <a:pt x="403" y="756"/>
                    <a:pt x="401" y="757"/>
                    <a:pt x="398" y="758"/>
                  </a:cubicBezTo>
                  <a:cubicBezTo>
                    <a:pt x="397" y="758"/>
                    <a:pt x="397" y="758"/>
                    <a:pt x="396" y="758"/>
                  </a:cubicBezTo>
                  <a:cubicBezTo>
                    <a:pt x="394" y="758"/>
                    <a:pt x="394" y="758"/>
                    <a:pt x="394" y="758"/>
                  </a:cubicBezTo>
                  <a:cubicBezTo>
                    <a:pt x="389" y="758"/>
                    <a:pt x="389" y="758"/>
                    <a:pt x="389" y="758"/>
                  </a:cubicBezTo>
                  <a:cubicBezTo>
                    <a:pt x="377" y="758"/>
                    <a:pt x="377" y="758"/>
                    <a:pt x="377" y="758"/>
                  </a:cubicBezTo>
                  <a:cubicBezTo>
                    <a:pt x="362" y="787"/>
                    <a:pt x="362" y="787"/>
                    <a:pt x="362" y="787"/>
                  </a:cubicBezTo>
                  <a:cubicBezTo>
                    <a:pt x="354" y="801"/>
                    <a:pt x="354" y="801"/>
                    <a:pt x="354" y="801"/>
                  </a:cubicBezTo>
                  <a:cubicBezTo>
                    <a:pt x="352" y="804"/>
                    <a:pt x="352" y="804"/>
                    <a:pt x="352" y="804"/>
                  </a:cubicBezTo>
                  <a:cubicBezTo>
                    <a:pt x="352" y="805"/>
                    <a:pt x="351" y="806"/>
                    <a:pt x="350" y="807"/>
                  </a:cubicBezTo>
                  <a:cubicBezTo>
                    <a:pt x="349" y="809"/>
                    <a:pt x="348" y="811"/>
                    <a:pt x="346" y="813"/>
                  </a:cubicBezTo>
                  <a:cubicBezTo>
                    <a:pt x="345" y="815"/>
                    <a:pt x="343" y="816"/>
                    <a:pt x="342" y="817"/>
                  </a:cubicBezTo>
                  <a:cubicBezTo>
                    <a:pt x="341" y="817"/>
                    <a:pt x="341" y="818"/>
                    <a:pt x="341" y="818"/>
                  </a:cubicBezTo>
                  <a:cubicBezTo>
                    <a:pt x="341" y="818"/>
                    <a:pt x="341" y="817"/>
                    <a:pt x="342" y="817"/>
                  </a:cubicBezTo>
                  <a:cubicBezTo>
                    <a:pt x="343" y="816"/>
                    <a:pt x="345" y="815"/>
                    <a:pt x="346" y="813"/>
                  </a:cubicBezTo>
                  <a:cubicBezTo>
                    <a:pt x="348" y="811"/>
                    <a:pt x="349" y="809"/>
                    <a:pt x="350" y="807"/>
                  </a:cubicBezTo>
                  <a:cubicBezTo>
                    <a:pt x="351" y="806"/>
                    <a:pt x="352" y="805"/>
                    <a:pt x="352" y="804"/>
                  </a:cubicBezTo>
                  <a:cubicBezTo>
                    <a:pt x="354" y="801"/>
                    <a:pt x="354" y="801"/>
                    <a:pt x="354" y="801"/>
                  </a:cubicBezTo>
                  <a:cubicBezTo>
                    <a:pt x="361" y="787"/>
                    <a:pt x="361" y="787"/>
                    <a:pt x="361" y="787"/>
                  </a:cubicBezTo>
                  <a:cubicBezTo>
                    <a:pt x="377" y="757"/>
                    <a:pt x="377" y="757"/>
                    <a:pt x="377" y="757"/>
                  </a:cubicBezTo>
                  <a:cubicBezTo>
                    <a:pt x="389" y="757"/>
                    <a:pt x="389" y="757"/>
                    <a:pt x="389" y="757"/>
                  </a:cubicBezTo>
                  <a:cubicBezTo>
                    <a:pt x="394" y="757"/>
                    <a:pt x="394" y="757"/>
                    <a:pt x="394" y="757"/>
                  </a:cubicBezTo>
                  <a:cubicBezTo>
                    <a:pt x="396" y="757"/>
                    <a:pt x="396" y="757"/>
                    <a:pt x="396" y="757"/>
                  </a:cubicBezTo>
                  <a:cubicBezTo>
                    <a:pt x="397" y="757"/>
                    <a:pt x="398" y="757"/>
                    <a:pt x="398" y="757"/>
                  </a:cubicBezTo>
                  <a:cubicBezTo>
                    <a:pt x="401" y="757"/>
                    <a:pt x="403" y="755"/>
                    <a:pt x="405" y="753"/>
                  </a:cubicBezTo>
                  <a:cubicBezTo>
                    <a:pt x="406" y="751"/>
                    <a:pt x="407" y="748"/>
                    <a:pt x="408" y="746"/>
                  </a:cubicBezTo>
                  <a:cubicBezTo>
                    <a:pt x="408" y="745"/>
                    <a:pt x="407" y="745"/>
                    <a:pt x="407" y="746"/>
                  </a:cubicBezTo>
                  <a:cubicBezTo>
                    <a:pt x="406" y="746"/>
                    <a:pt x="406" y="748"/>
                    <a:pt x="405" y="750"/>
                  </a:cubicBezTo>
                  <a:cubicBezTo>
                    <a:pt x="404" y="751"/>
                    <a:pt x="403" y="752"/>
                    <a:pt x="402" y="753"/>
                  </a:cubicBezTo>
                  <a:cubicBezTo>
                    <a:pt x="401" y="754"/>
                    <a:pt x="399" y="755"/>
                    <a:pt x="398" y="755"/>
                  </a:cubicBezTo>
                  <a:cubicBezTo>
                    <a:pt x="397" y="755"/>
                    <a:pt x="397" y="755"/>
                    <a:pt x="397" y="755"/>
                  </a:cubicBezTo>
                  <a:cubicBezTo>
                    <a:pt x="396" y="755"/>
                    <a:pt x="396" y="755"/>
                    <a:pt x="396" y="755"/>
                  </a:cubicBezTo>
                  <a:cubicBezTo>
                    <a:pt x="396" y="755"/>
                    <a:pt x="396" y="755"/>
                    <a:pt x="396" y="755"/>
                  </a:cubicBezTo>
                  <a:cubicBezTo>
                    <a:pt x="394" y="755"/>
                    <a:pt x="394" y="755"/>
                    <a:pt x="394" y="755"/>
                  </a:cubicBezTo>
                  <a:cubicBezTo>
                    <a:pt x="390" y="755"/>
                    <a:pt x="390" y="755"/>
                    <a:pt x="390" y="755"/>
                  </a:cubicBezTo>
                  <a:cubicBezTo>
                    <a:pt x="376" y="755"/>
                    <a:pt x="376" y="755"/>
                    <a:pt x="376" y="755"/>
                  </a:cubicBezTo>
                  <a:cubicBezTo>
                    <a:pt x="366" y="774"/>
                    <a:pt x="366" y="774"/>
                    <a:pt x="366" y="774"/>
                  </a:cubicBezTo>
                  <a:cubicBezTo>
                    <a:pt x="363" y="780"/>
                    <a:pt x="360" y="785"/>
                    <a:pt x="358" y="789"/>
                  </a:cubicBezTo>
                  <a:cubicBezTo>
                    <a:pt x="353" y="798"/>
                    <a:pt x="353" y="798"/>
                    <a:pt x="353" y="798"/>
                  </a:cubicBezTo>
                  <a:cubicBezTo>
                    <a:pt x="351" y="802"/>
                    <a:pt x="351" y="802"/>
                    <a:pt x="351" y="802"/>
                  </a:cubicBezTo>
                  <a:cubicBezTo>
                    <a:pt x="350" y="803"/>
                    <a:pt x="350" y="804"/>
                    <a:pt x="349" y="804"/>
                  </a:cubicBezTo>
                  <a:cubicBezTo>
                    <a:pt x="349" y="805"/>
                    <a:pt x="349" y="806"/>
                    <a:pt x="348" y="806"/>
                  </a:cubicBezTo>
                  <a:cubicBezTo>
                    <a:pt x="347" y="809"/>
                    <a:pt x="345" y="811"/>
                    <a:pt x="342" y="813"/>
                  </a:cubicBezTo>
                  <a:cubicBezTo>
                    <a:pt x="340" y="815"/>
                    <a:pt x="338" y="817"/>
                    <a:pt x="336" y="818"/>
                  </a:cubicBezTo>
                  <a:cubicBezTo>
                    <a:pt x="335" y="818"/>
                    <a:pt x="335" y="818"/>
                    <a:pt x="335" y="818"/>
                  </a:cubicBezTo>
                  <a:cubicBezTo>
                    <a:pt x="331" y="819"/>
                    <a:pt x="326" y="820"/>
                    <a:pt x="320" y="821"/>
                  </a:cubicBezTo>
                  <a:cubicBezTo>
                    <a:pt x="315" y="821"/>
                    <a:pt x="310" y="821"/>
                    <a:pt x="304" y="821"/>
                  </a:cubicBezTo>
                  <a:cubicBezTo>
                    <a:pt x="293" y="821"/>
                    <a:pt x="282" y="821"/>
                    <a:pt x="270" y="820"/>
                  </a:cubicBezTo>
                  <a:cubicBezTo>
                    <a:pt x="265" y="819"/>
                    <a:pt x="259" y="818"/>
                    <a:pt x="254" y="818"/>
                  </a:cubicBezTo>
                  <a:cubicBezTo>
                    <a:pt x="252" y="817"/>
                    <a:pt x="251" y="817"/>
                    <a:pt x="250"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6"/>
                  </a:cubicBezTo>
                  <a:cubicBezTo>
                    <a:pt x="247" y="815"/>
                    <a:pt x="245" y="814"/>
                    <a:pt x="244" y="812"/>
                  </a:cubicBezTo>
                  <a:cubicBezTo>
                    <a:pt x="242" y="810"/>
                    <a:pt x="240" y="808"/>
                    <a:pt x="239" y="806"/>
                  </a:cubicBezTo>
                  <a:cubicBezTo>
                    <a:pt x="237" y="804"/>
                    <a:pt x="237" y="804"/>
                    <a:pt x="237" y="804"/>
                  </a:cubicBezTo>
                  <a:cubicBezTo>
                    <a:pt x="237" y="803"/>
                    <a:pt x="237" y="803"/>
                    <a:pt x="237" y="803"/>
                  </a:cubicBezTo>
                  <a:cubicBezTo>
                    <a:pt x="237" y="803"/>
                    <a:pt x="237" y="803"/>
                    <a:pt x="237" y="803"/>
                  </a:cubicBezTo>
                  <a:cubicBezTo>
                    <a:pt x="237" y="803"/>
                    <a:pt x="237" y="803"/>
                    <a:pt x="237" y="803"/>
                  </a:cubicBezTo>
                  <a:cubicBezTo>
                    <a:pt x="235" y="800"/>
                    <a:pt x="235" y="800"/>
                    <a:pt x="235" y="800"/>
                  </a:cubicBezTo>
                  <a:cubicBezTo>
                    <a:pt x="228" y="785"/>
                    <a:pt x="228" y="785"/>
                    <a:pt x="228" y="785"/>
                  </a:cubicBezTo>
                  <a:cubicBezTo>
                    <a:pt x="221" y="771"/>
                    <a:pt x="221" y="771"/>
                    <a:pt x="221" y="771"/>
                  </a:cubicBezTo>
                  <a:cubicBezTo>
                    <a:pt x="213" y="753"/>
                    <a:pt x="213" y="753"/>
                    <a:pt x="213" y="753"/>
                  </a:cubicBezTo>
                  <a:cubicBezTo>
                    <a:pt x="185" y="753"/>
                    <a:pt x="185" y="753"/>
                    <a:pt x="185" y="753"/>
                  </a:cubicBezTo>
                  <a:cubicBezTo>
                    <a:pt x="183" y="753"/>
                    <a:pt x="182" y="752"/>
                    <a:pt x="180" y="750"/>
                  </a:cubicBezTo>
                  <a:cubicBezTo>
                    <a:pt x="179" y="749"/>
                    <a:pt x="178" y="746"/>
                    <a:pt x="178" y="744"/>
                  </a:cubicBezTo>
                  <a:cubicBezTo>
                    <a:pt x="178" y="741"/>
                    <a:pt x="178" y="739"/>
                    <a:pt x="179" y="737"/>
                  </a:cubicBezTo>
                  <a:cubicBezTo>
                    <a:pt x="181" y="735"/>
                    <a:pt x="182" y="734"/>
                    <a:pt x="184" y="733"/>
                  </a:cubicBezTo>
                  <a:cubicBezTo>
                    <a:pt x="184" y="733"/>
                    <a:pt x="185" y="733"/>
                    <a:pt x="185" y="733"/>
                  </a:cubicBezTo>
                  <a:cubicBezTo>
                    <a:pt x="188" y="733"/>
                    <a:pt x="188" y="733"/>
                    <a:pt x="188" y="733"/>
                  </a:cubicBezTo>
                  <a:cubicBezTo>
                    <a:pt x="194" y="733"/>
                    <a:pt x="194" y="733"/>
                    <a:pt x="194" y="733"/>
                  </a:cubicBezTo>
                  <a:cubicBezTo>
                    <a:pt x="206" y="733"/>
                    <a:pt x="206" y="733"/>
                    <a:pt x="206" y="733"/>
                  </a:cubicBezTo>
                  <a:cubicBezTo>
                    <a:pt x="263" y="732"/>
                    <a:pt x="326" y="734"/>
                    <a:pt x="373" y="732"/>
                  </a:cubicBezTo>
                  <a:cubicBezTo>
                    <a:pt x="414" y="731"/>
                    <a:pt x="399" y="727"/>
                    <a:pt x="357" y="725"/>
                  </a:cubicBezTo>
                  <a:cubicBezTo>
                    <a:pt x="357" y="724"/>
                    <a:pt x="357" y="724"/>
                    <a:pt x="357" y="724"/>
                  </a:cubicBezTo>
                  <a:cubicBezTo>
                    <a:pt x="399" y="725"/>
                    <a:pt x="378" y="722"/>
                    <a:pt x="383" y="720"/>
                  </a:cubicBezTo>
                  <a:cubicBezTo>
                    <a:pt x="364" y="720"/>
                    <a:pt x="346" y="720"/>
                    <a:pt x="327" y="719"/>
                  </a:cubicBezTo>
                  <a:cubicBezTo>
                    <a:pt x="361" y="719"/>
                    <a:pt x="361" y="719"/>
                    <a:pt x="361" y="719"/>
                  </a:cubicBezTo>
                  <a:cubicBezTo>
                    <a:pt x="380" y="719"/>
                    <a:pt x="380" y="719"/>
                    <a:pt x="380" y="719"/>
                  </a:cubicBezTo>
                  <a:cubicBezTo>
                    <a:pt x="389" y="720"/>
                    <a:pt x="389" y="720"/>
                    <a:pt x="389" y="720"/>
                  </a:cubicBezTo>
                  <a:cubicBezTo>
                    <a:pt x="393" y="720"/>
                    <a:pt x="393" y="720"/>
                    <a:pt x="393" y="720"/>
                  </a:cubicBezTo>
                  <a:cubicBezTo>
                    <a:pt x="396" y="720"/>
                    <a:pt x="396" y="720"/>
                    <a:pt x="396" y="720"/>
                  </a:cubicBezTo>
                  <a:cubicBezTo>
                    <a:pt x="396" y="720"/>
                    <a:pt x="396" y="720"/>
                    <a:pt x="396" y="720"/>
                  </a:cubicBezTo>
                  <a:cubicBezTo>
                    <a:pt x="397" y="720"/>
                    <a:pt x="397" y="720"/>
                    <a:pt x="397" y="720"/>
                  </a:cubicBezTo>
                  <a:cubicBezTo>
                    <a:pt x="398" y="720"/>
                    <a:pt x="398" y="720"/>
                    <a:pt x="399" y="719"/>
                  </a:cubicBezTo>
                  <a:cubicBezTo>
                    <a:pt x="403" y="719"/>
                    <a:pt x="407" y="717"/>
                    <a:pt x="409" y="715"/>
                  </a:cubicBezTo>
                  <a:cubicBezTo>
                    <a:pt x="412" y="713"/>
                    <a:pt x="414" y="710"/>
                    <a:pt x="416" y="707"/>
                  </a:cubicBezTo>
                  <a:cubicBezTo>
                    <a:pt x="418" y="701"/>
                    <a:pt x="418" y="696"/>
                    <a:pt x="417" y="691"/>
                  </a:cubicBezTo>
                  <a:cubicBezTo>
                    <a:pt x="418" y="697"/>
                    <a:pt x="417" y="703"/>
                    <a:pt x="413" y="708"/>
                  </a:cubicBezTo>
                  <a:cubicBezTo>
                    <a:pt x="412" y="711"/>
                    <a:pt x="409" y="713"/>
                    <a:pt x="406" y="715"/>
                  </a:cubicBezTo>
                  <a:cubicBezTo>
                    <a:pt x="404" y="716"/>
                    <a:pt x="400" y="717"/>
                    <a:pt x="397" y="718"/>
                  </a:cubicBezTo>
                  <a:cubicBezTo>
                    <a:pt x="369" y="717"/>
                    <a:pt x="369" y="717"/>
                    <a:pt x="369" y="717"/>
                  </a:cubicBezTo>
                  <a:cubicBezTo>
                    <a:pt x="350" y="717"/>
                    <a:pt x="330" y="717"/>
                    <a:pt x="311" y="716"/>
                  </a:cubicBezTo>
                  <a:cubicBezTo>
                    <a:pt x="195" y="716"/>
                    <a:pt x="195" y="716"/>
                    <a:pt x="195" y="716"/>
                  </a:cubicBezTo>
                  <a:cubicBezTo>
                    <a:pt x="227" y="716"/>
                    <a:pt x="264" y="715"/>
                    <a:pt x="296" y="716"/>
                  </a:cubicBezTo>
                  <a:cubicBezTo>
                    <a:pt x="319" y="716"/>
                    <a:pt x="341" y="717"/>
                    <a:pt x="362" y="717"/>
                  </a:cubicBezTo>
                  <a:cubicBezTo>
                    <a:pt x="394" y="717"/>
                    <a:pt x="394" y="717"/>
                    <a:pt x="394" y="717"/>
                  </a:cubicBezTo>
                  <a:cubicBezTo>
                    <a:pt x="395" y="717"/>
                    <a:pt x="396" y="717"/>
                    <a:pt x="398" y="717"/>
                  </a:cubicBezTo>
                  <a:cubicBezTo>
                    <a:pt x="400" y="717"/>
                    <a:pt x="402" y="716"/>
                    <a:pt x="403" y="716"/>
                  </a:cubicBezTo>
                  <a:cubicBezTo>
                    <a:pt x="406" y="714"/>
                    <a:pt x="409" y="712"/>
                    <a:pt x="411" y="709"/>
                  </a:cubicBezTo>
                  <a:cubicBezTo>
                    <a:pt x="416" y="704"/>
                    <a:pt x="417" y="697"/>
                    <a:pt x="416" y="691"/>
                  </a:cubicBezTo>
                  <a:cubicBezTo>
                    <a:pt x="416" y="688"/>
                    <a:pt x="415" y="685"/>
                    <a:pt x="414" y="683"/>
                  </a:cubicBezTo>
                  <a:cubicBezTo>
                    <a:pt x="412" y="679"/>
                    <a:pt x="409" y="677"/>
                    <a:pt x="406" y="676"/>
                  </a:cubicBezTo>
                  <a:cubicBezTo>
                    <a:pt x="404" y="674"/>
                    <a:pt x="401" y="674"/>
                    <a:pt x="399" y="674"/>
                  </a:cubicBezTo>
                  <a:cubicBezTo>
                    <a:pt x="397" y="674"/>
                    <a:pt x="396" y="675"/>
                    <a:pt x="396" y="675"/>
                  </a:cubicBezTo>
                  <a:cubicBezTo>
                    <a:pt x="396" y="676"/>
                    <a:pt x="397" y="676"/>
                    <a:pt x="399" y="677"/>
                  </a:cubicBezTo>
                  <a:cubicBezTo>
                    <a:pt x="401" y="678"/>
                    <a:pt x="404" y="679"/>
                    <a:pt x="407" y="683"/>
                  </a:cubicBezTo>
                  <a:cubicBezTo>
                    <a:pt x="408" y="685"/>
                    <a:pt x="410" y="688"/>
                    <a:pt x="410" y="690"/>
                  </a:cubicBezTo>
                  <a:cubicBezTo>
                    <a:pt x="411" y="693"/>
                    <a:pt x="411" y="695"/>
                    <a:pt x="411" y="695"/>
                  </a:cubicBezTo>
                  <a:cubicBezTo>
                    <a:pt x="410" y="697"/>
                    <a:pt x="409" y="696"/>
                    <a:pt x="409" y="695"/>
                  </a:cubicBezTo>
                  <a:cubicBezTo>
                    <a:pt x="409" y="698"/>
                    <a:pt x="408" y="701"/>
                    <a:pt x="406" y="704"/>
                  </a:cubicBezTo>
                  <a:cubicBezTo>
                    <a:pt x="404" y="706"/>
                    <a:pt x="401" y="708"/>
                    <a:pt x="398" y="709"/>
                  </a:cubicBezTo>
                  <a:cubicBezTo>
                    <a:pt x="398" y="709"/>
                    <a:pt x="397" y="709"/>
                    <a:pt x="396" y="709"/>
                  </a:cubicBezTo>
                  <a:cubicBezTo>
                    <a:pt x="393" y="709"/>
                    <a:pt x="393" y="709"/>
                    <a:pt x="393" y="709"/>
                  </a:cubicBezTo>
                  <a:cubicBezTo>
                    <a:pt x="388" y="709"/>
                    <a:pt x="388" y="709"/>
                    <a:pt x="388" y="709"/>
                  </a:cubicBezTo>
                  <a:cubicBezTo>
                    <a:pt x="377" y="709"/>
                    <a:pt x="377" y="709"/>
                    <a:pt x="377" y="709"/>
                  </a:cubicBezTo>
                  <a:cubicBezTo>
                    <a:pt x="332" y="708"/>
                    <a:pt x="332" y="708"/>
                    <a:pt x="332" y="708"/>
                  </a:cubicBezTo>
                  <a:cubicBezTo>
                    <a:pt x="295" y="708"/>
                    <a:pt x="259" y="708"/>
                    <a:pt x="223" y="707"/>
                  </a:cubicBezTo>
                  <a:cubicBezTo>
                    <a:pt x="259" y="708"/>
                    <a:pt x="296" y="708"/>
                    <a:pt x="332" y="708"/>
                  </a:cubicBezTo>
                  <a:cubicBezTo>
                    <a:pt x="377" y="709"/>
                    <a:pt x="377" y="709"/>
                    <a:pt x="377" y="709"/>
                  </a:cubicBezTo>
                  <a:cubicBezTo>
                    <a:pt x="388" y="709"/>
                    <a:pt x="388" y="709"/>
                    <a:pt x="388" y="709"/>
                  </a:cubicBezTo>
                  <a:cubicBezTo>
                    <a:pt x="394" y="709"/>
                    <a:pt x="394" y="709"/>
                    <a:pt x="394" y="709"/>
                  </a:cubicBezTo>
                  <a:cubicBezTo>
                    <a:pt x="395" y="709"/>
                    <a:pt x="395" y="709"/>
                    <a:pt x="395" y="709"/>
                  </a:cubicBezTo>
                  <a:cubicBezTo>
                    <a:pt x="396" y="709"/>
                    <a:pt x="396" y="709"/>
                    <a:pt x="396" y="709"/>
                  </a:cubicBezTo>
                  <a:cubicBezTo>
                    <a:pt x="397" y="709"/>
                    <a:pt x="397" y="709"/>
                    <a:pt x="397" y="709"/>
                  </a:cubicBezTo>
                  <a:cubicBezTo>
                    <a:pt x="397" y="709"/>
                    <a:pt x="398" y="708"/>
                    <a:pt x="399" y="708"/>
                  </a:cubicBezTo>
                  <a:cubicBezTo>
                    <a:pt x="401" y="708"/>
                    <a:pt x="404" y="706"/>
                    <a:pt x="406" y="703"/>
                  </a:cubicBezTo>
                  <a:cubicBezTo>
                    <a:pt x="407" y="701"/>
                    <a:pt x="408" y="697"/>
                    <a:pt x="408" y="694"/>
                  </a:cubicBezTo>
                  <a:cubicBezTo>
                    <a:pt x="408" y="694"/>
                    <a:pt x="407" y="694"/>
                    <a:pt x="407" y="694"/>
                  </a:cubicBezTo>
                  <a:cubicBezTo>
                    <a:pt x="407" y="695"/>
                    <a:pt x="407" y="696"/>
                    <a:pt x="406" y="699"/>
                  </a:cubicBezTo>
                  <a:cubicBezTo>
                    <a:pt x="405" y="700"/>
                    <a:pt x="404" y="703"/>
                    <a:pt x="402" y="704"/>
                  </a:cubicBezTo>
                  <a:cubicBezTo>
                    <a:pt x="400" y="705"/>
                    <a:pt x="399" y="706"/>
                    <a:pt x="397" y="706"/>
                  </a:cubicBezTo>
                  <a:cubicBezTo>
                    <a:pt x="397" y="706"/>
                    <a:pt x="397" y="706"/>
                    <a:pt x="396" y="706"/>
                  </a:cubicBezTo>
                  <a:cubicBezTo>
                    <a:pt x="394" y="706"/>
                    <a:pt x="394" y="706"/>
                    <a:pt x="394" y="706"/>
                  </a:cubicBezTo>
                  <a:cubicBezTo>
                    <a:pt x="390" y="706"/>
                    <a:pt x="390" y="706"/>
                    <a:pt x="390" y="706"/>
                  </a:cubicBezTo>
                  <a:cubicBezTo>
                    <a:pt x="379" y="707"/>
                    <a:pt x="366" y="707"/>
                    <a:pt x="357" y="707"/>
                  </a:cubicBezTo>
                  <a:cubicBezTo>
                    <a:pt x="306" y="705"/>
                    <a:pt x="251" y="706"/>
                    <a:pt x="201" y="705"/>
                  </a:cubicBezTo>
                  <a:cubicBezTo>
                    <a:pt x="187" y="705"/>
                    <a:pt x="187" y="705"/>
                    <a:pt x="187" y="705"/>
                  </a:cubicBezTo>
                  <a:cubicBezTo>
                    <a:pt x="185" y="704"/>
                    <a:pt x="185" y="704"/>
                    <a:pt x="185" y="704"/>
                  </a:cubicBezTo>
                  <a:cubicBezTo>
                    <a:pt x="185" y="704"/>
                    <a:pt x="185" y="704"/>
                    <a:pt x="185" y="704"/>
                  </a:cubicBezTo>
                  <a:cubicBezTo>
                    <a:pt x="184" y="704"/>
                    <a:pt x="184" y="704"/>
                    <a:pt x="183" y="704"/>
                  </a:cubicBezTo>
                  <a:cubicBezTo>
                    <a:pt x="182" y="704"/>
                    <a:pt x="181" y="703"/>
                    <a:pt x="180" y="702"/>
                  </a:cubicBezTo>
                  <a:cubicBezTo>
                    <a:pt x="179" y="700"/>
                    <a:pt x="178" y="697"/>
                    <a:pt x="178" y="694"/>
                  </a:cubicBezTo>
                  <a:cubicBezTo>
                    <a:pt x="178" y="692"/>
                    <a:pt x="179" y="689"/>
                    <a:pt x="181" y="687"/>
                  </a:cubicBezTo>
                  <a:cubicBezTo>
                    <a:pt x="181" y="686"/>
                    <a:pt x="182" y="686"/>
                    <a:pt x="183" y="685"/>
                  </a:cubicBezTo>
                  <a:cubicBezTo>
                    <a:pt x="184" y="685"/>
                    <a:pt x="184" y="685"/>
                    <a:pt x="185" y="685"/>
                  </a:cubicBezTo>
                  <a:cubicBezTo>
                    <a:pt x="185" y="685"/>
                    <a:pt x="185" y="685"/>
                    <a:pt x="185" y="685"/>
                  </a:cubicBezTo>
                  <a:cubicBezTo>
                    <a:pt x="185" y="685"/>
                    <a:pt x="185" y="685"/>
                    <a:pt x="185" y="685"/>
                  </a:cubicBezTo>
                  <a:cubicBezTo>
                    <a:pt x="186" y="685"/>
                    <a:pt x="186" y="685"/>
                    <a:pt x="186" y="685"/>
                  </a:cubicBezTo>
                  <a:cubicBezTo>
                    <a:pt x="187" y="685"/>
                    <a:pt x="187" y="685"/>
                    <a:pt x="187" y="685"/>
                  </a:cubicBezTo>
                  <a:cubicBezTo>
                    <a:pt x="201" y="685"/>
                    <a:pt x="201" y="685"/>
                    <a:pt x="201" y="685"/>
                  </a:cubicBezTo>
                  <a:cubicBezTo>
                    <a:pt x="229" y="685"/>
                    <a:pt x="229" y="685"/>
                    <a:pt x="229" y="685"/>
                  </a:cubicBezTo>
                  <a:cubicBezTo>
                    <a:pt x="279" y="684"/>
                    <a:pt x="334" y="685"/>
                    <a:pt x="376" y="684"/>
                  </a:cubicBezTo>
                  <a:cubicBezTo>
                    <a:pt x="412" y="683"/>
                    <a:pt x="398" y="678"/>
                    <a:pt x="362" y="677"/>
                  </a:cubicBezTo>
                  <a:cubicBezTo>
                    <a:pt x="362" y="675"/>
                    <a:pt x="362" y="675"/>
                    <a:pt x="362" y="675"/>
                  </a:cubicBezTo>
                  <a:cubicBezTo>
                    <a:pt x="398" y="676"/>
                    <a:pt x="380" y="673"/>
                    <a:pt x="385" y="671"/>
                  </a:cubicBezTo>
                  <a:cubicBezTo>
                    <a:pt x="369" y="671"/>
                    <a:pt x="353" y="671"/>
                    <a:pt x="337" y="671"/>
                  </a:cubicBezTo>
                  <a:cubicBezTo>
                    <a:pt x="361" y="671"/>
                    <a:pt x="361" y="671"/>
                    <a:pt x="361" y="671"/>
                  </a:cubicBezTo>
                  <a:cubicBezTo>
                    <a:pt x="380" y="671"/>
                    <a:pt x="380" y="671"/>
                    <a:pt x="380" y="671"/>
                  </a:cubicBezTo>
                  <a:cubicBezTo>
                    <a:pt x="389" y="671"/>
                    <a:pt x="389" y="671"/>
                    <a:pt x="389" y="671"/>
                  </a:cubicBezTo>
                  <a:cubicBezTo>
                    <a:pt x="393" y="671"/>
                    <a:pt x="393" y="671"/>
                    <a:pt x="393" y="671"/>
                  </a:cubicBezTo>
                  <a:cubicBezTo>
                    <a:pt x="396" y="671"/>
                    <a:pt x="396" y="671"/>
                    <a:pt x="396" y="671"/>
                  </a:cubicBezTo>
                  <a:cubicBezTo>
                    <a:pt x="396" y="671"/>
                    <a:pt x="396" y="671"/>
                    <a:pt x="396" y="671"/>
                  </a:cubicBezTo>
                  <a:cubicBezTo>
                    <a:pt x="397" y="671"/>
                    <a:pt x="397" y="671"/>
                    <a:pt x="397" y="671"/>
                  </a:cubicBezTo>
                  <a:cubicBezTo>
                    <a:pt x="398" y="671"/>
                    <a:pt x="399" y="671"/>
                    <a:pt x="399" y="671"/>
                  </a:cubicBezTo>
                  <a:cubicBezTo>
                    <a:pt x="403" y="670"/>
                    <a:pt x="407" y="668"/>
                    <a:pt x="409" y="666"/>
                  </a:cubicBezTo>
                  <a:cubicBezTo>
                    <a:pt x="412" y="664"/>
                    <a:pt x="414" y="661"/>
                    <a:pt x="416" y="658"/>
                  </a:cubicBezTo>
                  <a:cubicBezTo>
                    <a:pt x="418" y="653"/>
                    <a:pt x="418" y="647"/>
                    <a:pt x="417" y="642"/>
                  </a:cubicBezTo>
                  <a:cubicBezTo>
                    <a:pt x="418" y="648"/>
                    <a:pt x="417" y="655"/>
                    <a:pt x="413" y="660"/>
                  </a:cubicBezTo>
                  <a:cubicBezTo>
                    <a:pt x="412" y="662"/>
                    <a:pt x="409" y="665"/>
                    <a:pt x="407" y="666"/>
                  </a:cubicBezTo>
                  <a:cubicBezTo>
                    <a:pt x="404" y="668"/>
                    <a:pt x="400" y="669"/>
                    <a:pt x="397" y="669"/>
                  </a:cubicBezTo>
                  <a:cubicBezTo>
                    <a:pt x="369" y="669"/>
                    <a:pt x="369" y="669"/>
                    <a:pt x="369" y="669"/>
                  </a:cubicBezTo>
                  <a:cubicBezTo>
                    <a:pt x="350" y="668"/>
                    <a:pt x="330" y="668"/>
                    <a:pt x="311" y="668"/>
                  </a:cubicBezTo>
                  <a:cubicBezTo>
                    <a:pt x="195" y="667"/>
                    <a:pt x="195" y="667"/>
                    <a:pt x="195" y="667"/>
                  </a:cubicBezTo>
                  <a:cubicBezTo>
                    <a:pt x="227" y="667"/>
                    <a:pt x="264" y="667"/>
                    <a:pt x="296" y="668"/>
                  </a:cubicBezTo>
                  <a:cubicBezTo>
                    <a:pt x="319" y="668"/>
                    <a:pt x="341" y="668"/>
                    <a:pt x="362" y="668"/>
                  </a:cubicBezTo>
                  <a:cubicBezTo>
                    <a:pt x="394" y="668"/>
                    <a:pt x="394" y="668"/>
                    <a:pt x="394" y="668"/>
                  </a:cubicBezTo>
                  <a:cubicBezTo>
                    <a:pt x="396" y="668"/>
                    <a:pt x="396" y="668"/>
                    <a:pt x="396" y="668"/>
                  </a:cubicBezTo>
                  <a:cubicBezTo>
                    <a:pt x="396" y="668"/>
                    <a:pt x="396" y="668"/>
                    <a:pt x="396" y="668"/>
                  </a:cubicBezTo>
                  <a:cubicBezTo>
                    <a:pt x="397" y="668"/>
                    <a:pt x="397" y="668"/>
                    <a:pt x="397" y="668"/>
                  </a:cubicBezTo>
                  <a:cubicBezTo>
                    <a:pt x="397" y="668"/>
                    <a:pt x="398" y="668"/>
                    <a:pt x="398" y="668"/>
                  </a:cubicBezTo>
                  <a:cubicBezTo>
                    <a:pt x="400" y="668"/>
                    <a:pt x="402" y="668"/>
                    <a:pt x="403" y="667"/>
                  </a:cubicBezTo>
                  <a:cubicBezTo>
                    <a:pt x="407" y="666"/>
                    <a:pt x="409" y="663"/>
                    <a:pt x="411" y="661"/>
                  </a:cubicBezTo>
                  <a:cubicBezTo>
                    <a:pt x="416" y="656"/>
                    <a:pt x="417" y="649"/>
                    <a:pt x="416" y="642"/>
                  </a:cubicBezTo>
                  <a:cubicBezTo>
                    <a:pt x="416" y="639"/>
                    <a:pt x="415" y="637"/>
                    <a:pt x="414" y="634"/>
                  </a:cubicBezTo>
                  <a:cubicBezTo>
                    <a:pt x="412" y="631"/>
                    <a:pt x="409" y="629"/>
                    <a:pt x="406" y="627"/>
                  </a:cubicBezTo>
                  <a:cubicBezTo>
                    <a:pt x="404" y="626"/>
                    <a:pt x="401" y="625"/>
                    <a:pt x="399" y="626"/>
                  </a:cubicBezTo>
                  <a:cubicBezTo>
                    <a:pt x="397" y="626"/>
                    <a:pt x="396" y="626"/>
                    <a:pt x="396" y="627"/>
                  </a:cubicBezTo>
                  <a:cubicBezTo>
                    <a:pt x="396" y="627"/>
                    <a:pt x="397" y="628"/>
                    <a:pt x="399" y="628"/>
                  </a:cubicBezTo>
                  <a:cubicBezTo>
                    <a:pt x="401" y="629"/>
                    <a:pt x="404" y="631"/>
                    <a:pt x="407" y="634"/>
                  </a:cubicBezTo>
                  <a:cubicBezTo>
                    <a:pt x="408" y="636"/>
                    <a:pt x="410" y="639"/>
                    <a:pt x="410" y="642"/>
                  </a:cubicBezTo>
                  <a:cubicBezTo>
                    <a:pt x="411" y="645"/>
                    <a:pt x="411" y="647"/>
                    <a:pt x="411" y="647"/>
                  </a:cubicBezTo>
                  <a:cubicBezTo>
                    <a:pt x="410" y="648"/>
                    <a:pt x="409" y="647"/>
                    <a:pt x="409" y="646"/>
                  </a:cubicBezTo>
                  <a:cubicBezTo>
                    <a:pt x="409" y="650"/>
                    <a:pt x="408" y="653"/>
                    <a:pt x="406" y="655"/>
                  </a:cubicBezTo>
                  <a:cubicBezTo>
                    <a:pt x="404" y="658"/>
                    <a:pt x="401" y="660"/>
                    <a:pt x="398" y="660"/>
                  </a:cubicBezTo>
                  <a:cubicBezTo>
                    <a:pt x="398" y="660"/>
                    <a:pt x="397" y="660"/>
                    <a:pt x="396" y="660"/>
                  </a:cubicBezTo>
                  <a:cubicBezTo>
                    <a:pt x="394" y="660"/>
                    <a:pt x="394" y="660"/>
                    <a:pt x="394" y="660"/>
                  </a:cubicBezTo>
                  <a:cubicBezTo>
                    <a:pt x="388" y="660"/>
                    <a:pt x="388" y="660"/>
                    <a:pt x="388" y="660"/>
                  </a:cubicBezTo>
                  <a:cubicBezTo>
                    <a:pt x="377" y="660"/>
                    <a:pt x="377" y="660"/>
                    <a:pt x="377" y="660"/>
                  </a:cubicBezTo>
                  <a:cubicBezTo>
                    <a:pt x="332" y="660"/>
                    <a:pt x="332" y="660"/>
                    <a:pt x="332" y="660"/>
                  </a:cubicBezTo>
                  <a:cubicBezTo>
                    <a:pt x="295" y="660"/>
                    <a:pt x="259" y="659"/>
                    <a:pt x="223" y="658"/>
                  </a:cubicBezTo>
                  <a:cubicBezTo>
                    <a:pt x="259" y="659"/>
                    <a:pt x="296" y="660"/>
                    <a:pt x="332" y="660"/>
                  </a:cubicBezTo>
                  <a:cubicBezTo>
                    <a:pt x="377" y="660"/>
                    <a:pt x="377" y="660"/>
                    <a:pt x="377" y="660"/>
                  </a:cubicBezTo>
                  <a:cubicBezTo>
                    <a:pt x="388" y="660"/>
                    <a:pt x="388" y="660"/>
                    <a:pt x="388" y="660"/>
                  </a:cubicBezTo>
                  <a:cubicBezTo>
                    <a:pt x="394" y="660"/>
                    <a:pt x="394" y="660"/>
                    <a:pt x="394" y="660"/>
                  </a:cubicBezTo>
                  <a:cubicBezTo>
                    <a:pt x="395" y="660"/>
                    <a:pt x="395" y="660"/>
                    <a:pt x="395" y="660"/>
                  </a:cubicBezTo>
                  <a:cubicBezTo>
                    <a:pt x="396" y="660"/>
                    <a:pt x="396" y="660"/>
                    <a:pt x="396" y="660"/>
                  </a:cubicBezTo>
                  <a:cubicBezTo>
                    <a:pt x="397" y="660"/>
                    <a:pt x="397" y="660"/>
                    <a:pt x="397" y="660"/>
                  </a:cubicBezTo>
                  <a:cubicBezTo>
                    <a:pt x="397" y="660"/>
                    <a:pt x="398" y="660"/>
                    <a:pt x="399" y="660"/>
                  </a:cubicBezTo>
                  <a:cubicBezTo>
                    <a:pt x="402" y="659"/>
                    <a:pt x="404" y="657"/>
                    <a:pt x="406" y="654"/>
                  </a:cubicBezTo>
                  <a:cubicBezTo>
                    <a:pt x="407" y="652"/>
                    <a:pt x="408" y="649"/>
                    <a:pt x="408" y="646"/>
                  </a:cubicBezTo>
                  <a:cubicBezTo>
                    <a:pt x="408" y="645"/>
                    <a:pt x="407" y="645"/>
                    <a:pt x="407" y="646"/>
                  </a:cubicBezTo>
                  <a:cubicBezTo>
                    <a:pt x="407" y="646"/>
                    <a:pt x="407" y="648"/>
                    <a:pt x="406" y="650"/>
                  </a:cubicBezTo>
                  <a:cubicBezTo>
                    <a:pt x="405" y="651"/>
                    <a:pt x="404" y="654"/>
                    <a:pt x="402" y="656"/>
                  </a:cubicBezTo>
                  <a:cubicBezTo>
                    <a:pt x="400" y="657"/>
                    <a:pt x="399" y="658"/>
                    <a:pt x="397" y="658"/>
                  </a:cubicBezTo>
                  <a:cubicBezTo>
                    <a:pt x="397" y="658"/>
                    <a:pt x="397" y="658"/>
                    <a:pt x="396" y="658"/>
                  </a:cubicBezTo>
                  <a:cubicBezTo>
                    <a:pt x="394" y="658"/>
                    <a:pt x="394" y="658"/>
                    <a:pt x="394" y="658"/>
                  </a:cubicBezTo>
                  <a:cubicBezTo>
                    <a:pt x="390" y="658"/>
                    <a:pt x="390" y="658"/>
                    <a:pt x="390" y="658"/>
                  </a:cubicBezTo>
                  <a:cubicBezTo>
                    <a:pt x="379" y="658"/>
                    <a:pt x="366" y="658"/>
                    <a:pt x="357" y="658"/>
                  </a:cubicBezTo>
                  <a:cubicBezTo>
                    <a:pt x="306" y="657"/>
                    <a:pt x="251" y="657"/>
                    <a:pt x="201" y="656"/>
                  </a:cubicBezTo>
                  <a:cubicBezTo>
                    <a:pt x="187" y="656"/>
                    <a:pt x="187" y="656"/>
                    <a:pt x="187" y="656"/>
                  </a:cubicBezTo>
                  <a:cubicBezTo>
                    <a:pt x="185" y="656"/>
                    <a:pt x="185" y="656"/>
                    <a:pt x="185" y="656"/>
                  </a:cubicBezTo>
                  <a:cubicBezTo>
                    <a:pt x="185" y="656"/>
                    <a:pt x="185" y="656"/>
                    <a:pt x="185" y="656"/>
                  </a:cubicBezTo>
                  <a:cubicBezTo>
                    <a:pt x="184" y="656"/>
                    <a:pt x="184" y="656"/>
                    <a:pt x="183" y="655"/>
                  </a:cubicBezTo>
                  <a:cubicBezTo>
                    <a:pt x="182" y="655"/>
                    <a:pt x="181" y="654"/>
                    <a:pt x="180" y="653"/>
                  </a:cubicBezTo>
                  <a:cubicBezTo>
                    <a:pt x="179" y="652"/>
                    <a:pt x="178" y="649"/>
                    <a:pt x="178" y="646"/>
                  </a:cubicBezTo>
                  <a:cubicBezTo>
                    <a:pt x="178" y="643"/>
                    <a:pt x="179" y="640"/>
                    <a:pt x="181" y="638"/>
                  </a:cubicBezTo>
                  <a:cubicBezTo>
                    <a:pt x="181" y="638"/>
                    <a:pt x="182" y="637"/>
                    <a:pt x="183" y="637"/>
                  </a:cubicBezTo>
                  <a:cubicBezTo>
                    <a:pt x="184" y="636"/>
                    <a:pt x="184" y="636"/>
                    <a:pt x="185" y="636"/>
                  </a:cubicBezTo>
                  <a:cubicBezTo>
                    <a:pt x="185" y="636"/>
                    <a:pt x="185" y="636"/>
                    <a:pt x="185" y="636"/>
                  </a:cubicBezTo>
                  <a:cubicBezTo>
                    <a:pt x="185" y="636"/>
                    <a:pt x="185" y="636"/>
                    <a:pt x="185" y="636"/>
                  </a:cubicBezTo>
                  <a:cubicBezTo>
                    <a:pt x="186" y="636"/>
                    <a:pt x="186" y="636"/>
                    <a:pt x="186" y="636"/>
                  </a:cubicBezTo>
                  <a:cubicBezTo>
                    <a:pt x="187" y="636"/>
                    <a:pt x="187" y="636"/>
                    <a:pt x="187" y="636"/>
                  </a:cubicBezTo>
                  <a:cubicBezTo>
                    <a:pt x="201" y="636"/>
                    <a:pt x="201" y="636"/>
                    <a:pt x="201" y="636"/>
                  </a:cubicBezTo>
                  <a:cubicBezTo>
                    <a:pt x="229" y="636"/>
                    <a:pt x="229" y="636"/>
                    <a:pt x="229" y="636"/>
                  </a:cubicBezTo>
                  <a:cubicBezTo>
                    <a:pt x="279" y="635"/>
                    <a:pt x="334" y="636"/>
                    <a:pt x="376" y="635"/>
                  </a:cubicBezTo>
                  <a:cubicBezTo>
                    <a:pt x="412" y="634"/>
                    <a:pt x="398" y="630"/>
                    <a:pt x="362" y="628"/>
                  </a:cubicBezTo>
                  <a:cubicBezTo>
                    <a:pt x="362" y="627"/>
                    <a:pt x="362" y="627"/>
                    <a:pt x="362" y="627"/>
                  </a:cubicBezTo>
                  <a:cubicBezTo>
                    <a:pt x="393" y="627"/>
                    <a:pt x="385" y="625"/>
                    <a:pt x="384" y="624"/>
                  </a:cubicBezTo>
                  <a:cubicBezTo>
                    <a:pt x="391" y="624"/>
                    <a:pt x="391" y="624"/>
                    <a:pt x="391" y="624"/>
                  </a:cubicBezTo>
                  <a:cubicBezTo>
                    <a:pt x="392" y="624"/>
                    <a:pt x="392" y="624"/>
                    <a:pt x="392" y="624"/>
                  </a:cubicBezTo>
                  <a:cubicBezTo>
                    <a:pt x="393" y="624"/>
                    <a:pt x="393" y="624"/>
                    <a:pt x="393" y="624"/>
                  </a:cubicBezTo>
                  <a:cubicBezTo>
                    <a:pt x="394" y="624"/>
                    <a:pt x="394" y="624"/>
                    <a:pt x="394" y="624"/>
                  </a:cubicBezTo>
                  <a:cubicBezTo>
                    <a:pt x="395" y="624"/>
                    <a:pt x="397" y="623"/>
                    <a:pt x="398" y="623"/>
                  </a:cubicBezTo>
                  <a:cubicBezTo>
                    <a:pt x="400" y="623"/>
                    <a:pt x="403" y="622"/>
                    <a:pt x="405" y="620"/>
                  </a:cubicBezTo>
                  <a:cubicBezTo>
                    <a:pt x="410" y="617"/>
                    <a:pt x="414" y="613"/>
                    <a:pt x="415" y="608"/>
                  </a:cubicBezTo>
                  <a:cubicBezTo>
                    <a:pt x="416" y="605"/>
                    <a:pt x="417" y="603"/>
                    <a:pt x="417" y="600"/>
                  </a:cubicBezTo>
                  <a:cubicBezTo>
                    <a:pt x="417" y="594"/>
                    <a:pt x="417" y="594"/>
                    <a:pt x="417" y="594"/>
                  </a:cubicBezTo>
                  <a:cubicBezTo>
                    <a:pt x="417" y="571"/>
                    <a:pt x="417" y="571"/>
                    <a:pt x="417" y="571"/>
                  </a:cubicBezTo>
                  <a:cubicBezTo>
                    <a:pt x="417" y="550"/>
                    <a:pt x="417" y="550"/>
                    <a:pt x="417" y="550"/>
                  </a:cubicBezTo>
                  <a:cubicBezTo>
                    <a:pt x="417" y="549"/>
                    <a:pt x="417" y="549"/>
                    <a:pt x="417" y="549"/>
                  </a:cubicBezTo>
                  <a:cubicBezTo>
                    <a:pt x="420" y="548"/>
                    <a:pt x="420" y="548"/>
                    <a:pt x="420" y="548"/>
                  </a:cubicBezTo>
                  <a:cubicBezTo>
                    <a:pt x="423" y="546"/>
                    <a:pt x="427" y="544"/>
                    <a:pt x="430" y="542"/>
                  </a:cubicBezTo>
                  <a:cubicBezTo>
                    <a:pt x="427" y="544"/>
                    <a:pt x="423" y="546"/>
                    <a:pt x="420" y="548"/>
                  </a:cubicBezTo>
                  <a:cubicBezTo>
                    <a:pt x="417" y="549"/>
                    <a:pt x="417" y="549"/>
                    <a:pt x="417" y="549"/>
                  </a:cubicBezTo>
                  <a:cubicBezTo>
                    <a:pt x="417" y="549"/>
                    <a:pt x="417" y="549"/>
                    <a:pt x="417" y="550"/>
                  </a:cubicBezTo>
                  <a:cubicBezTo>
                    <a:pt x="417" y="572"/>
                    <a:pt x="417" y="572"/>
                    <a:pt x="417" y="572"/>
                  </a:cubicBezTo>
                  <a:cubicBezTo>
                    <a:pt x="417" y="595"/>
                    <a:pt x="417" y="595"/>
                    <a:pt x="417" y="595"/>
                  </a:cubicBezTo>
                  <a:cubicBezTo>
                    <a:pt x="417" y="601"/>
                    <a:pt x="417" y="601"/>
                    <a:pt x="417" y="601"/>
                  </a:cubicBezTo>
                  <a:cubicBezTo>
                    <a:pt x="417" y="603"/>
                    <a:pt x="416" y="606"/>
                    <a:pt x="415" y="609"/>
                  </a:cubicBezTo>
                  <a:cubicBezTo>
                    <a:pt x="413" y="614"/>
                    <a:pt x="409" y="618"/>
                    <a:pt x="405" y="621"/>
                  </a:cubicBezTo>
                  <a:cubicBezTo>
                    <a:pt x="402" y="622"/>
                    <a:pt x="400" y="623"/>
                    <a:pt x="397" y="623"/>
                  </a:cubicBezTo>
                  <a:cubicBezTo>
                    <a:pt x="396" y="623"/>
                    <a:pt x="394" y="624"/>
                    <a:pt x="393" y="624"/>
                  </a:cubicBezTo>
                  <a:cubicBezTo>
                    <a:pt x="390" y="624"/>
                    <a:pt x="390" y="624"/>
                    <a:pt x="390" y="624"/>
                  </a:cubicBezTo>
                  <a:cubicBezTo>
                    <a:pt x="384" y="624"/>
                    <a:pt x="384" y="624"/>
                    <a:pt x="384" y="624"/>
                  </a:cubicBezTo>
                  <a:cubicBezTo>
                    <a:pt x="384" y="623"/>
                    <a:pt x="384" y="623"/>
                    <a:pt x="385" y="623"/>
                  </a:cubicBezTo>
                  <a:cubicBezTo>
                    <a:pt x="379" y="623"/>
                    <a:pt x="374" y="623"/>
                    <a:pt x="369" y="623"/>
                  </a:cubicBezTo>
                  <a:cubicBezTo>
                    <a:pt x="390" y="623"/>
                    <a:pt x="390" y="623"/>
                    <a:pt x="390" y="623"/>
                  </a:cubicBezTo>
                  <a:cubicBezTo>
                    <a:pt x="393" y="623"/>
                    <a:pt x="393" y="623"/>
                    <a:pt x="393" y="623"/>
                  </a:cubicBezTo>
                  <a:cubicBezTo>
                    <a:pt x="394" y="623"/>
                    <a:pt x="395" y="623"/>
                    <a:pt x="397" y="622"/>
                  </a:cubicBezTo>
                  <a:cubicBezTo>
                    <a:pt x="399" y="622"/>
                    <a:pt x="402" y="621"/>
                    <a:pt x="404" y="620"/>
                  </a:cubicBezTo>
                  <a:cubicBezTo>
                    <a:pt x="409" y="617"/>
                    <a:pt x="413" y="612"/>
                    <a:pt x="414" y="607"/>
                  </a:cubicBezTo>
                  <a:cubicBezTo>
                    <a:pt x="415" y="606"/>
                    <a:pt x="415" y="605"/>
                    <a:pt x="415" y="603"/>
                  </a:cubicBezTo>
                  <a:cubicBezTo>
                    <a:pt x="416" y="603"/>
                    <a:pt x="416" y="602"/>
                    <a:pt x="416" y="601"/>
                  </a:cubicBezTo>
                  <a:cubicBezTo>
                    <a:pt x="416" y="601"/>
                    <a:pt x="416" y="600"/>
                    <a:pt x="416" y="599"/>
                  </a:cubicBezTo>
                  <a:cubicBezTo>
                    <a:pt x="416" y="593"/>
                    <a:pt x="416" y="593"/>
                    <a:pt x="416" y="593"/>
                  </a:cubicBezTo>
                  <a:cubicBezTo>
                    <a:pt x="416" y="581"/>
                    <a:pt x="416" y="581"/>
                    <a:pt x="416" y="581"/>
                  </a:cubicBezTo>
                  <a:cubicBezTo>
                    <a:pt x="416" y="557"/>
                    <a:pt x="416" y="557"/>
                    <a:pt x="416" y="557"/>
                  </a:cubicBezTo>
                  <a:cubicBezTo>
                    <a:pt x="416" y="549"/>
                    <a:pt x="416" y="549"/>
                    <a:pt x="416" y="549"/>
                  </a:cubicBezTo>
                  <a:cubicBezTo>
                    <a:pt x="416" y="548"/>
                    <a:pt x="416" y="548"/>
                    <a:pt x="416" y="548"/>
                  </a:cubicBezTo>
                  <a:cubicBezTo>
                    <a:pt x="416" y="548"/>
                    <a:pt x="416" y="548"/>
                    <a:pt x="416" y="548"/>
                  </a:cubicBezTo>
                  <a:cubicBezTo>
                    <a:pt x="417" y="548"/>
                    <a:pt x="417" y="548"/>
                    <a:pt x="417" y="548"/>
                  </a:cubicBezTo>
                  <a:cubicBezTo>
                    <a:pt x="419" y="547"/>
                    <a:pt x="421" y="546"/>
                    <a:pt x="423" y="545"/>
                  </a:cubicBezTo>
                  <a:cubicBezTo>
                    <a:pt x="430" y="541"/>
                    <a:pt x="437" y="537"/>
                    <a:pt x="444" y="533"/>
                  </a:cubicBezTo>
                  <a:cubicBezTo>
                    <a:pt x="445" y="534"/>
                    <a:pt x="445" y="534"/>
                    <a:pt x="445" y="534"/>
                  </a:cubicBezTo>
                  <a:cubicBezTo>
                    <a:pt x="476" y="514"/>
                    <a:pt x="504" y="488"/>
                    <a:pt x="526" y="458"/>
                  </a:cubicBezTo>
                  <a:cubicBezTo>
                    <a:pt x="548" y="428"/>
                    <a:pt x="564" y="394"/>
                    <a:pt x="574" y="357"/>
                  </a:cubicBezTo>
                  <a:cubicBezTo>
                    <a:pt x="583" y="321"/>
                    <a:pt x="585" y="283"/>
                    <a:pt x="579" y="245"/>
                  </a:cubicBezTo>
                  <a:cubicBezTo>
                    <a:pt x="574" y="208"/>
                    <a:pt x="561" y="171"/>
                    <a:pt x="542" y="139"/>
                  </a:cubicBezTo>
                  <a:close/>
                  <a:moveTo>
                    <a:pt x="338" y="819"/>
                  </a:moveTo>
                  <a:cubicBezTo>
                    <a:pt x="339" y="819"/>
                    <a:pt x="340" y="819"/>
                    <a:pt x="340" y="818"/>
                  </a:cubicBezTo>
                  <a:cubicBezTo>
                    <a:pt x="340" y="819"/>
                    <a:pt x="339" y="819"/>
                    <a:pt x="338" y="819"/>
                  </a:cubicBezTo>
                  <a:close/>
                  <a:moveTo>
                    <a:pt x="256" y="820"/>
                  </a:moveTo>
                  <a:cubicBezTo>
                    <a:pt x="265" y="821"/>
                    <a:pt x="274" y="822"/>
                    <a:pt x="283" y="823"/>
                  </a:cubicBezTo>
                  <a:cubicBezTo>
                    <a:pt x="292" y="823"/>
                    <a:pt x="301" y="824"/>
                    <a:pt x="310" y="824"/>
                  </a:cubicBezTo>
                  <a:cubicBezTo>
                    <a:pt x="315" y="824"/>
                    <a:pt x="319" y="823"/>
                    <a:pt x="324" y="823"/>
                  </a:cubicBezTo>
                  <a:cubicBezTo>
                    <a:pt x="328" y="822"/>
                    <a:pt x="333" y="822"/>
                    <a:pt x="336" y="820"/>
                  </a:cubicBezTo>
                  <a:cubicBezTo>
                    <a:pt x="337" y="820"/>
                    <a:pt x="337" y="820"/>
                    <a:pt x="337" y="820"/>
                  </a:cubicBezTo>
                  <a:cubicBezTo>
                    <a:pt x="337" y="820"/>
                    <a:pt x="337" y="820"/>
                    <a:pt x="338" y="819"/>
                  </a:cubicBezTo>
                  <a:cubicBezTo>
                    <a:pt x="337" y="820"/>
                    <a:pt x="337" y="820"/>
                    <a:pt x="337" y="820"/>
                  </a:cubicBezTo>
                  <a:cubicBezTo>
                    <a:pt x="336" y="820"/>
                    <a:pt x="336" y="820"/>
                    <a:pt x="336" y="820"/>
                  </a:cubicBezTo>
                  <a:cubicBezTo>
                    <a:pt x="332" y="822"/>
                    <a:pt x="328" y="822"/>
                    <a:pt x="324" y="823"/>
                  </a:cubicBezTo>
                  <a:cubicBezTo>
                    <a:pt x="319" y="823"/>
                    <a:pt x="315" y="824"/>
                    <a:pt x="310" y="824"/>
                  </a:cubicBezTo>
                  <a:cubicBezTo>
                    <a:pt x="301" y="824"/>
                    <a:pt x="292" y="824"/>
                    <a:pt x="283" y="823"/>
                  </a:cubicBezTo>
                  <a:cubicBezTo>
                    <a:pt x="274" y="822"/>
                    <a:pt x="264" y="821"/>
                    <a:pt x="256" y="820"/>
                  </a:cubicBezTo>
                  <a:cubicBezTo>
                    <a:pt x="253" y="820"/>
                    <a:pt x="251" y="820"/>
                    <a:pt x="249" y="819"/>
                  </a:cubicBezTo>
                  <a:cubicBezTo>
                    <a:pt x="249" y="819"/>
                    <a:pt x="249" y="819"/>
                    <a:pt x="248" y="819"/>
                  </a:cubicBezTo>
                  <a:cubicBezTo>
                    <a:pt x="248" y="819"/>
                    <a:pt x="248" y="819"/>
                    <a:pt x="248" y="819"/>
                  </a:cubicBezTo>
                  <a:cubicBezTo>
                    <a:pt x="249" y="819"/>
                    <a:pt x="249" y="819"/>
                    <a:pt x="249" y="819"/>
                  </a:cubicBezTo>
                  <a:cubicBezTo>
                    <a:pt x="249" y="819"/>
                    <a:pt x="249" y="819"/>
                    <a:pt x="249" y="819"/>
                  </a:cubicBezTo>
                  <a:cubicBezTo>
                    <a:pt x="249" y="819"/>
                    <a:pt x="249" y="819"/>
                    <a:pt x="249" y="819"/>
                  </a:cubicBezTo>
                  <a:cubicBezTo>
                    <a:pt x="251" y="820"/>
                    <a:pt x="254" y="820"/>
                    <a:pt x="256" y="820"/>
                  </a:cubicBezTo>
                  <a:close/>
                  <a:moveTo>
                    <a:pt x="249" y="817"/>
                  </a:moveTo>
                  <a:cubicBezTo>
                    <a:pt x="249" y="817"/>
                    <a:pt x="249" y="817"/>
                    <a:pt x="249" y="817"/>
                  </a:cubicBezTo>
                  <a:cubicBezTo>
                    <a:pt x="249" y="817"/>
                    <a:pt x="249" y="817"/>
                    <a:pt x="249" y="817"/>
                  </a:cubicBezTo>
                  <a:cubicBezTo>
                    <a:pt x="249" y="817"/>
                    <a:pt x="249" y="817"/>
                    <a:pt x="249" y="817"/>
                  </a:cubicBezTo>
                  <a:close/>
                  <a:moveTo>
                    <a:pt x="249" y="819"/>
                  </a:moveTo>
                  <a:cubicBezTo>
                    <a:pt x="249" y="819"/>
                    <a:pt x="249" y="819"/>
                    <a:pt x="249" y="819"/>
                  </a:cubicBezTo>
                  <a:cubicBezTo>
                    <a:pt x="248" y="819"/>
                    <a:pt x="248" y="819"/>
                    <a:pt x="248" y="819"/>
                  </a:cubicBezTo>
                  <a:cubicBezTo>
                    <a:pt x="248" y="819"/>
                    <a:pt x="248" y="819"/>
                    <a:pt x="248" y="819"/>
                  </a:cubicBezTo>
                  <a:cubicBezTo>
                    <a:pt x="249" y="819"/>
                    <a:pt x="249" y="819"/>
                    <a:pt x="249" y="819"/>
                  </a:cubicBezTo>
                  <a:close/>
                  <a:moveTo>
                    <a:pt x="246" y="817"/>
                  </a:moveTo>
                  <a:cubicBezTo>
                    <a:pt x="246" y="818"/>
                    <a:pt x="247" y="818"/>
                    <a:pt x="248" y="818"/>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8"/>
                  </a:cubicBezTo>
                  <a:cubicBezTo>
                    <a:pt x="247" y="818"/>
                    <a:pt x="246" y="817"/>
                    <a:pt x="245" y="817"/>
                  </a:cubicBezTo>
                  <a:cubicBezTo>
                    <a:pt x="243" y="814"/>
                    <a:pt x="240" y="811"/>
                    <a:pt x="237" y="807"/>
                  </a:cubicBezTo>
                  <a:cubicBezTo>
                    <a:pt x="240" y="811"/>
                    <a:pt x="243" y="814"/>
                    <a:pt x="246" y="817"/>
                  </a:cubicBezTo>
                  <a:close/>
                  <a:moveTo>
                    <a:pt x="230" y="813"/>
                  </a:moveTo>
                  <a:cubicBezTo>
                    <a:pt x="230" y="812"/>
                    <a:pt x="230" y="812"/>
                    <a:pt x="230" y="812"/>
                  </a:cubicBezTo>
                  <a:cubicBezTo>
                    <a:pt x="228" y="811"/>
                    <a:pt x="228" y="811"/>
                    <a:pt x="228" y="811"/>
                  </a:cubicBezTo>
                  <a:cubicBezTo>
                    <a:pt x="228" y="810"/>
                    <a:pt x="228" y="810"/>
                    <a:pt x="228" y="810"/>
                  </a:cubicBezTo>
                  <a:cubicBezTo>
                    <a:pt x="227" y="809"/>
                    <a:pt x="227" y="809"/>
                    <a:pt x="227" y="809"/>
                  </a:cubicBezTo>
                  <a:cubicBezTo>
                    <a:pt x="227" y="808"/>
                    <a:pt x="227" y="808"/>
                    <a:pt x="227" y="808"/>
                  </a:cubicBezTo>
                  <a:cubicBezTo>
                    <a:pt x="223" y="800"/>
                    <a:pt x="223" y="800"/>
                    <a:pt x="223" y="800"/>
                  </a:cubicBezTo>
                  <a:cubicBezTo>
                    <a:pt x="215" y="784"/>
                    <a:pt x="215" y="784"/>
                    <a:pt x="215" y="784"/>
                  </a:cubicBezTo>
                  <a:cubicBezTo>
                    <a:pt x="220" y="793"/>
                    <a:pt x="224" y="804"/>
                    <a:pt x="230" y="813"/>
                  </a:cubicBezTo>
                  <a:close/>
                  <a:moveTo>
                    <a:pt x="190" y="672"/>
                  </a:moveTo>
                  <a:cubicBezTo>
                    <a:pt x="187" y="672"/>
                    <a:pt x="187" y="672"/>
                    <a:pt x="187" y="672"/>
                  </a:cubicBezTo>
                  <a:cubicBezTo>
                    <a:pt x="185" y="672"/>
                    <a:pt x="185" y="672"/>
                    <a:pt x="185" y="672"/>
                  </a:cubicBezTo>
                  <a:cubicBezTo>
                    <a:pt x="185" y="672"/>
                    <a:pt x="184" y="672"/>
                    <a:pt x="183" y="672"/>
                  </a:cubicBezTo>
                  <a:cubicBezTo>
                    <a:pt x="180" y="672"/>
                    <a:pt x="177" y="673"/>
                    <a:pt x="175" y="675"/>
                  </a:cubicBezTo>
                  <a:cubicBezTo>
                    <a:pt x="172" y="677"/>
                    <a:pt x="170" y="679"/>
                    <a:pt x="169" y="681"/>
                  </a:cubicBezTo>
                  <a:cubicBezTo>
                    <a:pt x="166" y="686"/>
                    <a:pt x="165" y="691"/>
                    <a:pt x="165" y="696"/>
                  </a:cubicBezTo>
                  <a:cubicBezTo>
                    <a:pt x="165" y="702"/>
                    <a:pt x="167" y="707"/>
                    <a:pt x="171" y="711"/>
                  </a:cubicBezTo>
                  <a:cubicBezTo>
                    <a:pt x="173" y="713"/>
                    <a:pt x="175" y="715"/>
                    <a:pt x="178" y="716"/>
                  </a:cubicBezTo>
                  <a:cubicBezTo>
                    <a:pt x="179" y="716"/>
                    <a:pt x="181" y="717"/>
                    <a:pt x="182" y="717"/>
                  </a:cubicBezTo>
                  <a:cubicBezTo>
                    <a:pt x="183" y="717"/>
                    <a:pt x="184" y="717"/>
                    <a:pt x="184" y="717"/>
                  </a:cubicBezTo>
                  <a:cubicBezTo>
                    <a:pt x="185" y="717"/>
                    <a:pt x="185" y="717"/>
                    <a:pt x="185" y="717"/>
                  </a:cubicBezTo>
                  <a:cubicBezTo>
                    <a:pt x="186" y="717"/>
                    <a:pt x="186" y="717"/>
                    <a:pt x="186" y="717"/>
                  </a:cubicBezTo>
                  <a:cubicBezTo>
                    <a:pt x="199" y="717"/>
                    <a:pt x="199" y="717"/>
                    <a:pt x="199" y="717"/>
                  </a:cubicBezTo>
                  <a:cubicBezTo>
                    <a:pt x="224" y="718"/>
                    <a:pt x="224" y="718"/>
                    <a:pt x="224" y="718"/>
                  </a:cubicBezTo>
                  <a:cubicBezTo>
                    <a:pt x="257" y="718"/>
                    <a:pt x="290" y="718"/>
                    <a:pt x="325" y="718"/>
                  </a:cubicBezTo>
                  <a:cubicBezTo>
                    <a:pt x="325" y="719"/>
                    <a:pt x="325" y="719"/>
                    <a:pt x="325" y="719"/>
                  </a:cubicBezTo>
                  <a:cubicBezTo>
                    <a:pt x="323" y="719"/>
                    <a:pt x="322" y="719"/>
                    <a:pt x="321" y="719"/>
                  </a:cubicBezTo>
                  <a:cubicBezTo>
                    <a:pt x="300" y="719"/>
                    <a:pt x="300" y="719"/>
                    <a:pt x="300" y="719"/>
                  </a:cubicBezTo>
                  <a:cubicBezTo>
                    <a:pt x="297" y="719"/>
                    <a:pt x="297" y="719"/>
                    <a:pt x="297" y="719"/>
                  </a:cubicBezTo>
                  <a:cubicBezTo>
                    <a:pt x="272" y="719"/>
                    <a:pt x="247" y="718"/>
                    <a:pt x="223" y="718"/>
                  </a:cubicBezTo>
                  <a:cubicBezTo>
                    <a:pt x="198" y="718"/>
                    <a:pt x="198" y="718"/>
                    <a:pt x="198" y="718"/>
                  </a:cubicBezTo>
                  <a:cubicBezTo>
                    <a:pt x="186" y="718"/>
                    <a:pt x="186" y="718"/>
                    <a:pt x="186" y="718"/>
                  </a:cubicBezTo>
                  <a:cubicBezTo>
                    <a:pt x="185" y="718"/>
                    <a:pt x="185" y="718"/>
                    <a:pt x="185" y="718"/>
                  </a:cubicBezTo>
                  <a:cubicBezTo>
                    <a:pt x="184" y="718"/>
                    <a:pt x="184" y="718"/>
                    <a:pt x="184" y="718"/>
                  </a:cubicBezTo>
                  <a:cubicBezTo>
                    <a:pt x="183" y="718"/>
                    <a:pt x="182" y="718"/>
                    <a:pt x="181" y="718"/>
                  </a:cubicBezTo>
                  <a:cubicBezTo>
                    <a:pt x="180" y="718"/>
                    <a:pt x="178" y="717"/>
                    <a:pt x="177" y="716"/>
                  </a:cubicBezTo>
                  <a:cubicBezTo>
                    <a:pt x="174" y="715"/>
                    <a:pt x="172" y="713"/>
                    <a:pt x="170" y="711"/>
                  </a:cubicBezTo>
                  <a:cubicBezTo>
                    <a:pt x="166" y="707"/>
                    <a:pt x="164" y="702"/>
                    <a:pt x="164" y="696"/>
                  </a:cubicBezTo>
                  <a:cubicBezTo>
                    <a:pt x="164" y="691"/>
                    <a:pt x="165" y="685"/>
                    <a:pt x="168" y="680"/>
                  </a:cubicBezTo>
                  <a:cubicBezTo>
                    <a:pt x="170" y="678"/>
                    <a:pt x="172" y="676"/>
                    <a:pt x="174" y="674"/>
                  </a:cubicBezTo>
                  <a:cubicBezTo>
                    <a:pt x="177" y="673"/>
                    <a:pt x="180" y="671"/>
                    <a:pt x="183" y="671"/>
                  </a:cubicBezTo>
                  <a:cubicBezTo>
                    <a:pt x="183" y="671"/>
                    <a:pt x="184" y="671"/>
                    <a:pt x="185" y="671"/>
                  </a:cubicBezTo>
                  <a:cubicBezTo>
                    <a:pt x="187" y="671"/>
                    <a:pt x="187" y="671"/>
                    <a:pt x="187" y="671"/>
                  </a:cubicBezTo>
                  <a:cubicBezTo>
                    <a:pt x="190" y="671"/>
                    <a:pt x="190" y="671"/>
                    <a:pt x="190" y="671"/>
                  </a:cubicBezTo>
                  <a:cubicBezTo>
                    <a:pt x="196" y="671"/>
                    <a:pt x="196" y="671"/>
                    <a:pt x="196" y="671"/>
                  </a:cubicBezTo>
                  <a:cubicBezTo>
                    <a:pt x="196" y="671"/>
                    <a:pt x="194" y="671"/>
                    <a:pt x="197" y="671"/>
                  </a:cubicBezTo>
                  <a:lnTo>
                    <a:pt x="190" y="672"/>
                  </a:lnTo>
                  <a:close/>
                  <a:moveTo>
                    <a:pt x="136" y="380"/>
                  </a:moveTo>
                  <a:cubicBezTo>
                    <a:pt x="135" y="376"/>
                    <a:pt x="135" y="371"/>
                    <a:pt x="136" y="368"/>
                  </a:cubicBezTo>
                  <a:cubicBezTo>
                    <a:pt x="137" y="364"/>
                    <a:pt x="139" y="361"/>
                    <a:pt x="143" y="359"/>
                  </a:cubicBezTo>
                  <a:cubicBezTo>
                    <a:pt x="146" y="356"/>
                    <a:pt x="150" y="355"/>
                    <a:pt x="154" y="354"/>
                  </a:cubicBezTo>
                  <a:cubicBezTo>
                    <a:pt x="158" y="354"/>
                    <a:pt x="162" y="355"/>
                    <a:pt x="166" y="357"/>
                  </a:cubicBezTo>
                  <a:cubicBezTo>
                    <a:pt x="170" y="359"/>
                    <a:pt x="174" y="362"/>
                    <a:pt x="177" y="366"/>
                  </a:cubicBezTo>
                  <a:cubicBezTo>
                    <a:pt x="180" y="369"/>
                    <a:pt x="183" y="373"/>
                    <a:pt x="185" y="377"/>
                  </a:cubicBezTo>
                  <a:cubicBezTo>
                    <a:pt x="188" y="384"/>
                    <a:pt x="188" y="384"/>
                    <a:pt x="188" y="384"/>
                  </a:cubicBezTo>
                  <a:cubicBezTo>
                    <a:pt x="194" y="396"/>
                    <a:pt x="194" y="396"/>
                    <a:pt x="194" y="396"/>
                  </a:cubicBezTo>
                  <a:cubicBezTo>
                    <a:pt x="196" y="395"/>
                    <a:pt x="198" y="394"/>
                    <a:pt x="200" y="393"/>
                  </a:cubicBezTo>
                  <a:cubicBezTo>
                    <a:pt x="201" y="393"/>
                    <a:pt x="201" y="392"/>
                    <a:pt x="202" y="392"/>
                  </a:cubicBezTo>
                  <a:cubicBezTo>
                    <a:pt x="203" y="391"/>
                    <a:pt x="204" y="391"/>
                    <a:pt x="205" y="390"/>
                  </a:cubicBezTo>
                  <a:cubicBezTo>
                    <a:pt x="207" y="389"/>
                    <a:pt x="207" y="389"/>
                    <a:pt x="207" y="389"/>
                  </a:cubicBezTo>
                  <a:cubicBezTo>
                    <a:pt x="209" y="388"/>
                    <a:pt x="209" y="388"/>
                    <a:pt x="209" y="388"/>
                  </a:cubicBezTo>
                  <a:cubicBezTo>
                    <a:pt x="210" y="387"/>
                    <a:pt x="211" y="386"/>
                    <a:pt x="213" y="386"/>
                  </a:cubicBezTo>
                  <a:cubicBezTo>
                    <a:pt x="217" y="383"/>
                    <a:pt x="221" y="380"/>
                    <a:pt x="225" y="376"/>
                  </a:cubicBezTo>
                  <a:cubicBezTo>
                    <a:pt x="229" y="373"/>
                    <a:pt x="233" y="369"/>
                    <a:pt x="237" y="366"/>
                  </a:cubicBezTo>
                  <a:cubicBezTo>
                    <a:pt x="239" y="364"/>
                    <a:pt x="240" y="362"/>
                    <a:pt x="242" y="360"/>
                  </a:cubicBezTo>
                  <a:cubicBezTo>
                    <a:pt x="244" y="358"/>
                    <a:pt x="244" y="358"/>
                    <a:pt x="244" y="358"/>
                  </a:cubicBezTo>
                  <a:cubicBezTo>
                    <a:pt x="246" y="356"/>
                    <a:pt x="246" y="356"/>
                    <a:pt x="246" y="356"/>
                  </a:cubicBezTo>
                  <a:cubicBezTo>
                    <a:pt x="247" y="354"/>
                    <a:pt x="249" y="353"/>
                    <a:pt x="250" y="351"/>
                  </a:cubicBezTo>
                  <a:cubicBezTo>
                    <a:pt x="249" y="349"/>
                    <a:pt x="247" y="348"/>
                    <a:pt x="246" y="346"/>
                  </a:cubicBezTo>
                  <a:cubicBezTo>
                    <a:pt x="245" y="345"/>
                    <a:pt x="245" y="345"/>
                    <a:pt x="245" y="345"/>
                  </a:cubicBezTo>
                  <a:cubicBezTo>
                    <a:pt x="245" y="344"/>
                    <a:pt x="245" y="344"/>
                    <a:pt x="245" y="344"/>
                  </a:cubicBezTo>
                  <a:cubicBezTo>
                    <a:pt x="245" y="343"/>
                    <a:pt x="244" y="343"/>
                    <a:pt x="244" y="342"/>
                  </a:cubicBezTo>
                  <a:cubicBezTo>
                    <a:pt x="243" y="340"/>
                    <a:pt x="242" y="338"/>
                    <a:pt x="242" y="336"/>
                  </a:cubicBezTo>
                  <a:cubicBezTo>
                    <a:pt x="242" y="335"/>
                    <a:pt x="241" y="334"/>
                    <a:pt x="241" y="333"/>
                  </a:cubicBezTo>
                  <a:cubicBezTo>
                    <a:pt x="241" y="332"/>
                    <a:pt x="241" y="332"/>
                    <a:pt x="241" y="331"/>
                  </a:cubicBezTo>
                  <a:cubicBezTo>
                    <a:pt x="241" y="331"/>
                    <a:pt x="241" y="330"/>
                    <a:pt x="241" y="330"/>
                  </a:cubicBezTo>
                  <a:cubicBezTo>
                    <a:pt x="241" y="328"/>
                    <a:pt x="241" y="325"/>
                    <a:pt x="241" y="323"/>
                  </a:cubicBezTo>
                  <a:cubicBezTo>
                    <a:pt x="242" y="314"/>
                    <a:pt x="246" y="306"/>
                    <a:pt x="251" y="298"/>
                  </a:cubicBezTo>
                  <a:cubicBezTo>
                    <a:pt x="253" y="295"/>
                    <a:pt x="256" y="291"/>
                    <a:pt x="260" y="289"/>
                  </a:cubicBezTo>
                  <a:cubicBezTo>
                    <a:pt x="263" y="287"/>
                    <a:pt x="267" y="286"/>
                    <a:pt x="271" y="286"/>
                  </a:cubicBezTo>
                  <a:cubicBezTo>
                    <a:pt x="274" y="287"/>
                    <a:pt x="278" y="288"/>
                    <a:pt x="281" y="291"/>
                  </a:cubicBezTo>
                  <a:cubicBezTo>
                    <a:pt x="285" y="293"/>
                    <a:pt x="287" y="297"/>
                    <a:pt x="288" y="300"/>
                  </a:cubicBezTo>
                  <a:cubicBezTo>
                    <a:pt x="291" y="307"/>
                    <a:pt x="288" y="316"/>
                    <a:pt x="284" y="324"/>
                  </a:cubicBezTo>
                  <a:cubicBezTo>
                    <a:pt x="282" y="328"/>
                    <a:pt x="279" y="332"/>
                    <a:pt x="276" y="335"/>
                  </a:cubicBezTo>
                  <a:cubicBezTo>
                    <a:pt x="275" y="337"/>
                    <a:pt x="275" y="337"/>
                    <a:pt x="275" y="337"/>
                  </a:cubicBezTo>
                  <a:cubicBezTo>
                    <a:pt x="273" y="339"/>
                    <a:pt x="273" y="339"/>
                    <a:pt x="273" y="339"/>
                  </a:cubicBezTo>
                  <a:cubicBezTo>
                    <a:pt x="269" y="344"/>
                    <a:pt x="269" y="344"/>
                    <a:pt x="269" y="344"/>
                  </a:cubicBezTo>
                  <a:cubicBezTo>
                    <a:pt x="268" y="346"/>
                    <a:pt x="267" y="347"/>
                    <a:pt x="267" y="349"/>
                  </a:cubicBezTo>
                  <a:cubicBezTo>
                    <a:pt x="267" y="349"/>
                    <a:pt x="267" y="350"/>
                    <a:pt x="267" y="350"/>
                  </a:cubicBezTo>
                  <a:cubicBezTo>
                    <a:pt x="267" y="351"/>
                    <a:pt x="267" y="351"/>
                    <a:pt x="267" y="351"/>
                  </a:cubicBezTo>
                  <a:cubicBezTo>
                    <a:pt x="267" y="351"/>
                    <a:pt x="267" y="351"/>
                    <a:pt x="268" y="351"/>
                  </a:cubicBezTo>
                  <a:cubicBezTo>
                    <a:pt x="268" y="352"/>
                    <a:pt x="268" y="352"/>
                    <a:pt x="268" y="352"/>
                  </a:cubicBezTo>
                  <a:cubicBezTo>
                    <a:pt x="268" y="352"/>
                    <a:pt x="269" y="353"/>
                    <a:pt x="270" y="353"/>
                  </a:cubicBezTo>
                  <a:cubicBezTo>
                    <a:pt x="270" y="354"/>
                    <a:pt x="271" y="354"/>
                    <a:pt x="272" y="354"/>
                  </a:cubicBezTo>
                  <a:cubicBezTo>
                    <a:pt x="274" y="355"/>
                    <a:pt x="276" y="356"/>
                    <a:pt x="277" y="356"/>
                  </a:cubicBezTo>
                  <a:cubicBezTo>
                    <a:pt x="278" y="356"/>
                    <a:pt x="279" y="357"/>
                    <a:pt x="280" y="357"/>
                  </a:cubicBezTo>
                  <a:cubicBezTo>
                    <a:pt x="283" y="357"/>
                    <a:pt x="283" y="357"/>
                    <a:pt x="283" y="357"/>
                  </a:cubicBezTo>
                  <a:cubicBezTo>
                    <a:pt x="285" y="358"/>
                    <a:pt x="286" y="358"/>
                    <a:pt x="287" y="358"/>
                  </a:cubicBezTo>
                  <a:cubicBezTo>
                    <a:pt x="292" y="359"/>
                    <a:pt x="297" y="359"/>
                    <a:pt x="303" y="359"/>
                  </a:cubicBezTo>
                  <a:cubicBezTo>
                    <a:pt x="308" y="359"/>
                    <a:pt x="313" y="359"/>
                    <a:pt x="318" y="358"/>
                  </a:cubicBezTo>
                  <a:cubicBezTo>
                    <a:pt x="321" y="357"/>
                    <a:pt x="323" y="356"/>
                    <a:pt x="326" y="355"/>
                  </a:cubicBezTo>
                  <a:cubicBezTo>
                    <a:pt x="327" y="355"/>
                    <a:pt x="327" y="355"/>
                    <a:pt x="327" y="355"/>
                  </a:cubicBezTo>
                  <a:cubicBezTo>
                    <a:pt x="328" y="355"/>
                    <a:pt x="328" y="355"/>
                    <a:pt x="328" y="355"/>
                  </a:cubicBezTo>
                  <a:cubicBezTo>
                    <a:pt x="331" y="353"/>
                    <a:pt x="331" y="353"/>
                    <a:pt x="331" y="353"/>
                  </a:cubicBezTo>
                  <a:cubicBezTo>
                    <a:pt x="333" y="353"/>
                    <a:pt x="335" y="352"/>
                    <a:pt x="337" y="351"/>
                  </a:cubicBezTo>
                  <a:cubicBezTo>
                    <a:pt x="336" y="348"/>
                    <a:pt x="336" y="345"/>
                    <a:pt x="335" y="342"/>
                  </a:cubicBezTo>
                  <a:cubicBezTo>
                    <a:pt x="335" y="340"/>
                    <a:pt x="335" y="340"/>
                    <a:pt x="335" y="340"/>
                  </a:cubicBezTo>
                  <a:cubicBezTo>
                    <a:pt x="335" y="339"/>
                    <a:pt x="335" y="339"/>
                    <a:pt x="335" y="339"/>
                  </a:cubicBezTo>
                  <a:cubicBezTo>
                    <a:pt x="334" y="337"/>
                    <a:pt x="334" y="337"/>
                    <a:pt x="334" y="337"/>
                  </a:cubicBezTo>
                  <a:cubicBezTo>
                    <a:pt x="334" y="333"/>
                    <a:pt x="334" y="330"/>
                    <a:pt x="334" y="327"/>
                  </a:cubicBezTo>
                  <a:cubicBezTo>
                    <a:pt x="334" y="320"/>
                    <a:pt x="336" y="314"/>
                    <a:pt x="339" y="309"/>
                  </a:cubicBezTo>
                  <a:cubicBezTo>
                    <a:pt x="340" y="307"/>
                    <a:pt x="342" y="304"/>
                    <a:pt x="345" y="302"/>
                  </a:cubicBezTo>
                  <a:cubicBezTo>
                    <a:pt x="346" y="301"/>
                    <a:pt x="347" y="300"/>
                    <a:pt x="348" y="299"/>
                  </a:cubicBezTo>
                  <a:cubicBezTo>
                    <a:pt x="349" y="298"/>
                    <a:pt x="350" y="297"/>
                    <a:pt x="352" y="297"/>
                  </a:cubicBezTo>
                  <a:cubicBezTo>
                    <a:pt x="357" y="294"/>
                    <a:pt x="363" y="294"/>
                    <a:pt x="367" y="296"/>
                  </a:cubicBezTo>
                  <a:cubicBezTo>
                    <a:pt x="369" y="296"/>
                    <a:pt x="370" y="297"/>
                    <a:pt x="371" y="297"/>
                  </a:cubicBezTo>
                  <a:cubicBezTo>
                    <a:pt x="371" y="298"/>
                    <a:pt x="372" y="298"/>
                    <a:pt x="372" y="299"/>
                  </a:cubicBezTo>
                  <a:cubicBezTo>
                    <a:pt x="373" y="299"/>
                    <a:pt x="373" y="300"/>
                    <a:pt x="374" y="300"/>
                  </a:cubicBezTo>
                  <a:cubicBezTo>
                    <a:pt x="375" y="303"/>
                    <a:pt x="377" y="305"/>
                    <a:pt x="378" y="308"/>
                  </a:cubicBezTo>
                  <a:cubicBezTo>
                    <a:pt x="380" y="313"/>
                    <a:pt x="380" y="319"/>
                    <a:pt x="378" y="325"/>
                  </a:cubicBezTo>
                  <a:cubicBezTo>
                    <a:pt x="376" y="330"/>
                    <a:pt x="372" y="336"/>
                    <a:pt x="367" y="340"/>
                  </a:cubicBezTo>
                  <a:cubicBezTo>
                    <a:pt x="365" y="343"/>
                    <a:pt x="363" y="345"/>
                    <a:pt x="360" y="347"/>
                  </a:cubicBezTo>
                  <a:cubicBezTo>
                    <a:pt x="359" y="347"/>
                    <a:pt x="359" y="348"/>
                    <a:pt x="358" y="348"/>
                  </a:cubicBezTo>
                  <a:cubicBezTo>
                    <a:pt x="357" y="349"/>
                    <a:pt x="357" y="349"/>
                    <a:pt x="357" y="349"/>
                  </a:cubicBezTo>
                  <a:cubicBezTo>
                    <a:pt x="356" y="350"/>
                    <a:pt x="356" y="350"/>
                    <a:pt x="356" y="350"/>
                  </a:cubicBezTo>
                  <a:cubicBezTo>
                    <a:pt x="353" y="352"/>
                    <a:pt x="351" y="353"/>
                    <a:pt x="348" y="355"/>
                  </a:cubicBezTo>
                  <a:cubicBezTo>
                    <a:pt x="349" y="357"/>
                    <a:pt x="349" y="359"/>
                    <a:pt x="350" y="361"/>
                  </a:cubicBezTo>
                  <a:cubicBezTo>
                    <a:pt x="350" y="362"/>
                    <a:pt x="351" y="363"/>
                    <a:pt x="351" y="364"/>
                  </a:cubicBezTo>
                  <a:cubicBezTo>
                    <a:pt x="352" y="366"/>
                    <a:pt x="352" y="366"/>
                    <a:pt x="352" y="366"/>
                  </a:cubicBezTo>
                  <a:cubicBezTo>
                    <a:pt x="353" y="369"/>
                    <a:pt x="354" y="371"/>
                    <a:pt x="356" y="373"/>
                  </a:cubicBezTo>
                  <a:cubicBezTo>
                    <a:pt x="358" y="378"/>
                    <a:pt x="361" y="382"/>
                    <a:pt x="364" y="387"/>
                  </a:cubicBezTo>
                  <a:cubicBezTo>
                    <a:pt x="367" y="391"/>
                    <a:pt x="371" y="395"/>
                    <a:pt x="375" y="398"/>
                  </a:cubicBezTo>
                  <a:cubicBezTo>
                    <a:pt x="376" y="399"/>
                    <a:pt x="377" y="400"/>
                    <a:pt x="378" y="400"/>
                  </a:cubicBezTo>
                  <a:cubicBezTo>
                    <a:pt x="379" y="401"/>
                    <a:pt x="379" y="401"/>
                    <a:pt x="380" y="402"/>
                  </a:cubicBezTo>
                  <a:cubicBezTo>
                    <a:pt x="381" y="402"/>
                    <a:pt x="381" y="402"/>
                    <a:pt x="381" y="402"/>
                  </a:cubicBezTo>
                  <a:cubicBezTo>
                    <a:pt x="381" y="402"/>
                    <a:pt x="381" y="402"/>
                    <a:pt x="381" y="402"/>
                  </a:cubicBezTo>
                  <a:cubicBezTo>
                    <a:pt x="383" y="403"/>
                    <a:pt x="383" y="403"/>
                    <a:pt x="383" y="403"/>
                  </a:cubicBezTo>
                  <a:cubicBezTo>
                    <a:pt x="384" y="404"/>
                    <a:pt x="386" y="405"/>
                    <a:pt x="388" y="406"/>
                  </a:cubicBezTo>
                  <a:cubicBezTo>
                    <a:pt x="391" y="407"/>
                    <a:pt x="391" y="407"/>
                    <a:pt x="391" y="407"/>
                  </a:cubicBezTo>
                  <a:cubicBezTo>
                    <a:pt x="392" y="408"/>
                    <a:pt x="392" y="408"/>
                    <a:pt x="392" y="408"/>
                  </a:cubicBezTo>
                  <a:cubicBezTo>
                    <a:pt x="393" y="408"/>
                    <a:pt x="393" y="408"/>
                    <a:pt x="394" y="408"/>
                  </a:cubicBezTo>
                  <a:cubicBezTo>
                    <a:pt x="401" y="393"/>
                    <a:pt x="401" y="393"/>
                    <a:pt x="401" y="393"/>
                  </a:cubicBezTo>
                  <a:cubicBezTo>
                    <a:pt x="406" y="383"/>
                    <a:pt x="406" y="383"/>
                    <a:pt x="406" y="383"/>
                  </a:cubicBezTo>
                  <a:cubicBezTo>
                    <a:pt x="408" y="379"/>
                    <a:pt x="408" y="379"/>
                    <a:pt x="408" y="379"/>
                  </a:cubicBezTo>
                  <a:cubicBezTo>
                    <a:pt x="409" y="378"/>
                    <a:pt x="409" y="378"/>
                    <a:pt x="409" y="378"/>
                  </a:cubicBezTo>
                  <a:cubicBezTo>
                    <a:pt x="409" y="377"/>
                    <a:pt x="409" y="377"/>
                    <a:pt x="409" y="377"/>
                  </a:cubicBezTo>
                  <a:cubicBezTo>
                    <a:pt x="410" y="376"/>
                    <a:pt x="410" y="375"/>
                    <a:pt x="411" y="375"/>
                  </a:cubicBezTo>
                  <a:cubicBezTo>
                    <a:pt x="413" y="372"/>
                    <a:pt x="415" y="370"/>
                    <a:pt x="417" y="367"/>
                  </a:cubicBezTo>
                  <a:cubicBezTo>
                    <a:pt x="420" y="365"/>
                    <a:pt x="422" y="363"/>
                    <a:pt x="425" y="362"/>
                  </a:cubicBezTo>
                  <a:cubicBezTo>
                    <a:pt x="426" y="361"/>
                    <a:pt x="427" y="361"/>
                    <a:pt x="429" y="361"/>
                  </a:cubicBezTo>
                  <a:cubicBezTo>
                    <a:pt x="430" y="361"/>
                    <a:pt x="431" y="361"/>
                    <a:pt x="432" y="361"/>
                  </a:cubicBezTo>
                  <a:cubicBezTo>
                    <a:pt x="437" y="362"/>
                    <a:pt x="441" y="366"/>
                    <a:pt x="444" y="372"/>
                  </a:cubicBezTo>
                  <a:cubicBezTo>
                    <a:pt x="446" y="377"/>
                    <a:pt x="447" y="384"/>
                    <a:pt x="446" y="390"/>
                  </a:cubicBezTo>
                  <a:cubicBezTo>
                    <a:pt x="445" y="393"/>
                    <a:pt x="445" y="396"/>
                    <a:pt x="443" y="399"/>
                  </a:cubicBezTo>
                  <a:cubicBezTo>
                    <a:pt x="442" y="402"/>
                    <a:pt x="440" y="405"/>
                    <a:pt x="438" y="407"/>
                  </a:cubicBezTo>
                  <a:cubicBezTo>
                    <a:pt x="434" y="411"/>
                    <a:pt x="429" y="415"/>
                    <a:pt x="423" y="417"/>
                  </a:cubicBezTo>
                  <a:cubicBezTo>
                    <a:pt x="420" y="418"/>
                    <a:pt x="416" y="418"/>
                    <a:pt x="413" y="418"/>
                  </a:cubicBezTo>
                  <a:cubicBezTo>
                    <a:pt x="411" y="418"/>
                    <a:pt x="410" y="419"/>
                    <a:pt x="408" y="419"/>
                  </a:cubicBezTo>
                  <a:cubicBezTo>
                    <a:pt x="407" y="418"/>
                    <a:pt x="407" y="418"/>
                    <a:pt x="407" y="418"/>
                  </a:cubicBezTo>
                  <a:cubicBezTo>
                    <a:pt x="407" y="418"/>
                    <a:pt x="406" y="418"/>
                    <a:pt x="406" y="418"/>
                  </a:cubicBezTo>
                  <a:cubicBezTo>
                    <a:pt x="405" y="418"/>
                    <a:pt x="404" y="418"/>
                    <a:pt x="404" y="418"/>
                  </a:cubicBezTo>
                  <a:cubicBezTo>
                    <a:pt x="399" y="418"/>
                    <a:pt x="399" y="418"/>
                    <a:pt x="399" y="418"/>
                  </a:cubicBezTo>
                  <a:cubicBezTo>
                    <a:pt x="398" y="419"/>
                    <a:pt x="397" y="421"/>
                    <a:pt x="397" y="423"/>
                  </a:cubicBezTo>
                  <a:cubicBezTo>
                    <a:pt x="395" y="427"/>
                    <a:pt x="395" y="427"/>
                    <a:pt x="395" y="427"/>
                  </a:cubicBezTo>
                  <a:cubicBezTo>
                    <a:pt x="392" y="432"/>
                    <a:pt x="392" y="432"/>
                    <a:pt x="392" y="432"/>
                  </a:cubicBezTo>
                  <a:cubicBezTo>
                    <a:pt x="387" y="443"/>
                    <a:pt x="387" y="443"/>
                    <a:pt x="387" y="443"/>
                  </a:cubicBezTo>
                  <a:cubicBezTo>
                    <a:pt x="384" y="451"/>
                    <a:pt x="381" y="458"/>
                    <a:pt x="378" y="465"/>
                  </a:cubicBezTo>
                  <a:cubicBezTo>
                    <a:pt x="372" y="480"/>
                    <a:pt x="367" y="495"/>
                    <a:pt x="361" y="510"/>
                  </a:cubicBezTo>
                  <a:cubicBezTo>
                    <a:pt x="351" y="539"/>
                    <a:pt x="341" y="570"/>
                    <a:pt x="332" y="600"/>
                  </a:cubicBezTo>
                  <a:cubicBezTo>
                    <a:pt x="327" y="617"/>
                    <a:pt x="327" y="617"/>
                    <a:pt x="327" y="617"/>
                  </a:cubicBezTo>
                  <a:cubicBezTo>
                    <a:pt x="326" y="622"/>
                    <a:pt x="326" y="622"/>
                    <a:pt x="326" y="622"/>
                  </a:cubicBezTo>
                  <a:cubicBezTo>
                    <a:pt x="325" y="622"/>
                    <a:pt x="325" y="622"/>
                    <a:pt x="325" y="622"/>
                  </a:cubicBezTo>
                  <a:cubicBezTo>
                    <a:pt x="330" y="603"/>
                    <a:pt x="330" y="603"/>
                    <a:pt x="330" y="603"/>
                  </a:cubicBezTo>
                  <a:cubicBezTo>
                    <a:pt x="334" y="592"/>
                    <a:pt x="334" y="592"/>
                    <a:pt x="334" y="592"/>
                  </a:cubicBezTo>
                  <a:cubicBezTo>
                    <a:pt x="342" y="563"/>
                    <a:pt x="352" y="534"/>
                    <a:pt x="362" y="506"/>
                  </a:cubicBezTo>
                  <a:cubicBezTo>
                    <a:pt x="367" y="491"/>
                    <a:pt x="373" y="477"/>
                    <a:pt x="378" y="463"/>
                  </a:cubicBezTo>
                  <a:cubicBezTo>
                    <a:pt x="381" y="456"/>
                    <a:pt x="384" y="449"/>
                    <a:pt x="387" y="442"/>
                  </a:cubicBezTo>
                  <a:cubicBezTo>
                    <a:pt x="392" y="432"/>
                    <a:pt x="392" y="432"/>
                    <a:pt x="392" y="432"/>
                  </a:cubicBezTo>
                  <a:cubicBezTo>
                    <a:pt x="394" y="426"/>
                    <a:pt x="394" y="426"/>
                    <a:pt x="394" y="426"/>
                  </a:cubicBezTo>
                  <a:cubicBezTo>
                    <a:pt x="398" y="417"/>
                    <a:pt x="398" y="417"/>
                    <a:pt x="398" y="417"/>
                  </a:cubicBezTo>
                  <a:cubicBezTo>
                    <a:pt x="403" y="418"/>
                    <a:pt x="403" y="418"/>
                    <a:pt x="403" y="418"/>
                  </a:cubicBezTo>
                  <a:cubicBezTo>
                    <a:pt x="404" y="418"/>
                    <a:pt x="405" y="418"/>
                    <a:pt x="406" y="418"/>
                  </a:cubicBezTo>
                  <a:cubicBezTo>
                    <a:pt x="406" y="418"/>
                    <a:pt x="407" y="418"/>
                    <a:pt x="407" y="418"/>
                  </a:cubicBezTo>
                  <a:cubicBezTo>
                    <a:pt x="408" y="418"/>
                    <a:pt x="408" y="418"/>
                    <a:pt x="408" y="418"/>
                  </a:cubicBezTo>
                  <a:cubicBezTo>
                    <a:pt x="410" y="418"/>
                    <a:pt x="411" y="418"/>
                    <a:pt x="413" y="418"/>
                  </a:cubicBezTo>
                  <a:cubicBezTo>
                    <a:pt x="416" y="417"/>
                    <a:pt x="419" y="417"/>
                    <a:pt x="422" y="416"/>
                  </a:cubicBezTo>
                  <a:cubicBezTo>
                    <a:pt x="428" y="414"/>
                    <a:pt x="434" y="411"/>
                    <a:pt x="438" y="406"/>
                  </a:cubicBezTo>
                  <a:cubicBezTo>
                    <a:pt x="440" y="404"/>
                    <a:pt x="442" y="402"/>
                    <a:pt x="443" y="399"/>
                  </a:cubicBezTo>
                  <a:cubicBezTo>
                    <a:pt x="444" y="396"/>
                    <a:pt x="445" y="393"/>
                    <a:pt x="445" y="390"/>
                  </a:cubicBezTo>
                  <a:cubicBezTo>
                    <a:pt x="446" y="384"/>
                    <a:pt x="446" y="377"/>
                    <a:pt x="443" y="372"/>
                  </a:cubicBezTo>
                  <a:cubicBezTo>
                    <a:pt x="441" y="367"/>
                    <a:pt x="436" y="362"/>
                    <a:pt x="432" y="362"/>
                  </a:cubicBezTo>
                  <a:cubicBezTo>
                    <a:pt x="431" y="362"/>
                    <a:pt x="431" y="362"/>
                    <a:pt x="430" y="361"/>
                  </a:cubicBezTo>
                  <a:cubicBezTo>
                    <a:pt x="430" y="361"/>
                    <a:pt x="429" y="362"/>
                    <a:pt x="429" y="362"/>
                  </a:cubicBezTo>
                  <a:cubicBezTo>
                    <a:pt x="428" y="362"/>
                    <a:pt x="426" y="362"/>
                    <a:pt x="425" y="363"/>
                  </a:cubicBezTo>
                  <a:cubicBezTo>
                    <a:pt x="423" y="364"/>
                    <a:pt x="420" y="366"/>
                    <a:pt x="418" y="368"/>
                  </a:cubicBezTo>
                  <a:cubicBezTo>
                    <a:pt x="415" y="370"/>
                    <a:pt x="413" y="373"/>
                    <a:pt x="411" y="375"/>
                  </a:cubicBezTo>
                  <a:cubicBezTo>
                    <a:pt x="411" y="376"/>
                    <a:pt x="410" y="377"/>
                    <a:pt x="410" y="377"/>
                  </a:cubicBezTo>
                  <a:cubicBezTo>
                    <a:pt x="409" y="378"/>
                    <a:pt x="409" y="378"/>
                    <a:pt x="409" y="378"/>
                  </a:cubicBezTo>
                  <a:cubicBezTo>
                    <a:pt x="409" y="379"/>
                    <a:pt x="409" y="379"/>
                    <a:pt x="409" y="379"/>
                  </a:cubicBezTo>
                  <a:cubicBezTo>
                    <a:pt x="406" y="384"/>
                    <a:pt x="406" y="384"/>
                    <a:pt x="406" y="384"/>
                  </a:cubicBezTo>
                  <a:cubicBezTo>
                    <a:pt x="402" y="394"/>
                    <a:pt x="402" y="394"/>
                    <a:pt x="402" y="394"/>
                  </a:cubicBezTo>
                  <a:cubicBezTo>
                    <a:pt x="394" y="409"/>
                    <a:pt x="394" y="409"/>
                    <a:pt x="394" y="409"/>
                  </a:cubicBezTo>
                  <a:cubicBezTo>
                    <a:pt x="394" y="409"/>
                    <a:pt x="393" y="409"/>
                    <a:pt x="393" y="409"/>
                  </a:cubicBezTo>
                  <a:cubicBezTo>
                    <a:pt x="391" y="408"/>
                    <a:pt x="391" y="408"/>
                    <a:pt x="391" y="408"/>
                  </a:cubicBezTo>
                  <a:cubicBezTo>
                    <a:pt x="388" y="407"/>
                    <a:pt x="388" y="407"/>
                    <a:pt x="388" y="407"/>
                  </a:cubicBezTo>
                  <a:cubicBezTo>
                    <a:pt x="386" y="406"/>
                    <a:pt x="384" y="405"/>
                    <a:pt x="382" y="404"/>
                  </a:cubicBezTo>
                  <a:cubicBezTo>
                    <a:pt x="381" y="403"/>
                    <a:pt x="381" y="403"/>
                    <a:pt x="381" y="403"/>
                  </a:cubicBezTo>
                  <a:cubicBezTo>
                    <a:pt x="380" y="403"/>
                    <a:pt x="380" y="403"/>
                    <a:pt x="380" y="403"/>
                  </a:cubicBezTo>
                  <a:cubicBezTo>
                    <a:pt x="380" y="402"/>
                    <a:pt x="380" y="402"/>
                    <a:pt x="380" y="402"/>
                  </a:cubicBezTo>
                  <a:cubicBezTo>
                    <a:pt x="379" y="402"/>
                    <a:pt x="378" y="402"/>
                    <a:pt x="378" y="401"/>
                  </a:cubicBezTo>
                  <a:cubicBezTo>
                    <a:pt x="377" y="400"/>
                    <a:pt x="376" y="400"/>
                    <a:pt x="375" y="399"/>
                  </a:cubicBezTo>
                  <a:cubicBezTo>
                    <a:pt x="370" y="395"/>
                    <a:pt x="367" y="391"/>
                    <a:pt x="363" y="387"/>
                  </a:cubicBezTo>
                  <a:cubicBezTo>
                    <a:pt x="360" y="383"/>
                    <a:pt x="357" y="378"/>
                    <a:pt x="355" y="374"/>
                  </a:cubicBezTo>
                  <a:cubicBezTo>
                    <a:pt x="354" y="371"/>
                    <a:pt x="352" y="369"/>
                    <a:pt x="351" y="367"/>
                  </a:cubicBezTo>
                  <a:cubicBezTo>
                    <a:pt x="351" y="366"/>
                    <a:pt x="351" y="366"/>
                    <a:pt x="351" y="366"/>
                  </a:cubicBezTo>
                  <a:cubicBezTo>
                    <a:pt x="350" y="364"/>
                    <a:pt x="350" y="364"/>
                    <a:pt x="350" y="364"/>
                  </a:cubicBezTo>
                  <a:cubicBezTo>
                    <a:pt x="350" y="363"/>
                    <a:pt x="350" y="362"/>
                    <a:pt x="349" y="361"/>
                  </a:cubicBezTo>
                  <a:cubicBezTo>
                    <a:pt x="348" y="359"/>
                    <a:pt x="348" y="357"/>
                    <a:pt x="347" y="355"/>
                  </a:cubicBezTo>
                  <a:cubicBezTo>
                    <a:pt x="350" y="353"/>
                    <a:pt x="352" y="351"/>
                    <a:pt x="355" y="349"/>
                  </a:cubicBezTo>
                  <a:cubicBezTo>
                    <a:pt x="357" y="348"/>
                    <a:pt x="357" y="348"/>
                    <a:pt x="357" y="348"/>
                  </a:cubicBezTo>
                  <a:cubicBezTo>
                    <a:pt x="358" y="348"/>
                    <a:pt x="358" y="348"/>
                    <a:pt x="358" y="348"/>
                  </a:cubicBezTo>
                  <a:cubicBezTo>
                    <a:pt x="358" y="347"/>
                    <a:pt x="359" y="347"/>
                    <a:pt x="359" y="346"/>
                  </a:cubicBezTo>
                  <a:cubicBezTo>
                    <a:pt x="362" y="344"/>
                    <a:pt x="364" y="342"/>
                    <a:pt x="367" y="340"/>
                  </a:cubicBezTo>
                  <a:cubicBezTo>
                    <a:pt x="371" y="335"/>
                    <a:pt x="375" y="330"/>
                    <a:pt x="377" y="325"/>
                  </a:cubicBezTo>
                  <a:cubicBezTo>
                    <a:pt x="379" y="319"/>
                    <a:pt x="379" y="313"/>
                    <a:pt x="377" y="308"/>
                  </a:cubicBezTo>
                  <a:cubicBezTo>
                    <a:pt x="376" y="306"/>
                    <a:pt x="375" y="303"/>
                    <a:pt x="373" y="301"/>
                  </a:cubicBezTo>
                  <a:cubicBezTo>
                    <a:pt x="372" y="301"/>
                    <a:pt x="372" y="300"/>
                    <a:pt x="371" y="299"/>
                  </a:cubicBezTo>
                  <a:cubicBezTo>
                    <a:pt x="371" y="299"/>
                    <a:pt x="371" y="299"/>
                    <a:pt x="370" y="298"/>
                  </a:cubicBezTo>
                  <a:cubicBezTo>
                    <a:pt x="369" y="297"/>
                    <a:pt x="368" y="297"/>
                    <a:pt x="367" y="296"/>
                  </a:cubicBezTo>
                  <a:cubicBezTo>
                    <a:pt x="363" y="295"/>
                    <a:pt x="357" y="295"/>
                    <a:pt x="352" y="298"/>
                  </a:cubicBezTo>
                  <a:cubicBezTo>
                    <a:pt x="351" y="298"/>
                    <a:pt x="350" y="299"/>
                    <a:pt x="349" y="300"/>
                  </a:cubicBezTo>
                  <a:cubicBezTo>
                    <a:pt x="347" y="301"/>
                    <a:pt x="346" y="302"/>
                    <a:pt x="345" y="303"/>
                  </a:cubicBezTo>
                  <a:cubicBezTo>
                    <a:pt x="343" y="305"/>
                    <a:pt x="341" y="307"/>
                    <a:pt x="340" y="310"/>
                  </a:cubicBezTo>
                  <a:cubicBezTo>
                    <a:pt x="337" y="315"/>
                    <a:pt x="335" y="321"/>
                    <a:pt x="335" y="327"/>
                  </a:cubicBezTo>
                  <a:cubicBezTo>
                    <a:pt x="335" y="330"/>
                    <a:pt x="335" y="333"/>
                    <a:pt x="335" y="337"/>
                  </a:cubicBezTo>
                  <a:cubicBezTo>
                    <a:pt x="336" y="339"/>
                    <a:pt x="336" y="339"/>
                    <a:pt x="336" y="339"/>
                  </a:cubicBezTo>
                  <a:cubicBezTo>
                    <a:pt x="336" y="340"/>
                    <a:pt x="336" y="340"/>
                    <a:pt x="336" y="340"/>
                  </a:cubicBezTo>
                  <a:cubicBezTo>
                    <a:pt x="336" y="342"/>
                    <a:pt x="336" y="342"/>
                    <a:pt x="336" y="342"/>
                  </a:cubicBezTo>
                  <a:cubicBezTo>
                    <a:pt x="336" y="343"/>
                    <a:pt x="336" y="343"/>
                    <a:pt x="336" y="343"/>
                  </a:cubicBezTo>
                  <a:cubicBezTo>
                    <a:pt x="337" y="344"/>
                    <a:pt x="337" y="344"/>
                    <a:pt x="337" y="344"/>
                  </a:cubicBezTo>
                  <a:cubicBezTo>
                    <a:pt x="337" y="347"/>
                    <a:pt x="337" y="347"/>
                    <a:pt x="337" y="347"/>
                  </a:cubicBezTo>
                  <a:cubicBezTo>
                    <a:pt x="338" y="351"/>
                    <a:pt x="338" y="351"/>
                    <a:pt x="338" y="351"/>
                  </a:cubicBezTo>
                  <a:cubicBezTo>
                    <a:pt x="336" y="352"/>
                    <a:pt x="334" y="353"/>
                    <a:pt x="332" y="354"/>
                  </a:cubicBezTo>
                  <a:cubicBezTo>
                    <a:pt x="331" y="355"/>
                    <a:pt x="330" y="355"/>
                    <a:pt x="329" y="355"/>
                  </a:cubicBezTo>
                  <a:cubicBezTo>
                    <a:pt x="328" y="356"/>
                    <a:pt x="328" y="356"/>
                    <a:pt x="328" y="356"/>
                  </a:cubicBezTo>
                  <a:cubicBezTo>
                    <a:pt x="326" y="356"/>
                    <a:pt x="326" y="356"/>
                    <a:pt x="326" y="356"/>
                  </a:cubicBezTo>
                  <a:cubicBezTo>
                    <a:pt x="324" y="357"/>
                    <a:pt x="321" y="358"/>
                    <a:pt x="318" y="359"/>
                  </a:cubicBezTo>
                  <a:cubicBezTo>
                    <a:pt x="313" y="360"/>
                    <a:pt x="308" y="360"/>
                    <a:pt x="303" y="360"/>
                  </a:cubicBezTo>
                  <a:cubicBezTo>
                    <a:pt x="297" y="360"/>
                    <a:pt x="292" y="360"/>
                    <a:pt x="287" y="359"/>
                  </a:cubicBezTo>
                  <a:cubicBezTo>
                    <a:pt x="286" y="359"/>
                    <a:pt x="284" y="359"/>
                    <a:pt x="283" y="358"/>
                  </a:cubicBezTo>
                  <a:cubicBezTo>
                    <a:pt x="282" y="358"/>
                    <a:pt x="281" y="358"/>
                    <a:pt x="280" y="358"/>
                  </a:cubicBezTo>
                  <a:cubicBezTo>
                    <a:pt x="279" y="358"/>
                    <a:pt x="278" y="357"/>
                    <a:pt x="277" y="357"/>
                  </a:cubicBezTo>
                  <a:cubicBezTo>
                    <a:pt x="275" y="357"/>
                    <a:pt x="273" y="356"/>
                    <a:pt x="271" y="355"/>
                  </a:cubicBezTo>
                  <a:cubicBezTo>
                    <a:pt x="270" y="355"/>
                    <a:pt x="269" y="354"/>
                    <a:pt x="268" y="354"/>
                  </a:cubicBezTo>
                  <a:cubicBezTo>
                    <a:pt x="268" y="353"/>
                    <a:pt x="267" y="353"/>
                    <a:pt x="267" y="352"/>
                  </a:cubicBezTo>
                  <a:cubicBezTo>
                    <a:pt x="266" y="352"/>
                    <a:pt x="266" y="351"/>
                    <a:pt x="266" y="351"/>
                  </a:cubicBezTo>
                  <a:cubicBezTo>
                    <a:pt x="266" y="350"/>
                    <a:pt x="266" y="350"/>
                    <a:pt x="266" y="350"/>
                  </a:cubicBezTo>
                  <a:cubicBezTo>
                    <a:pt x="266" y="350"/>
                    <a:pt x="266" y="349"/>
                    <a:pt x="265" y="349"/>
                  </a:cubicBezTo>
                  <a:cubicBezTo>
                    <a:pt x="265" y="348"/>
                    <a:pt x="266" y="346"/>
                    <a:pt x="268" y="344"/>
                  </a:cubicBezTo>
                  <a:cubicBezTo>
                    <a:pt x="272" y="339"/>
                    <a:pt x="272" y="339"/>
                    <a:pt x="272" y="339"/>
                  </a:cubicBezTo>
                  <a:cubicBezTo>
                    <a:pt x="274" y="336"/>
                    <a:pt x="274" y="336"/>
                    <a:pt x="274" y="336"/>
                  </a:cubicBezTo>
                  <a:cubicBezTo>
                    <a:pt x="275" y="335"/>
                    <a:pt x="275" y="335"/>
                    <a:pt x="275" y="335"/>
                  </a:cubicBezTo>
                  <a:cubicBezTo>
                    <a:pt x="278" y="331"/>
                    <a:pt x="281" y="327"/>
                    <a:pt x="283" y="323"/>
                  </a:cubicBezTo>
                  <a:cubicBezTo>
                    <a:pt x="285" y="319"/>
                    <a:pt x="287" y="315"/>
                    <a:pt x="288" y="311"/>
                  </a:cubicBezTo>
                  <a:cubicBezTo>
                    <a:pt x="289" y="307"/>
                    <a:pt x="289" y="304"/>
                    <a:pt x="288" y="300"/>
                  </a:cubicBezTo>
                  <a:cubicBezTo>
                    <a:pt x="286" y="297"/>
                    <a:pt x="284" y="294"/>
                    <a:pt x="281" y="292"/>
                  </a:cubicBezTo>
                  <a:cubicBezTo>
                    <a:pt x="277" y="289"/>
                    <a:pt x="274" y="288"/>
                    <a:pt x="270" y="287"/>
                  </a:cubicBezTo>
                  <a:cubicBezTo>
                    <a:pt x="267" y="287"/>
                    <a:pt x="264" y="288"/>
                    <a:pt x="260" y="290"/>
                  </a:cubicBezTo>
                  <a:cubicBezTo>
                    <a:pt x="257" y="292"/>
                    <a:pt x="254" y="295"/>
                    <a:pt x="252" y="299"/>
                  </a:cubicBezTo>
                  <a:cubicBezTo>
                    <a:pt x="247" y="306"/>
                    <a:pt x="243" y="315"/>
                    <a:pt x="242" y="323"/>
                  </a:cubicBezTo>
                  <a:cubicBezTo>
                    <a:pt x="242" y="326"/>
                    <a:pt x="242" y="328"/>
                    <a:pt x="242" y="330"/>
                  </a:cubicBezTo>
                  <a:cubicBezTo>
                    <a:pt x="242" y="330"/>
                    <a:pt x="242" y="331"/>
                    <a:pt x="242" y="331"/>
                  </a:cubicBezTo>
                  <a:cubicBezTo>
                    <a:pt x="242" y="332"/>
                    <a:pt x="242" y="332"/>
                    <a:pt x="242" y="333"/>
                  </a:cubicBezTo>
                  <a:cubicBezTo>
                    <a:pt x="242" y="334"/>
                    <a:pt x="243" y="335"/>
                    <a:pt x="243" y="336"/>
                  </a:cubicBezTo>
                  <a:cubicBezTo>
                    <a:pt x="243" y="338"/>
                    <a:pt x="244" y="340"/>
                    <a:pt x="245" y="342"/>
                  </a:cubicBezTo>
                  <a:cubicBezTo>
                    <a:pt x="245" y="342"/>
                    <a:pt x="245" y="343"/>
                    <a:pt x="246" y="343"/>
                  </a:cubicBezTo>
                  <a:cubicBezTo>
                    <a:pt x="246" y="343"/>
                    <a:pt x="246" y="343"/>
                    <a:pt x="246" y="344"/>
                  </a:cubicBezTo>
                  <a:cubicBezTo>
                    <a:pt x="247" y="346"/>
                    <a:pt x="247" y="346"/>
                    <a:pt x="247" y="346"/>
                  </a:cubicBezTo>
                  <a:cubicBezTo>
                    <a:pt x="248" y="347"/>
                    <a:pt x="250" y="349"/>
                    <a:pt x="251" y="351"/>
                  </a:cubicBezTo>
                  <a:cubicBezTo>
                    <a:pt x="250" y="353"/>
                    <a:pt x="248" y="355"/>
                    <a:pt x="247" y="356"/>
                  </a:cubicBezTo>
                  <a:cubicBezTo>
                    <a:pt x="246" y="357"/>
                    <a:pt x="245" y="358"/>
                    <a:pt x="244" y="359"/>
                  </a:cubicBezTo>
                  <a:cubicBezTo>
                    <a:pt x="243" y="361"/>
                    <a:pt x="243" y="361"/>
                    <a:pt x="243" y="361"/>
                  </a:cubicBezTo>
                  <a:cubicBezTo>
                    <a:pt x="241" y="363"/>
                    <a:pt x="239" y="365"/>
                    <a:pt x="237" y="366"/>
                  </a:cubicBezTo>
                  <a:cubicBezTo>
                    <a:pt x="234" y="370"/>
                    <a:pt x="230" y="374"/>
                    <a:pt x="226" y="377"/>
                  </a:cubicBezTo>
                  <a:cubicBezTo>
                    <a:pt x="222" y="380"/>
                    <a:pt x="217" y="384"/>
                    <a:pt x="213" y="387"/>
                  </a:cubicBezTo>
                  <a:cubicBezTo>
                    <a:pt x="212" y="387"/>
                    <a:pt x="211" y="388"/>
                    <a:pt x="210" y="389"/>
                  </a:cubicBezTo>
                  <a:cubicBezTo>
                    <a:pt x="208" y="390"/>
                    <a:pt x="208" y="390"/>
                    <a:pt x="208" y="390"/>
                  </a:cubicBezTo>
                  <a:cubicBezTo>
                    <a:pt x="207" y="390"/>
                    <a:pt x="207" y="390"/>
                    <a:pt x="207" y="390"/>
                  </a:cubicBezTo>
                  <a:cubicBezTo>
                    <a:pt x="206" y="391"/>
                    <a:pt x="206" y="391"/>
                    <a:pt x="206" y="391"/>
                  </a:cubicBezTo>
                  <a:cubicBezTo>
                    <a:pt x="205" y="392"/>
                    <a:pt x="204" y="392"/>
                    <a:pt x="203" y="393"/>
                  </a:cubicBezTo>
                  <a:cubicBezTo>
                    <a:pt x="202" y="393"/>
                    <a:pt x="201" y="394"/>
                    <a:pt x="200" y="394"/>
                  </a:cubicBezTo>
                  <a:cubicBezTo>
                    <a:pt x="198" y="395"/>
                    <a:pt x="196" y="396"/>
                    <a:pt x="194" y="397"/>
                  </a:cubicBezTo>
                  <a:cubicBezTo>
                    <a:pt x="187" y="385"/>
                    <a:pt x="187" y="385"/>
                    <a:pt x="187" y="385"/>
                  </a:cubicBezTo>
                  <a:cubicBezTo>
                    <a:pt x="184" y="378"/>
                    <a:pt x="184" y="378"/>
                    <a:pt x="184" y="378"/>
                  </a:cubicBezTo>
                  <a:cubicBezTo>
                    <a:pt x="182" y="374"/>
                    <a:pt x="179" y="370"/>
                    <a:pt x="177" y="367"/>
                  </a:cubicBezTo>
                  <a:cubicBezTo>
                    <a:pt x="174" y="363"/>
                    <a:pt x="170" y="360"/>
                    <a:pt x="167" y="358"/>
                  </a:cubicBezTo>
                  <a:cubicBezTo>
                    <a:pt x="163" y="356"/>
                    <a:pt x="159" y="355"/>
                    <a:pt x="155" y="355"/>
                  </a:cubicBezTo>
                  <a:cubicBezTo>
                    <a:pt x="152" y="355"/>
                    <a:pt x="148" y="356"/>
                    <a:pt x="144" y="358"/>
                  </a:cubicBezTo>
                  <a:cubicBezTo>
                    <a:pt x="141" y="361"/>
                    <a:pt x="138" y="363"/>
                    <a:pt x="137" y="367"/>
                  </a:cubicBezTo>
                  <a:cubicBezTo>
                    <a:pt x="136" y="370"/>
                    <a:pt x="135" y="374"/>
                    <a:pt x="136" y="378"/>
                  </a:cubicBezTo>
                  <a:cubicBezTo>
                    <a:pt x="137" y="382"/>
                    <a:pt x="139" y="386"/>
                    <a:pt x="141" y="389"/>
                  </a:cubicBezTo>
                  <a:cubicBezTo>
                    <a:pt x="141" y="388"/>
                    <a:pt x="139" y="386"/>
                    <a:pt x="139" y="386"/>
                  </a:cubicBezTo>
                  <a:cubicBezTo>
                    <a:pt x="139" y="385"/>
                    <a:pt x="139" y="386"/>
                    <a:pt x="139" y="387"/>
                  </a:cubicBezTo>
                  <a:cubicBezTo>
                    <a:pt x="140" y="388"/>
                    <a:pt x="141" y="389"/>
                    <a:pt x="142" y="392"/>
                  </a:cubicBezTo>
                  <a:cubicBezTo>
                    <a:pt x="140" y="388"/>
                    <a:pt x="137" y="384"/>
                    <a:pt x="136" y="380"/>
                  </a:cubicBezTo>
                  <a:close/>
                  <a:moveTo>
                    <a:pt x="183" y="623"/>
                  </a:moveTo>
                  <a:cubicBezTo>
                    <a:pt x="180" y="624"/>
                    <a:pt x="177" y="625"/>
                    <a:pt x="175" y="626"/>
                  </a:cubicBezTo>
                  <a:cubicBezTo>
                    <a:pt x="172" y="628"/>
                    <a:pt x="170" y="630"/>
                    <a:pt x="169" y="632"/>
                  </a:cubicBezTo>
                  <a:cubicBezTo>
                    <a:pt x="166" y="637"/>
                    <a:pt x="165" y="642"/>
                    <a:pt x="165" y="648"/>
                  </a:cubicBezTo>
                  <a:cubicBezTo>
                    <a:pt x="165" y="653"/>
                    <a:pt x="167" y="658"/>
                    <a:pt x="171" y="662"/>
                  </a:cubicBezTo>
                  <a:cubicBezTo>
                    <a:pt x="173" y="664"/>
                    <a:pt x="175" y="666"/>
                    <a:pt x="178" y="667"/>
                  </a:cubicBezTo>
                  <a:cubicBezTo>
                    <a:pt x="179" y="668"/>
                    <a:pt x="181" y="668"/>
                    <a:pt x="182" y="668"/>
                  </a:cubicBezTo>
                  <a:cubicBezTo>
                    <a:pt x="183" y="669"/>
                    <a:pt x="184" y="669"/>
                    <a:pt x="184" y="669"/>
                  </a:cubicBezTo>
                  <a:cubicBezTo>
                    <a:pt x="185" y="669"/>
                    <a:pt x="185" y="669"/>
                    <a:pt x="185" y="669"/>
                  </a:cubicBezTo>
                  <a:cubicBezTo>
                    <a:pt x="186" y="669"/>
                    <a:pt x="186" y="669"/>
                    <a:pt x="186" y="669"/>
                  </a:cubicBezTo>
                  <a:cubicBezTo>
                    <a:pt x="199" y="669"/>
                    <a:pt x="199" y="669"/>
                    <a:pt x="199" y="669"/>
                  </a:cubicBezTo>
                  <a:cubicBezTo>
                    <a:pt x="224" y="669"/>
                    <a:pt x="224" y="669"/>
                    <a:pt x="224" y="669"/>
                  </a:cubicBezTo>
                  <a:cubicBezTo>
                    <a:pt x="257" y="669"/>
                    <a:pt x="290" y="670"/>
                    <a:pt x="325" y="669"/>
                  </a:cubicBezTo>
                  <a:cubicBezTo>
                    <a:pt x="325" y="670"/>
                    <a:pt x="325" y="670"/>
                    <a:pt x="325" y="670"/>
                  </a:cubicBezTo>
                  <a:cubicBezTo>
                    <a:pt x="311" y="670"/>
                    <a:pt x="311" y="670"/>
                    <a:pt x="311" y="670"/>
                  </a:cubicBezTo>
                  <a:cubicBezTo>
                    <a:pt x="298" y="670"/>
                    <a:pt x="298" y="670"/>
                    <a:pt x="298" y="670"/>
                  </a:cubicBezTo>
                  <a:cubicBezTo>
                    <a:pt x="273" y="670"/>
                    <a:pt x="248" y="670"/>
                    <a:pt x="223" y="670"/>
                  </a:cubicBezTo>
                  <a:cubicBezTo>
                    <a:pt x="198" y="670"/>
                    <a:pt x="198" y="670"/>
                    <a:pt x="198" y="670"/>
                  </a:cubicBezTo>
                  <a:cubicBezTo>
                    <a:pt x="186" y="670"/>
                    <a:pt x="186" y="670"/>
                    <a:pt x="186" y="670"/>
                  </a:cubicBezTo>
                  <a:cubicBezTo>
                    <a:pt x="185" y="670"/>
                    <a:pt x="185" y="670"/>
                    <a:pt x="185" y="670"/>
                  </a:cubicBezTo>
                  <a:cubicBezTo>
                    <a:pt x="184" y="670"/>
                    <a:pt x="184" y="670"/>
                    <a:pt x="184" y="670"/>
                  </a:cubicBezTo>
                  <a:cubicBezTo>
                    <a:pt x="183" y="670"/>
                    <a:pt x="182" y="669"/>
                    <a:pt x="181" y="669"/>
                  </a:cubicBezTo>
                  <a:cubicBezTo>
                    <a:pt x="180" y="669"/>
                    <a:pt x="178" y="669"/>
                    <a:pt x="177" y="668"/>
                  </a:cubicBezTo>
                  <a:cubicBezTo>
                    <a:pt x="174" y="667"/>
                    <a:pt x="172" y="665"/>
                    <a:pt x="170" y="663"/>
                  </a:cubicBezTo>
                  <a:cubicBezTo>
                    <a:pt x="166" y="658"/>
                    <a:pt x="164" y="653"/>
                    <a:pt x="164" y="648"/>
                  </a:cubicBezTo>
                  <a:cubicBezTo>
                    <a:pt x="164" y="642"/>
                    <a:pt x="165" y="637"/>
                    <a:pt x="168" y="632"/>
                  </a:cubicBezTo>
                  <a:cubicBezTo>
                    <a:pt x="170" y="630"/>
                    <a:pt x="172" y="627"/>
                    <a:pt x="174" y="626"/>
                  </a:cubicBezTo>
                  <a:cubicBezTo>
                    <a:pt x="176" y="624"/>
                    <a:pt x="179" y="623"/>
                    <a:pt x="182" y="623"/>
                  </a:cubicBezTo>
                  <a:cubicBezTo>
                    <a:pt x="182" y="623"/>
                    <a:pt x="183" y="623"/>
                    <a:pt x="183" y="623"/>
                  </a:cubicBezTo>
                  <a:cubicBezTo>
                    <a:pt x="183" y="623"/>
                    <a:pt x="183" y="623"/>
                    <a:pt x="183" y="623"/>
                  </a:cubicBezTo>
                  <a:close/>
                  <a:moveTo>
                    <a:pt x="248" y="379"/>
                  </a:moveTo>
                  <a:cubicBezTo>
                    <a:pt x="251" y="377"/>
                    <a:pt x="253" y="375"/>
                    <a:pt x="255" y="372"/>
                  </a:cubicBezTo>
                  <a:cubicBezTo>
                    <a:pt x="259" y="368"/>
                    <a:pt x="259" y="368"/>
                    <a:pt x="259" y="368"/>
                  </a:cubicBezTo>
                  <a:cubicBezTo>
                    <a:pt x="260" y="368"/>
                    <a:pt x="261" y="369"/>
                    <a:pt x="262" y="369"/>
                  </a:cubicBezTo>
                  <a:cubicBezTo>
                    <a:pt x="262" y="369"/>
                    <a:pt x="262" y="369"/>
                    <a:pt x="262" y="369"/>
                  </a:cubicBezTo>
                  <a:cubicBezTo>
                    <a:pt x="263" y="370"/>
                    <a:pt x="263" y="370"/>
                    <a:pt x="263" y="370"/>
                  </a:cubicBezTo>
                  <a:cubicBezTo>
                    <a:pt x="264" y="370"/>
                    <a:pt x="264" y="370"/>
                    <a:pt x="264" y="370"/>
                  </a:cubicBezTo>
                  <a:cubicBezTo>
                    <a:pt x="266" y="371"/>
                    <a:pt x="266" y="371"/>
                    <a:pt x="266" y="371"/>
                  </a:cubicBezTo>
                  <a:cubicBezTo>
                    <a:pt x="270" y="372"/>
                    <a:pt x="273" y="373"/>
                    <a:pt x="276" y="374"/>
                  </a:cubicBezTo>
                  <a:cubicBezTo>
                    <a:pt x="283" y="376"/>
                    <a:pt x="290" y="377"/>
                    <a:pt x="297" y="377"/>
                  </a:cubicBezTo>
                  <a:cubicBezTo>
                    <a:pt x="304" y="377"/>
                    <a:pt x="311" y="377"/>
                    <a:pt x="318" y="376"/>
                  </a:cubicBezTo>
                  <a:cubicBezTo>
                    <a:pt x="321" y="375"/>
                    <a:pt x="324" y="375"/>
                    <a:pt x="328" y="374"/>
                  </a:cubicBezTo>
                  <a:cubicBezTo>
                    <a:pt x="330" y="373"/>
                    <a:pt x="330" y="373"/>
                    <a:pt x="330" y="373"/>
                  </a:cubicBezTo>
                  <a:cubicBezTo>
                    <a:pt x="332" y="372"/>
                    <a:pt x="332" y="372"/>
                    <a:pt x="332" y="372"/>
                  </a:cubicBezTo>
                  <a:cubicBezTo>
                    <a:pt x="333" y="372"/>
                    <a:pt x="334" y="372"/>
                    <a:pt x="334" y="371"/>
                  </a:cubicBezTo>
                  <a:cubicBezTo>
                    <a:pt x="334" y="372"/>
                    <a:pt x="334" y="372"/>
                    <a:pt x="335" y="372"/>
                  </a:cubicBezTo>
                  <a:cubicBezTo>
                    <a:pt x="335" y="373"/>
                    <a:pt x="335" y="373"/>
                    <a:pt x="335" y="374"/>
                  </a:cubicBezTo>
                  <a:cubicBezTo>
                    <a:pt x="336" y="375"/>
                    <a:pt x="336" y="375"/>
                    <a:pt x="336" y="375"/>
                  </a:cubicBezTo>
                  <a:cubicBezTo>
                    <a:pt x="336" y="376"/>
                    <a:pt x="336" y="376"/>
                    <a:pt x="336" y="376"/>
                  </a:cubicBezTo>
                  <a:cubicBezTo>
                    <a:pt x="336" y="376"/>
                    <a:pt x="337" y="377"/>
                    <a:pt x="337" y="378"/>
                  </a:cubicBezTo>
                  <a:cubicBezTo>
                    <a:pt x="338" y="380"/>
                    <a:pt x="340" y="383"/>
                    <a:pt x="341" y="386"/>
                  </a:cubicBezTo>
                  <a:cubicBezTo>
                    <a:pt x="345" y="391"/>
                    <a:pt x="348" y="396"/>
                    <a:pt x="352" y="400"/>
                  </a:cubicBezTo>
                  <a:cubicBezTo>
                    <a:pt x="356" y="405"/>
                    <a:pt x="361" y="409"/>
                    <a:pt x="365" y="413"/>
                  </a:cubicBezTo>
                  <a:cubicBezTo>
                    <a:pt x="368" y="415"/>
                    <a:pt x="370" y="416"/>
                    <a:pt x="373" y="418"/>
                  </a:cubicBezTo>
                  <a:cubicBezTo>
                    <a:pt x="375" y="419"/>
                    <a:pt x="375" y="419"/>
                    <a:pt x="375" y="419"/>
                  </a:cubicBezTo>
                  <a:cubicBezTo>
                    <a:pt x="376" y="420"/>
                    <a:pt x="376" y="420"/>
                    <a:pt x="376" y="420"/>
                  </a:cubicBezTo>
                  <a:cubicBezTo>
                    <a:pt x="376" y="420"/>
                    <a:pt x="377" y="420"/>
                    <a:pt x="378" y="421"/>
                  </a:cubicBezTo>
                  <a:cubicBezTo>
                    <a:pt x="372" y="434"/>
                    <a:pt x="372" y="434"/>
                    <a:pt x="372" y="434"/>
                  </a:cubicBezTo>
                  <a:cubicBezTo>
                    <a:pt x="369" y="440"/>
                    <a:pt x="367" y="445"/>
                    <a:pt x="364" y="451"/>
                  </a:cubicBezTo>
                  <a:cubicBezTo>
                    <a:pt x="359" y="462"/>
                    <a:pt x="355" y="473"/>
                    <a:pt x="350" y="484"/>
                  </a:cubicBezTo>
                  <a:cubicBezTo>
                    <a:pt x="355" y="473"/>
                    <a:pt x="359" y="462"/>
                    <a:pt x="364" y="451"/>
                  </a:cubicBezTo>
                  <a:cubicBezTo>
                    <a:pt x="367" y="445"/>
                    <a:pt x="369" y="439"/>
                    <a:pt x="371" y="434"/>
                  </a:cubicBezTo>
                  <a:cubicBezTo>
                    <a:pt x="377" y="421"/>
                    <a:pt x="377" y="421"/>
                    <a:pt x="377" y="421"/>
                  </a:cubicBezTo>
                  <a:cubicBezTo>
                    <a:pt x="377" y="420"/>
                    <a:pt x="376" y="420"/>
                    <a:pt x="376" y="420"/>
                  </a:cubicBezTo>
                  <a:cubicBezTo>
                    <a:pt x="375" y="419"/>
                    <a:pt x="375" y="419"/>
                    <a:pt x="375" y="419"/>
                  </a:cubicBezTo>
                  <a:cubicBezTo>
                    <a:pt x="373" y="418"/>
                    <a:pt x="373" y="418"/>
                    <a:pt x="373" y="418"/>
                  </a:cubicBezTo>
                  <a:cubicBezTo>
                    <a:pt x="370" y="417"/>
                    <a:pt x="368" y="415"/>
                    <a:pt x="365" y="413"/>
                  </a:cubicBezTo>
                  <a:cubicBezTo>
                    <a:pt x="360" y="409"/>
                    <a:pt x="356" y="405"/>
                    <a:pt x="352" y="400"/>
                  </a:cubicBezTo>
                  <a:cubicBezTo>
                    <a:pt x="348" y="396"/>
                    <a:pt x="344" y="391"/>
                    <a:pt x="341" y="386"/>
                  </a:cubicBezTo>
                  <a:cubicBezTo>
                    <a:pt x="340" y="383"/>
                    <a:pt x="338" y="380"/>
                    <a:pt x="337" y="378"/>
                  </a:cubicBezTo>
                  <a:cubicBezTo>
                    <a:pt x="336" y="376"/>
                    <a:pt x="336" y="376"/>
                    <a:pt x="336" y="376"/>
                  </a:cubicBezTo>
                  <a:cubicBezTo>
                    <a:pt x="336" y="375"/>
                    <a:pt x="336" y="375"/>
                    <a:pt x="336" y="375"/>
                  </a:cubicBezTo>
                  <a:cubicBezTo>
                    <a:pt x="335" y="374"/>
                    <a:pt x="335" y="374"/>
                    <a:pt x="335" y="374"/>
                  </a:cubicBezTo>
                  <a:cubicBezTo>
                    <a:pt x="335" y="373"/>
                    <a:pt x="335" y="373"/>
                    <a:pt x="335" y="372"/>
                  </a:cubicBezTo>
                  <a:cubicBezTo>
                    <a:pt x="334" y="372"/>
                    <a:pt x="334" y="372"/>
                    <a:pt x="334" y="371"/>
                  </a:cubicBezTo>
                  <a:cubicBezTo>
                    <a:pt x="334" y="372"/>
                    <a:pt x="333" y="372"/>
                    <a:pt x="332" y="372"/>
                  </a:cubicBezTo>
                  <a:cubicBezTo>
                    <a:pt x="330" y="373"/>
                    <a:pt x="330" y="373"/>
                    <a:pt x="330" y="373"/>
                  </a:cubicBezTo>
                  <a:cubicBezTo>
                    <a:pt x="328" y="374"/>
                    <a:pt x="328" y="374"/>
                    <a:pt x="328" y="374"/>
                  </a:cubicBezTo>
                  <a:cubicBezTo>
                    <a:pt x="324" y="375"/>
                    <a:pt x="321" y="375"/>
                    <a:pt x="318" y="376"/>
                  </a:cubicBezTo>
                  <a:cubicBezTo>
                    <a:pt x="311" y="377"/>
                    <a:pt x="304" y="378"/>
                    <a:pt x="297" y="377"/>
                  </a:cubicBezTo>
                  <a:cubicBezTo>
                    <a:pt x="290" y="377"/>
                    <a:pt x="283" y="376"/>
                    <a:pt x="276" y="374"/>
                  </a:cubicBezTo>
                  <a:cubicBezTo>
                    <a:pt x="273" y="374"/>
                    <a:pt x="270" y="373"/>
                    <a:pt x="266" y="371"/>
                  </a:cubicBezTo>
                  <a:cubicBezTo>
                    <a:pt x="265" y="371"/>
                    <a:pt x="265" y="371"/>
                    <a:pt x="264" y="370"/>
                  </a:cubicBezTo>
                  <a:cubicBezTo>
                    <a:pt x="263" y="370"/>
                    <a:pt x="263" y="370"/>
                    <a:pt x="263" y="370"/>
                  </a:cubicBezTo>
                  <a:cubicBezTo>
                    <a:pt x="262" y="370"/>
                    <a:pt x="262" y="370"/>
                    <a:pt x="262" y="370"/>
                  </a:cubicBezTo>
                  <a:cubicBezTo>
                    <a:pt x="262" y="369"/>
                    <a:pt x="262" y="369"/>
                    <a:pt x="262" y="369"/>
                  </a:cubicBezTo>
                  <a:cubicBezTo>
                    <a:pt x="261" y="369"/>
                    <a:pt x="260" y="369"/>
                    <a:pt x="259" y="368"/>
                  </a:cubicBezTo>
                  <a:cubicBezTo>
                    <a:pt x="258" y="369"/>
                    <a:pt x="257" y="370"/>
                    <a:pt x="255" y="373"/>
                  </a:cubicBezTo>
                  <a:cubicBezTo>
                    <a:pt x="253" y="375"/>
                    <a:pt x="250" y="377"/>
                    <a:pt x="248" y="379"/>
                  </a:cubicBezTo>
                  <a:cubicBezTo>
                    <a:pt x="244" y="384"/>
                    <a:pt x="239" y="388"/>
                    <a:pt x="235" y="392"/>
                  </a:cubicBezTo>
                  <a:cubicBezTo>
                    <a:pt x="234" y="393"/>
                    <a:pt x="235" y="393"/>
                    <a:pt x="236" y="393"/>
                  </a:cubicBezTo>
                  <a:cubicBezTo>
                    <a:pt x="236" y="392"/>
                    <a:pt x="238" y="391"/>
                    <a:pt x="242" y="388"/>
                  </a:cubicBezTo>
                  <a:cubicBezTo>
                    <a:pt x="244" y="386"/>
                    <a:pt x="247" y="384"/>
                    <a:pt x="251" y="380"/>
                  </a:cubicBezTo>
                  <a:cubicBezTo>
                    <a:pt x="252" y="378"/>
                    <a:pt x="254" y="377"/>
                    <a:pt x="256" y="374"/>
                  </a:cubicBezTo>
                  <a:cubicBezTo>
                    <a:pt x="259" y="372"/>
                    <a:pt x="259" y="372"/>
                    <a:pt x="259" y="372"/>
                  </a:cubicBezTo>
                  <a:cubicBezTo>
                    <a:pt x="259" y="371"/>
                    <a:pt x="259" y="371"/>
                    <a:pt x="260" y="371"/>
                  </a:cubicBezTo>
                  <a:cubicBezTo>
                    <a:pt x="260" y="371"/>
                    <a:pt x="260" y="371"/>
                    <a:pt x="260" y="371"/>
                  </a:cubicBezTo>
                  <a:cubicBezTo>
                    <a:pt x="261" y="371"/>
                    <a:pt x="261" y="371"/>
                    <a:pt x="261" y="371"/>
                  </a:cubicBezTo>
                  <a:cubicBezTo>
                    <a:pt x="262" y="372"/>
                    <a:pt x="262" y="372"/>
                    <a:pt x="262" y="372"/>
                  </a:cubicBezTo>
                  <a:cubicBezTo>
                    <a:pt x="264" y="373"/>
                    <a:pt x="266" y="374"/>
                    <a:pt x="268" y="374"/>
                  </a:cubicBezTo>
                  <a:cubicBezTo>
                    <a:pt x="273" y="376"/>
                    <a:pt x="277" y="377"/>
                    <a:pt x="282" y="378"/>
                  </a:cubicBezTo>
                  <a:cubicBezTo>
                    <a:pt x="291" y="379"/>
                    <a:pt x="299" y="379"/>
                    <a:pt x="307" y="379"/>
                  </a:cubicBezTo>
                  <a:cubicBezTo>
                    <a:pt x="312" y="379"/>
                    <a:pt x="317" y="378"/>
                    <a:pt x="323" y="377"/>
                  </a:cubicBezTo>
                  <a:cubicBezTo>
                    <a:pt x="325" y="377"/>
                    <a:pt x="328" y="376"/>
                    <a:pt x="331" y="375"/>
                  </a:cubicBezTo>
                  <a:cubicBezTo>
                    <a:pt x="332" y="375"/>
                    <a:pt x="332" y="375"/>
                    <a:pt x="332" y="375"/>
                  </a:cubicBezTo>
                  <a:cubicBezTo>
                    <a:pt x="333" y="374"/>
                    <a:pt x="333" y="374"/>
                    <a:pt x="333" y="374"/>
                  </a:cubicBezTo>
                  <a:cubicBezTo>
                    <a:pt x="333" y="375"/>
                    <a:pt x="333" y="375"/>
                    <a:pt x="333" y="375"/>
                  </a:cubicBezTo>
                  <a:cubicBezTo>
                    <a:pt x="334" y="376"/>
                    <a:pt x="334" y="376"/>
                    <a:pt x="334" y="376"/>
                  </a:cubicBezTo>
                  <a:cubicBezTo>
                    <a:pt x="334" y="376"/>
                    <a:pt x="334" y="376"/>
                    <a:pt x="334" y="376"/>
                  </a:cubicBezTo>
                  <a:cubicBezTo>
                    <a:pt x="334" y="377"/>
                    <a:pt x="334" y="377"/>
                    <a:pt x="334" y="377"/>
                  </a:cubicBezTo>
                  <a:cubicBezTo>
                    <a:pt x="334" y="378"/>
                    <a:pt x="334" y="378"/>
                    <a:pt x="334" y="378"/>
                  </a:cubicBezTo>
                  <a:cubicBezTo>
                    <a:pt x="336" y="380"/>
                    <a:pt x="337" y="383"/>
                    <a:pt x="339" y="386"/>
                  </a:cubicBezTo>
                  <a:cubicBezTo>
                    <a:pt x="342" y="391"/>
                    <a:pt x="345" y="397"/>
                    <a:pt x="350" y="401"/>
                  </a:cubicBezTo>
                  <a:cubicBezTo>
                    <a:pt x="354" y="406"/>
                    <a:pt x="358" y="411"/>
                    <a:pt x="363" y="415"/>
                  </a:cubicBezTo>
                  <a:cubicBezTo>
                    <a:pt x="366" y="417"/>
                    <a:pt x="369" y="418"/>
                    <a:pt x="371" y="420"/>
                  </a:cubicBezTo>
                  <a:cubicBezTo>
                    <a:pt x="374" y="421"/>
                    <a:pt x="374" y="421"/>
                    <a:pt x="374" y="421"/>
                  </a:cubicBezTo>
                  <a:cubicBezTo>
                    <a:pt x="374" y="422"/>
                    <a:pt x="374" y="422"/>
                    <a:pt x="374" y="422"/>
                  </a:cubicBezTo>
                  <a:cubicBezTo>
                    <a:pt x="374" y="422"/>
                    <a:pt x="374" y="422"/>
                    <a:pt x="374" y="423"/>
                  </a:cubicBezTo>
                  <a:cubicBezTo>
                    <a:pt x="372" y="428"/>
                    <a:pt x="372" y="428"/>
                    <a:pt x="372" y="428"/>
                  </a:cubicBezTo>
                  <a:cubicBezTo>
                    <a:pt x="366" y="440"/>
                    <a:pt x="366" y="440"/>
                    <a:pt x="366" y="440"/>
                  </a:cubicBezTo>
                  <a:cubicBezTo>
                    <a:pt x="363" y="448"/>
                    <a:pt x="360" y="456"/>
                    <a:pt x="356" y="464"/>
                  </a:cubicBezTo>
                  <a:cubicBezTo>
                    <a:pt x="350" y="480"/>
                    <a:pt x="344" y="495"/>
                    <a:pt x="338" y="511"/>
                  </a:cubicBezTo>
                  <a:cubicBezTo>
                    <a:pt x="330" y="534"/>
                    <a:pt x="322" y="557"/>
                    <a:pt x="315" y="580"/>
                  </a:cubicBezTo>
                  <a:cubicBezTo>
                    <a:pt x="314" y="585"/>
                    <a:pt x="312" y="591"/>
                    <a:pt x="310" y="597"/>
                  </a:cubicBezTo>
                  <a:cubicBezTo>
                    <a:pt x="308" y="606"/>
                    <a:pt x="308" y="606"/>
                    <a:pt x="308" y="606"/>
                  </a:cubicBezTo>
                  <a:cubicBezTo>
                    <a:pt x="307" y="608"/>
                    <a:pt x="307" y="608"/>
                    <a:pt x="307" y="608"/>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6" y="609"/>
                    <a:pt x="306" y="609"/>
                    <a:pt x="306" y="609"/>
                  </a:cubicBezTo>
                  <a:cubicBezTo>
                    <a:pt x="304" y="609"/>
                    <a:pt x="304" y="609"/>
                    <a:pt x="304" y="609"/>
                  </a:cubicBezTo>
                  <a:cubicBezTo>
                    <a:pt x="295" y="609"/>
                    <a:pt x="295" y="609"/>
                    <a:pt x="295" y="609"/>
                  </a:cubicBezTo>
                  <a:cubicBezTo>
                    <a:pt x="286" y="609"/>
                    <a:pt x="286" y="609"/>
                    <a:pt x="286" y="609"/>
                  </a:cubicBezTo>
                  <a:cubicBezTo>
                    <a:pt x="286" y="609"/>
                    <a:pt x="286" y="609"/>
                    <a:pt x="286" y="609"/>
                  </a:cubicBezTo>
                  <a:cubicBezTo>
                    <a:pt x="286" y="609"/>
                    <a:pt x="286" y="609"/>
                    <a:pt x="286" y="609"/>
                  </a:cubicBezTo>
                  <a:cubicBezTo>
                    <a:pt x="280" y="587"/>
                    <a:pt x="280" y="587"/>
                    <a:pt x="280" y="587"/>
                  </a:cubicBezTo>
                  <a:cubicBezTo>
                    <a:pt x="277" y="579"/>
                    <a:pt x="275" y="571"/>
                    <a:pt x="272" y="563"/>
                  </a:cubicBezTo>
                  <a:cubicBezTo>
                    <a:pt x="267" y="547"/>
                    <a:pt x="262" y="531"/>
                    <a:pt x="256" y="515"/>
                  </a:cubicBezTo>
                  <a:cubicBezTo>
                    <a:pt x="246" y="484"/>
                    <a:pt x="234" y="454"/>
                    <a:pt x="222" y="429"/>
                  </a:cubicBezTo>
                  <a:cubicBezTo>
                    <a:pt x="217" y="418"/>
                    <a:pt x="214" y="411"/>
                    <a:pt x="211" y="408"/>
                  </a:cubicBezTo>
                  <a:cubicBezTo>
                    <a:pt x="210" y="406"/>
                    <a:pt x="210" y="405"/>
                    <a:pt x="209" y="405"/>
                  </a:cubicBezTo>
                  <a:cubicBezTo>
                    <a:pt x="212" y="404"/>
                    <a:pt x="215" y="402"/>
                    <a:pt x="220" y="400"/>
                  </a:cubicBezTo>
                  <a:cubicBezTo>
                    <a:pt x="223" y="398"/>
                    <a:pt x="226" y="395"/>
                    <a:pt x="229" y="393"/>
                  </a:cubicBezTo>
                  <a:cubicBezTo>
                    <a:pt x="232" y="391"/>
                    <a:pt x="234" y="389"/>
                    <a:pt x="234" y="389"/>
                  </a:cubicBezTo>
                  <a:cubicBezTo>
                    <a:pt x="237" y="388"/>
                    <a:pt x="236" y="389"/>
                    <a:pt x="235" y="391"/>
                  </a:cubicBezTo>
                  <a:cubicBezTo>
                    <a:pt x="240" y="387"/>
                    <a:pt x="244" y="383"/>
                    <a:pt x="248" y="379"/>
                  </a:cubicBezTo>
                  <a:close/>
                  <a:moveTo>
                    <a:pt x="318" y="622"/>
                  </a:moveTo>
                  <a:cubicBezTo>
                    <a:pt x="319" y="621"/>
                    <a:pt x="319" y="621"/>
                    <a:pt x="319" y="621"/>
                  </a:cubicBezTo>
                  <a:cubicBezTo>
                    <a:pt x="323" y="606"/>
                    <a:pt x="323" y="606"/>
                    <a:pt x="323" y="606"/>
                  </a:cubicBezTo>
                  <a:cubicBezTo>
                    <a:pt x="325" y="599"/>
                    <a:pt x="327" y="592"/>
                    <a:pt x="329" y="585"/>
                  </a:cubicBezTo>
                  <a:cubicBezTo>
                    <a:pt x="337" y="557"/>
                    <a:pt x="346" y="530"/>
                    <a:pt x="356" y="502"/>
                  </a:cubicBezTo>
                  <a:cubicBezTo>
                    <a:pt x="361" y="489"/>
                    <a:pt x="366" y="475"/>
                    <a:pt x="372" y="462"/>
                  </a:cubicBezTo>
                  <a:cubicBezTo>
                    <a:pt x="374" y="455"/>
                    <a:pt x="377" y="448"/>
                    <a:pt x="380" y="442"/>
                  </a:cubicBezTo>
                  <a:cubicBezTo>
                    <a:pt x="385" y="432"/>
                    <a:pt x="385" y="432"/>
                    <a:pt x="385" y="432"/>
                  </a:cubicBezTo>
                  <a:cubicBezTo>
                    <a:pt x="392" y="416"/>
                    <a:pt x="392" y="416"/>
                    <a:pt x="392" y="416"/>
                  </a:cubicBezTo>
                  <a:cubicBezTo>
                    <a:pt x="386" y="413"/>
                    <a:pt x="386" y="413"/>
                    <a:pt x="386" y="413"/>
                  </a:cubicBezTo>
                  <a:cubicBezTo>
                    <a:pt x="385" y="412"/>
                    <a:pt x="384" y="412"/>
                    <a:pt x="383" y="411"/>
                  </a:cubicBezTo>
                  <a:cubicBezTo>
                    <a:pt x="381" y="410"/>
                    <a:pt x="381" y="410"/>
                    <a:pt x="381" y="410"/>
                  </a:cubicBezTo>
                  <a:cubicBezTo>
                    <a:pt x="381" y="410"/>
                    <a:pt x="381" y="410"/>
                    <a:pt x="380" y="410"/>
                  </a:cubicBezTo>
                  <a:cubicBezTo>
                    <a:pt x="380" y="410"/>
                    <a:pt x="380" y="410"/>
                    <a:pt x="380" y="410"/>
                  </a:cubicBezTo>
                  <a:cubicBezTo>
                    <a:pt x="378" y="409"/>
                    <a:pt x="376" y="407"/>
                    <a:pt x="374" y="406"/>
                  </a:cubicBezTo>
                  <a:cubicBezTo>
                    <a:pt x="371" y="404"/>
                    <a:pt x="367" y="401"/>
                    <a:pt x="364" y="398"/>
                  </a:cubicBezTo>
                  <a:cubicBezTo>
                    <a:pt x="358" y="392"/>
                    <a:pt x="353" y="385"/>
                    <a:pt x="349" y="377"/>
                  </a:cubicBezTo>
                  <a:cubicBezTo>
                    <a:pt x="353" y="385"/>
                    <a:pt x="358" y="392"/>
                    <a:pt x="364" y="398"/>
                  </a:cubicBezTo>
                  <a:cubicBezTo>
                    <a:pt x="367" y="401"/>
                    <a:pt x="371" y="404"/>
                    <a:pt x="374" y="406"/>
                  </a:cubicBezTo>
                  <a:cubicBezTo>
                    <a:pt x="376" y="407"/>
                    <a:pt x="378" y="409"/>
                    <a:pt x="380" y="410"/>
                  </a:cubicBezTo>
                  <a:cubicBezTo>
                    <a:pt x="383" y="412"/>
                    <a:pt x="388" y="414"/>
                    <a:pt x="391" y="416"/>
                  </a:cubicBezTo>
                  <a:cubicBezTo>
                    <a:pt x="384" y="433"/>
                    <a:pt x="384" y="433"/>
                    <a:pt x="384" y="433"/>
                  </a:cubicBezTo>
                  <a:cubicBezTo>
                    <a:pt x="379" y="445"/>
                    <a:pt x="379" y="445"/>
                    <a:pt x="379" y="445"/>
                  </a:cubicBezTo>
                  <a:cubicBezTo>
                    <a:pt x="375" y="452"/>
                    <a:pt x="372" y="460"/>
                    <a:pt x="369" y="468"/>
                  </a:cubicBezTo>
                  <a:cubicBezTo>
                    <a:pt x="363" y="483"/>
                    <a:pt x="357" y="499"/>
                    <a:pt x="351" y="515"/>
                  </a:cubicBezTo>
                  <a:cubicBezTo>
                    <a:pt x="340" y="546"/>
                    <a:pt x="330" y="578"/>
                    <a:pt x="321" y="612"/>
                  </a:cubicBezTo>
                  <a:cubicBezTo>
                    <a:pt x="321" y="611"/>
                    <a:pt x="321" y="609"/>
                    <a:pt x="320" y="612"/>
                  </a:cubicBezTo>
                  <a:cubicBezTo>
                    <a:pt x="329" y="579"/>
                    <a:pt x="339" y="546"/>
                    <a:pt x="350" y="515"/>
                  </a:cubicBezTo>
                  <a:cubicBezTo>
                    <a:pt x="356" y="499"/>
                    <a:pt x="362" y="483"/>
                    <a:pt x="368" y="468"/>
                  </a:cubicBezTo>
                  <a:cubicBezTo>
                    <a:pt x="371" y="460"/>
                    <a:pt x="375" y="452"/>
                    <a:pt x="378" y="444"/>
                  </a:cubicBezTo>
                  <a:cubicBezTo>
                    <a:pt x="383" y="433"/>
                    <a:pt x="383" y="433"/>
                    <a:pt x="383" y="433"/>
                  </a:cubicBezTo>
                  <a:cubicBezTo>
                    <a:pt x="391" y="416"/>
                    <a:pt x="391" y="416"/>
                    <a:pt x="391" y="416"/>
                  </a:cubicBezTo>
                  <a:cubicBezTo>
                    <a:pt x="384" y="413"/>
                    <a:pt x="384" y="413"/>
                    <a:pt x="384" y="413"/>
                  </a:cubicBezTo>
                  <a:cubicBezTo>
                    <a:pt x="383" y="413"/>
                    <a:pt x="383" y="412"/>
                    <a:pt x="382" y="412"/>
                  </a:cubicBezTo>
                  <a:cubicBezTo>
                    <a:pt x="380" y="411"/>
                    <a:pt x="380" y="411"/>
                    <a:pt x="380" y="411"/>
                  </a:cubicBezTo>
                  <a:cubicBezTo>
                    <a:pt x="379" y="410"/>
                    <a:pt x="379" y="410"/>
                    <a:pt x="379" y="410"/>
                  </a:cubicBezTo>
                  <a:cubicBezTo>
                    <a:pt x="377" y="409"/>
                    <a:pt x="375" y="408"/>
                    <a:pt x="373" y="406"/>
                  </a:cubicBezTo>
                  <a:cubicBezTo>
                    <a:pt x="369" y="404"/>
                    <a:pt x="366" y="401"/>
                    <a:pt x="363" y="397"/>
                  </a:cubicBezTo>
                  <a:cubicBezTo>
                    <a:pt x="356" y="391"/>
                    <a:pt x="350" y="383"/>
                    <a:pt x="346" y="374"/>
                  </a:cubicBezTo>
                  <a:cubicBezTo>
                    <a:pt x="347" y="374"/>
                    <a:pt x="347" y="374"/>
                    <a:pt x="347" y="374"/>
                  </a:cubicBezTo>
                  <a:cubicBezTo>
                    <a:pt x="347" y="373"/>
                    <a:pt x="346" y="372"/>
                    <a:pt x="346" y="372"/>
                  </a:cubicBezTo>
                  <a:cubicBezTo>
                    <a:pt x="346" y="371"/>
                    <a:pt x="346" y="371"/>
                    <a:pt x="346" y="371"/>
                  </a:cubicBezTo>
                  <a:cubicBezTo>
                    <a:pt x="345" y="371"/>
                    <a:pt x="345" y="371"/>
                    <a:pt x="345" y="371"/>
                  </a:cubicBezTo>
                  <a:cubicBezTo>
                    <a:pt x="345" y="370"/>
                    <a:pt x="345" y="370"/>
                    <a:pt x="345" y="370"/>
                  </a:cubicBezTo>
                  <a:cubicBezTo>
                    <a:pt x="344" y="368"/>
                    <a:pt x="344" y="368"/>
                    <a:pt x="344" y="368"/>
                  </a:cubicBezTo>
                  <a:cubicBezTo>
                    <a:pt x="343" y="364"/>
                    <a:pt x="342" y="361"/>
                    <a:pt x="340" y="358"/>
                  </a:cubicBezTo>
                  <a:cubicBezTo>
                    <a:pt x="337" y="359"/>
                    <a:pt x="334" y="360"/>
                    <a:pt x="331" y="361"/>
                  </a:cubicBezTo>
                  <a:cubicBezTo>
                    <a:pt x="330" y="362"/>
                    <a:pt x="330" y="362"/>
                    <a:pt x="329" y="362"/>
                  </a:cubicBezTo>
                  <a:cubicBezTo>
                    <a:pt x="327" y="363"/>
                    <a:pt x="327" y="363"/>
                    <a:pt x="327" y="363"/>
                  </a:cubicBezTo>
                  <a:cubicBezTo>
                    <a:pt x="325" y="363"/>
                    <a:pt x="325" y="363"/>
                    <a:pt x="325" y="363"/>
                  </a:cubicBezTo>
                  <a:cubicBezTo>
                    <a:pt x="322" y="364"/>
                    <a:pt x="319" y="365"/>
                    <a:pt x="316" y="365"/>
                  </a:cubicBezTo>
                  <a:cubicBezTo>
                    <a:pt x="310" y="366"/>
                    <a:pt x="304" y="367"/>
                    <a:pt x="297" y="367"/>
                  </a:cubicBezTo>
                  <a:cubicBezTo>
                    <a:pt x="291" y="366"/>
                    <a:pt x="285" y="365"/>
                    <a:pt x="279" y="364"/>
                  </a:cubicBezTo>
                  <a:cubicBezTo>
                    <a:pt x="276" y="363"/>
                    <a:pt x="273" y="362"/>
                    <a:pt x="270" y="361"/>
                  </a:cubicBezTo>
                  <a:cubicBezTo>
                    <a:pt x="269" y="361"/>
                    <a:pt x="269" y="361"/>
                    <a:pt x="268" y="360"/>
                  </a:cubicBezTo>
                  <a:cubicBezTo>
                    <a:pt x="267" y="360"/>
                    <a:pt x="267" y="360"/>
                    <a:pt x="267" y="360"/>
                  </a:cubicBezTo>
                  <a:cubicBezTo>
                    <a:pt x="266" y="360"/>
                    <a:pt x="266" y="360"/>
                    <a:pt x="266" y="360"/>
                  </a:cubicBezTo>
                  <a:cubicBezTo>
                    <a:pt x="265" y="359"/>
                    <a:pt x="265" y="359"/>
                    <a:pt x="265" y="359"/>
                  </a:cubicBezTo>
                  <a:cubicBezTo>
                    <a:pt x="263" y="358"/>
                    <a:pt x="263" y="358"/>
                    <a:pt x="263" y="358"/>
                  </a:cubicBezTo>
                  <a:cubicBezTo>
                    <a:pt x="261" y="357"/>
                    <a:pt x="261" y="357"/>
                    <a:pt x="261" y="357"/>
                  </a:cubicBezTo>
                  <a:cubicBezTo>
                    <a:pt x="256" y="354"/>
                    <a:pt x="256" y="354"/>
                    <a:pt x="256" y="354"/>
                  </a:cubicBezTo>
                  <a:cubicBezTo>
                    <a:pt x="251" y="361"/>
                    <a:pt x="251" y="361"/>
                    <a:pt x="251" y="361"/>
                  </a:cubicBezTo>
                  <a:cubicBezTo>
                    <a:pt x="248" y="364"/>
                    <a:pt x="248" y="364"/>
                    <a:pt x="248" y="364"/>
                  </a:cubicBezTo>
                  <a:cubicBezTo>
                    <a:pt x="246" y="366"/>
                    <a:pt x="246" y="366"/>
                    <a:pt x="246" y="366"/>
                  </a:cubicBezTo>
                  <a:cubicBezTo>
                    <a:pt x="243" y="369"/>
                    <a:pt x="243" y="369"/>
                    <a:pt x="243" y="369"/>
                  </a:cubicBezTo>
                  <a:cubicBezTo>
                    <a:pt x="241" y="371"/>
                    <a:pt x="239" y="373"/>
                    <a:pt x="237" y="375"/>
                  </a:cubicBezTo>
                  <a:cubicBezTo>
                    <a:pt x="233" y="379"/>
                    <a:pt x="230" y="383"/>
                    <a:pt x="226" y="386"/>
                  </a:cubicBezTo>
                  <a:cubicBezTo>
                    <a:pt x="231" y="383"/>
                    <a:pt x="236" y="378"/>
                    <a:pt x="241" y="374"/>
                  </a:cubicBezTo>
                  <a:cubicBezTo>
                    <a:pt x="243" y="372"/>
                    <a:pt x="245" y="370"/>
                    <a:pt x="247" y="367"/>
                  </a:cubicBezTo>
                  <a:cubicBezTo>
                    <a:pt x="249" y="366"/>
                    <a:pt x="249" y="366"/>
                    <a:pt x="249" y="366"/>
                  </a:cubicBezTo>
                  <a:cubicBezTo>
                    <a:pt x="250" y="365"/>
                    <a:pt x="250" y="365"/>
                    <a:pt x="250" y="365"/>
                  </a:cubicBezTo>
                  <a:cubicBezTo>
                    <a:pt x="251" y="363"/>
                    <a:pt x="251" y="363"/>
                    <a:pt x="251" y="363"/>
                  </a:cubicBezTo>
                  <a:cubicBezTo>
                    <a:pt x="257" y="357"/>
                    <a:pt x="257" y="357"/>
                    <a:pt x="257" y="357"/>
                  </a:cubicBezTo>
                  <a:cubicBezTo>
                    <a:pt x="261" y="359"/>
                    <a:pt x="261" y="359"/>
                    <a:pt x="261" y="359"/>
                  </a:cubicBezTo>
                  <a:cubicBezTo>
                    <a:pt x="263" y="360"/>
                    <a:pt x="263" y="360"/>
                    <a:pt x="263" y="360"/>
                  </a:cubicBezTo>
                  <a:cubicBezTo>
                    <a:pt x="264" y="361"/>
                    <a:pt x="264" y="361"/>
                    <a:pt x="264" y="361"/>
                  </a:cubicBezTo>
                  <a:cubicBezTo>
                    <a:pt x="266" y="362"/>
                    <a:pt x="266" y="362"/>
                    <a:pt x="267" y="362"/>
                  </a:cubicBezTo>
                  <a:cubicBezTo>
                    <a:pt x="269" y="363"/>
                    <a:pt x="269" y="363"/>
                    <a:pt x="269" y="363"/>
                  </a:cubicBezTo>
                  <a:cubicBezTo>
                    <a:pt x="272" y="364"/>
                    <a:pt x="275" y="365"/>
                    <a:pt x="278" y="366"/>
                  </a:cubicBezTo>
                  <a:cubicBezTo>
                    <a:pt x="284" y="367"/>
                    <a:pt x="291" y="368"/>
                    <a:pt x="297" y="369"/>
                  </a:cubicBezTo>
                  <a:cubicBezTo>
                    <a:pt x="303" y="369"/>
                    <a:pt x="310" y="369"/>
                    <a:pt x="316" y="368"/>
                  </a:cubicBezTo>
                  <a:cubicBezTo>
                    <a:pt x="319" y="367"/>
                    <a:pt x="322" y="367"/>
                    <a:pt x="325" y="366"/>
                  </a:cubicBezTo>
                  <a:cubicBezTo>
                    <a:pt x="328" y="365"/>
                    <a:pt x="328" y="365"/>
                    <a:pt x="328" y="365"/>
                  </a:cubicBezTo>
                  <a:cubicBezTo>
                    <a:pt x="329" y="365"/>
                    <a:pt x="329" y="365"/>
                    <a:pt x="329" y="365"/>
                  </a:cubicBezTo>
                  <a:cubicBezTo>
                    <a:pt x="330" y="364"/>
                    <a:pt x="331" y="364"/>
                    <a:pt x="331" y="364"/>
                  </a:cubicBezTo>
                  <a:cubicBezTo>
                    <a:pt x="334" y="363"/>
                    <a:pt x="336" y="362"/>
                    <a:pt x="339" y="361"/>
                  </a:cubicBezTo>
                  <a:cubicBezTo>
                    <a:pt x="342" y="368"/>
                    <a:pt x="342" y="368"/>
                    <a:pt x="342" y="368"/>
                  </a:cubicBezTo>
                  <a:cubicBezTo>
                    <a:pt x="342" y="369"/>
                    <a:pt x="342" y="370"/>
                    <a:pt x="343" y="371"/>
                  </a:cubicBezTo>
                  <a:cubicBezTo>
                    <a:pt x="343" y="372"/>
                    <a:pt x="343" y="372"/>
                    <a:pt x="343" y="372"/>
                  </a:cubicBezTo>
                  <a:cubicBezTo>
                    <a:pt x="343" y="372"/>
                    <a:pt x="343" y="372"/>
                    <a:pt x="343" y="372"/>
                  </a:cubicBezTo>
                  <a:cubicBezTo>
                    <a:pt x="344" y="373"/>
                    <a:pt x="344" y="373"/>
                    <a:pt x="344" y="373"/>
                  </a:cubicBezTo>
                  <a:cubicBezTo>
                    <a:pt x="345" y="376"/>
                    <a:pt x="346" y="378"/>
                    <a:pt x="348" y="381"/>
                  </a:cubicBezTo>
                  <a:cubicBezTo>
                    <a:pt x="351" y="386"/>
                    <a:pt x="354" y="390"/>
                    <a:pt x="358" y="394"/>
                  </a:cubicBezTo>
                  <a:cubicBezTo>
                    <a:pt x="361" y="399"/>
                    <a:pt x="366" y="403"/>
                    <a:pt x="370" y="406"/>
                  </a:cubicBezTo>
                  <a:cubicBezTo>
                    <a:pt x="372" y="408"/>
                    <a:pt x="375" y="409"/>
                    <a:pt x="377" y="411"/>
                  </a:cubicBezTo>
                  <a:cubicBezTo>
                    <a:pt x="378" y="411"/>
                    <a:pt x="378" y="411"/>
                    <a:pt x="378" y="411"/>
                  </a:cubicBezTo>
                  <a:cubicBezTo>
                    <a:pt x="379" y="412"/>
                    <a:pt x="379" y="412"/>
                    <a:pt x="379" y="412"/>
                  </a:cubicBezTo>
                  <a:cubicBezTo>
                    <a:pt x="380" y="413"/>
                    <a:pt x="381" y="413"/>
                    <a:pt x="382" y="414"/>
                  </a:cubicBezTo>
                  <a:cubicBezTo>
                    <a:pt x="384" y="415"/>
                    <a:pt x="386" y="416"/>
                    <a:pt x="388" y="417"/>
                  </a:cubicBezTo>
                  <a:cubicBezTo>
                    <a:pt x="381" y="433"/>
                    <a:pt x="381" y="433"/>
                    <a:pt x="381" y="433"/>
                  </a:cubicBezTo>
                  <a:cubicBezTo>
                    <a:pt x="376" y="445"/>
                    <a:pt x="376" y="445"/>
                    <a:pt x="376" y="445"/>
                  </a:cubicBezTo>
                  <a:cubicBezTo>
                    <a:pt x="372" y="454"/>
                    <a:pt x="369" y="462"/>
                    <a:pt x="365" y="471"/>
                  </a:cubicBezTo>
                  <a:cubicBezTo>
                    <a:pt x="359" y="488"/>
                    <a:pt x="352" y="504"/>
                    <a:pt x="346" y="521"/>
                  </a:cubicBezTo>
                  <a:cubicBezTo>
                    <a:pt x="352" y="505"/>
                    <a:pt x="358" y="488"/>
                    <a:pt x="365" y="471"/>
                  </a:cubicBezTo>
                  <a:cubicBezTo>
                    <a:pt x="368" y="462"/>
                    <a:pt x="372" y="454"/>
                    <a:pt x="375" y="445"/>
                  </a:cubicBezTo>
                  <a:cubicBezTo>
                    <a:pt x="377" y="441"/>
                    <a:pt x="379" y="437"/>
                    <a:pt x="381" y="433"/>
                  </a:cubicBezTo>
                  <a:cubicBezTo>
                    <a:pt x="388" y="417"/>
                    <a:pt x="388" y="417"/>
                    <a:pt x="388" y="417"/>
                  </a:cubicBezTo>
                  <a:cubicBezTo>
                    <a:pt x="385" y="416"/>
                    <a:pt x="382" y="414"/>
                    <a:pt x="380" y="413"/>
                  </a:cubicBezTo>
                  <a:cubicBezTo>
                    <a:pt x="380" y="413"/>
                    <a:pt x="379" y="413"/>
                    <a:pt x="379" y="412"/>
                  </a:cubicBezTo>
                  <a:cubicBezTo>
                    <a:pt x="378" y="412"/>
                    <a:pt x="378" y="412"/>
                    <a:pt x="378" y="412"/>
                  </a:cubicBezTo>
                  <a:cubicBezTo>
                    <a:pt x="377" y="411"/>
                    <a:pt x="377" y="411"/>
                    <a:pt x="377" y="411"/>
                  </a:cubicBezTo>
                  <a:cubicBezTo>
                    <a:pt x="376" y="411"/>
                    <a:pt x="375" y="410"/>
                    <a:pt x="375" y="410"/>
                  </a:cubicBezTo>
                  <a:cubicBezTo>
                    <a:pt x="372" y="408"/>
                    <a:pt x="369" y="406"/>
                    <a:pt x="366" y="403"/>
                  </a:cubicBezTo>
                  <a:cubicBezTo>
                    <a:pt x="360" y="398"/>
                    <a:pt x="355" y="392"/>
                    <a:pt x="351" y="386"/>
                  </a:cubicBezTo>
                  <a:cubicBezTo>
                    <a:pt x="349" y="382"/>
                    <a:pt x="347" y="379"/>
                    <a:pt x="345" y="376"/>
                  </a:cubicBezTo>
                  <a:cubicBezTo>
                    <a:pt x="345" y="375"/>
                    <a:pt x="344" y="374"/>
                    <a:pt x="344" y="373"/>
                  </a:cubicBezTo>
                  <a:cubicBezTo>
                    <a:pt x="343" y="372"/>
                    <a:pt x="343" y="372"/>
                    <a:pt x="343" y="372"/>
                  </a:cubicBezTo>
                  <a:cubicBezTo>
                    <a:pt x="342" y="370"/>
                    <a:pt x="342" y="370"/>
                    <a:pt x="342" y="370"/>
                  </a:cubicBezTo>
                  <a:cubicBezTo>
                    <a:pt x="341" y="367"/>
                    <a:pt x="340" y="364"/>
                    <a:pt x="339" y="361"/>
                  </a:cubicBezTo>
                  <a:cubicBezTo>
                    <a:pt x="336" y="362"/>
                    <a:pt x="334" y="363"/>
                    <a:pt x="331" y="364"/>
                  </a:cubicBezTo>
                  <a:cubicBezTo>
                    <a:pt x="330" y="364"/>
                    <a:pt x="330" y="365"/>
                    <a:pt x="329" y="365"/>
                  </a:cubicBezTo>
                  <a:cubicBezTo>
                    <a:pt x="328" y="365"/>
                    <a:pt x="328" y="365"/>
                    <a:pt x="328" y="365"/>
                  </a:cubicBezTo>
                  <a:cubicBezTo>
                    <a:pt x="325" y="366"/>
                    <a:pt x="325" y="366"/>
                    <a:pt x="325" y="366"/>
                  </a:cubicBezTo>
                  <a:cubicBezTo>
                    <a:pt x="322" y="367"/>
                    <a:pt x="319" y="368"/>
                    <a:pt x="316" y="368"/>
                  </a:cubicBezTo>
                  <a:cubicBezTo>
                    <a:pt x="309" y="369"/>
                    <a:pt x="303" y="369"/>
                    <a:pt x="297" y="369"/>
                  </a:cubicBezTo>
                  <a:cubicBezTo>
                    <a:pt x="290" y="369"/>
                    <a:pt x="284" y="368"/>
                    <a:pt x="278" y="366"/>
                  </a:cubicBezTo>
                  <a:cubicBezTo>
                    <a:pt x="275" y="366"/>
                    <a:pt x="272" y="365"/>
                    <a:pt x="269" y="364"/>
                  </a:cubicBezTo>
                  <a:cubicBezTo>
                    <a:pt x="268" y="363"/>
                    <a:pt x="267" y="363"/>
                    <a:pt x="267" y="363"/>
                  </a:cubicBezTo>
                  <a:cubicBezTo>
                    <a:pt x="266" y="362"/>
                    <a:pt x="266" y="362"/>
                    <a:pt x="264" y="362"/>
                  </a:cubicBezTo>
                  <a:cubicBezTo>
                    <a:pt x="262" y="361"/>
                    <a:pt x="262" y="361"/>
                    <a:pt x="262" y="361"/>
                  </a:cubicBezTo>
                  <a:cubicBezTo>
                    <a:pt x="261" y="360"/>
                    <a:pt x="261" y="360"/>
                    <a:pt x="261" y="360"/>
                  </a:cubicBezTo>
                  <a:cubicBezTo>
                    <a:pt x="257" y="358"/>
                    <a:pt x="257" y="358"/>
                    <a:pt x="257" y="358"/>
                  </a:cubicBezTo>
                  <a:cubicBezTo>
                    <a:pt x="252" y="364"/>
                    <a:pt x="252" y="364"/>
                    <a:pt x="252" y="364"/>
                  </a:cubicBezTo>
                  <a:cubicBezTo>
                    <a:pt x="250" y="366"/>
                    <a:pt x="250" y="366"/>
                    <a:pt x="250" y="366"/>
                  </a:cubicBezTo>
                  <a:cubicBezTo>
                    <a:pt x="248" y="368"/>
                    <a:pt x="248" y="368"/>
                    <a:pt x="248" y="368"/>
                  </a:cubicBezTo>
                  <a:cubicBezTo>
                    <a:pt x="246" y="370"/>
                    <a:pt x="244" y="372"/>
                    <a:pt x="241" y="375"/>
                  </a:cubicBezTo>
                  <a:cubicBezTo>
                    <a:pt x="237" y="379"/>
                    <a:pt x="232" y="383"/>
                    <a:pt x="227" y="387"/>
                  </a:cubicBezTo>
                  <a:cubicBezTo>
                    <a:pt x="225" y="389"/>
                    <a:pt x="222" y="391"/>
                    <a:pt x="220" y="392"/>
                  </a:cubicBezTo>
                  <a:cubicBezTo>
                    <a:pt x="217" y="395"/>
                    <a:pt x="215" y="397"/>
                    <a:pt x="212" y="398"/>
                  </a:cubicBezTo>
                  <a:cubicBezTo>
                    <a:pt x="208" y="402"/>
                    <a:pt x="204" y="405"/>
                    <a:pt x="204" y="406"/>
                  </a:cubicBezTo>
                  <a:cubicBezTo>
                    <a:pt x="205" y="406"/>
                    <a:pt x="206" y="406"/>
                    <a:pt x="208" y="405"/>
                  </a:cubicBezTo>
                  <a:cubicBezTo>
                    <a:pt x="208" y="405"/>
                    <a:pt x="208" y="406"/>
                    <a:pt x="208" y="406"/>
                  </a:cubicBezTo>
                  <a:cubicBezTo>
                    <a:pt x="209" y="411"/>
                    <a:pt x="214" y="426"/>
                    <a:pt x="223" y="449"/>
                  </a:cubicBezTo>
                  <a:cubicBezTo>
                    <a:pt x="222" y="449"/>
                    <a:pt x="222" y="449"/>
                    <a:pt x="222" y="449"/>
                  </a:cubicBezTo>
                  <a:cubicBezTo>
                    <a:pt x="217" y="438"/>
                    <a:pt x="214" y="431"/>
                    <a:pt x="212" y="427"/>
                  </a:cubicBezTo>
                  <a:cubicBezTo>
                    <a:pt x="210" y="423"/>
                    <a:pt x="209" y="422"/>
                    <a:pt x="209" y="422"/>
                  </a:cubicBezTo>
                  <a:cubicBezTo>
                    <a:pt x="207" y="421"/>
                    <a:pt x="208" y="426"/>
                    <a:pt x="206" y="423"/>
                  </a:cubicBezTo>
                  <a:cubicBezTo>
                    <a:pt x="216" y="445"/>
                    <a:pt x="225" y="467"/>
                    <a:pt x="232" y="490"/>
                  </a:cubicBezTo>
                  <a:cubicBezTo>
                    <a:pt x="234" y="496"/>
                    <a:pt x="238" y="507"/>
                    <a:pt x="240" y="513"/>
                  </a:cubicBezTo>
                  <a:cubicBezTo>
                    <a:pt x="251" y="541"/>
                    <a:pt x="260" y="569"/>
                    <a:pt x="268" y="598"/>
                  </a:cubicBezTo>
                  <a:cubicBezTo>
                    <a:pt x="271" y="608"/>
                    <a:pt x="271" y="608"/>
                    <a:pt x="271" y="608"/>
                  </a:cubicBezTo>
                  <a:cubicBezTo>
                    <a:pt x="273" y="614"/>
                    <a:pt x="273" y="614"/>
                    <a:pt x="273" y="614"/>
                  </a:cubicBezTo>
                  <a:cubicBezTo>
                    <a:pt x="274" y="619"/>
                    <a:pt x="274" y="619"/>
                    <a:pt x="274" y="619"/>
                  </a:cubicBezTo>
                  <a:cubicBezTo>
                    <a:pt x="275" y="622"/>
                    <a:pt x="275" y="622"/>
                    <a:pt x="275" y="622"/>
                  </a:cubicBezTo>
                  <a:cubicBezTo>
                    <a:pt x="268" y="622"/>
                    <a:pt x="268" y="622"/>
                    <a:pt x="268" y="622"/>
                  </a:cubicBezTo>
                  <a:cubicBezTo>
                    <a:pt x="268" y="621"/>
                    <a:pt x="268" y="621"/>
                    <a:pt x="268" y="621"/>
                  </a:cubicBezTo>
                  <a:cubicBezTo>
                    <a:pt x="263" y="604"/>
                    <a:pt x="263" y="604"/>
                    <a:pt x="263" y="604"/>
                  </a:cubicBezTo>
                  <a:cubicBezTo>
                    <a:pt x="261" y="595"/>
                    <a:pt x="261" y="595"/>
                    <a:pt x="261" y="595"/>
                  </a:cubicBezTo>
                  <a:cubicBezTo>
                    <a:pt x="257" y="582"/>
                    <a:pt x="253" y="570"/>
                    <a:pt x="249" y="557"/>
                  </a:cubicBezTo>
                  <a:cubicBezTo>
                    <a:pt x="241" y="532"/>
                    <a:pt x="232" y="507"/>
                    <a:pt x="223" y="483"/>
                  </a:cubicBezTo>
                  <a:cubicBezTo>
                    <a:pt x="218" y="471"/>
                    <a:pt x="213" y="459"/>
                    <a:pt x="208" y="447"/>
                  </a:cubicBezTo>
                  <a:cubicBezTo>
                    <a:pt x="206" y="441"/>
                    <a:pt x="203" y="435"/>
                    <a:pt x="201" y="429"/>
                  </a:cubicBezTo>
                  <a:cubicBezTo>
                    <a:pt x="196" y="420"/>
                    <a:pt x="196" y="420"/>
                    <a:pt x="196" y="420"/>
                  </a:cubicBezTo>
                  <a:cubicBezTo>
                    <a:pt x="190" y="406"/>
                    <a:pt x="190" y="406"/>
                    <a:pt x="190" y="406"/>
                  </a:cubicBezTo>
                  <a:cubicBezTo>
                    <a:pt x="185" y="407"/>
                    <a:pt x="185" y="407"/>
                    <a:pt x="185" y="407"/>
                  </a:cubicBezTo>
                  <a:cubicBezTo>
                    <a:pt x="182" y="407"/>
                    <a:pt x="182" y="407"/>
                    <a:pt x="182" y="407"/>
                  </a:cubicBezTo>
                  <a:cubicBezTo>
                    <a:pt x="182" y="407"/>
                    <a:pt x="181" y="408"/>
                    <a:pt x="181" y="408"/>
                  </a:cubicBezTo>
                  <a:cubicBezTo>
                    <a:pt x="180" y="408"/>
                    <a:pt x="180" y="408"/>
                    <a:pt x="180" y="408"/>
                  </a:cubicBezTo>
                  <a:cubicBezTo>
                    <a:pt x="178" y="408"/>
                    <a:pt x="177" y="408"/>
                    <a:pt x="175" y="408"/>
                  </a:cubicBezTo>
                  <a:cubicBezTo>
                    <a:pt x="172" y="408"/>
                    <a:pt x="169" y="407"/>
                    <a:pt x="166" y="407"/>
                  </a:cubicBezTo>
                  <a:cubicBezTo>
                    <a:pt x="159" y="405"/>
                    <a:pt x="154" y="402"/>
                    <a:pt x="149" y="397"/>
                  </a:cubicBezTo>
                  <a:cubicBezTo>
                    <a:pt x="144" y="393"/>
                    <a:pt x="140" y="388"/>
                    <a:pt x="138" y="382"/>
                  </a:cubicBezTo>
                  <a:cubicBezTo>
                    <a:pt x="136" y="376"/>
                    <a:pt x="136" y="370"/>
                    <a:pt x="138" y="366"/>
                  </a:cubicBezTo>
                  <a:cubicBezTo>
                    <a:pt x="139" y="364"/>
                    <a:pt x="141" y="362"/>
                    <a:pt x="143" y="360"/>
                  </a:cubicBezTo>
                  <a:cubicBezTo>
                    <a:pt x="145" y="358"/>
                    <a:pt x="148" y="357"/>
                    <a:pt x="151" y="356"/>
                  </a:cubicBezTo>
                  <a:cubicBezTo>
                    <a:pt x="156" y="355"/>
                    <a:pt x="162" y="356"/>
                    <a:pt x="167" y="359"/>
                  </a:cubicBezTo>
                  <a:cubicBezTo>
                    <a:pt x="172" y="362"/>
                    <a:pt x="177" y="367"/>
                    <a:pt x="180" y="373"/>
                  </a:cubicBezTo>
                  <a:cubicBezTo>
                    <a:pt x="181" y="374"/>
                    <a:pt x="182" y="375"/>
                    <a:pt x="183" y="377"/>
                  </a:cubicBezTo>
                  <a:cubicBezTo>
                    <a:pt x="185" y="382"/>
                    <a:pt x="185" y="382"/>
                    <a:pt x="185" y="382"/>
                  </a:cubicBezTo>
                  <a:cubicBezTo>
                    <a:pt x="193" y="398"/>
                    <a:pt x="193" y="398"/>
                    <a:pt x="193" y="398"/>
                  </a:cubicBezTo>
                  <a:cubicBezTo>
                    <a:pt x="195" y="397"/>
                    <a:pt x="197" y="396"/>
                    <a:pt x="200" y="395"/>
                  </a:cubicBezTo>
                  <a:cubicBezTo>
                    <a:pt x="201" y="394"/>
                    <a:pt x="202" y="394"/>
                    <a:pt x="203" y="393"/>
                  </a:cubicBezTo>
                  <a:cubicBezTo>
                    <a:pt x="204" y="393"/>
                    <a:pt x="205" y="392"/>
                    <a:pt x="206" y="392"/>
                  </a:cubicBezTo>
                  <a:cubicBezTo>
                    <a:pt x="207" y="391"/>
                    <a:pt x="207" y="391"/>
                    <a:pt x="207" y="391"/>
                  </a:cubicBezTo>
                  <a:cubicBezTo>
                    <a:pt x="208" y="390"/>
                    <a:pt x="208" y="390"/>
                    <a:pt x="208" y="390"/>
                  </a:cubicBezTo>
                  <a:cubicBezTo>
                    <a:pt x="210" y="389"/>
                    <a:pt x="210" y="389"/>
                    <a:pt x="210" y="389"/>
                  </a:cubicBezTo>
                  <a:cubicBezTo>
                    <a:pt x="211" y="388"/>
                    <a:pt x="212" y="388"/>
                    <a:pt x="213" y="387"/>
                  </a:cubicBezTo>
                  <a:cubicBezTo>
                    <a:pt x="218" y="384"/>
                    <a:pt x="222" y="381"/>
                    <a:pt x="226" y="378"/>
                  </a:cubicBezTo>
                  <a:cubicBezTo>
                    <a:pt x="230" y="374"/>
                    <a:pt x="234" y="371"/>
                    <a:pt x="238" y="367"/>
                  </a:cubicBezTo>
                  <a:cubicBezTo>
                    <a:pt x="240" y="365"/>
                    <a:pt x="242" y="363"/>
                    <a:pt x="243" y="361"/>
                  </a:cubicBezTo>
                  <a:cubicBezTo>
                    <a:pt x="244" y="360"/>
                    <a:pt x="244" y="360"/>
                    <a:pt x="244" y="360"/>
                  </a:cubicBezTo>
                  <a:cubicBezTo>
                    <a:pt x="245" y="359"/>
                    <a:pt x="245" y="359"/>
                    <a:pt x="245" y="359"/>
                  </a:cubicBezTo>
                  <a:cubicBezTo>
                    <a:pt x="246" y="358"/>
                    <a:pt x="246" y="358"/>
                    <a:pt x="247" y="357"/>
                  </a:cubicBezTo>
                  <a:cubicBezTo>
                    <a:pt x="249" y="355"/>
                    <a:pt x="250" y="353"/>
                    <a:pt x="252" y="351"/>
                  </a:cubicBezTo>
                  <a:cubicBezTo>
                    <a:pt x="250" y="349"/>
                    <a:pt x="249" y="347"/>
                    <a:pt x="248" y="345"/>
                  </a:cubicBezTo>
                  <a:cubicBezTo>
                    <a:pt x="247" y="344"/>
                    <a:pt x="247" y="344"/>
                    <a:pt x="247" y="344"/>
                  </a:cubicBezTo>
                  <a:cubicBezTo>
                    <a:pt x="247" y="344"/>
                    <a:pt x="246" y="343"/>
                    <a:pt x="246" y="343"/>
                  </a:cubicBezTo>
                  <a:cubicBezTo>
                    <a:pt x="246" y="343"/>
                    <a:pt x="246" y="343"/>
                    <a:pt x="246" y="343"/>
                  </a:cubicBezTo>
                  <a:cubicBezTo>
                    <a:pt x="246" y="342"/>
                    <a:pt x="246" y="342"/>
                    <a:pt x="245" y="341"/>
                  </a:cubicBezTo>
                  <a:cubicBezTo>
                    <a:pt x="245" y="340"/>
                    <a:pt x="244" y="338"/>
                    <a:pt x="243" y="336"/>
                  </a:cubicBezTo>
                  <a:cubicBezTo>
                    <a:pt x="243" y="335"/>
                    <a:pt x="243" y="334"/>
                    <a:pt x="243" y="333"/>
                  </a:cubicBezTo>
                  <a:cubicBezTo>
                    <a:pt x="243" y="332"/>
                    <a:pt x="243" y="332"/>
                    <a:pt x="242" y="331"/>
                  </a:cubicBezTo>
                  <a:cubicBezTo>
                    <a:pt x="242" y="331"/>
                    <a:pt x="242" y="330"/>
                    <a:pt x="242" y="330"/>
                  </a:cubicBezTo>
                  <a:cubicBezTo>
                    <a:pt x="242" y="328"/>
                    <a:pt x="242" y="326"/>
                    <a:pt x="243" y="324"/>
                  </a:cubicBezTo>
                  <a:cubicBezTo>
                    <a:pt x="244" y="315"/>
                    <a:pt x="247" y="306"/>
                    <a:pt x="252" y="299"/>
                  </a:cubicBezTo>
                  <a:cubicBezTo>
                    <a:pt x="254" y="296"/>
                    <a:pt x="257" y="293"/>
                    <a:pt x="260" y="291"/>
                  </a:cubicBezTo>
                  <a:cubicBezTo>
                    <a:pt x="263" y="289"/>
                    <a:pt x="267" y="288"/>
                    <a:pt x="270" y="288"/>
                  </a:cubicBezTo>
                  <a:cubicBezTo>
                    <a:pt x="274" y="288"/>
                    <a:pt x="277" y="290"/>
                    <a:pt x="280" y="292"/>
                  </a:cubicBezTo>
                  <a:cubicBezTo>
                    <a:pt x="283" y="294"/>
                    <a:pt x="286" y="297"/>
                    <a:pt x="287" y="300"/>
                  </a:cubicBezTo>
                  <a:cubicBezTo>
                    <a:pt x="288" y="304"/>
                    <a:pt x="288" y="307"/>
                    <a:pt x="287" y="311"/>
                  </a:cubicBezTo>
                  <a:cubicBezTo>
                    <a:pt x="287" y="315"/>
                    <a:pt x="285" y="319"/>
                    <a:pt x="283" y="323"/>
                  </a:cubicBezTo>
                  <a:cubicBezTo>
                    <a:pt x="280" y="327"/>
                    <a:pt x="278" y="330"/>
                    <a:pt x="275" y="334"/>
                  </a:cubicBezTo>
                  <a:cubicBezTo>
                    <a:pt x="274" y="336"/>
                    <a:pt x="274" y="336"/>
                    <a:pt x="274" y="336"/>
                  </a:cubicBezTo>
                  <a:cubicBezTo>
                    <a:pt x="272" y="338"/>
                    <a:pt x="272" y="338"/>
                    <a:pt x="272" y="338"/>
                  </a:cubicBezTo>
                  <a:cubicBezTo>
                    <a:pt x="267" y="344"/>
                    <a:pt x="267" y="344"/>
                    <a:pt x="267" y="344"/>
                  </a:cubicBezTo>
                  <a:cubicBezTo>
                    <a:pt x="266" y="346"/>
                    <a:pt x="265" y="347"/>
                    <a:pt x="265" y="349"/>
                  </a:cubicBezTo>
                  <a:cubicBezTo>
                    <a:pt x="265" y="349"/>
                    <a:pt x="265" y="350"/>
                    <a:pt x="265" y="350"/>
                  </a:cubicBezTo>
                  <a:cubicBezTo>
                    <a:pt x="265" y="351"/>
                    <a:pt x="266" y="351"/>
                    <a:pt x="266" y="351"/>
                  </a:cubicBezTo>
                  <a:cubicBezTo>
                    <a:pt x="266" y="351"/>
                    <a:pt x="266" y="351"/>
                    <a:pt x="266" y="351"/>
                  </a:cubicBezTo>
                  <a:cubicBezTo>
                    <a:pt x="266" y="352"/>
                    <a:pt x="266" y="352"/>
                    <a:pt x="266" y="352"/>
                  </a:cubicBezTo>
                  <a:cubicBezTo>
                    <a:pt x="267" y="354"/>
                    <a:pt x="268" y="354"/>
                    <a:pt x="270" y="355"/>
                  </a:cubicBezTo>
                  <a:cubicBezTo>
                    <a:pt x="272" y="356"/>
                    <a:pt x="274" y="357"/>
                    <a:pt x="276" y="357"/>
                  </a:cubicBezTo>
                  <a:cubicBezTo>
                    <a:pt x="277" y="358"/>
                    <a:pt x="278" y="358"/>
                    <a:pt x="280" y="358"/>
                  </a:cubicBezTo>
                  <a:cubicBezTo>
                    <a:pt x="281" y="358"/>
                    <a:pt x="282" y="359"/>
                    <a:pt x="283" y="359"/>
                  </a:cubicBezTo>
                  <a:cubicBezTo>
                    <a:pt x="285" y="359"/>
                    <a:pt x="285" y="359"/>
                    <a:pt x="285" y="359"/>
                  </a:cubicBezTo>
                  <a:cubicBezTo>
                    <a:pt x="287" y="360"/>
                    <a:pt x="287" y="360"/>
                    <a:pt x="287" y="360"/>
                  </a:cubicBezTo>
                  <a:cubicBezTo>
                    <a:pt x="292" y="360"/>
                    <a:pt x="297" y="361"/>
                    <a:pt x="302" y="361"/>
                  </a:cubicBezTo>
                  <a:cubicBezTo>
                    <a:pt x="308" y="361"/>
                    <a:pt x="313" y="360"/>
                    <a:pt x="318" y="359"/>
                  </a:cubicBezTo>
                  <a:cubicBezTo>
                    <a:pt x="321" y="359"/>
                    <a:pt x="324" y="358"/>
                    <a:pt x="327" y="357"/>
                  </a:cubicBezTo>
                  <a:cubicBezTo>
                    <a:pt x="327" y="357"/>
                    <a:pt x="328" y="356"/>
                    <a:pt x="329" y="356"/>
                  </a:cubicBezTo>
                  <a:cubicBezTo>
                    <a:pt x="330" y="355"/>
                    <a:pt x="331" y="355"/>
                    <a:pt x="332" y="355"/>
                  </a:cubicBezTo>
                  <a:cubicBezTo>
                    <a:pt x="338" y="352"/>
                    <a:pt x="338" y="352"/>
                    <a:pt x="338" y="352"/>
                  </a:cubicBezTo>
                  <a:cubicBezTo>
                    <a:pt x="338" y="347"/>
                    <a:pt x="338" y="347"/>
                    <a:pt x="338" y="347"/>
                  </a:cubicBezTo>
                  <a:cubicBezTo>
                    <a:pt x="337" y="344"/>
                    <a:pt x="337" y="344"/>
                    <a:pt x="337" y="344"/>
                  </a:cubicBezTo>
                  <a:cubicBezTo>
                    <a:pt x="337" y="343"/>
                    <a:pt x="337" y="343"/>
                    <a:pt x="337" y="343"/>
                  </a:cubicBezTo>
                  <a:cubicBezTo>
                    <a:pt x="337" y="342"/>
                    <a:pt x="337" y="342"/>
                    <a:pt x="337" y="342"/>
                  </a:cubicBezTo>
                  <a:cubicBezTo>
                    <a:pt x="336" y="340"/>
                    <a:pt x="336" y="340"/>
                    <a:pt x="336" y="340"/>
                  </a:cubicBezTo>
                  <a:cubicBezTo>
                    <a:pt x="336" y="339"/>
                    <a:pt x="336" y="339"/>
                    <a:pt x="336" y="339"/>
                  </a:cubicBezTo>
                  <a:cubicBezTo>
                    <a:pt x="336" y="336"/>
                    <a:pt x="336" y="336"/>
                    <a:pt x="336" y="336"/>
                  </a:cubicBezTo>
                  <a:cubicBezTo>
                    <a:pt x="336" y="333"/>
                    <a:pt x="335" y="330"/>
                    <a:pt x="335" y="327"/>
                  </a:cubicBezTo>
                  <a:cubicBezTo>
                    <a:pt x="336" y="321"/>
                    <a:pt x="337" y="315"/>
                    <a:pt x="340" y="310"/>
                  </a:cubicBezTo>
                  <a:cubicBezTo>
                    <a:pt x="342" y="307"/>
                    <a:pt x="343" y="305"/>
                    <a:pt x="345" y="303"/>
                  </a:cubicBezTo>
                  <a:cubicBezTo>
                    <a:pt x="347" y="302"/>
                    <a:pt x="348" y="301"/>
                    <a:pt x="349" y="300"/>
                  </a:cubicBezTo>
                  <a:cubicBezTo>
                    <a:pt x="350" y="299"/>
                    <a:pt x="351" y="299"/>
                    <a:pt x="352" y="298"/>
                  </a:cubicBezTo>
                  <a:cubicBezTo>
                    <a:pt x="357" y="296"/>
                    <a:pt x="363" y="295"/>
                    <a:pt x="367" y="297"/>
                  </a:cubicBezTo>
                  <a:cubicBezTo>
                    <a:pt x="368" y="297"/>
                    <a:pt x="369" y="298"/>
                    <a:pt x="370" y="299"/>
                  </a:cubicBezTo>
                  <a:cubicBezTo>
                    <a:pt x="370" y="299"/>
                    <a:pt x="371" y="299"/>
                    <a:pt x="371" y="300"/>
                  </a:cubicBezTo>
                  <a:cubicBezTo>
                    <a:pt x="372" y="300"/>
                    <a:pt x="372" y="301"/>
                    <a:pt x="373" y="301"/>
                  </a:cubicBezTo>
                  <a:cubicBezTo>
                    <a:pt x="374" y="304"/>
                    <a:pt x="376" y="306"/>
                    <a:pt x="377" y="308"/>
                  </a:cubicBezTo>
                  <a:cubicBezTo>
                    <a:pt x="378" y="311"/>
                    <a:pt x="378" y="313"/>
                    <a:pt x="378" y="316"/>
                  </a:cubicBezTo>
                  <a:cubicBezTo>
                    <a:pt x="378" y="319"/>
                    <a:pt x="377" y="322"/>
                    <a:pt x="376" y="324"/>
                  </a:cubicBezTo>
                  <a:cubicBezTo>
                    <a:pt x="374" y="330"/>
                    <a:pt x="371" y="335"/>
                    <a:pt x="366" y="339"/>
                  </a:cubicBezTo>
                  <a:cubicBezTo>
                    <a:pt x="364" y="342"/>
                    <a:pt x="362" y="344"/>
                    <a:pt x="359" y="346"/>
                  </a:cubicBezTo>
                  <a:cubicBezTo>
                    <a:pt x="359" y="346"/>
                    <a:pt x="358" y="347"/>
                    <a:pt x="357" y="347"/>
                  </a:cubicBezTo>
                  <a:cubicBezTo>
                    <a:pt x="356" y="348"/>
                    <a:pt x="356" y="348"/>
                    <a:pt x="356" y="348"/>
                  </a:cubicBezTo>
                  <a:cubicBezTo>
                    <a:pt x="355" y="349"/>
                    <a:pt x="355" y="349"/>
                    <a:pt x="355" y="349"/>
                  </a:cubicBezTo>
                  <a:cubicBezTo>
                    <a:pt x="352" y="351"/>
                    <a:pt x="349" y="353"/>
                    <a:pt x="346" y="355"/>
                  </a:cubicBezTo>
                  <a:cubicBezTo>
                    <a:pt x="347" y="357"/>
                    <a:pt x="348" y="359"/>
                    <a:pt x="349" y="361"/>
                  </a:cubicBezTo>
                  <a:cubicBezTo>
                    <a:pt x="349" y="362"/>
                    <a:pt x="350" y="363"/>
                    <a:pt x="350" y="364"/>
                  </a:cubicBezTo>
                  <a:cubicBezTo>
                    <a:pt x="351" y="366"/>
                    <a:pt x="351" y="366"/>
                    <a:pt x="351" y="366"/>
                  </a:cubicBezTo>
                  <a:cubicBezTo>
                    <a:pt x="351" y="367"/>
                    <a:pt x="351" y="367"/>
                    <a:pt x="351" y="367"/>
                  </a:cubicBezTo>
                  <a:cubicBezTo>
                    <a:pt x="352" y="369"/>
                    <a:pt x="353" y="372"/>
                    <a:pt x="354" y="374"/>
                  </a:cubicBezTo>
                  <a:cubicBezTo>
                    <a:pt x="357" y="378"/>
                    <a:pt x="360" y="383"/>
                    <a:pt x="363" y="387"/>
                  </a:cubicBezTo>
                  <a:cubicBezTo>
                    <a:pt x="366" y="392"/>
                    <a:pt x="370" y="396"/>
                    <a:pt x="374" y="399"/>
                  </a:cubicBezTo>
                  <a:cubicBezTo>
                    <a:pt x="375" y="400"/>
                    <a:pt x="377" y="401"/>
                    <a:pt x="378" y="401"/>
                  </a:cubicBezTo>
                  <a:cubicBezTo>
                    <a:pt x="378" y="402"/>
                    <a:pt x="379" y="402"/>
                    <a:pt x="379" y="403"/>
                  </a:cubicBezTo>
                  <a:cubicBezTo>
                    <a:pt x="380" y="403"/>
                    <a:pt x="380" y="403"/>
                    <a:pt x="380" y="403"/>
                  </a:cubicBezTo>
                  <a:cubicBezTo>
                    <a:pt x="381" y="403"/>
                    <a:pt x="381" y="403"/>
                    <a:pt x="381" y="403"/>
                  </a:cubicBezTo>
                  <a:cubicBezTo>
                    <a:pt x="382" y="404"/>
                    <a:pt x="382" y="404"/>
                    <a:pt x="382" y="404"/>
                  </a:cubicBezTo>
                  <a:cubicBezTo>
                    <a:pt x="384" y="405"/>
                    <a:pt x="386" y="406"/>
                    <a:pt x="388" y="407"/>
                  </a:cubicBezTo>
                  <a:cubicBezTo>
                    <a:pt x="390" y="408"/>
                    <a:pt x="392" y="409"/>
                    <a:pt x="394" y="410"/>
                  </a:cubicBezTo>
                  <a:cubicBezTo>
                    <a:pt x="402" y="394"/>
                    <a:pt x="402" y="394"/>
                    <a:pt x="402" y="394"/>
                  </a:cubicBezTo>
                  <a:cubicBezTo>
                    <a:pt x="407" y="384"/>
                    <a:pt x="407" y="384"/>
                    <a:pt x="407" y="384"/>
                  </a:cubicBezTo>
                  <a:cubicBezTo>
                    <a:pt x="409" y="379"/>
                    <a:pt x="409" y="379"/>
                    <a:pt x="409" y="379"/>
                  </a:cubicBezTo>
                  <a:cubicBezTo>
                    <a:pt x="410" y="378"/>
                    <a:pt x="410" y="378"/>
                    <a:pt x="410" y="378"/>
                  </a:cubicBezTo>
                  <a:cubicBezTo>
                    <a:pt x="410" y="377"/>
                    <a:pt x="410" y="377"/>
                    <a:pt x="410" y="377"/>
                  </a:cubicBezTo>
                  <a:cubicBezTo>
                    <a:pt x="411" y="377"/>
                    <a:pt x="411" y="376"/>
                    <a:pt x="412" y="375"/>
                  </a:cubicBezTo>
                  <a:cubicBezTo>
                    <a:pt x="414" y="373"/>
                    <a:pt x="416" y="370"/>
                    <a:pt x="418" y="368"/>
                  </a:cubicBezTo>
                  <a:cubicBezTo>
                    <a:pt x="420" y="366"/>
                    <a:pt x="423" y="364"/>
                    <a:pt x="425" y="363"/>
                  </a:cubicBezTo>
                  <a:cubicBezTo>
                    <a:pt x="426" y="362"/>
                    <a:pt x="428" y="362"/>
                    <a:pt x="429" y="362"/>
                  </a:cubicBezTo>
                  <a:cubicBezTo>
                    <a:pt x="429" y="362"/>
                    <a:pt x="430" y="362"/>
                    <a:pt x="430" y="362"/>
                  </a:cubicBezTo>
                  <a:cubicBezTo>
                    <a:pt x="431" y="362"/>
                    <a:pt x="431" y="362"/>
                    <a:pt x="432" y="362"/>
                  </a:cubicBezTo>
                  <a:cubicBezTo>
                    <a:pt x="436" y="363"/>
                    <a:pt x="441" y="367"/>
                    <a:pt x="443" y="372"/>
                  </a:cubicBezTo>
                  <a:cubicBezTo>
                    <a:pt x="445" y="377"/>
                    <a:pt x="446" y="384"/>
                    <a:pt x="445" y="390"/>
                  </a:cubicBezTo>
                  <a:cubicBezTo>
                    <a:pt x="445" y="393"/>
                    <a:pt x="444" y="396"/>
                    <a:pt x="442" y="399"/>
                  </a:cubicBezTo>
                  <a:cubicBezTo>
                    <a:pt x="441" y="402"/>
                    <a:pt x="440" y="404"/>
                    <a:pt x="438" y="406"/>
                  </a:cubicBezTo>
                  <a:cubicBezTo>
                    <a:pt x="434" y="411"/>
                    <a:pt x="428" y="414"/>
                    <a:pt x="422" y="416"/>
                  </a:cubicBezTo>
                  <a:cubicBezTo>
                    <a:pt x="419" y="417"/>
                    <a:pt x="416" y="417"/>
                    <a:pt x="413" y="417"/>
                  </a:cubicBezTo>
                  <a:cubicBezTo>
                    <a:pt x="411" y="418"/>
                    <a:pt x="410" y="418"/>
                    <a:pt x="408" y="418"/>
                  </a:cubicBezTo>
                  <a:cubicBezTo>
                    <a:pt x="407" y="418"/>
                    <a:pt x="407" y="418"/>
                    <a:pt x="407" y="418"/>
                  </a:cubicBezTo>
                  <a:cubicBezTo>
                    <a:pt x="407" y="418"/>
                    <a:pt x="406" y="418"/>
                    <a:pt x="406" y="418"/>
                  </a:cubicBezTo>
                  <a:cubicBezTo>
                    <a:pt x="405" y="417"/>
                    <a:pt x="404" y="417"/>
                    <a:pt x="403" y="417"/>
                  </a:cubicBezTo>
                  <a:cubicBezTo>
                    <a:pt x="398" y="417"/>
                    <a:pt x="398" y="417"/>
                    <a:pt x="398" y="417"/>
                  </a:cubicBezTo>
                  <a:cubicBezTo>
                    <a:pt x="394" y="426"/>
                    <a:pt x="394" y="426"/>
                    <a:pt x="394" y="426"/>
                  </a:cubicBezTo>
                  <a:cubicBezTo>
                    <a:pt x="392" y="432"/>
                    <a:pt x="392" y="432"/>
                    <a:pt x="392" y="432"/>
                  </a:cubicBezTo>
                  <a:cubicBezTo>
                    <a:pt x="387" y="442"/>
                    <a:pt x="387" y="442"/>
                    <a:pt x="387" y="442"/>
                  </a:cubicBezTo>
                  <a:cubicBezTo>
                    <a:pt x="384" y="449"/>
                    <a:pt x="381" y="456"/>
                    <a:pt x="378" y="463"/>
                  </a:cubicBezTo>
                  <a:cubicBezTo>
                    <a:pt x="372" y="477"/>
                    <a:pt x="367" y="492"/>
                    <a:pt x="362" y="506"/>
                  </a:cubicBezTo>
                  <a:cubicBezTo>
                    <a:pt x="351" y="535"/>
                    <a:pt x="342" y="564"/>
                    <a:pt x="333" y="593"/>
                  </a:cubicBezTo>
                  <a:cubicBezTo>
                    <a:pt x="330" y="604"/>
                    <a:pt x="330" y="604"/>
                    <a:pt x="330" y="604"/>
                  </a:cubicBezTo>
                  <a:cubicBezTo>
                    <a:pt x="327" y="613"/>
                    <a:pt x="327" y="613"/>
                    <a:pt x="327" y="613"/>
                  </a:cubicBezTo>
                  <a:cubicBezTo>
                    <a:pt x="326" y="619"/>
                    <a:pt x="326" y="619"/>
                    <a:pt x="326" y="619"/>
                  </a:cubicBezTo>
                  <a:cubicBezTo>
                    <a:pt x="325" y="621"/>
                    <a:pt x="325" y="621"/>
                    <a:pt x="325" y="621"/>
                  </a:cubicBezTo>
                  <a:cubicBezTo>
                    <a:pt x="325" y="622"/>
                    <a:pt x="325" y="622"/>
                    <a:pt x="325" y="622"/>
                  </a:cubicBezTo>
                  <a:lnTo>
                    <a:pt x="318" y="62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pic>
        <p:nvPicPr>
          <p:cNvPr id="68" name="图片 9">
            <a:extLst>
              <a:ext uri="{FF2B5EF4-FFF2-40B4-BE49-F238E27FC236}">
                <a16:creationId xmlns:a16="http://schemas.microsoft.com/office/drawing/2014/main" id="{646A7D65-B329-4C97-A906-83A383730F7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40316" y="516091"/>
            <a:ext cx="1566018" cy="1108172"/>
          </a:xfrm>
          <a:prstGeom prst="rect">
            <a:avLst/>
          </a:prstGeom>
        </p:spPr>
      </p:pic>
      <p:pic>
        <p:nvPicPr>
          <p:cNvPr id="69" name="图片 19">
            <a:extLst>
              <a:ext uri="{FF2B5EF4-FFF2-40B4-BE49-F238E27FC236}">
                <a16:creationId xmlns:a16="http://schemas.microsoft.com/office/drawing/2014/main" id="{846B081B-B8CE-436F-A757-E194877186FC}"/>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2931557" y="160967"/>
            <a:ext cx="964437" cy="682471"/>
          </a:xfrm>
          <a:prstGeom prst="rect">
            <a:avLst/>
          </a:prstGeom>
        </p:spPr>
      </p:pic>
    </p:spTree>
    <p:extLst>
      <p:ext uri="{BB962C8B-B14F-4D97-AF65-F5344CB8AC3E}">
        <p14:creationId xmlns:p14="http://schemas.microsoft.com/office/powerpoint/2010/main" val="33053695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down)">
                                      <p:cBhvr>
                                        <p:cTn id="7" dur="750"/>
                                        <p:tgtEl>
                                          <p:spTgt spid="37"/>
                                        </p:tgtEl>
                                      </p:cBhvr>
                                    </p:animEffect>
                                  </p:childTnLst>
                                </p:cTn>
                              </p:par>
                            </p:childTnLst>
                          </p:cTn>
                        </p:par>
                        <p:par>
                          <p:cTn id="8" fill="hold">
                            <p:stCondLst>
                              <p:cond delay="750"/>
                            </p:stCondLst>
                            <p:childTnLst>
                              <p:par>
                                <p:cTn id="9" presetID="53" presetClass="entr" presetSubtype="16" fill="hold" grpId="0" nodeType="afterEffect">
                                  <p:stCondLst>
                                    <p:cond delay="0"/>
                                  </p:stCondLst>
                                  <p:iterate type="lt">
                                    <p:tmPct val="10000"/>
                                  </p:iterate>
                                  <p:childTnLst>
                                    <p:set>
                                      <p:cBhvr>
                                        <p:cTn id="10" dur="1" fill="hold">
                                          <p:stCondLst>
                                            <p:cond delay="0"/>
                                          </p:stCondLst>
                                        </p:cTn>
                                        <p:tgtEl>
                                          <p:spTgt spid="55"/>
                                        </p:tgtEl>
                                        <p:attrNameLst>
                                          <p:attrName>style.visibility</p:attrName>
                                        </p:attrNameLst>
                                      </p:cBhvr>
                                      <p:to>
                                        <p:strVal val="visible"/>
                                      </p:to>
                                    </p:set>
                                    <p:anim calcmode="lin" valueType="num">
                                      <p:cBhvr>
                                        <p:cTn id="11" dur="500" fill="hold"/>
                                        <p:tgtEl>
                                          <p:spTgt spid="55"/>
                                        </p:tgtEl>
                                        <p:attrNameLst>
                                          <p:attrName>ppt_w</p:attrName>
                                        </p:attrNameLst>
                                      </p:cBhvr>
                                      <p:tavLst>
                                        <p:tav tm="0">
                                          <p:val>
                                            <p:fltVal val="0"/>
                                          </p:val>
                                        </p:tav>
                                        <p:tav tm="100000">
                                          <p:val>
                                            <p:strVal val="#ppt_w"/>
                                          </p:val>
                                        </p:tav>
                                      </p:tavLst>
                                    </p:anim>
                                    <p:anim calcmode="lin" valueType="num">
                                      <p:cBhvr>
                                        <p:cTn id="12" dur="500" fill="hold"/>
                                        <p:tgtEl>
                                          <p:spTgt spid="55"/>
                                        </p:tgtEl>
                                        <p:attrNameLst>
                                          <p:attrName>ppt_h</p:attrName>
                                        </p:attrNameLst>
                                      </p:cBhvr>
                                      <p:tavLst>
                                        <p:tav tm="0">
                                          <p:val>
                                            <p:fltVal val="0"/>
                                          </p:val>
                                        </p:tav>
                                        <p:tav tm="100000">
                                          <p:val>
                                            <p:strVal val="#ppt_h"/>
                                          </p:val>
                                        </p:tav>
                                      </p:tavLst>
                                    </p:anim>
                                    <p:animEffect transition="in" filter="fade">
                                      <p:cBhvr>
                                        <p:cTn id="13" dur="500"/>
                                        <p:tgtEl>
                                          <p:spTgt spid="55"/>
                                        </p:tgtEl>
                                      </p:cBhvr>
                                    </p:animEffect>
                                  </p:childTnLst>
                                </p:cTn>
                              </p:par>
                              <p:par>
                                <p:cTn id="14" presetID="14" presetClass="entr" presetSubtype="10" fill="hold" nodeType="withEffect">
                                  <p:stCondLst>
                                    <p:cond delay="0"/>
                                  </p:stCondLst>
                                  <p:childTnLst>
                                    <p:set>
                                      <p:cBhvr>
                                        <p:cTn id="15" dur="1" fill="hold">
                                          <p:stCondLst>
                                            <p:cond delay="0"/>
                                          </p:stCondLst>
                                        </p:cTn>
                                        <p:tgtEl>
                                          <p:spTgt spid="68"/>
                                        </p:tgtEl>
                                        <p:attrNameLst>
                                          <p:attrName>style.visibility</p:attrName>
                                        </p:attrNameLst>
                                      </p:cBhvr>
                                      <p:to>
                                        <p:strVal val="visible"/>
                                      </p:to>
                                    </p:set>
                                    <p:animEffect transition="in" filter="randombar(horizontal)">
                                      <p:cBhvr>
                                        <p:cTn id="16" dur="500"/>
                                        <p:tgtEl>
                                          <p:spTgt spid="68"/>
                                        </p:tgtEl>
                                      </p:cBhvr>
                                    </p:animEffect>
                                  </p:childTnLst>
                                </p:cTn>
                              </p:par>
                              <p:par>
                                <p:cTn id="17" presetID="14" presetClass="entr" presetSubtype="10" fill="hold" nodeType="withEffect">
                                  <p:stCondLst>
                                    <p:cond delay="0"/>
                                  </p:stCondLst>
                                  <p:childTnLst>
                                    <p:set>
                                      <p:cBhvr>
                                        <p:cTn id="18" dur="1" fill="hold">
                                          <p:stCondLst>
                                            <p:cond delay="0"/>
                                          </p:stCondLst>
                                        </p:cTn>
                                        <p:tgtEl>
                                          <p:spTgt spid="69"/>
                                        </p:tgtEl>
                                        <p:attrNameLst>
                                          <p:attrName>style.visibility</p:attrName>
                                        </p:attrNameLst>
                                      </p:cBhvr>
                                      <p:to>
                                        <p:strVal val="visible"/>
                                      </p:to>
                                    </p:set>
                                    <p:animEffect transition="in" filter="randombar(horizontal)">
                                      <p:cBhvr>
                                        <p:cTn id="19"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文本框 54"/>
          <p:cNvSpPr txBox="1"/>
          <p:nvPr/>
        </p:nvSpPr>
        <p:spPr>
          <a:xfrm flipH="1">
            <a:off x="1509870" y="4025248"/>
            <a:ext cx="8960378" cy="830997"/>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4800" b="1" i="0" u="none" strike="noStrike" kern="1200" cap="none" spc="0" normalizeH="0" baseline="0" noProof="0">
                <a:ln>
                  <a:noFill/>
                </a:ln>
                <a:solidFill>
                  <a:srgbClr val="002060"/>
                </a:solidFill>
                <a:effectLst/>
                <a:uLnTx/>
                <a:uFillTx/>
                <a:latin typeface="Times New Roman" panose="02020603050405020304" pitchFamily="18" charset="0"/>
                <a:ea typeface="萝莉体 第二版" panose="02000500000000000000" pitchFamily="2" charset="-122"/>
                <a:cs typeface="Times New Roman" panose="02020603050405020304" pitchFamily="18" charset="0"/>
              </a:rPr>
              <a:t>HÌNH</a:t>
            </a:r>
            <a:r>
              <a:rPr kumimoji="0" lang="en-US" altLang="zh-CN" sz="4800" b="1" i="0" u="none" strike="noStrike" kern="1200" cap="none" spc="0" normalizeH="0" noProof="0">
                <a:ln>
                  <a:noFill/>
                </a:ln>
                <a:solidFill>
                  <a:srgbClr val="002060"/>
                </a:solidFill>
                <a:effectLst/>
                <a:uLnTx/>
                <a:uFillTx/>
                <a:latin typeface="Times New Roman" panose="02020603050405020304" pitchFamily="18" charset="0"/>
                <a:ea typeface="萝莉体 第二版" panose="02000500000000000000" pitchFamily="2" charset="-122"/>
                <a:cs typeface="Times New Roman" panose="02020603050405020304" pitchFamily="18" charset="0"/>
              </a:rPr>
              <a:t> THÀNH KIẾN THỨC</a:t>
            </a:r>
            <a:endParaRPr kumimoji="0" lang="zh-CN" altLang="en-US" sz="4800" b="1" i="0" u="none" strike="noStrike" kern="1200" cap="none" spc="0" normalizeH="0" baseline="0" noProof="0" dirty="0">
              <a:ln>
                <a:noFill/>
              </a:ln>
              <a:solidFill>
                <a:srgbClr val="002060"/>
              </a:solidFill>
              <a:effectLst/>
              <a:uLnTx/>
              <a:uFillTx/>
              <a:latin typeface="Times New Roman" panose="02020603050405020304" pitchFamily="18" charset="0"/>
              <a:ea typeface="萝莉体 第二版" panose="02000500000000000000" pitchFamily="2" charset="-122"/>
              <a:cs typeface="Times New Roman" panose="02020603050405020304" pitchFamily="18" charset="0"/>
            </a:endParaRPr>
          </a:p>
        </p:txBody>
      </p:sp>
      <p:sp>
        <p:nvSpPr>
          <p:cNvPr id="43" name="Freeform 34"/>
          <p:cNvSpPr>
            <a:spLocks noEditPoints="1"/>
          </p:cNvSpPr>
          <p:nvPr/>
        </p:nvSpPr>
        <p:spPr bwMode="auto">
          <a:xfrm flipH="1">
            <a:off x="1217259" y="2387940"/>
            <a:ext cx="585223" cy="379444"/>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rgbClr val="AE7F4F"/>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nvGrpSpPr>
          <p:cNvPr id="3" name="组合 2"/>
          <p:cNvGrpSpPr/>
          <p:nvPr/>
        </p:nvGrpSpPr>
        <p:grpSpPr>
          <a:xfrm>
            <a:off x="2560029" y="4984964"/>
            <a:ext cx="6965448" cy="503056"/>
            <a:chOff x="2453503" y="5381090"/>
            <a:chExt cx="6965448" cy="503056"/>
          </a:xfrm>
        </p:grpSpPr>
        <p:sp>
          <p:nvSpPr>
            <p:cNvPr id="98" name="Freeform 34"/>
            <p:cNvSpPr>
              <a:spLocks noEditPoints="1"/>
            </p:cNvSpPr>
            <p:nvPr/>
          </p:nvSpPr>
          <p:spPr bwMode="auto">
            <a:xfrm>
              <a:off x="8625557" y="5381090"/>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rgbClr val="AE7F4F"/>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9" name="任意多边形 98"/>
            <p:cNvSpPr/>
            <p:nvPr/>
          </p:nvSpPr>
          <p:spPr>
            <a:xfrm>
              <a:off x="3532280" y="5475339"/>
              <a:ext cx="5024077"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53" y="connsiteY0-154"/>
                </a:cxn>
                <a:cxn ang="0">
                  <a:pos x="connsiteX1-155" y="connsiteY1-156"/>
                </a:cxn>
                <a:cxn ang="0">
                  <a:pos x="connsiteX2-157" y="connsiteY2-158"/>
                </a:cxn>
              </a:cxnLst>
              <a:rect l="l" t="t" r="r" b="b"/>
              <a:pathLst>
                <a:path w="4904398" h="401116">
                  <a:moveTo>
                    <a:pt x="391353" y="0"/>
                  </a:moveTo>
                  <a:cubicBezTo>
                    <a:pt x="-226127" y="38897"/>
                    <a:pt x="-86259" y="411428"/>
                    <a:pt x="623492" y="400898"/>
                  </a:cubicBezTo>
                  <a:lnTo>
                    <a:pt x="4904398" y="322224"/>
                  </a:lnTo>
                </a:path>
              </a:pathLst>
            </a:custGeom>
            <a:noFill/>
            <a:ln w="25400" cap="rnd">
              <a:solidFill>
                <a:srgbClr val="AE7F4F"/>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00" name="任意多边形 99"/>
            <p:cNvSpPr/>
            <p:nvPr/>
          </p:nvSpPr>
          <p:spPr>
            <a:xfrm>
              <a:off x="2453503" y="5467647"/>
              <a:ext cx="988875" cy="416499"/>
            </a:xfrm>
            <a:custGeom>
              <a:avLst/>
              <a:gdLst>
                <a:gd name="connsiteX0" fmla="*/ 755361 w 755361"/>
                <a:gd name="connsiteY0" fmla="*/ 383586 h 416878"/>
                <a:gd name="connsiteX1" fmla="*/ 1599 w 755361"/>
                <a:gd name="connsiteY1" fmla="*/ 383586 h 416878"/>
                <a:gd name="connsiteX2" fmla="*/ 557653 w 755361"/>
                <a:gd name="connsiteY2" fmla="*/ 37597 h 416878"/>
                <a:gd name="connsiteX3" fmla="*/ 619437 w 755361"/>
                <a:gd name="connsiteY3" fmla="*/ 25240 h 416878"/>
                <a:gd name="connsiteX0-1" fmla="*/ 754492 w 754492"/>
                <a:gd name="connsiteY0-2" fmla="*/ 358346 h 392510"/>
                <a:gd name="connsiteX1-3" fmla="*/ 730 w 754492"/>
                <a:gd name="connsiteY1-4" fmla="*/ 358346 h 392510"/>
                <a:gd name="connsiteX2-5" fmla="*/ 618568 w 754492"/>
                <a:gd name="connsiteY2-6" fmla="*/ 0 h 392510"/>
                <a:gd name="connsiteX0-7" fmla="*/ 1458409 w 1458409"/>
                <a:gd name="connsiteY0-8" fmla="*/ 358346 h 379568"/>
                <a:gd name="connsiteX1-9" fmla="*/ 312 w 1458409"/>
                <a:gd name="connsiteY1-10" fmla="*/ 333633 h 379568"/>
                <a:gd name="connsiteX2-11" fmla="*/ 1322485 w 1458409"/>
                <a:gd name="connsiteY2-12" fmla="*/ 0 h 379568"/>
                <a:gd name="connsiteX0-13" fmla="*/ 1483885 w 1483885"/>
                <a:gd name="connsiteY0-14" fmla="*/ 457200 h 484234"/>
                <a:gd name="connsiteX1-15" fmla="*/ 25788 w 1483885"/>
                <a:gd name="connsiteY1-16" fmla="*/ 432487 h 484234"/>
                <a:gd name="connsiteX2-17" fmla="*/ 569485 w 1483885"/>
                <a:gd name="connsiteY2-18" fmla="*/ 0 h 484234"/>
                <a:gd name="connsiteX0-19" fmla="*/ 1475175 w 1475175"/>
                <a:gd name="connsiteY0-20" fmla="*/ 469557 h 497359"/>
                <a:gd name="connsiteX1-21" fmla="*/ 17078 w 1475175"/>
                <a:gd name="connsiteY1-22" fmla="*/ 444844 h 497359"/>
                <a:gd name="connsiteX2-23" fmla="*/ 684342 w 1475175"/>
                <a:gd name="connsiteY2-24" fmla="*/ 0 h 497359"/>
                <a:gd name="connsiteX0-25" fmla="*/ 1482176 w 1482176"/>
                <a:gd name="connsiteY0-26" fmla="*/ 469557 h 497359"/>
                <a:gd name="connsiteX1-27" fmla="*/ 24079 w 1482176"/>
                <a:gd name="connsiteY1-28" fmla="*/ 444844 h 497359"/>
                <a:gd name="connsiteX2-29" fmla="*/ 691343 w 1482176"/>
                <a:gd name="connsiteY2-30" fmla="*/ 0 h 497359"/>
                <a:gd name="connsiteX0-31" fmla="*/ 1496003 w 1496003"/>
                <a:gd name="connsiteY0-32" fmla="*/ 383060 h 405670"/>
                <a:gd name="connsiteX1-33" fmla="*/ 37906 w 1496003"/>
                <a:gd name="connsiteY1-34" fmla="*/ 358347 h 405670"/>
                <a:gd name="connsiteX2-35" fmla="*/ 581603 w 1496003"/>
                <a:gd name="connsiteY2-36" fmla="*/ 0 h 405670"/>
                <a:gd name="connsiteX0-37" fmla="*/ 1498863 w 1498863"/>
                <a:gd name="connsiteY0-38" fmla="*/ 383060 h 405670"/>
                <a:gd name="connsiteX1-39" fmla="*/ 40766 w 1498863"/>
                <a:gd name="connsiteY1-40" fmla="*/ 358347 h 405670"/>
                <a:gd name="connsiteX2-41" fmla="*/ 584463 w 1498863"/>
                <a:gd name="connsiteY2-42" fmla="*/ 0 h 405670"/>
                <a:gd name="connsiteX0-43" fmla="*/ 1473706 w 1473706"/>
                <a:gd name="connsiteY0-44" fmla="*/ 383060 h 440354"/>
                <a:gd name="connsiteX1-45" fmla="*/ 15609 w 1473706"/>
                <a:gd name="connsiteY1-46" fmla="*/ 358347 h 440354"/>
                <a:gd name="connsiteX2-47" fmla="*/ 559306 w 1473706"/>
                <a:gd name="connsiteY2-48" fmla="*/ 0 h 440354"/>
                <a:gd name="connsiteX0-49" fmla="*/ 1682620 w 1682620"/>
                <a:gd name="connsiteY0-50" fmla="*/ 383060 h 405670"/>
                <a:gd name="connsiteX1-51" fmla="*/ 51528 w 1682620"/>
                <a:gd name="connsiteY1-52" fmla="*/ 358347 h 405670"/>
                <a:gd name="connsiteX2-53" fmla="*/ 595225 w 1682620"/>
                <a:gd name="connsiteY2-54" fmla="*/ 0 h 405670"/>
                <a:gd name="connsiteX0-55" fmla="*/ 1653020 w 1653020"/>
                <a:gd name="connsiteY0-56" fmla="*/ 320540 h 339742"/>
                <a:gd name="connsiteX1-57" fmla="*/ 21928 w 1653020"/>
                <a:gd name="connsiteY1-58" fmla="*/ 295827 h 339742"/>
                <a:gd name="connsiteX2-59" fmla="*/ 825980 w 1653020"/>
                <a:gd name="connsiteY2-60" fmla="*/ 0 h 339742"/>
                <a:gd name="connsiteX0-61" fmla="*/ 1717144 w 1717144"/>
                <a:gd name="connsiteY0-62" fmla="*/ 381397 h 403200"/>
                <a:gd name="connsiteX1-63" fmla="*/ 86052 w 1717144"/>
                <a:gd name="connsiteY1-64" fmla="*/ 356684 h 403200"/>
                <a:gd name="connsiteX2-65" fmla="*/ 296123 w 1717144"/>
                <a:gd name="connsiteY2-66" fmla="*/ 12588 h 403200"/>
                <a:gd name="connsiteX3-67" fmla="*/ 890104 w 1717144"/>
                <a:gd name="connsiteY3-68" fmla="*/ 60857 h 403200"/>
                <a:gd name="connsiteX0-69" fmla="*/ 1717144 w 1717144"/>
                <a:gd name="connsiteY0-70" fmla="*/ 376649 h 398452"/>
                <a:gd name="connsiteX1-71" fmla="*/ 86052 w 1717144"/>
                <a:gd name="connsiteY1-72" fmla="*/ 351936 h 398452"/>
                <a:gd name="connsiteX2-73" fmla="*/ 296123 w 1717144"/>
                <a:gd name="connsiteY2-74" fmla="*/ 7840 h 398452"/>
                <a:gd name="connsiteX3-75" fmla="*/ 651445 w 1717144"/>
                <a:gd name="connsiteY3-76" fmla="*/ 143636 h 398452"/>
                <a:gd name="connsiteX0-77" fmla="*/ 1717144 w 1717144"/>
                <a:gd name="connsiteY0-78" fmla="*/ 384043 h 405846"/>
                <a:gd name="connsiteX1-79" fmla="*/ 86052 w 1717144"/>
                <a:gd name="connsiteY1-80" fmla="*/ 359330 h 405846"/>
                <a:gd name="connsiteX2-81" fmla="*/ 296123 w 1717144"/>
                <a:gd name="connsiteY2-82" fmla="*/ 15234 h 405846"/>
                <a:gd name="connsiteX3-83" fmla="*/ 1237241 w 1717144"/>
                <a:gd name="connsiteY3-84" fmla="*/ 38495 h 405846"/>
                <a:gd name="connsiteX0-85" fmla="*/ 1717144 w 1717144"/>
                <a:gd name="connsiteY0-86" fmla="*/ 377444 h 399247"/>
                <a:gd name="connsiteX1-87" fmla="*/ 86052 w 1717144"/>
                <a:gd name="connsiteY1-88" fmla="*/ 352731 h 399247"/>
                <a:gd name="connsiteX2-89" fmla="*/ 296123 w 1717144"/>
                <a:gd name="connsiteY2-90" fmla="*/ 8635 h 399247"/>
                <a:gd name="connsiteX3-91" fmla="*/ 1237241 w 1717144"/>
                <a:gd name="connsiteY3-92" fmla="*/ 31896 h 399247"/>
                <a:gd name="connsiteX0-93" fmla="*/ 1717144 w 1717144"/>
                <a:gd name="connsiteY0-94" fmla="*/ 416694 h 438497"/>
                <a:gd name="connsiteX1-95" fmla="*/ 86052 w 1717144"/>
                <a:gd name="connsiteY1-96" fmla="*/ 391981 h 438497"/>
                <a:gd name="connsiteX2-97" fmla="*/ 296123 w 1717144"/>
                <a:gd name="connsiteY2-98" fmla="*/ 47885 h 438497"/>
                <a:gd name="connsiteX3-99" fmla="*/ 1237241 w 1717144"/>
                <a:gd name="connsiteY3-100" fmla="*/ 71146 h 438497"/>
                <a:gd name="connsiteX0-101" fmla="*/ 1717144 w 1717144"/>
                <a:gd name="connsiteY0-102" fmla="*/ 385519 h 407322"/>
                <a:gd name="connsiteX1-103" fmla="*/ 86052 w 1717144"/>
                <a:gd name="connsiteY1-104" fmla="*/ 360806 h 407322"/>
                <a:gd name="connsiteX2-105" fmla="*/ 296123 w 1717144"/>
                <a:gd name="connsiteY2-106" fmla="*/ 16710 h 407322"/>
                <a:gd name="connsiteX3-107" fmla="*/ 751724 w 1717144"/>
                <a:gd name="connsiteY3-108" fmla="*/ 141722 h 407322"/>
                <a:gd name="connsiteX0-109" fmla="*/ 1717144 w 1717144"/>
                <a:gd name="connsiteY0-110" fmla="*/ 385132 h 406935"/>
                <a:gd name="connsiteX1-111" fmla="*/ 86052 w 1717144"/>
                <a:gd name="connsiteY1-112" fmla="*/ 360419 h 406935"/>
                <a:gd name="connsiteX2-113" fmla="*/ 296123 w 1717144"/>
                <a:gd name="connsiteY2-114" fmla="*/ 16323 h 406935"/>
                <a:gd name="connsiteX3-115" fmla="*/ 751724 w 1717144"/>
                <a:gd name="connsiteY3-116" fmla="*/ 141335 h 406935"/>
                <a:gd name="connsiteX0-117" fmla="*/ 1717144 w 1717144"/>
                <a:gd name="connsiteY0-118" fmla="*/ 402465 h 424268"/>
                <a:gd name="connsiteX1-119" fmla="*/ 86052 w 1717144"/>
                <a:gd name="connsiteY1-120" fmla="*/ 377752 h 424268"/>
                <a:gd name="connsiteX2-121" fmla="*/ 296123 w 1717144"/>
                <a:gd name="connsiteY2-122" fmla="*/ 33656 h 424268"/>
                <a:gd name="connsiteX3-123" fmla="*/ 751724 w 1717144"/>
                <a:gd name="connsiteY3-124" fmla="*/ 158668 h 424268"/>
                <a:gd name="connsiteX0-125" fmla="*/ 1703068 w 1703068"/>
                <a:gd name="connsiteY0-126" fmla="*/ 402465 h 433569"/>
                <a:gd name="connsiteX1-127" fmla="*/ 71976 w 1703068"/>
                <a:gd name="connsiteY1-128" fmla="*/ 377752 h 433569"/>
                <a:gd name="connsiteX2-129" fmla="*/ 282047 w 1703068"/>
                <a:gd name="connsiteY2-130" fmla="*/ 33656 h 433569"/>
                <a:gd name="connsiteX3-131" fmla="*/ 737648 w 1703068"/>
                <a:gd name="connsiteY3-132" fmla="*/ 158668 h 433569"/>
                <a:gd name="connsiteX0-133" fmla="*/ 1703068 w 1703068"/>
                <a:gd name="connsiteY0-134" fmla="*/ 402465 h 433569"/>
                <a:gd name="connsiteX1-135" fmla="*/ 71976 w 1703068"/>
                <a:gd name="connsiteY1-136" fmla="*/ 377752 h 433569"/>
                <a:gd name="connsiteX2-137" fmla="*/ 282047 w 1703068"/>
                <a:gd name="connsiteY2-138" fmla="*/ 33656 h 433569"/>
                <a:gd name="connsiteX3-139" fmla="*/ 737648 w 1703068"/>
                <a:gd name="connsiteY3-140" fmla="*/ 158668 h 433569"/>
                <a:gd name="connsiteX0-141" fmla="*/ 1736283 w 1736283"/>
                <a:gd name="connsiteY0-142" fmla="*/ 399831 h 421458"/>
                <a:gd name="connsiteX1-143" fmla="*/ 105191 w 1736283"/>
                <a:gd name="connsiteY1-144" fmla="*/ 375118 h 421458"/>
                <a:gd name="connsiteX2-145" fmla="*/ 243539 w 1736283"/>
                <a:gd name="connsiteY2-146" fmla="*/ 34201 h 421458"/>
                <a:gd name="connsiteX3-147" fmla="*/ 770863 w 1736283"/>
                <a:gd name="connsiteY3-148" fmla="*/ 156034 h 421458"/>
              </a:gdLst>
              <a:ahLst/>
              <a:cxnLst>
                <a:cxn ang="0">
                  <a:pos x="connsiteX0-141" y="connsiteY0-142"/>
                </a:cxn>
                <a:cxn ang="0">
                  <a:pos x="connsiteX1-143" y="connsiteY1-144"/>
                </a:cxn>
                <a:cxn ang="0">
                  <a:pos x="connsiteX2-145" y="connsiteY2-146"/>
                </a:cxn>
                <a:cxn ang="0">
                  <a:pos x="connsiteX3-147" y="connsiteY3-148"/>
                </a:cxn>
              </a:cxnLst>
              <a:rect l="l" t="t" r="r" b="b"/>
              <a:pathLst>
                <a:path w="1736283" h="421458">
                  <a:moveTo>
                    <a:pt x="1736283" y="399831"/>
                  </a:moveTo>
                  <a:cubicBezTo>
                    <a:pt x="1375877" y="428663"/>
                    <a:pt x="353982" y="436056"/>
                    <a:pt x="105191" y="375118"/>
                  </a:cubicBezTo>
                  <a:cubicBezTo>
                    <a:pt x="-143600" y="314180"/>
                    <a:pt x="109530" y="83505"/>
                    <a:pt x="243539" y="34201"/>
                  </a:cubicBezTo>
                  <a:cubicBezTo>
                    <a:pt x="438239" y="-56438"/>
                    <a:pt x="1137030" y="50085"/>
                    <a:pt x="770863" y="156034"/>
                  </a:cubicBezTo>
                </a:path>
              </a:pathLst>
            </a:custGeom>
            <a:noFill/>
            <a:ln w="25400" cap="rnd">
              <a:solidFill>
                <a:srgbClr val="AE7F4F"/>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sp>
        <p:nvSpPr>
          <p:cNvPr id="2" name="任意多边形 1"/>
          <p:cNvSpPr/>
          <p:nvPr/>
        </p:nvSpPr>
        <p:spPr>
          <a:xfrm>
            <a:off x="2045516" y="2636816"/>
            <a:ext cx="466974" cy="800526"/>
          </a:xfrm>
          <a:custGeom>
            <a:avLst/>
            <a:gdLst>
              <a:gd name="connsiteX0" fmla="*/ 0 w 786063"/>
              <a:gd name="connsiteY0" fmla="*/ 0 h 1347536"/>
              <a:gd name="connsiteX1" fmla="*/ 513347 w 786063"/>
              <a:gd name="connsiteY1" fmla="*/ 401052 h 1347536"/>
              <a:gd name="connsiteX2" fmla="*/ 336884 w 786063"/>
              <a:gd name="connsiteY2" fmla="*/ 1155031 h 1347536"/>
              <a:gd name="connsiteX3" fmla="*/ 786063 w 786063"/>
              <a:gd name="connsiteY3" fmla="*/ 1347536 h 1347536"/>
            </a:gdLst>
            <a:ahLst/>
            <a:cxnLst>
              <a:cxn ang="0">
                <a:pos x="connsiteX0" y="connsiteY0"/>
              </a:cxn>
              <a:cxn ang="0">
                <a:pos x="connsiteX1" y="connsiteY1"/>
              </a:cxn>
              <a:cxn ang="0">
                <a:pos x="connsiteX2" y="connsiteY2"/>
              </a:cxn>
              <a:cxn ang="0">
                <a:pos x="connsiteX3" y="connsiteY3"/>
              </a:cxn>
            </a:cxnLst>
            <a:rect l="l" t="t" r="r" b="b"/>
            <a:pathLst>
              <a:path w="786063" h="1347536">
                <a:moveTo>
                  <a:pt x="0" y="0"/>
                </a:moveTo>
                <a:cubicBezTo>
                  <a:pt x="228600" y="104273"/>
                  <a:pt x="457200" y="208547"/>
                  <a:pt x="513347" y="401052"/>
                </a:cubicBezTo>
                <a:cubicBezTo>
                  <a:pt x="569494" y="593557"/>
                  <a:pt x="291431" y="997284"/>
                  <a:pt x="336884" y="1155031"/>
                </a:cubicBezTo>
                <a:cubicBezTo>
                  <a:pt x="382337" y="1312778"/>
                  <a:pt x="584200" y="1330157"/>
                  <a:pt x="786063" y="1347536"/>
                </a:cubicBezTo>
              </a:path>
            </a:pathLst>
          </a:custGeom>
          <a:noFill/>
          <a:ln w="25400" cap="rnd">
            <a:solidFill>
              <a:srgbClr val="AE7F4F"/>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37" name="组合 36"/>
          <p:cNvGrpSpPr/>
          <p:nvPr/>
        </p:nvGrpSpPr>
        <p:grpSpPr>
          <a:xfrm>
            <a:off x="4530829" y="377539"/>
            <a:ext cx="3130342" cy="3293432"/>
            <a:chOff x="4427538" y="954088"/>
            <a:chExt cx="3333750" cy="3729038"/>
          </a:xfrm>
        </p:grpSpPr>
        <p:sp>
          <p:nvSpPr>
            <p:cNvPr id="38" name="Freeform 5"/>
            <p:cNvSpPr/>
            <p:nvPr/>
          </p:nvSpPr>
          <p:spPr bwMode="auto">
            <a:xfrm>
              <a:off x="5026026" y="1547813"/>
              <a:ext cx="2144713" cy="2363788"/>
            </a:xfrm>
            <a:custGeom>
              <a:avLst/>
              <a:gdLst>
                <a:gd name="T0" fmla="*/ 518 w 570"/>
                <a:gd name="T1" fmla="*/ 231 h 629"/>
                <a:gd name="T2" fmla="*/ 454 w 570"/>
                <a:gd name="T3" fmla="*/ 271 h 629"/>
                <a:gd name="T4" fmla="*/ 496 w 570"/>
                <a:gd name="T5" fmla="*/ 135 h 629"/>
                <a:gd name="T6" fmla="*/ 393 w 570"/>
                <a:gd name="T7" fmla="*/ 205 h 629"/>
                <a:gd name="T8" fmla="*/ 326 w 570"/>
                <a:gd name="T9" fmla="*/ 264 h 629"/>
                <a:gd name="T10" fmla="*/ 474 w 570"/>
                <a:gd name="T11" fmla="*/ 89 h 629"/>
                <a:gd name="T12" fmla="*/ 385 w 570"/>
                <a:gd name="T13" fmla="*/ 100 h 629"/>
                <a:gd name="T14" fmla="*/ 322 w 570"/>
                <a:gd name="T15" fmla="*/ 156 h 629"/>
                <a:gd name="T16" fmla="*/ 401 w 570"/>
                <a:gd name="T17" fmla="*/ 66 h 629"/>
                <a:gd name="T18" fmla="*/ 279 w 570"/>
                <a:gd name="T19" fmla="*/ 80 h 629"/>
                <a:gd name="T20" fmla="*/ 223 w 570"/>
                <a:gd name="T21" fmla="*/ 103 h 629"/>
                <a:gd name="T22" fmla="*/ 280 w 570"/>
                <a:gd name="T23" fmla="*/ 61 h 629"/>
                <a:gd name="T24" fmla="*/ 212 w 570"/>
                <a:gd name="T25" fmla="*/ 33 h 629"/>
                <a:gd name="T26" fmla="*/ 78 w 570"/>
                <a:gd name="T27" fmla="*/ 109 h 629"/>
                <a:gd name="T28" fmla="*/ 29 w 570"/>
                <a:gd name="T29" fmla="*/ 198 h 629"/>
                <a:gd name="T30" fmla="*/ 35 w 570"/>
                <a:gd name="T31" fmla="*/ 232 h 629"/>
                <a:gd name="T32" fmla="*/ 42 w 570"/>
                <a:gd name="T33" fmla="*/ 311 h 629"/>
                <a:gd name="T34" fmla="*/ 20 w 570"/>
                <a:gd name="T35" fmla="*/ 366 h 629"/>
                <a:gd name="T36" fmla="*/ 73 w 570"/>
                <a:gd name="T37" fmla="*/ 388 h 629"/>
                <a:gd name="T38" fmla="*/ 178 w 570"/>
                <a:gd name="T39" fmla="*/ 311 h 629"/>
                <a:gd name="T40" fmla="*/ 102 w 570"/>
                <a:gd name="T41" fmla="*/ 390 h 629"/>
                <a:gd name="T42" fmla="*/ 92 w 570"/>
                <a:gd name="T43" fmla="*/ 469 h 629"/>
                <a:gd name="T44" fmla="*/ 196 w 570"/>
                <a:gd name="T45" fmla="*/ 407 h 629"/>
                <a:gd name="T46" fmla="*/ 265 w 570"/>
                <a:gd name="T47" fmla="*/ 373 h 629"/>
                <a:gd name="T48" fmla="*/ 196 w 570"/>
                <a:gd name="T49" fmla="*/ 450 h 629"/>
                <a:gd name="T50" fmla="*/ 179 w 570"/>
                <a:gd name="T51" fmla="*/ 542 h 629"/>
                <a:gd name="T52" fmla="*/ 261 w 570"/>
                <a:gd name="T53" fmla="*/ 489 h 629"/>
                <a:gd name="T54" fmla="*/ 270 w 570"/>
                <a:gd name="T55" fmla="*/ 506 h 629"/>
                <a:gd name="T56" fmla="*/ 208 w 570"/>
                <a:gd name="T57" fmla="*/ 588 h 629"/>
                <a:gd name="T58" fmla="*/ 303 w 570"/>
                <a:gd name="T59" fmla="*/ 597 h 629"/>
                <a:gd name="T60" fmla="*/ 332 w 570"/>
                <a:gd name="T61" fmla="*/ 603 h 629"/>
                <a:gd name="T62" fmla="*/ 406 w 570"/>
                <a:gd name="T63" fmla="*/ 554 h 629"/>
                <a:gd name="T64" fmla="*/ 430 w 570"/>
                <a:gd name="T65" fmla="*/ 535 h 629"/>
                <a:gd name="T66" fmla="*/ 504 w 570"/>
                <a:gd name="T67" fmla="*/ 444 h 629"/>
                <a:gd name="T68" fmla="*/ 549 w 570"/>
                <a:gd name="T69" fmla="*/ 342 h 629"/>
                <a:gd name="T70" fmla="*/ 563 w 570"/>
                <a:gd name="T71" fmla="*/ 2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0" h="629">
                  <a:moveTo>
                    <a:pt x="558" y="231"/>
                  </a:moveTo>
                  <a:cubicBezTo>
                    <a:pt x="547" y="219"/>
                    <a:pt x="530" y="221"/>
                    <a:pt x="518" y="231"/>
                  </a:cubicBezTo>
                  <a:cubicBezTo>
                    <a:pt x="477" y="265"/>
                    <a:pt x="437" y="300"/>
                    <a:pt x="395" y="332"/>
                  </a:cubicBezTo>
                  <a:cubicBezTo>
                    <a:pt x="415" y="313"/>
                    <a:pt x="434" y="292"/>
                    <a:pt x="454" y="271"/>
                  </a:cubicBezTo>
                  <a:cubicBezTo>
                    <a:pt x="482" y="243"/>
                    <a:pt x="510" y="213"/>
                    <a:pt x="528" y="177"/>
                  </a:cubicBezTo>
                  <a:cubicBezTo>
                    <a:pt x="539" y="156"/>
                    <a:pt x="521" y="127"/>
                    <a:pt x="496" y="135"/>
                  </a:cubicBezTo>
                  <a:cubicBezTo>
                    <a:pt x="475" y="142"/>
                    <a:pt x="458" y="154"/>
                    <a:pt x="441" y="168"/>
                  </a:cubicBezTo>
                  <a:cubicBezTo>
                    <a:pt x="425" y="180"/>
                    <a:pt x="408" y="191"/>
                    <a:pt x="393" y="205"/>
                  </a:cubicBezTo>
                  <a:cubicBezTo>
                    <a:pt x="377" y="218"/>
                    <a:pt x="364" y="234"/>
                    <a:pt x="349" y="247"/>
                  </a:cubicBezTo>
                  <a:cubicBezTo>
                    <a:pt x="342" y="253"/>
                    <a:pt x="334" y="259"/>
                    <a:pt x="326" y="264"/>
                  </a:cubicBezTo>
                  <a:cubicBezTo>
                    <a:pt x="353" y="239"/>
                    <a:pt x="378" y="210"/>
                    <a:pt x="407" y="186"/>
                  </a:cubicBezTo>
                  <a:cubicBezTo>
                    <a:pt x="437" y="160"/>
                    <a:pt x="471" y="131"/>
                    <a:pt x="474" y="89"/>
                  </a:cubicBezTo>
                  <a:cubicBezTo>
                    <a:pt x="475" y="66"/>
                    <a:pt x="448" y="54"/>
                    <a:pt x="430" y="64"/>
                  </a:cubicBezTo>
                  <a:cubicBezTo>
                    <a:pt x="413" y="73"/>
                    <a:pt x="399" y="87"/>
                    <a:pt x="385" y="100"/>
                  </a:cubicBezTo>
                  <a:cubicBezTo>
                    <a:pt x="369" y="115"/>
                    <a:pt x="353" y="130"/>
                    <a:pt x="336" y="144"/>
                  </a:cubicBezTo>
                  <a:cubicBezTo>
                    <a:pt x="331" y="148"/>
                    <a:pt x="326" y="152"/>
                    <a:pt x="322" y="156"/>
                  </a:cubicBezTo>
                  <a:cubicBezTo>
                    <a:pt x="323" y="155"/>
                    <a:pt x="323" y="154"/>
                    <a:pt x="324" y="153"/>
                  </a:cubicBezTo>
                  <a:cubicBezTo>
                    <a:pt x="351" y="125"/>
                    <a:pt x="374" y="93"/>
                    <a:pt x="401" y="66"/>
                  </a:cubicBezTo>
                  <a:cubicBezTo>
                    <a:pt x="423" y="43"/>
                    <a:pt x="393" y="1"/>
                    <a:pt x="366" y="21"/>
                  </a:cubicBezTo>
                  <a:cubicBezTo>
                    <a:pt x="337" y="41"/>
                    <a:pt x="309" y="62"/>
                    <a:pt x="279" y="80"/>
                  </a:cubicBezTo>
                  <a:cubicBezTo>
                    <a:pt x="256" y="95"/>
                    <a:pt x="232" y="107"/>
                    <a:pt x="208" y="119"/>
                  </a:cubicBezTo>
                  <a:cubicBezTo>
                    <a:pt x="213" y="113"/>
                    <a:pt x="218" y="108"/>
                    <a:pt x="223" y="103"/>
                  </a:cubicBezTo>
                  <a:cubicBezTo>
                    <a:pt x="229" y="96"/>
                    <a:pt x="236" y="88"/>
                    <a:pt x="244" y="81"/>
                  </a:cubicBezTo>
                  <a:cubicBezTo>
                    <a:pt x="256" y="75"/>
                    <a:pt x="268" y="69"/>
                    <a:pt x="280" y="61"/>
                  </a:cubicBezTo>
                  <a:cubicBezTo>
                    <a:pt x="306" y="42"/>
                    <a:pt x="291" y="0"/>
                    <a:pt x="257" y="8"/>
                  </a:cubicBezTo>
                  <a:cubicBezTo>
                    <a:pt x="240" y="12"/>
                    <a:pt x="225" y="22"/>
                    <a:pt x="212" y="33"/>
                  </a:cubicBezTo>
                  <a:cubicBezTo>
                    <a:pt x="187" y="45"/>
                    <a:pt x="161" y="54"/>
                    <a:pt x="138" y="68"/>
                  </a:cubicBezTo>
                  <a:cubicBezTo>
                    <a:pt x="116" y="79"/>
                    <a:pt x="97" y="94"/>
                    <a:pt x="78" y="109"/>
                  </a:cubicBezTo>
                  <a:cubicBezTo>
                    <a:pt x="59" y="123"/>
                    <a:pt x="47" y="142"/>
                    <a:pt x="29" y="157"/>
                  </a:cubicBezTo>
                  <a:cubicBezTo>
                    <a:pt x="17" y="167"/>
                    <a:pt x="19" y="187"/>
                    <a:pt x="29" y="198"/>
                  </a:cubicBezTo>
                  <a:cubicBezTo>
                    <a:pt x="36" y="205"/>
                    <a:pt x="45" y="207"/>
                    <a:pt x="54" y="205"/>
                  </a:cubicBezTo>
                  <a:cubicBezTo>
                    <a:pt x="48" y="215"/>
                    <a:pt x="42" y="224"/>
                    <a:pt x="35" y="232"/>
                  </a:cubicBezTo>
                  <a:cubicBezTo>
                    <a:pt x="23" y="245"/>
                    <a:pt x="11" y="258"/>
                    <a:pt x="7" y="275"/>
                  </a:cubicBezTo>
                  <a:cubicBezTo>
                    <a:pt x="0" y="298"/>
                    <a:pt x="21" y="314"/>
                    <a:pt x="42" y="311"/>
                  </a:cubicBezTo>
                  <a:cubicBezTo>
                    <a:pt x="46" y="310"/>
                    <a:pt x="49" y="309"/>
                    <a:pt x="52" y="308"/>
                  </a:cubicBezTo>
                  <a:cubicBezTo>
                    <a:pt x="39" y="326"/>
                    <a:pt x="28" y="345"/>
                    <a:pt x="20" y="366"/>
                  </a:cubicBezTo>
                  <a:cubicBezTo>
                    <a:pt x="15" y="378"/>
                    <a:pt x="23" y="392"/>
                    <a:pt x="33" y="398"/>
                  </a:cubicBezTo>
                  <a:cubicBezTo>
                    <a:pt x="47" y="407"/>
                    <a:pt x="64" y="401"/>
                    <a:pt x="73" y="388"/>
                  </a:cubicBezTo>
                  <a:cubicBezTo>
                    <a:pt x="93" y="358"/>
                    <a:pt x="122" y="337"/>
                    <a:pt x="155" y="321"/>
                  </a:cubicBezTo>
                  <a:cubicBezTo>
                    <a:pt x="162" y="317"/>
                    <a:pt x="170" y="314"/>
                    <a:pt x="178" y="311"/>
                  </a:cubicBezTo>
                  <a:cubicBezTo>
                    <a:pt x="167" y="323"/>
                    <a:pt x="157" y="337"/>
                    <a:pt x="146" y="349"/>
                  </a:cubicBezTo>
                  <a:cubicBezTo>
                    <a:pt x="134" y="364"/>
                    <a:pt x="118" y="379"/>
                    <a:pt x="102" y="390"/>
                  </a:cubicBezTo>
                  <a:cubicBezTo>
                    <a:pt x="87" y="400"/>
                    <a:pt x="68" y="410"/>
                    <a:pt x="59" y="427"/>
                  </a:cubicBezTo>
                  <a:cubicBezTo>
                    <a:pt x="48" y="450"/>
                    <a:pt x="67" y="476"/>
                    <a:pt x="92" y="469"/>
                  </a:cubicBezTo>
                  <a:cubicBezTo>
                    <a:pt x="112" y="465"/>
                    <a:pt x="127" y="451"/>
                    <a:pt x="142" y="438"/>
                  </a:cubicBezTo>
                  <a:cubicBezTo>
                    <a:pt x="158" y="426"/>
                    <a:pt x="178" y="417"/>
                    <a:pt x="196" y="407"/>
                  </a:cubicBezTo>
                  <a:cubicBezTo>
                    <a:pt x="216" y="397"/>
                    <a:pt x="237" y="388"/>
                    <a:pt x="258" y="377"/>
                  </a:cubicBezTo>
                  <a:cubicBezTo>
                    <a:pt x="260" y="376"/>
                    <a:pt x="263" y="375"/>
                    <a:pt x="265" y="373"/>
                  </a:cubicBezTo>
                  <a:cubicBezTo>
                    <a:pt x="255" y="384"/>
                    <a:pt x="245" y="394"/>
                    <a:pt x="236" y="405"/>
                  </a:cubicBezTo>
                  <a:cubicBezTo>
                    <a:pt x="223" y="421"/>
                    <a:pt x="210" y="436"/>
                    <a:pt x="196" y="450"/>
                  </a:cubicBezTo>
                  <a:cubicBezTo>
                    <a:pt x="180" y="465"/>
                    <a:pt x="164" y="477"/>
                    <a:pt x="150" y="493"/>
                  </a:cubicBezTo>
                  <a:cubicBezTo>
                    <a:pt x="131" y="516"/>
                    <a:pt x="150" y="546"/>
                    <a:pt x="179" y="542"/>
                  </a:cubicBezTo>
                  <a:cubicBezTo>
                    <a:pt x="193" y="539"/>
                    <a:pt x="204" y="525"/>
                    <a:pt x="211" y="519"/>
                  </a:cubicBezTo>
                  <a:cubicBezTo>
                    <a:pt x="227" y="508"/>
                    <a:pt x="244" y="498"/>
                    <a:pt x="261" y="489"/>
                  </a:cubicBezTo>
                  <a:cubicBezTo>
                    <a:pt x="279" y="479"/>
                    <a:pt x="298" y="468"/>
                    <a:pt x="316" y="457"/>
                  </a:cubicBezTo>
                  <a:cubicBezTo>
                    <a:pt x="300" y="473"/>
                    <a:pt x="286" y="490"/>
                    <a:pt x="270" y="506"/>
                  </a:cubicBezTo>
                  <a:cubicBezTo>
                    <a:pt x="258" y="517"/>
                    <a:pt x="247" y="531"/>
                    <a:pt x="236" y="543"/>
                  </a:cubicBezTo>
                  <a:cubicBezTo>
                    <a:pt x="225" y="557"/>
                    <a:pt x="214" y="571"/>
                    <a:pt x="208" y="588"/>
                  </a:cubicBezTo>
                  <a:cubicBezTo>
                    <a:pt x="204" y="602"/>
                    <a:pt x="214" y="620"/>
                    <a:pt x="229" y="623"/>
                  </a:cubicBezTo>
                  <a:cubicBezTo>
                    <a:pt x="256" y="629"/>
                    <a:pt x="281" y="611"/>
                    <a:pt x="303" y="597"/>
                  </a:cubicBezTo>
                  <a:cubicBezTo>
                    <a:pt x="310" y="592"/>
                    <a:pt x="317" y="588"/>
                    <a:pt x="324" y="583"/>
                  </a:cubicBezTo>
                  <a:cubicBezTo>
                    <a:pt x="324" y="590"/>
                    <a:pt x="326" y="597"/>
                    <a:pt x="332" y="603"/>
                  </a:cubicBezTo>
                  <a:cubicBezTo>
                    <a:pt x="343" y="614"/>
                    <a:pt x="363" y="615"/>
                    <a:pt x="373" y="603"/>
                  </a:cubicBezTo>
                  <a:cubicBezTo>
                    <a:pt x="386" y="588"/>
                    <a:pt x="401" y="574"/>
                    <a:pt x="406" y="554"/>
                  </a:cubicBezTo>
                  <a:cubicBezTo>
                    <a:pt x="407" y="550"/>
                    <a:pt x="407" y="547"/>
                    <a:pt x="407" y="543"/>
                  </a:cubicBezTo>
                  <a:cubicBezTo>
                    <a:pt x="415" y="544"/>
                    <a:pt x="423" y="541"/>
                    <a:pt x="430" y="535"/>
                  </a:cubicBezTo>
                  <a:cubicBezTo>
                    <a:pt x="444" y="523"/>
                    <a:pt x="457" y="511"/>
                    <a:pt x="469" y="497"/>
                  </a:cubicBezTo>
                  <a:cubicBezTo>
                    <a:pt x="483" y="481"/>
                    <a:pt x="494" y="462"/>
                    <a:pt x="504" y="444"/>
                  </a:cubicBezTo>
                  <a:cubicBezTo>
                    <a:pt x="514" y="427"/>
                    <a:pt x="523" y="413"/>
                    <a:pt x="536" y="400"/>
                  </a:cubicBezTo>
                  <a:cubicBezTo>
                    <a:pt x="553" y="383"/>
                    <a:pt x="558" y="364"/>
                    <a:pt x="549" y="342"/>
                  </a:cubicBezTo>
                  <a:cubicBezTo>
                    <a:pt x="544" y="332"/>
                    <a:pt x="527" y="325"/>
                    <a:pt x="516" y="329"/>
                  </a:cubicBezTo>
                  <a:cubicBezTo>
                    <a:pt x="533" y="309"/>
                    <a:pt x="549" y="288"/>
                    <a:pt x="563" y="266"/>
                  </a:cubicBezTo>
                  <a:cubicBezTo>
                    <a:pt x="570" y="255"/>
                    <a:pt x="567" y="240"/>
                    <a:pt x="558" y="231"/>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
          <p:nvSpPr>
            <p:cNvPr id="39" name="Freeform 6"/>
            <p:cNvSpPr>
              <a:spLocks noEditPoints="1"/>
            </p:cNvSpPr>
            <p:nvPr/>
          </p:nvSpPr>
          <p:spPr bwMode="auto">
            <a:xfrm>
              <a:off x="5462588" y="2581276"/>
              <a:ext cx="1274763" cy="1308100"/>
            </a:xfrm>
            <a:custGeom>
              <a:avLst/>
              <a:gdLst>
                <a:gd name="T0" fmla="*/ 275 w 339"/>
                <a:gd name="T1" fmla="*/ 103 h 348"/>
                <a:gd name="T2" fmla="*/ 261 w 339"/>
                <a:gd name="T3" fmla="*/ 119 h 348"/>
                <a:gd name="T4" fmla="*/ 256 w 339"/>
                <a:gd name="T5" fmla="*/ 55 h 348"/>
                <a:gd name="T6" fmla="*/ 214 w 339"/>
                <a:gd name="T7" fmla="*/ 32 h 348"/>
                <a:gd name="T8" fmla="*/ 151 w 339"/>
                <a:gd name="T9" fmla="*/ 73 h 348"/>
                <a:gd name="T10" fmla="*/ 161 w 339"/>
                <a:gd name="T11" fmla="*/ 56 h 348"/>
                <a:gd name="T12" fmla="*/ 111 w 339"/>
                <a:gd name="T13" fmla="*/ 46 h 348"/>
                <a:gd name="T14" fmla="*/ 86 w 339"/>
                <a:gd name="T15" fmla="*/ 100 h 348"/>
                <a:gd name="T16" fmla="*/ 74 w 339"/>
                <a:gd name="T17" fmla="*/ 103 h 348"/>
                <a:gd name="T18" fmla="*/ 49 w 339"/>
                <a:gd name="T19" fmla="*/ 132 h 348"/>
                <a:gd name="T20" fmla="*/ 67 w 339"/>
                <a:gd name="T21" fmla="*/ 154 h 348"/>
                <a:gd name="T22" fmla="*/ 102 w 339"/>
                <a:gd name="T23" fmla="*/ 239 h 348"/>
                <a:gd name="T24" fmla="*/ 131 w 339"/>
                <a:gd name="T25" fmla="*/ 333 h 348"/>
                <a:gd name="T26" fmla="*/ 117 w 339"/>
                <a:gd name="T27" fmla="*/ 205 h 348"/>
                <a:gd name="T28" fmla="*/ 83 w 339"/>
                <a:gd name="T29" fmla="*/ 129 h 348"/>
                <a:gd name="T30" fmla="*/ 132 w 339"/>
                <a:gd name="T31" fmla="*/ 89 h 348"/>
                <a:gd name="T32" fmla="*/ 217 w 339"/>
                <a:gd name="T33" fmla="*/ 87 h 348"/>
                <a:gd name="T34" fmla="*/ 257 w 339"/>
                <a:gd name="T35" fmla="*/ 143 h 348"/>
                <a:gd name="T36" fmla="*/ 208 w 339"/>
                <a:gd name="T37" fmla="*/ 272 h 348"/>
                <a:gd name="T38" fmla="*/ 186 w 339"/>
                <a:gd name="T39" fmla="*/ 333 h 348"/>
                <a:gd name="T40" fmla="*/ 228 w 339"/>
                <a:gd name="T41" fmla="*/ 283 h 348"/>
                <a:gd name="T42" fmla="*/ 280 w 339"/>
                <a:gd name="T43" fmla="*/ 147 h 348"/>
                <a:gd name="T44" fmla="*/ 323 w 339"/>
                <a:gd name="T45" fmla="*/ 92 h 348"/>
                <a:gd name="T46" fmla="*/ 40 w 339"/>
                <a:gd name="T47" fmla="*/ 99 h 348"/>
                <a:gd name="T48" fmla="*/ 43 w 339"/>
                <a:gd name="T49" fmla="*/ 103 h 348"/>
                <a:gd name="T50" fmla="*/ 142 w 339"/>
                <a:gd name="T51" fmla="*/ 37 h 348"/>
                <a:gd name="T52" fmla="*/ 141 w 339"/>
                <a:gd name="T53" fmla="*/ 44 h 348"/>
                <a:gd name="T54" fmla="*/ 142 w 339"/>
                <a:gd name="T55" fmla="*/ 37 h 348"/>
                <a:gd name="T56" fmla="*/ 235 w 339"/>
                <a:gd name="T57" fmla="*/ 43 h 348"/>
                <a:gd name="T58" fmla="*/ 234 w 339"/>
                <a:gd name="T59" fmla="*/ 46 h 348"/>
                <a:gd name="T60" fmla="*/ 300 w 339"/>
                <a:gd name="T61" fmla="*/ 115 h 348"/>
                <a:gd name="T62" fmla="*/ 296 w 339"/>
                <a:gd name="T63" fmla="*/ 112 h 348"/>
                <a:gd name="T64" fmla="*/ 304 w 339"/>
                <a:gd name="T65" fmla="*/ 10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9" h="348">
                  <a:moveTo>
                    <a:pt x="323" y="92"/>
                  </a:moveTo>
                  <a:cubicBezTo>
                    <a:pt x="308" y="65"/>
                    <a:pt x="286" y="83"/>
                    <a:pt x="275" y="103"/>
                  </a:cubicBezTo>
                  <a:cubicBezTo>
                    <a:pt x="272" y="109"/>
                    <a:pt x="269" y="115"/>
                    <a:pt x="266" y="121"/>
                  </a:cubicBezTo>
                  <a:cubicBezTo>
                    <a:pt x="264" y="121"/>
                    <a:pt x="263" y="120"/>
                    <a:pt x="261" y="119"/>
                  </a:cubicBezTo>
                  <a:cubicBezTo>
                    <a:pt x="249" y="111"/>
                    <a:pt x="242" y="94"/>
                    <a:pt x="238" y="76"/>
                  </a:cubicBezTo>
                  <a:cubicBezTo>
                    <a:pt x="246" y="71"/>
                    <a:pt x="253" y="65"/>
                    <a:pt x="256" y="55"/>
                  </a:cubicBezTo>
                  <a:cubicBezTo>
                    <a:pt x="259" y="45"/>
                    <a:pt x="260" y="25"/>
                    <a:pt x="248" y="20"/>
                  </a:cubicBezTo>
                  <a:cubicBezTo>
                    <a:pt x="236" y="15"/>
                    <a:pt x="220" y="19"/>
                    <a:pt x="214" y="32"/>
                  </a:cubicBezTo>
                  <a:cubicBezTo>
                    <a:pt x="210" y="41"/>
                    <a:pt x="210" y="52"/>
                    <a:pt x="211" y="64"/>
                  </a:cubicBezTo>
                  <a:cubicBezTo>
                    <a:pt x="193" y="73"/>
                    <a:pt x="171" y="78"/>
                    <a:pt x="151" y="73"/>
                  </a:cubicBezTo>
                  <a:cubicBezTo>
                    <a:pt x="151" y="73"/>
                    <a:pt x="150" y="73"/>
                    <a:pt x="149" y="72"/>
                  </a:cubicBezTo>
                  <a:cubicBezTo>
                    <a:pt x="154" y="67"/>
                    <a:pt x="158" y="62"/>
                    <a:pt x="161" y="56"/>
                  </a:cubicBezTo>
                  <a:cubicBezTo>
                    <a:pt x="167" y="46"/>
                    <a:pt x="169" y="27"/>
                    <a:pt x="160" y="18"/>
                  </a:cubicBezTo>
                  <a:cubicBezTo>
                    <a:pt x="141" y="0"/>
                    <a:pt x="114" y="25"/>
                    <a:pt x="111" y="46"/>
                  </a:cubicBezTo>
                  <a:cubicBezTo>
                    <a:pt x="110" y="55"/>
                    <a:pt x="113" y="64"/>
                    <a:pt x="117" y="72"/>
                  </a:cubicBezTo>
                  <a:cubicBezTo>
                    <a:pt x="107" y="82"/>
                    <a:pt x="97" y="92"/>
                    <a:pt x="86" y="100"/>
                  </a:cubicBezTo>
                  <a:cubicBezTo>
                    <a:pt x="82" y="103"/>
                    <a:pt x="79" y="105"/>
                    <a:pt x="75" y="106"/>
                  </a:cubicBezTo>
                  <a:cubicBezTo>
                    <a:pt x="75" y="105"/>
                    <a:pt x="75" y="104"/>
                    <a:pt x="74" y="103"/>
                  </a:cubicBezTo>
                  <a:cubicBezTo>
                    <a:pt x="64" y="84"/>
                    <a:pt x="32" y="62"/>
                    <a:pt x="14" y="86"/>
                  </a:cubicBezTo>
                  <a:cubicBezTo>
                    <a:pt x="0" y="105"/>
                    <a:pt x="36" y="127"/>
                    <a:pt x="49" y="132"/>
                  </a:cubicBezTo>
                  <a:cubicBezTo>
                    <a:pt x="53" y="133"/>
                    <a:pt x="57" y="134"/>
                    <a:pt x="61" y="134"/>
                  </a:cubicBezTo>
                  <a:cubicBezTo>
                    <a:pt x="63" y="141"/>
                    <a:pt x="65" y="148"/>
                    <a:pt x="67" y="154"/>
                  </a:cubicBezTo>
                  <a:cubicBezTo>
                    <a:pt x="71" y="168"/>
                    <a:pt x="79" y="180"/>
                    <a:pt x="86" y="193"/>
                  </a:cubicBezTo>
                  <a:cubicBezTo>
                    <a:pt x="94" y="207"/>
                    <a:pt x="98" y="223"/>
                    <a:pt x="102" y="239"/>
                  </a:cubicBezTo>
                  <a:cubicBezTo>
                    <a:pt x="106" y="253"/>
                    <a:pt x="112" y="267"/>
                    <a:pt x="117" y="281"/>
                  </a:cubicBezTo>
                  <a:cubicBezTo>
                    <a:pt x="123" y="298"/>
                    <a:pt x="126" y="316"/>
                    <a:pt x="131" y="333"/>
                  </a:cubicBezTo>
                  <a:cubicBezTo>
                    <a:pt x="135" y="347"/>
                    <a:pt x="157" y="341"/>
                    <a:pt x="153" y="326"/>
                  </a:cubicBezTo>
                  <a:cubicBezTo>
                    <a:pt x="141" y="286"/>
                    <a:pt x="129" y="246"/>
                    <a:pt x="117" y="205"/>
                  </a:cubicBezTo>
                  <a:cubicBezTo>
                    <a:pt x="110" y="186"/>
                    <a:pt x="98" y="171"/>
                    <a:pt x="91" y="153"/>
                  </a:cubicBezTo>
                  <a:cubicBezTo>
                    <a:pt x="88" y="145"/>
                    <a:pt x="86" y="137"/>
                    <a:pt x="83" y="129"/>
                  </a:cubicBezTo>
                  <a:cubicBezTo>
                    <a:pt x="101" y="120"/>
                    <a:pt x="118" y="103"/>
                    <a:pt x="130" y="91"/>
                  </a:cubicBezTo>
                  <a:cubicBezTo>
                    <a:pt x="131" y="90"/>
                    <a:pt x="132" y="90"/>
                    <a:pt x="132" y="89"/>
                  </a:cubicBezTo>
                  <a:cubicBezTo>
                    <a:pt x="145" y="97"/>
                    <a:pt x="160" y="98"/>
                    <a:pt x="175" y="97"/>
                  </a:cubicBezTo>
                  <a:cubicBezTo>
                    <a:pt x="190" y="97"/>
                    <a:pt x="204" y="92"/>
                    <a:pt x="217" y="87"/>
                  </a:cubicBezTo>
                  <a:cubicBezTo>
                    <a:pt x="220" y="95"/>
                    <a:pt x="223" y="102"/>
                    <a:pt x="225" y="108"/>
                  </a:cubicBezTo>
                  <a:cubicBezTo>
                    <a:pt x="232" y="123"/>
                    <a:pt x="243" y="136"/>
                    <a:pt x="257" y="143"/>
                  </a:cubicBezTo>
                  <a:cubicBezTo>
                    <a:pt x="248" y="165"/>
                    <a:pt x="241" y="187"/>
                    <a:pt x="232" y="209"/>
                  </a:cubicBezTo>
                  <a:cubicBezTo>
                    <a:pt x="225" y="230"/>
                    <a:pt x="216" y="251"/>
                    <a:pt x="208" y="272"/>
                  </a:cubicBezTo>
                  <a:cubicBezTo>
                    <a:pt x="200" y="289"/>
                    <a:pt x="191" y="305"/>
                    <a:pt x="187" y="323"/>
                  </a:cubicBezTo>
                  <a:cubicBezTo>
                    <a:pt x="186" y="326"/>
                    <a:pt x="186" y="330"/>
                    <a:pt x="186" y="333"/>
                  </a:cubicBezTo>
                  <a:cubicBezTo>
                    <a:pt x="185" y="348"/>
                    <a:pt x="208" y="348"/>
                    <a:pt x="209" y="333"/>
                  </a:cubicBezTo>
                  <a:cubicBezTo>
                    <a:pt x="210" y="316"/>
                    <a:pt x="220" y="299"/>
                    <a:pt x="228" y="283"/>
                  </a:cubicBezTo>
                  <a:cubicBezTo>
                    <a:pt x="237" y="263"/>
                    <a:pt x="245" y="242"/>
                    <a:pt x="253" y="221"/>
                  </a:cubicBezTo>
                  <a:cubicBezTo>
                    <a:pt x="262" y="196"/>
                    <a:pt x="270" y="171"/>
                    <a:pt x="280" y="147"/>
                  </a:cubicBezTo>
                  <a:cubicBezTo>
                    <a:pt x="282" y="147"/>
                    <a:pt x="283" y="146"/>
                    <a:pt x="285" y="146"/>
                  </a:cubicBezTo>
                  <a:cubicBezTo>
                    <a:pt x="309" y="141"/>
                    <a:pt x="339" y="120"/>
                    <a:pt x="323" y="92"/>
                  </a:cubicBezTo>
                  <a:close/>
                  <a:moveTo>
                    <a:pt x="39" y="99"/>
                  </a:moveTo>
                  <a:cubicBezTo>
                    <a:pt x="39" y="99"/>
                    <a:pt x="39" y="99"/>
                    <a:pt x="40" y="99"/>
                  </a:cubicBezTo>
                  <a:cubicBezTo>
                    <a:pt x="43" y="100"/>
                    <a:pt x="46" y="103"/>
                    <a:pt x="48" y="106"/>
                  </a:cubicBezTo>
                  <a:cubicBezTo>
                    <a:pt x="46" y="105"/>
                    <a:pt x="45" y="104"/>
                    <a:pt x="43" y="103"/>
                  </a:cubicBezTo>
                  <a:cubicBezTo>
                    <a:pt x="42" y="102"/>
                    <a:pt x="40" y="101"/>
                    <a:pt x="39" y="99"/>
                  </a:cubicBezTo>
                  <a:close/>
                  <a:moveTo>
                    <a:pt x="142" y="37"/>
                  </a:moveTo>
                  <a:cubicBezTo>
                    <a:pt x="142" y="36"/>
                    <a:pt x="143" y="36"/>
                    <a:pt x="143" y="36"/>
                  </a:cubicBezTo>
                  <a:cubicBezTo>
                    <a:pt x="143" y="39"/>
                    <a:pt x="142" y="42"/>
                    <a:pt x="141" y="44"/>
                  </a:cubicBezTo>
                  <a:cubicBezTo>
                    <a:pt x="139" y="48"/>
                    <a:pt x="137" y="51"/>
                    <a:pt x="135" y="54"/>
                  </a:cubicBezTo>
                  <a:cubicBezTo>
                    <a:pt x="134" y="48"/>
                    <a:pt x="136" y="41"/>
                    <a:pt x="142" y="37"/>
                  </a:cubicBezTo>
                  <a:close/>
                  <a:moveTo>
                    <a:pt x="234" y="43"/>
                  </a:moveTo>
                  <a:cubicBezTo>
                    <a:pt x="235" y="43"/>
                    <a:pt x="235" y="43"/>
                    <a:pt x="235" y="43"/>
                  </a:cubicBezTo>
                  <a:cubicBezTo>
                    <a:pt x="235" y="45"/>
                    <a:pt x="234" y="46"/>
                    <a:pt x="234" y="48"/>
                  </a:cubicBezTo>
                  <a:cubicBezTo>
                    <a:pt x="234" y="47"/>
                    <a:pt x="234" y="47"/>
                    <a:pt x="234" y="46"/>
                  </a:cubicBezTo>
                  <a:cubicBezTo>
                    <a:pt x="234" y="45"/>
                    <a:pt x="234" y="44"/>
                    <a:pt x="234" y="43"/>
                  </a:cubicBezTo>
                  <a:close/>
                  <a:moveTo>
                    <a:pt x="300" y="115"/>
                  </a:moveTo>
                  <a:cubicBezTo>
                    <a:pt x="298" y="117"/>
                    <a:pt x="295" y="119"/>
                    <a:pt x="292" y="120"/>
                  </a:cubicBezTo>
                  <a:cubicBezTo>
                    <a:pt x="294" y="118"/>
                    <a:pt x="295" y="115"/>
                    <a:pt x="296" y="112"/>
                  </a:cubicBezTo>
                  <a:cubicBezTo>
                    <a:pt x="298" y="109"/>
                    <a:pt x="300" y="105"/>
                    <a:pt x="303" y="103"/>
                  </a:cubicBezTo>
                  <a:cubicBezTo>
                    <a:pt x="304" y="104"/>
                    <a:pt x="304" y="106"/>
                    <a:pt x="304" y="108"/>
                  </a:cubicBezTo>
                  <a:cubicBezTo>
                    <a:pt x="305" y="111"/>
                    <a:pt x="302" y="114"/>
                    <a:pt x="300" y="1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0" name="Freeform 7"/>
            <p:cNvSpPr/>
            <p:nvPr/>
          </p:nvSpPr>
          <p:spPr bwMode="auto">
            <a:xfrm>
              <a:off x="4999038" y="1325563"/>
              <a:ext cx="285750" cy="315913"/>
            </a:xfrm>
            <a:custGeom>
              <a:avLst/>
              <a:gdLst>
                <a:gd name="T0" fmla="*/ 72 w 76"/>
                <a:gd name="T1" fmla="*/ 66 h 84"/>
                <a:gd name="T2" fmla="*/ 54 w 76"/>
                <a:gd name="T3" fmla="*/ 15 h 84"/>
                <a:gd name="T4" fmla="*/ 32 w 76"/>
                <a:gd name="T5" fmla="*/ 21 h 84"/>
                <a:gd name="T6" fmla="*/ 34 w 76"/>
                <a:gd name="T7" fmla="*/ 27 h 84"/>
                <a:gd name="T8" fmla="*/ 27 w 76"/>
                <a:gd name="T9" fmla="*/ 14 h 84"/>
                <a:gd name="T10" fmla="*/ 5 w 76"/>
                <a:gd name="T11" fmla="*/ 20 h 84"/>
                <a:gd name="T12" fmla="*/ 63 w 76"/>
                <a:gd name="T13" fmla="*/ 83 h 84"/>
                <a:gd name="T14" fmla="*/ 72 w 76"/>
                <a:gd name="T15" fmla="*/ 66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4">
                  <a:moveTo>
                    <a:pt x="72" y="66"/>
                  </a:moveTo>
                  <a:cubicBezTo>
                    <a:pt x="65" y="50"/>
                    <a:pt x="59" y="33"/>
                    <a:pt x="54" y="15"/>
                  </a:cubicBezTo>
                  <a:cubicBezTo>
                    <a:pt x="51" y="1"/>
                    <a:pt x="28" y="7"/>
                    <a:pt x="32" y="21"/>
                  </a:cubicBezTo>
                  <a:cubicBezTo>
                    <a:pt x="33" y="23"/>
                    <a:pt x="33" y="25"/>
                    <a:pt x="34" y="27"/>
                  </a:cubicBezTo>
                  <a:cubicBezTo>
                    <a:pt x="31" y="23"/>
                    <a:pt x="29" y="18"/>
                    <a:pt x="27" y="14"/>
                  </a:cubicBezTo>
                  <a:cubicBezTo>
                    <a:pt x="22" y="0"/>
                    <a:pt x="0" y="6"/>
                    <a:pt x="5" y="20"/>
                  </a:cubicBezTo>
                  <a:cubicBezTo>
                    <a:pt x="15" y="44"/>
                    <a:pt x="33" y="82"/>
                    <a:pt x="63" y="83"/>
                  </a:cubicBezTo>
                  <a:cubicBezTo>
                    <a:pt x="72" y="84"/>
                    <a:pt x="76" y="73"/>
                    <a:pt x="72" y="66"/>
                  </a:cubicBezTo>
                  <a:close/>
                </a:path>
              </a:pathLst>
            </a:custGeom>
            <a:solidFill>
              <a:srgbClr val="FFC000"/>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1" name="Freeform 8"/>
            <p:cNvSpPr/>
            <p:nvPr/>
          </p:nvSpPr>
          <p:spPr bwMode="auto">
            <a:xfrm>
              <a:off x="5988051" y="987426"/>
              <a:ext cx="188913" cy="354013"/>
            </a:xfrm>
            <a:custGeom>
              <a:avLst/>
              <a:gdLst>
                <a:gd name="T0" fmla="*/ 49 w 50"/>
                <a:gd name="T1" fmla="*/ 26 h 94"/>
                <a:gd name="T2" fmla="*/ 47 w 50"/>
                <a:gd name="T3" fmla="*/ 19 h 94"/>
                <a:gd name="T4" fmla="*/ 46 w 50"/>
                <a:gd name="T5" fmla="*/ 10 h 94"/>
                <a:gd name="T6" fmla="*/ 32 w 50"/>
                <a:gd name="T7" fmla="*/ 2 h 94"/>
                <a:gd name="T8" fmla="*/ 15 w 50"/>
                <a:gd name="T9" fmla="*/ 5 h 94"/>
                <a:gd name="T10" fmla="*/ 15 w 50"/>
                <a:gd name="T11" fmla="*/ 28 h 94"/>
                <a:gd name="T12" fmla="*/ 22 w 50"/>
                <a:gd name="T13" fmla="*/ 28 h 94"/>
                <a:gd name="T14" fmla="*/ 15 w 50"/>
                <a:gd name="T15" fmla="*/ 46 h 94"/>
                <a:gd name="T16" fmla="*/ 13 w 50"/>
                <a:gd name="T17" fmla="*/ 82 h 94"/>
                <a:gd name="T18" fmla="*/ 33 w 50"/>
                <a:gd name="T19" fmla="*/ 87 h 94"/>
                <a:gd name="T20" fmla="*/ 49 w 50"/>
                <a:gd name="T21" fmla="*/ 2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94">
                  <a:moveTo>
                    <a:pt x="49" y="26"/>
                  </a:moveTo>
                  <a:cubicBezTo>
                    <a:pt x="49" y="23"/>
                    <a:pt x="48" y="21"/>
                    <a:pt x="47" y="19"/>
                  </a:cubicBezTo>
                  <a:cubicBezTo>
                    <a:pt x="47" y="16"/>
                    <a:pt x="47" y="13"/>
                    <a:pt x="46" y="10"/>
                  </a:cubicBezTo>
                  <a:cubicBezTo>
                    <a:pt x="45" y="4"/>
                    <a:pt x="38" y="0"/>
                    <a:pt x="32" y="2"/>
                  </a:cubicBezTo>
                  <a:cubicBezTo>
                    <a:pt x="26" y="3"/>
                    <a:pt x="21" y="5"/>
                    <a:pt x="15" y="5"/>
                  </a:cubicBezTo>
                  <a:cubicBezTo>
                    <a:pt x="0" y="6"/>
                    <a:pt x="0" y="29"/>
                    <a:pt x="15" y="28"/>
                  </a:cubicBezTo>
                  <a:cubicBezTo>
                    <a:pt x="17" y="28"/>
                    <a:pt x="20" y="28"/>
                    <a:pt x="22" y="28"/>
                  </a:cubicBezTo>
                  <a:cubicBezTo>
                    <a:pt x="19" y="34"/>
                    <a:pt x="16" y="41"/>
                    <a:pt x="15" y="46"/>
                  </a:cubicBezTo>
                  <a:cubicBezTo>
                    <a:pt x="12" y="58"/>
                    <a:pt x="10" y="70"/>
                    <a:pt x="13" y="82"/>
                  </a:cubicBezTo>
                  <a:cubicBezTo>
                    <a:pt x="15" y="90"/>
                    <a:pt x="27" y="94"/>
                    <a:pt x="33" y="87"/>
                  </a:cubicBezTo>
                  <a:cubicBezTo>
                    <a:pt x="45" y="71"/>
                    <a:pt x="50" y="46"/>
                    <a:pt x="49" y="26"/>
                  </a:cubicBezTo>
                  <a:close/>
                </a:path>
              </a:pathLst>
            </a:custGeom>
            <a:solidFill>
              <a:srgbClr val="FFC000"/>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2" name="Freeform 9"/>
            <p:cNvSpPr/>
            <p:nvPr/>
          </p:nvSpPr>
          <p:spPr bwMode="auto">
            <a:xfrm>
              <a:off x="6869113" y="1319213"/>
              <a:ext cx="320675" cy="352425"/>
            </a:xfrm>
            <a:custGeom>
              <a:avLst/>
              <a:gdLst>
                <a:gd name="T0" fmla="*/ 61 w 85"/>
                <a:gd name="T1" fmla="*/ 15 h 94"/>
                <a:gd name="T2" fmla="*/ 60 w 85"/>
                <a:gd name="T3" fmla="*/ 10 h 94"/>
                <a:gd name="T4" fmla="*/ 46 w 85"/>
                <a:gd name="T5" fmla="*/ 2 h 94"/>
                <a:gd name="T6" fmla="*/ 20 w 85"/>
                <a:gd name="T7" fmla="*/ 27 h 94"/>
                <a:gd name="T8" fmla="*/ 8 w 85"/>
                <a:gd name="T9" fmla="*/ 59 h 94"/>
                <a:gd name="T10" fmla="*/ 15 w 85"/>
                <a:gd name="T11" fmla="*/ 78 h 94"/>
                <a:gd name="T12" fmla="*/ 15 w 85"/>
                <a:gd name="T13" fmla="*/ 79 h 94"/>
                <a:gd name="T14" fmla="*/ 29 w 85"/>
                <a:gd name="T15" fmla="*/ 93 h 94"/>
                <a:gd name="T16" fmla="*/ 60 w 85"/>
                <a:gd name="T17" fmla="*/ 66 h 94"/>
                <a:gd name="T18" fmla="*/ 80 w 85"/>
                <a:gd name="T19" fmla="*/ 26 h 94"/>
                <a:gd name="T20" fmla="*/ 61 w 85"/>
                <a:gd name="T21" fmla="*/ 1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94">
                  <a:moveTo>
                    <a:pt x="61" y="15"/>
                  </a:moveTo>
                  <a:cubicBezTo>
                    <a:pt x="61" y="14"/>
                    <a:pt x="61" y="12"/>
                    <a:pt x="60" y="10"/>
                  </a:cubicBezTo>
                  <a:cubicBezTo>
                    <a:pt x="58" y="5"/>
                    <a:pt x="52" y="0"/>
                    <a:pt x="46" y="2"/>
                  </a:cubicBezTo>
                  <a:cubicBezTo>
                    <a:pt x="33" y="7"/>
                    <a:pt x="26" y="15"/>
                    <a:pt x="20" y="27"/>
                  </a:cubicBezTo>
                  <a:cubicBezTo>
                    <a:pt x="16" y="38"/>
                    <a:pt x="17" y="51"/>
                    <a:pt x="8" y="59"/>
                  </a:cubicBezTo>
                  <a:cubicBezTo>
                    <a:pt x="0" y="66"/>
                    <a:pt x="6" y="77"/>
                    <a:pt x="15" y="78"/>
                  </a:cubicBezTo>
                  <a:cubicBezTo>
                    <a:pt x="15" y="78"/>
                    <a:pt x="15" y="78"/>
                    <a:pt x="15" y="79"/>
                  </a:cubicBezTo>
                  <a:cubicBezTo>
                    <a:pt x="13" y="88"/>
                    <a:pt x="20" y="94"/>
                    <a:pt x="29" y="93"/>
                  </a:cubicBezTo>
                  <a:cubicBezTo>
                    <a:pt x="43" y="91"/>
                    <a:pt x="52" y="77"/>
                    <a:pt x="60" y="66"/>
                  </a:cubicBezTo>
                  <a:cubicBezTo>
                    <a:pt x="68" y="54"/>
                    <a:pt x="75" y="40"/>
                    <a:pt x="80" y="26"/>
                  </a:cubicBezTo>
                  <a:cubicBezTo>
                    <a:pt x="85" y="14"/>
                    <a:pt x="69" y="8"/>
                    <a:pt x="61" y="15"/>
                  </a:cubicBezTo>
                  <a:close/>
                </a:path>
              </a:pathLst>
            </a:custGeom>
            <a:solidFill>
              <a:srgbClr val="FFC000"/>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4" name="Freeform 10"/>
            <p:cNvSpPr/>
            <p:nvPr/>
          </p:nvSpPr>
          <p:spPr bwMode="auto">
            <a:xfrm>
              <a:off x="7351713" y="2228851"/>
              <a:ext cx="349250" cy="179388"/>
            </a:xfrm>
            <a:custGeom>
              <a:avLst/>
              <a:gdLst>
                <a:gd name="T0" fmla="*/ 90 w 93"/>
                <a:gd name="T1" fmla="*/ 33 h 48"/>
                <a:gd name="T2" fmla="*/ 84 w 93"/>
                <a:gd name="T3" fmla="*/ 11 h 48"/>
                <a:gd name="T4" fmla="*/ 70 w 93"/>
                <a:gd name="T5" fmla="*/ 2 h 48"/>
                <a:gd name="T6" fmla="*/ 31 w 93"/>
                <a:gd name="T7" fmla="*/ 19 h 48"/>
                <a:gd name="T8" fmla="*/ 30 w 93"/>
                <a:gd name="T9" fmla="*/ 19 h 48"/>
                <a:gd name="T10" fmla="*/ 29 w 93"/>
                <a:gd name="T11" fmla="*/ 18 h 48"/>
                <a:gd name="T12" fmla="*/ 8 w 93"/>
                <a:gd name="T13" fmla="*/ 23 h 48"/>
                <a:gd name="T14" fmla="*/ 14 w 93"/>
                <a:gd name="T15" fmla="*/ 44 h 48"/>
                <a:gd name="T16" fmla="*/ 28 w 93"/>
                <a:gd name="T17" fmla="*/ 43 h 48"/>
                <a:gd name="T18" fmla="*/ 76 w 93"/>
                <a:gd name="T19" fmla="*/ 47 h 48"/>
                <a:gd name="T20" fmla="*/ 90 w 93"/>
                <a:gd name="T21" fmla="*/ 3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48">
                  <a:moveTo>
                    <a:pt x="90" y="33"/>
                  </a:moveTo>
                  <a:cubicBezTo>
                    <a:pt x="87" y="25"/>
                    <a:pt x="86" y="18"/>
                    <a:pt x="84" y="11"/>
                  </a:cubicBezTo>
                  <a:cubicBezTo>
                    <a:pt x="83" y="5"/>
                    <a:pt x="76" y="0"/>
                    <a:pt x="70" y="2"/>
                  </a:cubicBezTo>
                  <a:cubicBezTo>
                    <a:pt x="57" y="8"/>
                    <a:pt x="44" y="15"/>
                    <a:pt x="31" y="19"/>
                  </a:cubicBezTo>
                  <a:cubicBezTo>
                    <a:pt x="31" y="19"/>
                    <a:pt x="31" y="19"/>
                    <a:pt x="30" y="19"/>
                  </a:cubicBezTo>
                  <a:cubicBezTo>
                    <a:pt x="30" y="18"/>
                    <a:pt x="29" y="18"/>
                    <a:pt x="29" y="18"/>
                  </a:cubicBezTo>
                  <a:cubicBezTo>
                    <a:pt x="24" y="9"/>
                    <a:pt x="8" y="13"/>
                    <a:pt x="8" y="23"/>
                  </a:cubicBezTo>
                  <a:cubicBezTo>
                    <a:pt x="0" y="29"/>
                    <a:pt x="2" y="44"/>
                    <a:pt x="14" y="44"/>
                  </a:cubicBezTo>
                  <a:cubicBezTo>
                    <a:pt x="19" y="44"/>
                    <a:pt x="24" y="44"/>
                    <a:pt x="28" y="43"/>
                  </a:cubicBezTo>
                  <a:cubicBezTo>
                    <a:pt x="44" y="47"/>
                    <a:pt x="65" y="45"/>
                    <a:pt x="76" y="47"/>
                  </a:cubicBezTo>
                  <a:cubicBezTo>
                    <a:pt x="83" y="48"/>
                    <a:pt x="93" y="42"/>
                    <a:pt x="90" y="33"/>
                  </a:cubicBezTo>
                  <a:close/>
                </a:path>
              </a:pathLst>
            </a:custGeom>
            <a:solidFill>
              <a:srgbClr val="FFC000"/>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5" name="Freeform 11"/>
            <p:cNvSpPr/>
            <p:nvPr/>
          </p:nvSpPr>
          <p:spPr bwMode="auto">
            <a:xfrm>
              <a:off x="7234238" y="3190876"/>
              <a:ext cx="368300" cy="247650"/>
            </a:xfrm>
            <a:custGeom>
              <a:avLst/>
              <a:gdLst>
                <a:gd name="T0" fmla="*/ 97 w 98"/>
                <a:gd name="T1" fmla="*/ 50 h 66"/>
                <a:gd name="T2" fmla="*/ 80 w 98"/>
                <a:gd name="T3" fmla="*/ 27 h 66"/>
                <a:gd name="T4" fmla="*/ 68 w 98"/>
                <a:gd name="T5" fmla="*/ 28 h 66"/>
                <a:gd name="T6" fmla="*/ 45 w 98"/>
                <a:gd name="T7" fmla="*/ 3 h 66"/>
                <a:gd name="T8" fmla="*/ 32 w 98"/>
                <a:gd name="T9" fmla="*/ 4 h 66"/>
                <a:gd name="T10" fmla="*/ 15 w 98"/>
                <a:gd name="T11" fmla="*/ 6 h 66"/>
                <a:gd name="T12" fmla="*/ 15 w 98"/>
                <a:gd name="T13" fmla="*/ 29 h 66"/>
                <a:gd name="T14" fmla="*/ 28 w 98"/>
                <a:gd name="T15" fmla="*/ 28 h 66"/>
                <a:gd name="T16" fmla="*/ 30 w 98"/>
                <a:gd name="T17" fmla="*/ 28 h 66"/>
                <a:gd name="T18" fmla="*/ 29 w 98"/>
                <a:gd name="T19" fmla="*/ 36 h 66"/>
                <a:gd name="T20" fmla="*/ 42 w 98"/>
                <a:gd name="T21" fmla="*/ 57 h 66"/>
                <a:gd name="T22" fmla="*/ 64 w 98"/>
                <a:gd name="T23" fmla="*/ 55 h 66"/>
                <a:gd name="T24" fmla="*/ 65 w 98"/>
                <a:gd name="T25" fmla="*/ 55 h 66"/>
                <a:gd name="T26" fmla="*/ 83 w 98"/>
                <a:gd name="T27" fmla="*/ 64 h 66"/>
                <a:gd name="T28" fmla="*/ 97 w 98"/>
                <a:gd name="T29" fmla="*/ 5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66">
                  <a:moveTo>
                    <a:pt x="97" y="50"/>
                  </a:moveTo>
                  <a:cubicBezTo>
                    <a:pt x="95" y="39"/>
                    <a:pt x="91" y="29"/>
                    <a:pt x="80" y="27"/>
                  </a:cubicBezTo>
                  <a:cubicBezTo>
                    <a:pt x="76" y="26"/>
                    <a:pt x="72" y="26"/>
                    <a:pt x="68" y="28"/>
                  </a:cubicBezTo>
                  <a:cubicBezTo>
                    <a:pt x="61" y="19"/>
                    <a:pt x="54" y="9"/>
                    <a:pt x="45" y="3"/>
                  </a:cubicBezTo>
                  <a:cubicBezTo>
                    <a:pt x="40" y="0"/>
                    <a:pt x="35" y="1"/>
                    <a:pt x="32" y="4"/>
                  </a:cubicBezTo>
                  <a:cubicBezTo>
                    <a:pt x="26" y="4"/>
                    <a:pt x="20" y="5"/>
                    <a:pt x="15" y="6"/>
                  </a:cubicBezTo>
                  <a:cubicBezTo>
                    <a:pt x="0" y="6"/>
                    <a:pt x="0" y="29"/>
                    <a:pt x="15" y="29"/>
                  </a:cubicBezTo>
                  <a:cubicBezTo>
                    <a:pt x="19" y="28"/>
                    <a:pt x="24" y="28"/>
                    <a:pt x="28" y="28"/>
                  </a:cubicBezTo>
                  <a:cubicBezTo>
                    <a:pt x="29" y="28"/>
                    <a:pt x="30" y="28"/>
                    <a:pt x="30" y="28"/>
                  </a:cubicBezTo>
                  <a:cubicBezTo>
                    <a:pt x="30" y="31"/>
                    <a:pt x="29" y="33"/>
                    <a:pt x="29" y="36"/>
                  </a:cubicBezTo>
                  <a:cubicBezTo>
                    <a:pt x="28" y="45"/>
                    <a:pt x="34" y="54"/>
                    <a:pt x="42" y="57"/>
                  </a:cubicBezTo>
                  <a:cubicBezTo>
                    <a:pt x="50" y="60"/>
                    <a:pt x="57" y="58"/>
                    <a:pt x="64" y="55"/>
                  </a:cubicBezTo>
                  <a:cubicBezTo>
                    <a:pt x="64" y="55"/>
                    <a:pt x="64" y="55"/>
                    <a:pt x="65" y="55"/>
                  </a:cubicBezTo>
                  <a:cubicBezTo>
                    <a:pt x="70" y="59"/>
                    <a:pt x="75" y="62"/>
                    <a:pt x="83" y="64"/>
                  </a:cubicBezTo>
                  <a:cubicBezTo>
                    <a:pt x="92" y="66"/>
                    <a:pt x="98" y="58"/>
                    <a:pt x="97" y="50"/>
                  </a:cubicBezTo>
                  <a:close/>
                </a:path>
              </a:pathLst>
            </a:custGeom>
            <a:solidFill>
              <a:srgbClr val="FFC000"/>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6" name="Freeform 12"/>
            <p:cNvSpPr>
              <a:spLocks noEditPoints="1"/>
            </p:cNvSpPr>
            <p:nvPr/>
          </p:nvSpPr>
          <p:spPr bwMode="auto">
            <a:xfrm>
              <a:off x="4600576" y="3221038"/>
              <a:ext cx="349250" cy="209550"/>
            </a:xfrm>
            <a:custGeom>
              <a:avLst/>
              <a:gdLst>
                <a:gd name="T0" fmla="*/ 87 w 93"/>
                <a:gd name="T1" fmla="*/ 6 h 56"/>
                <a:gd name="T2" fmla="*/ 67 w 93"/>
                <a:gd name="T3" fmla="*/ 2 h 56"/>
                <a:gd name="T4" fmla="*/ 51 w 93"/>
                <a:gd name="T5" fmla="*/ 8 h 56"/>
                <a:gd name="T6" fmla="*/ 46 w 93"/>
                <a:gd name="T7" fmla="*/ 5 h 56"/>
                <a:gd name="T8" fmla="*/ 34 w 93"/>
                <a:gd name="T9" fmla="*/ 5 h 56"/>
                <a:gd name="T10" fmla="*/ 24 w 93"/>
                <a:gd name="T11" fmla="*/ 4 h 56"/>
                <a:gd name="T12" fmla="*/ 2 w 93"/>
                <a:gd name="T13" fmla="*/ 41 h 56"/>
                <a:gd name="T14" fmla="*/ 25 w 93"/>
                <a:gd name="T15" fmla="*/ 41 h 56"/>
                <a:gd name="T16" fmla="*/ 25 w 93"/>
                <a:gd name="T17" fmla="*/ 39 h 56"/>
                <a:gd name="T18" fmla="*/ 42 w 93"/>
                <a:gd name="T19" fmla="*/ 47 h 56"/>
                <a:gd name="T20" fmla="*/ 50 w 93"/>
                <a:gd name="T21" fmla="*/ 33 h 56"/>
                <a:gd name="T22" fmla="*/ 52 w 93"/>
                <a:gd name="T23" fmla="*/ 33 h 56"/>
                <a:gd name="T24" fmla="*/ 85 w 93"/>
                <a:gd name="T25" fmla="*/ 27 h 56"/>
                <a:gd name="T26" fmla="*/ 87 w 93"/>
                <a:gd name="T27" fmla="*/ 6 h 56"/>
                <a:gd name="T28" fmla="*/ 25 w 93"/>
                <a:gd name="T29" fmla="*/ 36 h 56"/>
                <a:gd name="T30" fmla="*/ 25 w 93"/>
                <a:gd name="T31" fmla="*/ 30 h 56"/>
                <a:gd name="T32" fmla="*/ 25 w 93"/>
                <a:gd name="T33" fmla="*/ 28 h 56"/>
                <a:gd name="T34" fmla="*/ 25 w 93"/>
                <a:gd name="T35" fmla="*/ 27 h 56"/>
                <a:gd name="T36" fmla="*/ 27 w 93"/>
                <a:gd name="T37" fmla="*/ 27 h 56"/>
                <a:gd name="T38" fmla="*/ 30 w 93"/>
                <a:gd name="T39" fmla="*/ 27 h 56"/>
                <a:gd name="T40" fmla="*/ 30 w 93"/>
                <a:gd name="T41" fmla="*/ 27 h 56"/>
                <a:gd name="T42" fmla="*/ 25 w 93"/>
                <a:gd name="T43"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56">
                  <a:moveTo>
                    <a:pt x="87" y="6"/>
                  </a:moveTo>
                  <a:cubicBezTo>
                    <a:pt x="81" y="0"/>
                    <a:pt x="74" y="1"/>
                    <a:pt x="67" y="2"/>
                  </a:cubicBezTo>
                  <a:cubicBezTo>
                    <a:pt x="62" y="3"/>
                    <a:pt x="56" y="5"/>
                    <a:pt x="51" y="8"/>
                  </a:cubicBezTo>
                  <a:cubicBezTo>
                    <a:pt x="49" y="7"/>
                    <a:pt x="47" y="6"/>
                    <a:pt x="46" y="5"/>
                  </a:cubicBezTo>
                  <a:cubicBezTo>
                    <a:pt x="41" y="2"/>
                    <a:pt x="37" y="3"/>
                    <a:pt x="34" y="5"/>
                  </a:cubicBezTo>
                  <a:cubicBezTo>
                    <a:pt x="31" y="4"/>
                    <a:pt x="28" y="4"/>
                    <a:pt x="24" y="4"/>
                  </a:cubicBezTo>
                  <a:cubicBezTo>
                    <a:pt x="4" y="6"/>
                    <a:pt x="0" y="24"/>
                    <a:pt x="2" y="41"/>
                  </a:cubicBezTo>
                  <a:cubicBezTo>
                    <a:pt x="4" y="55"/>
                    <a:pt x="27" y="56"/>
                    <a:pt x="25" y="41"/>
                  </a:cubicBezTo>
                  <a:cubicBezTo>
                    <a:pt x="25" y="40"/>
                    <a:pt x="25" y="40"/>
                    <a:pt x="25" y="39"/>
                  </a:cubicBezTo>
                  <a:cubicBezTo>
                    <a:pt x="27" y="47"/>
                    <a:pt x="34" y="52"/>
                    <a:pt x="42" y="47"/>
                  </a:cubicBezTo>
                  <a:cubicBezTo>
                    <a:pt x="47" y="43"/>
                    <a:pt x="49" y="39"/>
                    <a:pt x="50" y="33"/>
                  </a:cubicBezTo>
                  <a:cubicBezTo>
                    <a:pt x="50" y="33"/>
                    <a:pt x="51" y="33"/>
                    <a:pt x="52" y="33"/>
                  </a:cubicBezTo>
                  <a:cubicBezTo>
                    <a:pt x="63" y="36"/>
                    <a:pt x="76" y="36"/>
                    <a:pt x="85" y="27"/>
                  </a:cubicBezTo>
                  <a:cubicBezTo>
                    <a:pt x="90" y="21"/>
                    <a:pt x="93" y="12"/>
                    <a:pt x="87" y="6"/>
                  </a:cubicBezTo>
                  <a:close/>
                  <a:moveTo>
                    <a:pt x="25" y="36"/>
                  </a:moveTo>
                  <a:cubicBezTo>
                    <a:pt x="25" y="34"/>
                    <a:pt x="25" y="32"/>
                    <a:pt x="25" y="30"/>
                  </a:cubicBezTo>
                  <a:cubicBezTo>
                    <a:pt x="25" y="29"/>
                    <a:pt x="25" y="28"/>
                    <a:pt x="25" y="28"/>
                  </a:cubicBezTo>
                  <a:cubicBezTo>
                    <a:pt x="25" y="27"/>
                    <a:pt x="25" y="27"/>
                    <a:pt x="25" y="27"/>
                  </a:cubicBezTo>
                  <a:cubicBezTo>
                    <a:pt x="26" y="27"/>
                    <a:pt x="26" y="27"/>
                    <a:pt x="27" y="27"/>
                  </a:cubicBezTo>
                  <a:cubicBezTo>
                    <a:pt x="27" y="29"/>
                    <a:pt x="27" y="29"/>
                    <a:pt x="30" y="27"/>
                  </a:cubicBezTo>
                  <a:cubicBezTo>
                    <a:pt x="30" y="27"/>
                    <a:pt x="30" y="27"/>
                    <a:pt x="30" y="27"/>
                  </a:cubicBezTo>
                  <a:cubicBezTo>
                    <a:pt x="26" y="30"/>
                    <a:pt x="25" y="33"/>
                    <a:pt x="25" y="36"/>
                  </a:cubicBezTo>
                  <a:close/>
                </a:path>
              </a:pathLst>
            </a:custGeom>
            <a:solidFill>
              <a:srgbClr val="FFC000"/>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7" name="Freeform 13"/>
            <p:cNvSpPr/>
            <p:nvPr/>
          </p:nvSpPr>
          <p:spPr bwMode="auto">
            <a:xfrm>
              <a:off x="4441826" y="2228851"/>
              <a:ext cx="381000" cy="195263"/>
            </a:xfrm>
            <a:custGeom>
              <a:avLst/>
              <a:gdLst>
                <a:gd name="T0" fmla="*/ 77 w 101"/>
                <a:gd name="T1" fmla="*/ 14 h 52"/>
                <a:gd name="T2" fmla="*/ 31 w 101"/>
                <a:gd name="T3" fmla="*/ 0 h 52"/>
                <a:gd name="T4" fmla="*/ 20 w 101"/>
                <a:gd name="T5" fmla="*/ 14 h 52"/>
                <a:gd name="T6" fmla="*/ 15 w 101"/>
                <a:gd name="T7" fmla="*/ 14 h 52"/>
                <a:gd name="T8" fmla="*/ 15 w 101"/>
                <a:gd name="T9" fmla="*/ 37 h 52"/>
                <a:gd name="T10" fmla="*/ 67 w 101"/>
                <a:gd name="T11" fmla="*/ 48 h 52"/>
                <a:gd name="T12" fmla="*/ 98 w 101"/>
                <a:gd name="T13" fmla="*/ 38 h 52"/>
                <a:gd name="T14" fmla="*/ 77 w 101"/>
                <a:gd name="T15" fmla="*/ 14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52">
                  <a:moveTo>
                    <a:pt x="77" y="14"/>
                  </a:moveTo>
                  <a:cubicBezTo>
                    <a:pt x="62" y="7"/>
                    <a:pt x="48" y="0"/>
                    <a:pt x="31" y="0"/>
                  </a:cubicBezTo>
                  <a:cubicBezTo>
                    <a:pt x="23" y="0"/>
                    <a:pt x="19" y="7"/>
                    <a:pt x="20" y="14"/>
                  </a:cubicBezTo>
                  <a:cubicBezTo>
                    <a:pt x="18" y="14"/>
                    <a:pt x="17" y="14"/>
                    <a:pt x="15" y="14"/>
                  </a:cubicBezTo>
                  <a:cubicBezTo>
                    <a:pt x="0" y="13"/>
                    <a:pt x="0" y="36"/>
                    <a:pt x="15" y="37"/>
                  </a:cubicBezTo>
                  <a:cubicBezTo>
                    <a:pt x="34" y="37"/>
                    <a:pt x="50" y="40"/>
                    <a:pt x="67" y="48"/>
                  </a:cubicBezTo>
                  <a:cubicBezTo>
                    <a:pt x="77" y="52"/>
                    <a:pt x="94" y="51"/>
                    <a:pt x="98" y="38"/>
                  </a:cubicBezTo>
                  <a:cubicBezTo>
                    <a:pt x="101" y="26"/>
                    <a:pt x="86" y="18"/>
                    <a:pt x="77" y="14"/>
                  </a:cubicBezTo>
                  <a:close/>
                </a:path>
              </a:pathLst>
            </a:custGeom>
            <a:solidFill>
              <a:srgbClr val="FFC000"/>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8" name="Freeform 14"/>
            <p:cNvSpPr/>
            <p:nvPr/>
          </p:nvSpPr>
          <p:spPr bwMode="auto">
            <a:xfrm>
              <a:off x="5619751" y="3903663"/>
              <a:ext cx="971550" cy="142875"/>
            </a:xfrm>
            <a:custGeom>
              <a:avLst/>
              <a:gdLst>
                <a:gd name="T0" fmla="*/ 243 w 258"/>
                <a:gd name="T1" fmla="*/ 1 h 38"/>
                <a:gd name="T2" fmla="*/ 129 w 258"/>
                <a:gd name="T3" fmla="*/ 1 h 38"/>
                <a:gd name="T4" fmla="*/ 15 w 258"/>
                <a:gd name="T5" fmla="*/ 9 h 38"/>
                <a:gd name="T6" fmla="*/ 15 w 258"/>
                <a:gd name="T7" fmla="*/ 32 h 38"/>
                <a:gd name="T8" fmla="*/ 93 w 258"/>
                <a:gd name="T9" fmla="*/ 26 h 38"/>
                <a:gd name="T10" fmla="*/ 107 w 258"/>
                <a:gd name="T11" fmla="*/ 35 h 38"/>
                <a:gd name="T12" fmla="*/ 169 w 258"/>
                <a:gd name="T13" fmla="*/ 32 h 38"/>
                <a:gd name="T14" fmla="*/ 204 w 258"/>
                <a:gd name="T15" fmla="*/ 32 h 38"/>
                <a:gd name="T16" fmla="*/ 243 w 258"/>
                <a:gd name="T17" fmla="*/ 24 h 38"/>
                <a:gd name="T18" fmla="*/ 243 w 258"/>
                <a:gd name="T19"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38">
                  <a:moveTo>
                    <a:pt x="243" y="1"/>
                  </a:moveTo>
                  <a:cubicBezTo>
                    <a:pt x="205" y="1"/>
                    <a:pt x="167" y="0"/>
                    <a:pt x="129" y="1"/>
                  </a:cubicBezTo>
                  <a:cubicBezTo>
                    <a:pt x="90" y="2"/>
                    <a:pt x="53" y="6"/>
                    <a:pt x="15" y="9"/>
                  </a:cubicBezTo>
                  <a:cubicBezTo>
                    <a:pt x="0" y="10"/>
                    <a:pt x="0" y="34"/>
                    <a:pt x="15" y="32"/>
                  </a:cubicBezTo>
                  <a:cubicBezTo>
                    <a:pt x="41" y="30"/>
                    <a:pt x="67" y="28"/>
                    <a:pt x="93" y="26"/>
                  </a:cubicBezTo>
                  <a:cubicBezTo>
                    <a:pt x="94" y="32"/>
                    <a:pt x="99" y="38"/>
                    <a:pt x="107" y="35"/>
                  </a:cubicBezTo>
                  <a:cubicBezTo>
                    <a:pt x="126" y="27"/>
                    <a:pt x="149" y="32"/>
                    <a:pt x="169" y="32"/>
                  </a:cubicBezTo>
                  <a:cubicBezTo>
                    <a:pt x="181" y="32"/>
                    <a:pt x="192" y="33"/>
                    <a:pt x="204" y="32"/>
                  </a:cubicBezTo>
                  <a:cubicBezTo>
                    <a:pt x="217" y="30"/>
                    <a:pt x="230" y="25"/>
                    <a:pt x="243" y="24"/>
                  </a:cubicBezTo>
                  <a:cubicBezTo>
                    <a:pt x="258" y="22"/>
                    <a:pt x="258" y="1"/>
                    <a:pt x="243" y="1"/>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9" name="Freeform 15"/>
            <p:cNvSpPr/>
            <p:nvPr/>
          </p:nvSpPr>
          <p:spPr bwMode="auto">
            <a:xfrm>
              <a:off x="5605463" y="4081463"/>
              <a:ext cx="974725" cy="153988"/>
            </a:xfrm>
            <a:custGeom>
              <a:avLst/>
              <a:gdLst>
                <a:gd name="T0" fmla="*/ 248 w 259"/>
                <a:gd name="T1" fmla="*/ 5 h 41"/>
                <a:gd name="T2" fmla="*/ 186 w 259"/>
                <a:gd name="T3" fmla="*/ 2 h 41"/>
                <a:gd name="T4" fmla="*/ 117 w 259"/>
                <a:gd name="T5" fmla="*/ 3 h 41"/>
                <a:gd name="T6" fmla="*/ 60 w 259"/>
                <a:gd name="T7" fmla="*/ 1 h 41"/>
                <a:gd name="T8" fmla="*/ 12 w 259"/>
                <a:gd name="T9" fmla="*/ 11 h 41"/>
                <a:gd name="T10" fmla="*/ 24 w 259"/>
                <a:gd name="T11" fmla="*/ 31 h 41"/>
                <a:gd name="T12" fmla="*/ 64 w 259"/>
                <a:gd name="T13" fmla="*/ 25 h 41"/>
                <a:gd name="T14" fmla="*/ 100 w 259"/>
                <a:gd name="T15" fmla="*/ 26 h 41"/>
                <a:gd name="T16" fmla="*/ 110 w 259"/>
                <a:gd name="T17" fmla="*/ 40 h 41"/>
                <a:gd name="T18" fmla="*/ 191 w 259"/>
                <a:gd name="T19" fmla="*/ 40 h 41"/>
                <a:gd name="T20" fmla="*/ 250 w 259"/>
                <a:gd name="T21" fmla="*/ 26 h 41"/>
                <a:gd name="T22" fmla="*/ 248 w 259"/>
                <a:gd name="T23"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9" h="41">
                  <a:moveTo>
                    <a:pt x="248" y="5"/>
                  </a:moveTo>
                  <a:cubicBezTo>
                    <a:pt x="227" y="1"/>
                    <a:pt x="206" y="2"/>
                    <a:pt x="186" y="2"/>
                  </a:cubicBezTo>
                  <a:cubicBezTo>
                    <a:pt x="163" y="3"/>
                    <a:pt x="140" y="3"/>
                    <a:pt x="117" y="3"/>
                  </a:cubicBezTo>
                  <a:cubicBezTo>
                    <a:pt x="98" y="3"/>
                    <a:pt x="79" y="2"/>
                    <a:pt x="60" y="1"/>
                  </a:cubicBezTo>
                  <a:cubicBezTo>
                    <a:pt x="44" y="0"/>
                    <a:pt x="26" y="1"/>
                    <a:pt x="12" y="11"/>
                  </a:cubicBezTo>
                  <a:cubicBezTo>
                    <a:pt x="0" y="19"/>
                    <a:pt x="12" y="39"/>
                    <a:pt x="24" y="31"/>
                  </a:cubicBezTo>
                  <a:cubicBezTo>
                    <a:pt x="35" y="22"/>
                    <a:pt x="50" y="24"/>
                    <a:pt x="64" y="25"/>
                  </a:cubicBezTo>
                  <a:cubicBezTo>
                    <a:pt x="76" y="25"/>
                    <a:pt x="88" y="26"/>
                    <a:pt x="100" y="26"/>
                  </a:cubicBezTo>
                  <a:cubicBezTo>
                    <a:pt x="98" y="32"/>
                    <a:pt x="102" y="40"/>
                    <a:pt x="110" y="40"/>
                  </a:cubicBezTo>
                  <a:cubicBezTo>
                    <a:pt x="137" y="40"/>
                    <a:pt x="164" y="41"/>
                    <a:pt x="191" y="40"/>
                  </a:cubicBezTo>
                  <a:cubicBezTo>
                    <a:pt x="210" y="40"/>
                    <a:pt x="235" y="38"/>
                    <a:pt x="250" y="26"/>
                  </a:cubicBezTo>
                  <a:cubicBezTo>
                    <a:pt x="257" y="21"/>
                    <a:pt x="259" y="7"/>
                    <a:pt x="248" y="5"/>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0" name="Freeform 16"/>
            <p:cNvSpPr>
              <a:spLocks noEditPoints="1"/>
            </p:cNvSpPr>
            <p:nvPr/>
          </p:nvSpPr>
          <p:spPr bwMode="auto">
            <a:xfrm>
              <a:off x="5619751" y="4230688"/>
              <a:ext cx="925513" cy="403225"/>
            </a:xfrm>
            <a:custGeom>
              <a:avLst/>
              <a:gdLst>
                <a:gd name="T0" fmla="*/ 239 w 246"/>
                <a:gd name="T1" fmla="*/ 18 h 107"/>
                <a:gd name="T2" fmla="*/ 159 w 246"/>
                <a:gd name="T3" fmla="*/ 9 h 107"/>
                <a:gd name="T4" fmla="*/ 15 w 246"/>
                <a:gd name="T5" fmla="*/ 23 h 107"/>
                <a:gd name="T6" fmla="*/ 21 w 246"/>
                <a:gd name="T7" fmla="*/ 45 h 107"/>
                <a:gd name="T8" fmla="*/ 45 w 246"/>
                <a:gd name="T9" fmla="*/ 40 h 107"/>
                <a:gd name="T10" fmla="*/ 46 w 246"/>
                <a:gd name="T11" fmla="*/ 54 h 107"/>
                <a:gd name="T12" fmla="*/ 64 w 246"/>
                <a:gd name="T13" fmla="*/ 63 h 107"/>
                <a:gd name="T14" fmla="*/ 61 w 246"/>
                <a:gd name="T15" fmla="*/ 73 h 107"/>
                <a:gd name="T16" fmla="*/ 63 w 246"/>
                <a:gd name="T17" fmla="*/ 78 h 107"/>
                <a:gd name="T18" fmla="*/ 63 w 246"/>
                <a:gd name="T19" fmla="*/ 95 h 107"/>
                <a:gd name="T20" fmla="*/ 80 w 246"/>
                <a:gd name="T21" fmla="*/ 102 h 107"/>
                <a:gd name="T22" fmla="*/ 84 w 246"/>
                <a:gd name="T23" fmla="*/ 100 h 107"/>
                <a:gd name="T24" fmla="*/ 112 w 246"/>
                <a:gd name="T25" fmla="*/ 106 h 107"/>
                <a:gd name="T26" fmla="*/ 150 w 246"/>
                <a:gd name="T27" fmla="*/ 106 h 107"/>
                <a:gd name="T28" fmla="*/ 189 w 246"/>
                <a:gd name="T29" fmla="*/ 78 h 107"/>
                <a:gd name="T30" fmla="*/ 193 w 246"/>
                <a:gd name="T31" fmla="*/ 70 h 107"/>
                <a:gd name="T32" fmla="*/ 200 w 246"/>
                <a:gd name="T33" fmla="*/ 56 h 107"/>
                <a:gd name="T34" fmla="*/ 197 w 246"/>
                <a:gd name="T35" fmla="*/ 45 h 107"/>
                <a:gd name="T36" fmla="*/ 234 w 246"/>
                <a:gd name="T37" fmla="*/ 37 h 107"/>
                <a:gd name="T38" fmla="*/ 239 w 246"/>
                <a:gd name="T39" fmla="*/ 18 h 107"/>
                <a:gd name="T40" fmla="*/ 97 w 246"/>
                <a:gd name="T41" fmla="*/ 62 h 107"/>
                <a:gd name="T42" fmla="*/ 104 w 246"/>
                <a:gd name="T43" fmla="*/ 62 h 107"/>
                <a:gd name="T44" fmla="*/ 166 w 246"/>
                <a:gd name="T45" fmla="*/ 62 h 107"/>
                <a:gd name="T46" fmla="*/ 97 w 246"/>
                <a:gd name="T47" fmla="*/ 6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 h="107">
                  <a:moveTo>
                    <a:pt x="239" y="18"/>
                  </a:moveTo>
                  <a:cubicBezTo>
                    <a:pt x="221" y="0"/>
                    <a:pt x="182" y="9"/>
                    <a:pt x="159" y="9"/>
                  </a:cubicBezTo>
                  <a:cubicBezTo>
                    <a:pt x="110" y="9"/>
                    <a:pt x="62" y="10"/>
                    <a:pt x="15" y="23"/>
                  </a:cubicBezTo>
                  <a:cubicBezTo>
                    <a:pt x="0" y="27"/>
                    <a:pt x="6" y="49"/>
                    <a:pt x="21" y="45"/>
                  </a:cubicBezTo>
                  <a:cubicBezTo>
                    <a:pt x="29" y="43"/>
                    <a:pt x="37" y="41"/>
                    <a:pt x="45" y="40"/>
                  </a:cubicBezTo>
                  <a:cubicBezTo>
                    <a:pt x="42" y="44"/>
                    <a:pt x="43" y="51"/>
                    <a:pt x="46" y="54"/>
                  </a:cubicBezTo>
                  <a:cubicBezTo>
                    <a:pt x="51" y="59"/>
                    <a:pt x="57" y="62"/>
                    <a:pt x="64" y="63"/>
                  </a:cubicBezTo>
                  <a:cubicBezTo>
                    <a:pt x="62" y="65"/>
                    <a:pt x="60" y="69"/>
                    <a:pt x="61" y="73"/>
                  </a:cubicBezTo>
                  <a:cubicBezTo>
                    <a:pt x="62" y="75"/>
                    <a:pt x="62" y="76"/>
                    <a:pt x="63" y="78"/>
                  </a:cubicBezTo>
                  <a:cubicBezTo>
                    <a:pt x="61" y="83"/>
                    <a:pt x="61" y="88"/>
                    <a:pt x="63" y="95"/>
                  </a:cubicBezTo>
                  <a:cubicBezTo>
                    <a:pt x="66" y="102"/>
                    <a:pt x="73" y="105"/>
                    <a:pt x="80" y="102"/>
                  </a:cubicBezTo>
                  <a:cubicBezTo>
                    <a:pt x="82" y="101"/>
                    <a:pt x="83" y="101"/>
                    <a:pt x="84" y="100"/>
                  </a:cubicBezTo>
                  <a:cubicBezTo>
                    <a:pt x="92" y="104"/>
                    <a:pt x="102" y="105"/>
                    <a:pt x="112" y="106"/>
                  </a:cubicBezTo>
                  <a:cubicBezTo>
                    <a:pt x="124" y="107"/>
                    <a:pt x="138" y="107"/>
                    <a:pt x="150" y="106"/>
                  </a:cubicBezTo>
                  <a:cubicBezTo>
                    <a:pt x="169" y="104"/>
                    <a:pt x="178" y="91"/>
                    <a:pt x="189" y="78"/>
                  </a:cubicBezTo>
                  <a:cubicBezTo>
                    <a:pt x="192" y="76"/>
                    <a:pt x="193" y="73"/>
                    <a:pt x="193" y="70"/>
                  </a:cubicBezTo>
                  <a:cubicBezTo>
                    <a:pt x="196" y="66"/>
                    <a:pt x="199" y="62"/>
                    <a:pt x="200" y="56"/>
                  </a:cubicBezTo>
                  <a:cubicBezTo>
                    <a:pt x="201" y="52"/>
                    <a:pt x="200" y="47"/>
                    <a:pt x="197" y="45"/>
                  </a:cubicBezTo>
                  <a:cubicBezTo>
                    <a:pt x="210" y="43"/>
                    <a:pt x="223" y="41"/>
                    <a:pt x="234" y="37"/>
                  </a:cubicBezTo>
                  <a:cubicBezTo>
                    <a:pt x="242" y="34"/>
                    <a:pt x="246" y="24"/>
                    <a:pt x="239" y="18"/>
                  </a:cubicBezTo>
                  <a:close/>
                  <a:moveTo>
                    <a:pt x="97" y="62"/>
                  </a:moveTo>
                  <a:cubicBezTo>
                    <a:pt x="100" y="62"/>
                    <a:pt x="102" y="62"/>
                    <a:pt x="104" y="62"/>
                  </a:cubicBezTo>
                  <a:cubicBezTo>
                    <a:pt x="124" y="62"/>
                    <a:pt x="145" y="60"/>
                    <a:pt x="166" y="62"/>
                  </a:cubicBezTo>
                  <a:cubicBezTo>
                    <a:pt x="143" y="65"/>
                    <a:pt x="120" y="63"/>
                    <a:pt x="97" y="62"/>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1" name="Freeform 17"/>
            <p:cNvSpPr/>
            <p:nvPr/>
          </p:nvSpPr>
          <p:spPr bwMode="auto">
            <a:xfrm>
              <a:off x="7475538" y="3452813"/>
              <a:ext cx="11113" cy="7938"/>
            </a:xfrm>
            <a:custGeom>
              <a:avLst/>
              <a:gdLst>
                <a:gd name="T0" fmla="*/ 3 w 3"/>
                <a:gd name="T1" fmla="*/ 2 h 2"/>
                <a:gd name="T2" fmla="*/ 0 w 3"/>
                <a:gd name="T3" fmla="*/ 0 h 2"/>
                <a:gd name="T4" fmla="*/ 1 w 3"/>
                <a:gd name="T5" fmla="*/ 1 h 2"/>
                <a:gd name="T6" fmla="*/ 3 w 3"/>
                <a:gd name="T7" fmla="*/ 2 h 2"/>
              </a:gdLst>
              <a:ahLst/>
              <a:cxnLst>
                <a:cxn ang="0">
                  <a:pos x="T0" y="T1"/>
                </a:cxn>
                <a:cxn ang="0">
                  <a:pos x="T2" y="T3"/>
                </a:cxn>
                <a:cxn ang="0">
                  <a:pos x="T4" y="T5"/>
                </a:cxn>
                <a:cxn ang="0">
                  <a:pos x="T6" y="T7"/>
                </a:cxn>
              </a:cxnLst>
              <a:rect l="0" t="0" r="r" b="b"/>
              <a:pathLst>
                <a:path w="3" h="2">
                  <a:moveTo>
                    <a:pt x="3" y="2"/>
                  </a:moveTo>
                  <a:cubicBezTo>
                    <a:pt x="2" y="1"/>
                    <a:pt x="1" y="1"/>
                    <a:pt x="0" y="0"/>
                  </a:cubicBezTo>
                  <a:cubicBezTo>
                    <a:pt x="0" y="0"/>
                    <a:pt x="1" y="1"/>
                    <a:pt x="1" y="1"/>
                  </a:cubicBezTo>
                  <a:cubicBezTo>
                    <a:pt x="2" y="1"/>
                    <a:pt x="3" y="1"/>
                    <a:pt x="3" y="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2" name="Freeform 18"/>
            <p:cNvSpPr/>
            <p:nvPr/>
          </p:nvSpPr>
          <p:spPr bwMode="auto">
            <a:xfrm>
              <a:off x="7489826" y="3460751"/>
              <a:ext cx="11113" cy="3175"/>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0"/>
                    <a:pt x="2" y="0"/>
                    <a:pt x="3" y="1"/>
                  </a:cubicBezTo>
                  <a:cubicBezTo>
                    <a:pt x="2" y="0"/>
                    <a:pt x="1"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3" name="Freeform 19"/>
            <p:cNvSpPr/>
            <p:nvPr/>
          </p:nvSpPr>
          <p:spPr bwMode="auto">
            <a:xfrm>
              <a:off x="7486651" y="346075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4" name="Freeform 20"/>
            <p:cNvSpPr/>
            <p:nvPr/>
          </p:nvSpPr>
          <p:spPr bwMode="auto">
            <a:xfrm>
              <a:off x="7475538" y="34528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6" name="Freeform 21"/>
            <p:cNvSpPr/>
            <p:nvPr/>
          </p:nvSpPr>
          <p:spPr bwMode="auto">
            <a:xfrm>
              <a:off x="7212013" y="3141663"/>
              <a:ext cx="420688" cy="322263"/>
            </a:xfrm>
            <a:custGeom>
              <a:avLst/>
              <a:gdLst>
                <a:gd name="T0" fmla="*/ 107 w 112"/>
                <a:gd name="T1" fmla="*/ 42 h 86"/>
                <a:gd name="T2" fmla="*/ 110 w 112"/>
                <a:gd name="T3" fmla="*/ 58 h 86"/>
                <a:gd name="T4" fmla="*/ 106 w 112"/>
                <a:gd name="T5" fmla="*/ 70 h 86"/>
                <a:gd name="T6" fmla="*/ 105 w 112"/>
                <a:gd name="T7" fmla="*/ 72 h 86"/>
                <a:gd name="T8" fmla="*/ 72 w 112"/>
                <a:gd name="T9" fmla="*/ 81 h 86"/>
                <a:gd name="T10" fmla="*/ 65 w 112"/>
                <a:gd name="T11" fmla="*/ 78 h 86"/>
                <a:gd name="T12" fmla="*/ 73 w 112"/>
                <a:gd name="T13" fmla="*/ 82 h 86"/>
                <a:gd name="T14" fmla="*/ 103 w 112"/>
                <a:gd name="T15" fmla="*/ 73 h 86"/>
                <a:gd name="T16" fmla="*/ 109 w 112"/>
                <a:gd name="T17" fmla="*/ 60 h 86"/>
                <a:gd name="T18" fmla="*/ 106 w 112"/>
                <a:gd name="T19" fmla="*/ 42 h 86"/>
                <a:gd name="T20" fmla="*/ 94 w 112"/>
                <a:gd name="T21" fmla="*/ 35 h 86"/>
                <a:gd name="T22" fmla="*/ 100 w 112"/>
                <a:gd name="T23" fmla="*/ 44 h 86"/>
                <a:gd name="T24" fmla="*/ 101 w 112"/>
                <a:gd name="T25" fmla="*/ 52 h 86"/>
                <a:gd name="T26" fmla="*/ 99 w 112"/>
                <a:gd name="T27" fmla="*/ 66 h 86"/>
                <a:gd name="T28" fmla="*/ 92 w 112"/>
                <a:gd name="T29" fmla="*/ 73 h 86"/>
                <a:gd name="T30" fmla="*/ 75 w 112"/>
                <a:gd name="T31" fmla="*/ 74 h 86"/>
                <a:gd name="T32" fmla="*/ 60 w 112"/>
                <a:gd name="T33" fmla="*/ 66 h 86"/>
                <a:gd name="T34" fmla="*/ 72 w 112"/>
                <a:gd name="T35" fmla="*/ 73 h 86"/>
                <a:gd name="T36" fmla="*/ 75 w 112"/>
                <a:gd name="T37" fmla="*/ 74 h 86"/>
                <a:gd name="T38" fmla="*/ 92 w 112"/>
                <a:gd name="T39" fmla="*/ 73 h 86"/>
                <a:gd name="T40" fmla="*/ 98 w 112"/>
                <a:gd name="T41" fmla="*/ 67 h 86"/>
                <a:gd name="T42" fmla="*/ 101 w 112"/>
                <a:gd name="T43" fmla="*/ 54 h 86"/>
                <a:gd name="T44" fmla="*/ 98 w 112"/>
                <a:gd name="T45" fmla="*/ 50 h 86"/>
                <a:gd name="T46" fmla="*/ 97 w 112"/>
                <a:gd name="T47" fmla="*/ 63 h 86"/>
                <a:gd name="T48" fmla="*/ 96 w 112"/>
                <a:gd name="T49" fmla="*/ 66 h 86"/>
                <a:gd name="T50" fmla="*/ 78 w 112"/>
                <a:gd name="T51" fmla="*/ 72 h 86"/>
                <a:gd name="T52" fmla="*/ 73 w 112"/>
                <a:gd name="T53" fmla="*/ 70 h 86"/>
                <a:gd name="T54" fmla="*/ 28 w 112"/>
                <a:gd name="T55" fmla="*/ 46 h 86"/>
                <a:gd name="T56" fmla="*/ 20 w 112"/>
                <a:gd name="T57" fmla="*/ 42 h 86"/>
                <a:gd name="T58" fmla="*/ 14 w 112"/>
                <a:gd name="T59" fmla="*/ 33 h 86"/>
                <a:gd name="T60" fmla="*/ 21 w 112"/>
                <a:gd name="T61" fmla="*/ 17 h 86"/>
                <a:gd name="T62" fmla="*/ 36 w 112"/>
                <a:gd name="T63" fmla="*/ 17 h 86"/>
                <a:gd name="T64" fmla="*/ 50 w 112"/>
                <a:gd name="T65" fmla="*/ 23 h 86"/>
                <a:gd name="T66" fmla="*/ 79 w 112"/>
                <a:gd name="T67" fmla="*/ 28 h 86"/>
                <a:gd name="T68" fmla="*/ 59 w 112"/>
                <a:gd name="T69" fmla="*/ 12 h 86"/>
                <a:gd name="T70" fmla="*/ 43 w 112"/>
                <a:gd name="T71" fmla="*/ 4 h 86"/>
                <a:gd name="T72" fmla="*/ 6 w 112"/>
                <a:gd name="T73" fmla="*/ 12 h 86"/>
                <a:gd name="T74" fmla="*/ 5 w 112"/>
                <a:gd name="T75" fmla="*/ 47 h 86"/>
                <a:gd name="T76" fmla="*/ 23 w 112"/>
                <a:gd name="T77" fmla="*/ 60 h 86"/>
                <a:gd name="T78" fmla="*/ 66 w 112"/>
                <a:gd name="T79" fmla="*/ 81 h 86"/>
                <a:gd name="T80" fmla="*/ 70 w 112"/>
                <a:gd name="T81" fmla="*/ 83 h 86"/>
                <a:gd name="T82" fmla="*/ 31 w 112"/>
                <a:gd name="T83" fmla="*/ 63 h 86"/>
                <a:gd name="T84" fmla="*/ 14 w 112"/>
                <a:gd name="T85" fmla="*/ 55 h 86"/>
                <a:gd name="T86" fmla="*/ 8 w 112"/>
                <a:gd name="T87" fmla="*/ 50 h 86"/>
                <a:gd name="T88" fmla="*/ 2 w 112"/>
                <a:gd name="T89" fmla="*/ 21 h 86"/>
                <a:gd name="T90" fmla="*/ 12 w 112"/>
                <a:gd name="T91" fmla="*/ 52 h 86"/>
                <a:gd name="T92" fmla="*/ 21 w 112"/>
                <a:gd name="T93" fmla="*/ 57 h 86"/>
                <a:gd name="T94" fmla="*/ 65 w 112"/>
                <a:gd name="T95" fmla="*/ 80 h 86"/>
                <a:gd name="T96" fmla="*/ 72 w 112"/>
                <a:gd name="T97" fmla="*/ 83 h 86"/>
                <a:gd name="T98" fmla="*/ 91 w 112"/>
                <a:gd name="T99" fmla="*/ 85 h 86"/>
                <a:gd name="T100" fmla="*/ 107 w 112"/>
                <a:gd name="T101" fmla="*/ 72 h 86"/>
                <a:gd name="T102" fmla="*/ 112 w 112"/>
                <a:gd name="T103" fmla="*/ 5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86">
                  <a:moveTo>
                    <a:pt x="111" y="53"/>
                  </a:moveTo>
                  <a:cubicBezTo>
                    <a:pt x="111" y="51"/>
                    <a:pt x="111" y="50"/>
                    <a:pt x="110" y="49"/>
                  </a:cubicBezTo>
                  <a:cubicBezTo>
                    <a:pt x="110" y="46"/>
                    <a:pt x="108" y="44"/>
                    <a:pt x="107" y="42"/>
                  </a:cubicBezTo>
                  <a:cubicBezTo>
                    <a:pt x="108" y="44"/>
                    <a:pt x="109" y="47"/>
                    <a:pt x="109" y="50"/>
                  </a:cubicBezTo>
                  <a:cubicBezTo>
                    <a:pt x="110" y="51"/>
                    <a:pt x="110" y="53"/>
                    <a:pt x="110" y="54"/>
                  </a:cubicBezTo>
                  <a:cubicBezTo>
                    <a:pt x="110" y="55"/>
                    <a:pt x="110" y="57"/>
                    <a:pt x="110" y="58"/>
                  </a:cubicBezTo>
                  <a:cubicBezTo>
                    <a:pt x="109" y="61"/>
                    <a:pt x="109" y="64"/>
                    <a:pt x="108" y="67"/>
                  </a:cubicBezTo>
                  <a:cubicBezTo>
                    <a:pt x="107" y="67"/>
                    <a:pt x="107" y="68"/>
                    <a:pt x="107" y="69"/>
                  </a:cubicBezTo>
                  <a:cubicBezTo>
                    <a:pt x="106" y="70"/>
                    <a:pt x="106" y="70"/>
                    <a:pt x="106" y="70"/>
                  </a:cubicBezTo>
                  <a:cubicBezTo>
                    <a:pt x="106" y="70"/>
                    <a:pt x="106" y="70"/>
                    <a:pt x="106" y="70"/>
                  </a:cubicBezTo>
                  <a:cubicBezTo>
                    <a:pt x="105" y="71"/>
                    <a:pt x="105" y="71"/>
                    <a:pt x="105" y="71"/>
                  </a:cubicBezTo>
                  <a:cubicBezTo>
                    <a:pt x="105" y="72"/>
                    <a:pt x="105" y="72"/>
                    <a:pt x="105" y="72"/>
                  </a:cubicBezTo>
                  <a:cubicBezTo>
                    <a:pt x="104" y="73"/>
                    <a:pt x="104" y="73"/>
                    <a:pt x="103" y="74"/>
                  </a:cubicBezTo>
                  <a:cubicBezTo>
                    <a:pt x="99" y="79"/>
                    <a:pt x="94" y="82"/>
                    <a:pt x="88" y="83"/>
                  </a:cubicBezTo>
                  <a:cubicBezTo>
                    <a:pt x="83" y="84"/>
                    <a:pt x="77" y="84"/>
                    <a:pt x="72" y="81"/>
                  </a:cubicBezTo>
                  <a:cubicBezTo>
                    <a:pt x="20" y="55"/>
                    <a:pt x="20" y="55"/>
                    <a:pt x="20" y="55"/>
                  </a:cubicBezTo>
                  <a:cubicBezTo>
                    <a:pt x="43" y="66"/>
                    <a:pt x="43" y="66"/>
                    <a:pt x="43" y="66"/>
                  </a:cubicBezTo>
                  <a:cubicBezTo>
                    <a:pt x="50" y="70"/>
                    <a:pt x="58" y="74"/>
                    <a:pt x="65" y="78"/>
                  </a:cubicBezTo>
                  <a:cubicBezTo>
                    <a:pt x="68" y="80"/>
                    <a:pt x="68" y="80"/>
                    <a:pt x="68" y="80"/>
                  </a:cubicBezTo>
                  <a:cubicBezTo>
                    <a:pt x="69" y="80"/>
                    <a:pt x="70" y="80"/>
                    <a:pt x="71" y="81"/>
                  </a:cubicBezTo>
                  <a:cubicBezTo>
                    <a:pt x="71" y="81"/>
                    <a:pt x="72" y="81"/>
                    <a:pt x="73" y="82"/>
                  </a:cubicBezTo>
                  <a:cubicBezTo>
                    <a:pt x="76" y="83"/>
                    <a:pt x="79" y="83"/>
                    <a:pt x="82" y="83"/>
                  </a:cubicBezTo>
                  <a:cubicBezTo>
                    <a:pt x="89" y="83"/>
                    <a:pt x="95" y="81"/>
                    <a:pt x="100" y="77"/>
                  </a:cubicBezTo>
                  <a:cubicBezTo>
                    <a:pt x="101" y="76"/>
                    <a:pt x="102" y="74"/>
                    <a:pt x="103" y="73"/>
                  </a:cubicBezTo>
                  <a:cubicBezTo>
                    <a:pt x="104" y="72"/>
                    <a:pt x="104" y="72"/>
                    <a:pt x="105" y="71"/>
                  </a:cubicBezTo>
                  <a:cubicBezTo>
                    <a:pt x="106" y="69"/>
                    <a:pt x="106" y="69"/>
                    <a:pt x="106" y="69"/>
                  </a:cubicBezTo>
                  <a:cubicBezTo>
                    <a:pt x="107" y="66"/>
                    <a:pt x="108" y="63"/>
                    <a:pt x="109" y="60"/>
                  </a:cubicBezTo>
                  <a:cubicBezTo>
                    <a:pt x="109" y="59"/>
                    <a:pt x="109" y="57"/>
                    <a:pt x="109" y="55"/>
                  </a:cubicBezTo>
                  <a:cubicBezTo>
                    <a:pt x="109" y="54"/>
                    <a:pt x="109" y="53"/>
                    <a:pt x="109" y="51"/>
                  </a:cubicBezTo>
                  <a:cubicBezTo>
                    <a:pt x="108" y="48"/>
                    <a:pt x="107" y="45"/>
                    <a:pt x="106" y="42"/>
                  </a:cubicBezTo>
                  <a:cubicBezTo>
                    <a:pt x="105" y="41"/>
                    <a:pt x="104" y="40"/>
                    <a:pt x="104" y="38"/>
                  </a:cubicBezTo>
                  <a:cubicBezTo>
                    <a:pt x="102" y="37"/>
                    <a:pt x="101" y="36"/>
                    <a:pt x="99" y="36"/>
                  </a:cubicBezTo>
                  <a:cubicBezTo>
                    <a:pt x="97" y="34"/>
                    <a:pt x="94" y="35"/>
                    <a:pt x="94" y="35"/>
                  </a:cubicBezTo>
                  <a:cubicBezTo>
                    <a:pt x="94" y="36"/>
                    <a:pt x="94" y="36"/>
                    <a:pt x="95" y="37"/>
                  </a:cubicBezTo>
                  <a:cubicBezTo>
                    <a:pt x="95" y="38"/>
                    <a:pt x="96" y="39"/>
                    <a:pt x="98" y="41"/>
                  </a:cubicBezTo>
                  <a:cubicBezTo>
                    <a:pt x="98" y="42"/>
                    <a:pt x="99" y="43"/>
                    <a:pt x="100" y="44"/>
                  </a:cubicBezTo>
                  <a:cubicBezTo>
                    <a:pt x="101" y="46"/>
                    <a:pt x="101" y="47"/>
                    <a:pt x="101" y="47"/>
                  </a:cubicBezTo>
                  <a:cubicBezTo>
                    <a:pt x="101" y="48"/>
                    <a:pt x="100" y="47"/>
                    <a:pt x="99" y="47"/>
                  </a:cubicBezTo>
                  <a:cubicBezTo>
                    <a:pt x="100" y="49"/>
                    <a:pt x="101" y="50"/>
                    <a:pt x="101" y="52"/>
                  </a:cubicBezTo>
                  <a:cubicBezTo>
                    <a:pt x="101" y="53"/>
                    <a:pt x="101" y="54"/>
                    <a:pt x="101" y="54"/>
                  </a:cubicBezTo>
                  <a:cubicBezTo>
                    <a:pt x="101" y="55"/>
                    <a:pt x="101" y="56"/>
                    <a:pt x="101" y="57"/>
                  </a:cubicBezTo>
                  <a:cubicBezTo>
                    <a:pt x="101" y="60"/>
                    <a:pt x="100" y="63"/>
                    <a:pt x="99" y="66"/>
                  </a:cubicBezTo>
                  <a:cubicBezTo>
                    <a:pt x="98" y="67"/>
                    <a:pt x="98" y="67"/>
                    <a:pt x="97" y="68"/>
                  </a:cubicBezTo>
                  <a:cubicBezTo>
                    <a:pt x="97" y="69"/>
                    <a:pt x="96" y="69"/>
                    <a:pt x="96" y="70"/>
                  </a:cubicBezTo>
                  <a:cubicBezTo>
                    <a:pt x="95" y="71"/>
                    <a:pt x="94" y="72"/>
                    <a:pt x="92" y="73"/>
                  </a:cubicBezTo>
                  <a:cubicBezTo>
                    <a:pt x="90" y="74"/>
                    <a:pt x="86" y="75"/>
                    <a:pt x="83" y="75"/>
                  </a:cubicBezTo>
                  <a:cubicBezTo>
                    <a:pt x="81" y="75"/>
                    <a:pt x="79" y="75"/>
                    <a:pt x="78" y="75"/>
                  </a:cubicBezTo>
                  <a:cubicBezTo>
                    <a:pt x="77" y="75"/>
                    <a:pt x="76" y="74"/>
                    <a:pt x="75" y="74"/>
                  </a:cubicBezTo>
                  <a:cubicBezTo>
                    <a:pt x="74" y="74"/>
                    <a:pt x="74" y="73"/>
                    <a:pt x="74" y="73"/>
                  </a:cubicBezTo>
                  <a:cubicBezTo>
                    <a:pt x="72" y="73"/>
                    <a:pt x="72" y="73"/>
                    <a:pt x="72" y="73"/>
                  </a:cubicBezTo>
                  <a:cubicBezTo>
                    <a:pt x="60" y="66"/>
                    <a:pt x="60" y="66"/>
                    <a:pt x="60" y="66"/>
                  </a:cubicBezTo>
                  <a:cubicBezTo>
                    <a:pt x="52" y="62"/>
                    <a:pt x="44" y="58"/>
                    <a:pt x="36" y="53"/>
                  </a:cubicBezTo>
                  <a:cubicBezTo>
                    <a:pt x="44" y="58"/>
                    <a:pt x="52" y="62"/>
                    <a:pt x="60" y="66"/>
                  </a:cubicBezTo>
                  <a:cubicBezTo>
                    <a:pt x="72" y="73"/>
                    <a:pt x="72" y="73"/>
                    <a:pt x="72" y="73"/>
                  </a:cubicBezTo>
                  <a:cubicBezTo>
                    <a:pt x="73" y="73"/>
                    <a:pt x="73" y="73"/>
                    <a:pt x="73" y="73"/>
                  </a:cubicBezTo>
                  <a:cubicBezTo>
                    <a:pt x="74" y="73"/>
                    <a:pt x="74" y="73"/>
                    <a:pt x="74" y="73"/>
                  </a:cubicBezTo>
                  <a:cubicBezTo>
                    <a:pt x="74" y="73"/>
                    <a:pt x="75" y="74"/>
                    <a:pt x="75" y="74"/>
                  </a:cubicBezTo>
                  <a:cubicBezTo>
                    <a:pt x="76" y="74"/>
                    <a:pt x="77" y="74"/>
                    <a:pt x="78" y="75"/>
                  </a:cubicBezTo>
                  <a:cubicBezTo>
                    <a:pt x="79" y="75"/>
                    <a:pt x="81" y="75"/>
                    <a:pt x="83" y="75"/>
                  </a:cubicBezTo>
                  <a:cubicBezTo>
                    <a:pt x="86" y="75"/>
                    <a:pt x="90" y="74"/>
                    <a:pt x="92" y="73"/>
                  </a:cubicBezTo>
                  <a:cubicBezTo>
                    <a:pt x="94" y="72"/>
                    <a:pt x="95" y="71"/>
                    <a:pt x="96" y="70"/>
                  </a:cubicBezTo>
                  <a:cubicBezTo>
                    <a:pt x="96" y="69"/>
                    <a:pt x="97" y="68"/>
                    <a:pt x="97" y="68"/>
                  </a:cubicBezTo>
                  <a:cubicBezTo>
                    <a:pt x="97" y="68"/>
                    <a:pt x="98" y="67"/>
                    <a:pt x="98" y="67"/>
                  </a:cubicBezTo>
                  <a:cubicBezTo>
                    <a:pt x="98" y="66"/>
                    <a:pt x="98" y="66"/>
                    <a:pt x="98" y="66"/>
                  </a:cubicBezTo>
                  <a:cubicBezTo>
                    <a:pt x="100" y="63"/>
                    <a:pt x="101" y="60"/>
                    <a:pt x="101" y="57"/>
                  </a:cubicBezTo>
                  <a:cubicBezTo>
                    <a:pt x="101" y="56"/>
                    <a:pt x="101" y="55"/>
                    <a:pt x="101" y="54"/>
                  </a:cubicBezTo>
                  <a:cubicBezTo>
                    <a:pt x="101" y="53"/>
                    <a:pt x="100" y="52"/>
                    <a:pt x="100" y="52"/>
                  </a:cubicBezTo>
                  <a:cubicBezTo>
                    <a:pt x="100" y="50"/>
                    <a:pt x="99" y="49"/>
                    <a:pt x="99" y="47"/>
                  </a:cubicBezTo>
                  <a:cubicBezTo>
                    <a:pt x="98" y="47"/>
                    <a:pt x="98" y="48"/>
                    <a:pt x="98" y="50"/>
                  </a:cubicBezTo>
                  <a:cubicBezTo>
                    <a:pt x="98" y="51"/>
                    <a:pt x="98" y="52"/>
                    <a:pt x="98" y="54"/>
                  </a:cubicBezTo>
                  <a:cubicBezTo>
                    <a:pt x="98" y="56"/>
                    <a:pt x="99" y="58"/>
                    <a:pt x="98" y="60"/>
                  </a:cubicBezTo>
                  <a:cubicBezTo>
                    <a:pt x="98" y="61"/>
                    <a:pt x="98" y="62"/>
                    <a:pt x="97" y="63"/>
                  </a:cubicBezTo>
                  <a:cubicBezTo>
                    <a:pt x="97" y="64"/>
                    <a:pt x="97" y="64"/>
                    <a:pt x="97" y="64"/>
                  </a:cubicBezTo>
                  <a:cubicBezTo>
                    <a:pt x="97" y="64"/>
                    <a:pt x="97" y="65"/>
                    <a:pt x="97" y="65"/>
                  </a:cubicBezTo>
                  <a:cubicBezTo>
                    <a:pt x="96" y="66"/>
                    <a:pt x="96" y="66"/>
                    <a:pt x="96" y="66"/>
                  </a:cubicBezTo>
                  <a:cubicBezTo>
                    <a:pt x="96" y="66"/>
                    <a:pt x="96" y="66"/>
                    <a:pt x="96" y="66"/>
                  </a:cubicBezTo>
                  <a:cubicBezTo>
                    <a:pt x="95" y="68"/>
                    <a:pt x="93" y="70"/>
                    <a:pt x="92" y="70"/>
                  </a:cubicBezTo>
                  <a:cubicBezTo>
                    <a:pt x="88" y="73"/>
                    <a:pt x="83" y="74"/>
                    <a:pt x="78" y="72"/>
                  </a:cubicBezTo>
                  <a:cubicBezTo>
                    <a:pt x="77" y="72"/>
                    <a:pt x="76" y="72"/>
                    <a:pt x="75" y="71"/>
                  </a:cubicBezTo>
                  <a:cubicBezTo>
                    <a:pt x="74" y="71"/>
                    <a:pt x="74" y="71"/>
                    <a:pt x="74" y="71"/>
                  </a:cubicBezTo>
                  <a:cubicBezTo>
                    <a:pt x="74" y="70"/>
                    <a:pt x="73" y="70"/>
                    <a:pt x="73" y="70"/>
                  </a:cubicBezTo>
                  <a:cubicBezTo>
                    <a:pt x="71" y="69"/>
                    <a:pt x="71" y="69"/>
                    <a:pt x="71" y="69"/>
                  </a:cubicBezTo>
                  <a:cubicBezTo>
                    <a:pt x="62" y="64"/>
                    <a:pt x="62" y="64"/>
                    <a:pt x="62" y="64"/>
                  </a:cubicBezTo>
                  <a:cubicBezTo>
                    <a:pt x="50" y="58"/>
                    <a:pt x="39" y="52"/>
                    <a:pt x="28" y="46"/>
                  </a:cubicBezTo>
                  <a:cubicBezTo>
                    <a:pt x="22" y="43"/>
                    <a:pt x="22" y="43"/>
                    <a:pt x="22" y="43"/>
                  </a:cubicBezTo>
                  <a:cubicBezTo>
                    <a:pt x="21" y="43"/>
                    <a:pt x="21" y="43"/>
                    <a:pt x="21" y="43"/>
                  </a:cubicBezTo>
                  <a:cubicBezTo>
                    <a:pt x="20" y="42"/>
                    <a:pt x="20" y="42"/>
                    <a:pt x="20" y="42"/>
                  </a:cubicBezTo>
                  <a:cubicBezTo>
                    <a:pt x="20" y="42"/>
                    <a:pt x="20" y="42"/>
                    <a:pt x="20" y="42"/>
                  </a:cubicBezTo>
                  <a:cubicBezTo>
                    <a:pt x="19" y="41"/>
                    <a:pt x="18" y="41"/>
                    <a:pt x="18" y="41"/>
                  </a:cubicBezTo>
                  <a:cubicBezTo>
                    <a:pt x="16" y="39"/>
                    <a:pt x="15" y="36"/>
                    <a:pt x="14" y="33"/>
                  </a:cubicBezTo>
                  <a:cubicBezTo>
                    <a:pt x="14" y="30"/>
                    <a:pt x="14" y="26"/>
                    <a:pt x="15" y="23"/>
                  </a:cubicBezTo>
                  <a:cubicBezTo>
                    <a:pt x="16" y="22"/>
                    <a:pt x="17" y="21"/>
                    <a:pt x="18" y="20"/>
                  </a:cubicBezTo>
                  <a:cubicBezTo>
                    <a:pt x="18" y="18"/>
                    <a:pt x="20" y="18"/>
                    <a:pt x="21" y="17"/>
                  </a:cubicBezTo>
                  <a:cubicBezTo>
                    <a:pt x="24" y="15"/>
                    <a:pt x="29" y="14"/>
                    <a:pt x="34" y="16"/>
                  </a:cubicBezTo>
                  <a:cubicBezTo>
                    <a:pt x="34" y="16"/>
                    <a:pt x="35" y="16"/>
                    <a:pt x="35" y="16"/>
                  </a:cubicBezTo>
                  <a:cubicBezTo>
                    <a:pt x="36" y="16"/>
                    <a:pt x="36" y="16"/>
                    <a:pt x="36" y="17"/>
                  </a:cubicBezTo>
                  <a:cubicBezTo>
                    <a:pt x="37" y="17"/>
                    <a:pt x="37" y="17"/>
                    <a:pt x="37" y="17"/>
                  </a:cubicBezTo>
                  <a:cubicBezTo>
                    <a:pt x="41" y="19"/>
                    <a:pt x="41" y="19"/>
                    <a:pt x="41" y="19"/>
                  </a:cubicBezTo>
                  <a:cubicBezTo>
                    <a:pt x="50" y="23"/>
                    <a:pt x="50" y="23"/>
                    <a:pt x="50" y="23"/>
                  </a:cubicBezTo>
                  <a:cubicBezTo>
                    <a:pt x="61" y="29"/>
                    <a:pt x="72" y="34"/>
                    <a:pt x="81" y="38"/>
                  </a:cubicBezTo>
                  <a:cubicBezTo>
                    <a:pt x="98" y="45"/>
                    <a:pt x="94" y="38"/>
                    <a:pt x="78" y="29"/>
                  </a:cubicBezTo>
                  <a:cubicBezTo>
                    <a:pt x="79" y="28"/>
                    <a:pt x="79" y="28"/>
                    <a:pt x="79" y="28"/>
                  </a:cubicBezTo>
                  <a:cubicBezTo>
                    <a:pt x="95" y="37"/>
                    <a:pt x="88" y="30"/>
                    <a:pt x="91" y="29"/>
                  </a:cubicBezTo>
                  <a:cubicBezTo>
                    <a:pt x="82" y="25"/>
                    <a:pt x="75" y="21"/>
                    <a:pt x="67" y="16"/>
                  </a:cubicBezTo>
                  <a:cubicBezTo>
                    <a:pt x="59" y="12"/>
                    <a:pt x="59" y="12"/>
                    <a:pt x="59" y="12"/>
                  </a:cubicBezTo>
                  <a:cubicBezTo>
                    <a:pt x="50" y="7"/>
                    <a:pt x="50" y="7"/>
                    <a:pt x="50" y="7"/>
                  </a:cubicBezTo>
                  <a:cubicBezTo>
                    <a:pt x="45" y="5"/>
                    <a:pt x="45" y="5"/>
                    <a:pt x="45" y="5"/>
                  </a:cubicBezTo>
                  <a:cubicBezTo>
                    <a:pt x="43" y="4"/>
                    <a:pt x="43" y="4"/>
                    <a:pt x="43" y="4"/>
                  </a:cubicBezTo>
                  <a:cubicBezTo>
                    <a:pt x="42" y="4"/>
                    <a:pt x="41" y="3"/>
                    <a:pt x="40" y="3"/>
                  </a:cubicBezTo>
                  <a:cubicBezTo>
                    <a:pt x="32" y="0"/>
                    <a:pt x="24" y="0"/>
                    <a:pt x="16" y="3"/>
                  </a:cubicBezTo>
                  <a:cubicBezTo>
                    <a:pt x="12" y="5"/>
                    <a:pt x="8" y="8"/>
                    <a:pt x="6" y="12"/>
                  </a:cubicBezTo>
                  <a:cubicBezTo>
                    <a:pt x="3" y="15"/>
                    <a:pt x="1" y="19"/>
                    <a:pt x="1" y="23"/>
                  </a:cubicBezTo>
                  <a:cubicBezTo>
                    <a:pt x="0" y="27"/>
                    <a:pt x="0" y="31"/>
                    <a:pt x="0" y="35"/>
                  </a:cubicBezTo>
                  <a:cubicBezTo>
                    <a:pt x="1" y="39"/>
                    <a:pt x="2" y="43"/>
                    <a:pt x="5" y="47"/>
                  </a:cubicBezTo>
                  <a:cubicBezTo>
                    <a:pt x="6" y="49"/>
                    <a:pt x="7" y="50"/>
                    <a:pt x="9" y="52"/>
                  </a:cubicBezTo>
                  <a:cubicBezTo>
                    <a:pt x="11" y="53"/>
                    <a:pt x="13" y="55"/>
                    <a:pt x="15" y="55"/>
                  </a:cubicBezTo>
                  <a:cubicBezTo>
                    <a:pt x="23" y="60"/>
                    <a:pt x="23" y="60"/>
                    <a:pt x="23" y="60"/>
                  </a:cubicBezTo>
                  <a:cubicBezTo>
                    <a:pt x="40" y="68"/>
                    <a:pt x="40" y="68"/>
                    <a:pt x="40" y="68"/>
                  </a:cubicBezTo>
                  <a:cubicBezTo>
                    <a:pt x="58" y="77"/>
                    <a:pt x="58" y="77"/>
                    <a:pt x="58" y="77"/>
                  </a:cubicBezTo>
                  <a:cubicBezTo>
                    <a:pt x="66" y="81"/>
                    <a:pt x="66" y="81"/>
                    <a:pt x="66" y="81"/>
                  </a:cubicBezTo>
                  <a:cubicBezTo>
                    <a:pt x="67" y="82"/>
                    <a:pt x="67" y="82"/>
                    <a:pt x="67" y="82"/>
                  </a:cubicBezTo>
                  <a:cubicBezTo>
                    <a:pt x="68" y="82"/>
                    <a:pt x="68" y="82"/>
                    <a:pt x="68" y="83"/>
                  </a:cubicBezTo>
                  <a:cubicBezTo>
                    <a:pt x="69" y="83"/>
                    <a:pt x="69" y="83"/>
                    <a:pt x="70" y="83"/>
                  </a:cubicBezTo>
                  <a:cubicBezTo>
                    <a:pt x="64" y="80"/>
                    <a:pt x="64" y="80"/>
                    <a:pt x="64" y="80"/>
                  </a:cubicBezTo>
                  <a:cubicBezTo>
                    <a:pt x="53" y="74"/>
                    <a:pt x="53" y="74"/>
                    <a:pt x="53" y="74"/>
                  </a:cubicBezTo>
                  <a:cubicBezTo>
                    <a:pt x="31" y="63"/>
                    <a:pt x="31" y="63"/>
                    <a:pt x="31" y="63"/>
                  </a:cubicBezTo>
                  <a:cubicBezTo>
                    <a:pt x="20" y="58"/>
                    <a:pt x="20" y="58"/>
                    <a:pt x="20" y="58"/>
                  </a:cubicBezTo>
                  <a:cubicBezTo>
                    <a:pt x="15" y="55"/>
                    <a:pt x="15" y="55"/>
                    <a:pt x="15" y="55"/>
                  </a:cubicBezTo>
                  <a:cubicBezTo>
                    <a:pt x="14" y="55"/>
                    <a:pt x="14" y="55"/>
                    <a:pt x="14" y="55"/>
                  </a:cubicBezTo>
                  <a:cubicBezTo>
                    <a:pt x="13" y="54"/>
                    <a:pt x="13" y="54"/>
                    <a:pt x="13" y="54"/>
                  </a:cubicBezTo>
                  <a:cubicBezTo>
                    <a:pt x="13" y="54"/>
                    <a:pt x="12" y="53"/>
                    <a:pt x="12" y="53"/>
                  </a:cubicBezTo>
                  <a:cubicBezTo>
                    <a:pt x="10" y="52"/>
                    <a:pt x="9" y="51"/>
                    <a:pt x="8" y="50"/>
                  </a:cubicBezTo>
                  <a:cubicBezTo>
                    <a:pt x="4" y="47"/>
                    <a:pt x="2" y="42"/>
                    <a:pt x="1" y="36"/>
                  </a:cubicBezTo>
                  <a:cubicBezTo>
                    <a:pt x="0" y="31"/>
                    <a:pt x="0" y="26"/>
                    <a:pt x="2" y="21"/>
                  </a:cubicBezTo>
                  <a:cubicBezTo>
                    <a:pt x="2" y="21"/>
                    <a:pt x="2" y="22"/>
                    <a:pt x="2" y="21"/>
                  </a:cubicBezTo>
                  <a:cubicBezTo>
                    <a:pt x="1" y="26"/>
                    <a:pt x="1" y="31"/>
                    <a:pt x="2" y="36"/>
                  </a:cubicBezTo>
                  <a:cubicBezTo>
                    <a:pt x="3" y="41"/>
                    <a:pt x="5" y="46"/>
                    <a:pt x="9" y="50"/>
                  </a:cubicBezTo>
                  <a:cubicBezTo>
                    <a:pt x="10" y="51"/>
                    <a:pt x="11" y="52"/>
                    <a:pt x="12" y="52"/>
                  </a:cubicBezTo>
                  <a:cubicBezTo>
                    <a:pt x="13" y="53"/>
                    <a:pt x="13" y="53"/>
                    <a:pt x="14" y="53"/>
                  </a:cubicBezTo>
                  <a:cubicBezTo>
                    <a:pt x="15" y="54"/>
                    <a:pt x="15" y="54"/>
                    <a:pt x="16" y="54"/>
                  </a:cubicBezTo>
                  <a:cubicBezTo>
                    <a:pt x="21" y="57"/>
                    <a:pt x="21" y="57"/>
                    <a:pt x="21" y="57"/>
                  </a:cubicBezTo>
                  <a:cubicBezTo>
                    <a:pt x="32" y="63"/>
                    <a:pt x="32" y="63"/>
                    <a:pt x="32" y="63"/>
                  </a:cubicBezTo>
                  <a:cubicBezTo>
                    <a:pt x="39" y="67"/>
                    <a:pt x="47" y="71"/>
                    <a:pt x="54" y="74"/>
                  </a:cubicBezTo>
                  <a:cubicBezTo>
                    <a:pt x="58" y="76"/>
                    <a:pt x="61" y="78"/>
                    <a:pt x="65" y="80"/>
                  </a:cubicBezTo>
                  <a:cubicBezTo>
                    <a:pt x="68" y="81"/>
                    <a:pt x="68" y="81"/>
                    <a:pt x="68" y="81"/>
                  </a:cubicBezTo>
                  <a:cubicBezTo>
                    <a:pt x="68" y="81"/>
                    <a:pt x="69" y="82"/>
                    <a:pt x="70" y="82"/>
                  </a:cubicBezTo>
                  <a:cubicBezTo>
                    <a:pt x="70" y="82"/>
                    <a:pt x="71" y="83"/>
                    <a:pt x="72" y="83"/>
                  </a:cubicBezTo>
                  <a:cubicBezTo>
                    <a:pt x="74" y="84"/>
                    <a:pt x="77" y="84"/>
                    <a:pt x="79" y="84"/>
                  </a:cubicBezTo>
                  <a:cubicBezTo>
                    <a:pt x="79" y="86"/>
                    <a:pt x="79" y="86"/>
                    <a:pt x="79" y="86"/>
                  </a:cubicBezTo>
                  <a:cubicBezTo>
                    <a:pt x="83" y="86"/>
                    <a:pt x="87" y="86"/>
                    <a:pt x="91" y="85"/>
                  </a:cubicBezTo>
                  <a:cubicBezTo>
                    <a:pt x="95" y="84"/>
                    <a:pt x="98" y="82"/>
                    <a:pt x="101" y="79"/>
                  </a:cubicBezTo>
                  <a:cubicBezTo>
                    <a:pt x="103" y="78"/>
                    <a:pt x="104" y="76"/>
                    <a:pt x="106" y="74"/>
                  </a:cubicBezTo>
                  <a:cubicBezTo>
                    <a:pt x="106" y="74"/>
                    <a:pt x="107" y="73"/>
                    <a:pt x="107" y="72"/>
                  </a:cubicBezTo>
                  <a:cubicBezTo>
                    <a:pt x="108" y="71"/>
                    <a:pt x="108" y="71"/>
                    <a:pt x="108" y="71"/>
                  </a:cubicBezTo>
                  <a:cubicBezTo>
                    <a:pt x="108" y="70"/>
                    <a:pt x="108" y="70"/>
                    <a:pt x="109" y="69"/>
                  </a:cubicBezTo>
                  <a:cubicBezTo>
                    <a:pt x="111" y="66"/>
                    <a:pt x="111" y="62"/>
                    <a:pt x="112" y="58"/>
                  </a:cubicBezTo>
                  <a:cubicBezTo>
                    <a:pt x="112" y="57"/>
                    <a:pt x="112" y="56"/>
                    <a:pt x="112" y="55"/>
                  </a:cubicBezTo>
                  <a:cubicBezTo>
                    <a:pt x="112" y="54"/>
                    <a:pt x="111" y="54"/>
                    <a:pt x="111" y="5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7" name="Freeform 22"/>
            <p:cNvSpPr/>
            <p:nvPr/>
          </p:nvSpPr>
          <p:spPr bwMode="auto">
            <a:xfrm>
              <a:off x="4559301" y="3144838"/>
              <a:ext cx="417513" cy="315913"/>
            </a:xfrm>
            <a:custGeom>
              <a:avLst/>
              <a:gdLst>
                <a:gd name="T0" fmla="*/ 97 w 111"/>
                <a:gd name="T1" fmla="*/ 52 h 84"/>
                <a:gd name="T2" fmla="*/ 92 w 111"/>
                <a:gd name="T3" fmla="*/ 54 h 84"/>
                <a:gd name="T4" fmla="*/ 47 w 111"/>
                <a:gd name="T5" fmla="*/ 76 h 84"/>
                <a:gd name="T6" fmla="*/ 40 w 111"/>
                <a:gd name="T7" fmla="*/ 79 h 84"/>
                <a:gd name="T8" fmla="*/ 22 w 111"/>
                <a:gd name="T9" fmla="*/ 80 h 84"/>
                <a:gd name="T10" fmla="*/ 41 w 111"/>
                <a:gd name="T11" fmla="*/ 78 h 84"/>
                <a:gd name="T12" fmla="*/ 59 w 111"/>
                <a:gd name="T13" fmla="*/ 69 h 84"/>
                <a:gd name="T14" fmla="*/ 103 w 111"/>
                <a:gd name="T15" fmla="*/ 45 h 84"/>
                <a:gd name="T16" fmla="*/ 107 w 111"/>
                <a:gd name="T17" fmla="*/ 19 h 84"/>
                <a:gd name="T18" fmla="*/ 102 w 111"/>
                <a:gd name="T19" fmla="*/ 23 h 84"/>
                <a:gd name="T20" fmla="*/ 101 w 111"/>
                <a:gd name="T21" fmla="*/ 30 h 84"/>
                <a:gd name="T22" fmla="*/ 72 w 111"/>
                <a:gd name="T23" fmla="*/ 54 h 84"/>
                <a:gd name="T24" fmla="*/ 38 w 111"/>
                <a:gd name="T25" fmla="*/ 71 h 84"/>
                <a:gd name="T26" fmla="*/ 25 w 111"/>
                <a:gd name="T27" fmla="*/ 72 h 84"/>
                <a:gd name="T28" fmla="*/ 37 w 111"/>
                <a:gd name="T29" fmla="*/ 71 h 84"/>
                <a:gd name="T30" fmla="*/ 47 w 111"/>
                <a:gd name="T31" fmla="*/ 66 h 84"/>
                <a:gd name="T32" fmla="*/ 98 w 111"/>
                <a:gd name="T33" fmla="*/ 38 h 84"/>
                <a:gd name="T34" fmla="*/ 94 w 111"/>
                <a:gd name="T35" fmla="*/ 40 h 84"/>
                <a:gd name="T36" fmla="*/ 89 w 111"/>
                <a:gd name="T37" fmla="*/ 44 h 84"/>
                <a:gd name="T38" fmla="*/ 47 w 111"/>
                <a:gd name="T39" fmla="*/ 64 h 84"/>
                <a:gd name="T40" fmla="*/ 36 w 111"/>
                <a:gd name="T41" fmla="*/ 69 h 84"/>
                <a:gd name="T42" fmla="*/ 31 w 111"/>
                <a:gd name="T43" fmla="*/ 70 h 84"/>
                <a:gd name="T44" fmla="*/ 16 w 111"/>
                <a:gd name="T45" fmla="*/ 63 h 84"/>
                <a:gd name="T46" fmla="*/ 15 w 111"/>
                <a:gd name="T47" fmla="*/ 62 h 84"/>
                <a:gd name="T48" fmla="*/ 14 w 111"/>
                <a:gd name="T49" fmla="*/ 54 h 84"/>
                <a:gd name="T50" fmla="*/ 19 w 111"/>
                <a:gd name="T51" fmla="*/ 43 h 84"/>
                <a:gd name="T52" fmla="*/ 25 w 111"/>
                <a:gd name="T53" fmla="*/ 40 h 84"/>
                <a:gd name="T54" fmla="*/ 73 w 111"/>
                <a:gd name="T55" fmla="*/ 16 h 84"/>
                <a:gd name="T56" fmla="*/ 76 w 111"/>
                <a:gd name="T57" fmla="*/ 14 h 84"/>
                <a:gd name="T58" fmla="*/ 96 w 111"/>
                <a:gd name="T59" fmla="*/ 19 h 84"/>
                <a:gd name="T60" fmla="*/ 98 w 111"/>
                <a:gd name="T61" fmla="*/ 19 h 84"/>
                <a:gd name="T62" fmla="*/ 88 w 111"/>
                <a:gd name="T63" fmla="*/ 5 h 84"/>
                <a:gd name="T64" fmla="*/ 102 w 111"/>
                <a:gd name="T65" fmla="*/ 8 h 84"/>
                <a:gd name="T66" fmla="*/ 67 w 111"/>
                <a:gd name="T67" fmla="*/ 3 h 84"/>
                <a:gd name="T68" fmla="*/ 26 w 111"/>
                <a:gd name="T69" fmla="*/ 24 h 84"/>
                <a:gd name="T70" fmla="*/ 14 w 111"/>
                <a:gd name="T71" fmla="*/ 30 h 84"/>
                <a:gd name="T72" fmla="*/ 1 w 111"/>
                <a:gd name="T73" fmla="*/ 46 h 84"/>
                <a:gd name="T74" fmla="*/ 0 w 111"/>
                <a:gd name="T75" fmla="*/ 58 h 84"/>
                <a:gd name="T76" fmla="*/ 3 w 111"/>
                <a:gd name="T77" fmla="*/ 68 h 84"/>
                <a:gd name="T78" fmla="*/ 3 w 111"/>
                <a:gd name="T79" fmla="*/ 70 h 84"/>
                <a:gd name="T80" fmla="*/ 4 w 111"/>
                <a:gd name="T81" fmla="*/ 71 h 84"/>
                <a:gd name="T82" fmla="*/ 12 w 111"/>
                <a:gd name="T83" fmla="*/ 79 h 84"/>
                <a:gd name="T84" fmla="*/ 42 w 111"/>
                <a:gd name="T85" fmla="*/ 81 h 84"/>
                <a:gd name="T86" fmla="*/ 44 w 111"/>
                <a:gd name="T87" fmla="*/ 80 h 84"/>
                <a:gd name="T88" fmla="*/ 72 w 111"/>
                <a:gd name="T89" fmla="*/ 66 h 84"/>
                <a:gd name="T90" fmla="*/ 43 w 111"/>
                <a:gd name="T91" fmla="*/ 80 h 84"/>
                <a:gd name="T92" fmla="*/ 38 w 111"/>
                <a:gd name="T93" fmla="*/ 82 h 84"/>
                <a:gd name="T94" fmla="*/ 4 w 111"/>
                <a:gd name="T95" fmla="*/ 69 h 84"/>
                <a:gd name="T96" fmla="*/ 3 w 111"/>
                <a:gd name="T97" fmla="*/ 69 h 84"/>
                <a:gd name="T98" fmla="*/ 1 w 111"/>
                <a:gd name="T99" fmla="*/ 62 h 84"/>
                <a:gd name="T100" fmla="*/ 9 w 111"/>
                <a:gd name="T101" fmla="*/ 33 h 84"/>
                <a:gd name="T102" fmla="*/ 1 w 111"/>
                <a:gd name="T103" fmla="*/ 55 h 84"/>
                <a:gd name="T104" fmla="*/ 4 w 111"/>
                <a:gd name="T105" fmla="*/ 68 h 84"/>
                <a:gd name="T106" fmla="*/ 5 w 111"/>
                <a:gd name="T107" fmla="*/ 69 h 84"/>
                <a:gd name="T108" fmla="*/ 10 w 111"/>
                <a:gd name="T109" fmla="*/ 76 h 84"/>
                <a:gd name="T110" fmla="*/ 42 w 111"/>
                <a:gd name="T111" fmla="*/ 80 h 84"/>
                <a:gd name="T112" fmla="*/ 73 w 111"/>
                <a:gd name="T113" fmla="*/ 64 h 84"/>
                <a:gd name="T114" fmla="*/ 94 w 111"/>
                <a:gd name="T115" fmla="*/ 56 h 84"/>
                <a:gd name="T116" fmla="*/ 110 w 111"/>
                <a:gd name="T117"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 h="84">
                  <a:moveTo>
                    <a:pt x="105" y="44"/>
                  </a:moveTo>
                  <a:cubicBezTo>
                    <a:pt x="104" y="47"/>
                    <a:pt x="101" y="49"/>
                    <a:pt x="99" y="50"/>
                  </a:cubicBezTo>
                  <a:cubicBezTo>
                    <a:pt x="98" y="51"/>
                    <a:pt x="98" y="51"/>
                    <a:pt x="97" y="52"/>
                  </a:cubicBezTo>
                  <a:cubicBezTo>
                    <a:pt x="97" y="52"/>
                    <a:pt x="96" y="52"/>
                    <a:pt x="96" y="52"/>
                  </a:cubicBezTo>
                  <a:cubicBezTo>
                    <a:pt x="95" y="53"/>
                    <a:pt x="95" y="53"/>
                    <a:pt x="95" y="53"/>
                  </a:cubicBezTo>
                  <a:cubicBezTo>
                    <a:pt x="92" y="54"/>
                    <a:pt x="92" y="54"/>
                    <a:pt x="92" y="54"/>
                  </a:cubicBezTo>
                  <a:cubicBezTo>
                    <a:pt x="83" y="58"/>
                    <a:pt x="75" y="62"/>
                    <a:pt x="66" y="66"/>
                  </a:cubicBezTo>
                  <a:cubicBezTo>
                    <a:pt x="53" y="73"/>
                    <a:pt x="53" y="73"/>
                    <a:pt x="53" y="73"/>
                  </a:cubicBezTo>
                  <a:cubicBezTo>
                    <a:pt x="47" y="76"/>
                    <a:pt x="47" y="76"/>
                    <a:pt x="47" y="76"/>
                  </a:cubicBezTo>
                  <a:cubicBezTo>
                    <a:pt x="44" y="77"/>
                    <a:pt x="44" y="77"/>
                    <a:pt x="44" y="77"/>
                  </a:cubicBezTo>
                  <a:cubicBezTo>
                    <a:pt x="42" y="78"/>
                    <a:pt x="42" y="78"/>
                    <a:pt x="42" y="78"/>
                  </a:cubicBezTo>
                  <a:cubicBezTo>
                    <a:pt x="41" y="78"/>
                    <a:pt x="41" y="79"/>
                    <a:pt x="40" y="79"/>
                  </a:cubicBezTo>
                  <a:cubicBezTo>
                    <a:pt x="35" y="81"/>
                    <a:pt x="29" y="82"/>
                    <a:pt x="24" y="81"/>
                  </a:cubicBezTo>
                  <a:cubicBezTo>
                    <a:pt x="19" y="80"/>
                    <a:pt x="15" y="78"/>
                    <a:pt x="12" y="76"/>
                  </a:cubicBezTo>
                  <a:cubicBezTo>
                    <a:pt x="15" y="78"/>
                    <a:pt x="18" y="79"/>
                    <a:pt x="22" y="80"/>
                  </a:cubicBezTo>
                  <a:cubicBezTo>
                    <a:pt x="26" y="81"/>
                    <a:pt x="31" y="81"/>
                    <a:pt x="36" y="80"/>
                  </a:cubicBezTo>
                  <a:cubicBezTo>
                    <a:pt x="37" y="80"/>
                    <a:pt x="38" y="79"/>
                    <a:pt x="40" y="79"/>
                  </a:cubicBezTo>
                  <a:cubicBezTo>
                    <a:pt x="40" y="79"/>
                    <a:pt x="41" y="78"/>
                    <a:pt x="41" y="78"/>
                  </a:cubicBezTo>
                  <a:cubicBezTo>
                    <a:pt x="42" y="78"/>
                    <a:pt x="42" y="77"/>
                    <a:pt x="43" y="77"/>
                  </a:cubicBezTo>
                  <a:cubicBezTo>
                    <a:pt x="48" y="74"/>
                    <a:pt x="48" y="74"/>
                    <a:pt x="48" y="74"/>
                  </a:cubicBezTo>
                  <a:cubicBezTo>
                    <a:pt x="52" y="73"/>
                    <a:pt x="56" y="71"/>
                    <a:pt x="59" y="69"/>
                  </a:cubicBezTo>
                  <a:cubicBezTo>
                    <a:pt x="70" y="64"/>
                    <a:pt x="79" y="60"/>
                    <a:pt x="89" y="55"/>
                  </a:cubicBezTo>
                  <a:cubicBezTo>
                    <a:pt x="96" y="52"/>
                    <a:pt x="96" y="52"/>
                    <a:pt x="96" y="52"/>
                  </a:cubicBezTo>
                  <a:cubicBezTo>
                    <a:pt x="99" y="50"/>
                    <a:pt x="101" y="48"/>
                    <a:pt x="103" y="45"/>
                  </a:cubicBezTo>
                  <a:cubicBezTo>
                    <a:pt x="107" y="40"/>
                    <a:pt x="109" y="34"/>
                    <a:pt x="109" y="28"/>
                  </a:cubicBezTo>
                  <a:cubicBezTo>
                    <a:pt x="109" y="26"/>
                    <a:pt x="109" y="25"/>
                    <a:pt x="109" y="24"/>
                  </a:cubicBezTo>
                  <a:cubicBezTo>
                    <a:pt x="108" y="22"/>
                    <a:pt x="107" y="21"/>
                    <a:pt x="107" y="19"/>
                  </a:cubicBezTo>
                  <a:cubicBezTo>
                    <a:pt x="105" y="17"/>
                    <a:pt x="103" y="16"/>
                    <a:pt x="103" y="16"/>
                  </a:cubicBezTo>
                  <a:cubicBezTo>
                    <a:pt x="102" y="16"/>
                    <a:pt x="102" y="17"/>
                    <a:pt x="102" y="18"/>
                  </a:cubicBezTo>
                  <a:cubicBezTo>
                    <a:pt x="102" y="19"/>
                    <a:pt x="102" y="21"/>
                    <a:pt x="102" y="23"/>
                  </a:cubicBezTo>
                  <a:cubicBezTo>
                    <a:pt x="103" y="24"/>
                    <a:pt x="103" y="26"/>
                    <a:pt x="103" y="27"/>
                  </a:cubicBezTo>
                  <a:cubicBezTo>
                    <a:pt x="103" y="29"/>
                    <a:pt x="103" y="30"/>
                    <a:pt x="103" y="30"/>
                  </a:cubicBezTo>
                  <a:cubicBezTo>
                    <a:pt x="102" y="31"/>
                    <a:pt x="102" y="30"/>
                    <a:pt x="101" y="30"/>
                  </a:cubicBezTo>
                  <a:cubicBezTo>
                    <a:pt x="101" y="33"/>
                    <a:pt x="100" y="36"/>
                    <a:pt x="98" y="39"/>
                  </a:cubicBezTo>
                  <a:cubicBezTo>
                    <a:pt x="97" y="41"/>
                    <a:pt x="95" y="44"/>
                    <a:pt x="92" y="45"/>
                  </a:cubicBezTo>
                  <a:cubicBezTo>
                    <a:pt x="72" y="54"/>
                    <a:pt x="72" y="54"/>
                    <a:pt x="72" y="54"/>
                  </a:cubicBezTo>
                  <a:cubicBezTo>
                    <a:pt x="64" y="58"/>
                    <a:pt x="55" y="62"/>
                    <a:pt x="47" y="66"/>
                  </a:cubicBezTo>
                  <a:cubicBezTo>
                    <a:pt x="41" y="69"/>
                    <a:pt x="41" y="69"/>
                    <a:pt x="41" y="69"/>
                  </a:cubicBezTo>
                  <a:cubicBezTo>
                    <a:pt x="38" y="71"/>
                    <a:pt x="38" y="71"/>
                    <a:pt x="38" y="71"/>
                  </a:cubicBezTo>
                  <a:cubicBezTo>
                    <a:pt x="37" y="71"/>
                    <a:pt x="37" y="71"/>
                    <a:pt x="37" y="71"/>
                  </a:cubicBezTo>
                  <a:cubicBezTo>
                    <a:pt x="36" y="71"/>
                    <a:pt x="36" y="72"/>
                    <a:pt x="35" y="72"/>
                  </a:cubicBezTo>
                  <a:cubicBezTo>
                    <a:pt x="32" y="73"/>
                    <a:pt x="28" y="73"/>
                    <a:pt x="25" y="72"/>
                  </a:cubicBezTo>
                  <a:cubicBezTo>
                    <a:pt x="28" y="73"/>
                    <a:pt x="32" y="73"/>
                    <a:pt x="35" y="72"/>
                  </a:cubicBezTo>
                  <a:cubicBezTo>
                    <a:pt x="36" y="71"/>
                    <a:pt x="36" y="71"/>
                    <a:pt x="37" y="71"/>
                  </a:cubicBezTo>
                  <a:cubicBezTo>
                    <a:pt x="37" y="71"/>
                    <a:pt x="37" y="71"/>
                    <a:pt x="37" y="71"/>
                  </a:cubicBezTo>
                  <a:cubicBezTo>
                    <a:pt x="38" y="71"/>
                    <a:pt x="38" y="71"/>
                    <a:pt x="38" y="70"/>
                  </a:cubicBezTo>
                  <a:cubicBezTo>
                    <a:pt x="41" y="69"/>
                    <a:pt x="41" y="69"/>
                    <a:pt x="41" y="69"/>
                  </a:cubicBezTo>
                  <a:cubicBezTo>
                    <a:pt x="47" y="66"/>
                    <a:pt x="47" y="66"/>
                    <a:pt x="47" y="66"/>
                  </a:cubicBezTo>
                  <a:cubicBezTo>
                    <a:pt x="72" y="54"/>
                    <a:pt x="72" y="54"/>
                    <a:pt x="72" y="54"/>
                  </a:cubicBezTo>
                  <a:cubicBezTo>
                    <a:pt x="92" y="45"/>
                    <a:pt x="92" y="45"/>
                    <a:pt x="92" y="45"/>
                  </a:cubicBezTo>
                  <a:cubicBezTo>
                    <a:pt x="95" y="43"/>
                    <a:pt x="97" y="41"/>
                    <a:pt x="98" y="38"/>
                  </a:cubicBezTo>
                  <a:cubicBezTo>
                    <a:pt x="100" y="36"/>
                    <a:pt x="100" y="32"/>
                    <a:pt x="100" y="29"/>
                  </a:cubicBezTo>
                  <a:cubicBezTo>
                    <a:pt x="100" y="29"/>
                    <a:pt x="99" y="29"/>
                    <a:pt x="98" y="31"/>
                  </a:cubicBezTo>
                  <a:cubicBezTo>
                    <a:pt x="98" y="33"/>
                    <a:pt x="97" y="37"/>
                    <a:pt x="94" y="40"/>
                  </a:cubicBezTo>
                  <a:cubicBezTo>
                    <a:pt x="94" y="41"/>
                    <a:pt x="93" y="41"/>
                    <a:pt x="92" y="42"/>
                  </a:cubicBezTo>
                  <a:cubicBezTo>
                    <a:pt x="92" y="42"/>
                    <a:pt x="91" y="43"/>
                    <a:pt x="91" y="43"/>
                  </a:cubicBezTo>
                  <a:cubicBezTo>
                    <a:pt x="89" y="44"/>
                    <a:pt x="89" y="44"/>
                    <a:pt x="89" y="44"/>
                  </a:cubicBezTo>
                  <a:cubicBezTo>
                    <a:pt x="86" y="45"/>
                    <a:pt x="84" y="46"/>
                    <a:pt x="82" y="47"/>
                  </a:cubicBezTo>
                  <a:cubicBezTo>
                    <a:pt x="76" y="50"/>
                    <a:pt x="70" y="52"/>
                    <a:pt x="64" y="55"/>
                  </a:cubicBezTo>
                  <a:cubicBezTo>
                    <a:pt x="47" y="64"/>
                    <a:pt x="47" y="64"/>
                    <a:pt x="47" y="64"/>
                  </a:cubicBezTo>
                  <a:cubicBezTo>
                    <a:pt x="38" y="68"/>
                    <a:pt x="38" y="68"/>
                    <a:pt x="38" y="68"/>
                  </a:cubicBezTo>
                  <a:cubicBezTo>
                    <a:pt x="37" y="69"/>
                    <a:pt x="37" y="69"/>
                    <a:pt x="37" y="69"/>
                  </a:cubicBezTo>
                  <a:cubicBezTo>
                    <a:pt x="36" y="69"/>
                    <a:pt x="36" y="69"/>
                    <a:pt x="36" y="69"/>
                  </a:cubicBezTo>
                  <a:cubicBezTo>
                    <a:pt x="36" y="69"/>
                    <a:pt x="36" y="69"/>
                    <a:pt x="36" y="69"/>
                  </a:cubicBezTo>
                  <a:cubicBezTo>
                    <a:pt x="35" y="69"/>
                    <a:pt x="35" y="69"/>
                    <a:pt x="34" y="70"/>
                  </a:cubicBezTo>
                  <a:cubicBezTo>
                    <a:pt x="33" y="70"/>
                    <a:pt x="32" y="70"/>
                    <a:pt x="31" y="70"/>
                  </a:cubicBezTo>
                  <a:cubicBezTo>
                    <a:pt x="26" y="71"/>
                    <a:pt x="21" y="69"/>
                    <a:pt x="19" y="67"/>
                  </a:cubicBezTo>
                  <a:cubicBezTo>
                    <a:pt x="18" y="66"/>
                    <a:pt x="17" y="65"/>
                    <a:pt x="16" y="64"/>
                  </a:cubicBezTo>
                  <a:cubicBezTo>
                    <a:pt x="16" y="63"/>
                    <a:pt x="16" y="63"/>
                    <a:pt x="16" y="63"/>
                  </a:cubicBezTo>
                  <a:cubicBezTo>
                    <a:pt x="16" y="63"/>
                    <a:pt x="16" y="63"/>
                    <a:pt x="16" y="63"/>
                  </a:cubicBezTo>
                  <a:cubicBezTo>
                    <a:pt x="16" y="63"/>
                    <a:pt x="16" y="63"/>
                    <a:pt x="16" y="63"/>
                  </a:cubicBezTo>
                  <a:cubicBezTo>
                    <a:pt x="16" y="62"/>
                    <a:pt x="16" y="62"/>
                    <a:pt x="15" y="62"/>
                  </a:cubicBezTo>
                  <a:cubicBezTo>
                    <a:pt x="15" y="62"/>
                    <a:pt x="15" y="61"/>
                    <a:pt x="15" y="61"/>
                  </a:cubicBezTo>
                  <a:cubicBezTo>
                    <a:pt x="15" y="60"/>
                    <a:pt x="15" y="60"/>
                    <a:pt x="14" y="59"/>
                  </a:cubicBezTo>
                  <a:cubicBezTo>
                    <a:pt x="14" y="58"/>
                    <a:pt x="14" y="56"/>
                    <a:pt x="14" y="54"/>
                  </a:cubicBezTo>
                  <a:cubicBezTo>
                    <a:pt x="14" y="53"/>
                    <a:pt x="14" y="53"/>
                    <a:pt x="14" y="52"/>
                  </a:cubicBezTo>
                  <a:cubicBezTo>
                    <a:pt x="14" y="51"/>
                    <a:pt x="14" y="50"/>
                    <a:pt x="15" y="50"/>
                  </a:cubicBezTo>
                  <a:cubicBezTo>
                    <a:pt x="16" y="47"/>
                    <a:pt x="17" y="44"/>
                    <a:pt x="19" y="43"/>
                  </a:cubicBezTo>
                  <a:cubicBezTo>
                    <a:pt x="20" y="43"/>
                    <a:pt x="20" y="43"/>
                    <a:pt x="20" y="42"/>
                  </a:cubicBezTo>
                  <a:cubicBezTo>
                    <a:pt x="22" y="42"/>
                    <a:pt x="22" y="42"/>
                    <a:pt x="22" y="42"/>
                  </a:cubicBezTo>
                  <a:cubicBezTo>
                    <a:pt x="25" y="40"/>
                    <a:pt x="25" y="40"/>
                    <a:pt x="25" y="40"/>
                  </a:cubicBezTo>
                  <a:cubicBezTo>
                    <a:pt x="31" y="37"/>
                    <a:pt x="31" y="37"/>
                    <a:pt x="31" y="37"/>
                  </a:cubicBezTo>
                  <a:cubicBezTo>
                    <a:pt x="42" y="31"/>
                    <a:pt x="54" y="25"/>
                    <a:pt x="65" y="20"/>
                  </a:cubicBezTo>
                  <a:cubicBezTo>
                    <a:pt x="73" y="16"/>
                    <a:pt x="73" y="16"/>
                    <a:pt x="73" y="16"/>
                  </a:cubicBezTo>
                  <a:cubicBezTo>
                    <a:pt x="74" y="15"/>
                    <a:pt x="74" y="15"/>
                    <a:pt x="74" y="15"/>
                  </a:cubicBezTo>
                  <a:cubicBezTo>
                    <a:pt x="75" y="15"/>
                    <a:pt x="75" y="15"/>
                    <a:pt x="75" y="15"/>
                  </a:cubicBezTo>
                  <a:cubicBezTo>
                    <a:pt x="75" y="15"/>
                    <a:pt x="76" y="15"/>
                    <a:pt x="76" y="14"/>
                  </a:cubicBezTo>
                  <a:cubicBezTo>
                    <a:pt x="77" y="14"/>
                    <a:pt x="78" y="14"/>
                    <a:pt x="79" y="14"/>
                  </a:cubicBezTo>
                  <a:cubicBezTo>
                    <a:pt x="84" y="13"/>
                    <a:pt x="88" y="14"/>
                    <a:pt x="91" y="15"/>
                  </a:cubicBezTo>
                  <a:cubicBezTo>
                    <a:pt x="93" y="17"/>
                    <a:pt x="95" y="18"/>
                    <a:pt x="96" y="19"/>
                  </a:cubicBezTo>
                  <a:cubicBezTo>
                    <a:pt x="96" y="19"/>
                    <a:pt x="96" y="19"/>
                    <a:pt x="97" y="19"/>
                  </a:cubicBezTo>
                  <a:cubicBezTo>
                    <a:pt x="97" y="19"/>
                    <a:pt x="97" y="19"/>
                    <a:pt x="97" y="19"/>
                  </a:cubicBezTo>
                  <a:cubicBezTo>
                    <a:pt x="98" y="19"/>
                    <a:pt x="98" y="19"/>
                    <a:pt x="98" y="19"/>
                  </a:cubicBezTo>
                  <a:cubicBezTo>
                    <a:pt x="98" y="18"/>
                    <a:pt x="98" y="16"/>
                    <a:pt x="97" y="13"/>
                  </a:cubicBezTo>
                  <a:cubicBezTo>
                    <a:pt x="95" y="11"/>
                    <a:pt x="92" y="8"/>
                    <a:pt x="88" y="7"/>
                  </a:cubicBezTo>
                  <a:cubicBezTo>
                    <a:pt x="88" y="5"/>
                    <a:pt x="88" y="5"/>
                    <a:pt x="88" y="5"/>
                  </a:cubicBezTo>
                  <a:cubicBezTo>
                    <a:pt x="93" y="7"/>
                    <a:pt x="96" y="9"/>
                    <a:pt x="97" y="10"/>
                  </a:cubicBezTo>
                  <a:cubicBezTo>
                    <a:pt x="99" y="11"/>
                    <a:pt x="100" y="11"/>
                    <a:pt x="100" y="11"/>
                  </a:cubicBezTo>
                  <a:cubicBezTo>
                    <a:pt x="101" y="10"/>
                    <a:pt x="100" y="8"/>
                    <a:pt x="102" y="8"/>
                  </a:cubicBezTo>
                  <a:cubicBezTo>
                    <a:pt x="98" y="4"/>
                    <a:pt x="92" y="2"/>
                    <a:pt x="87" y="1"/>
                  </a:cubicBezTo>
                  <a:cubicBezTo>
                    <a:pt x="81" y="0"/>
                    <a:pt x="75" y="0"/>
                    <a:pt x="70" y="2"/>
                  </a:cubicBezTo>
                  <a:cubicBezTo>
                    <a:pt x="69" y="2"/>
                    <a:pt x="68" y="2"/>
                    <a:pt x="67" y="3"/>
                  </a:cubicBezTo>
                  <a:cubicBezTo>
                    <a:pt x="65" y="4"/>
                    <a:pt x="65" y="4"/>
                    <a:pt x="65" y="4"/>
                  </a:cubicBezTo>
                  <a:cubicBezTo>
                    <a:pt x="61" y="6"/>
                    <a:pt x="61" y="6"/>
                    <a:pt x="61" y="6"/>
                  </a:cubicBezTo>
                  <a:cubicBezTo>
                    <a:pt x="26" y="24"/>
                    <a:pt x="26" y="24"/>
                    <a:pt x="26" y="24"/>
                  </a:cubicBezTo>
                  <a:cubicBezTo>
                    <a:pt x="17" y="28"/>
                    <a:pt x="17" y="28"/>
                    <a:pt x="17" y="28"/>
                  </a:cubicBezTo>
                  <a:cubicBezTo>
                    <a:pt x="15" y="29"/>
                    <a:pt x="15" y="29"/>
                    <a:pt x="15" y="29"/>
                  </a:cubicBezTo>
                  <a:cubicBezTo>
                    <a:pt x="14" y="30"/>
                    <a:pt x="14" y="30"/>
                    <a:pt x="14" y="30"/>
                  </a:cubicBezTo>
                  <a:cubicBezTo>
                    <a:pt x="13" y="30"/>
                    <a:pt x="13" y="30"/>
                    <a:pt x="12" y="30"/>
                  </a:cubicBezTo>
                  <a:cubicBezTo>
                    <a:pt x="10" y="32"/>
                    <a:pt x="9" y="33"/>
                    <a:pt x="7" y="35"/>
                  </a:cubicBezTo>
                  <a:cubicBezTo>
                    <a:pt x="4" y="38"/>
                    <a:pt x="2" y="42"/>
                    <a:pt x="1" y="46"/>
                  </a:cubicBezTo>
                  <a:cubicBezTo>
                    <a:pt x="0" y="48"/>
                    <a:pt x="0" y="50"/>
                    <a:pt x="0" y="52"/>
                  </a:cubicBezTo>
                  <a:cubicBezTo>
                    <a:pt x="0" y="53"/>
                    <a:pt x="0" y="54"/>
                    <a:pt x="0" y="55"/>
                  </a:cubicBezTo>
                  <a:cubicBezTo>
                    <a:pt x="0" y="56"/>
                    <a:pt x="0" y="57"/>
                    <a:pt x="0" y="58"/>
                  </a:cubicBezTo>
                  <a:cubicBezTo>
                    <a:pt x="0" y="60"/>
                    <a:pt x="0" y="62"/>
                    <a:pt x="1" y="64"/>
                  </a:cubicBezTo>
                  <a:cubicBezTo>
                    <a:pt x="1" y="65"/>
                    <a:pt x="2" y="66"/>
                    <a:pt x="2" y="67"/>
                  </a:cubicBezTo>
                  <a:cubicBezTo>
                    <a:pt x="2" y="67"/>
                    <a:pt x="2" y="68"/>
                    <a:pt x="3" y="68"/>
                  </a:cubicBezTo>
                  <a:cubicBezTo>
                    <a:pt x="3" y="69"/>
                    <a:pt x="3" y="69"/>
                    <a:pt x="3" y="69"/>
                  </a:cubicBezTo>
                  <a:cubicBezTo>
                    <a:pt x="3" y="70"/>
                    <a:pt x="3" y="70"/>
                    <a:pt x="3" y="70"/>
                  </a:cubicBezTo>
                  <a:cubicBezTo>
                    <a:pt x="3" y="70"/>
                    <a:pt x="3" y="70"/>
                    <a:pt x="3" y="70"/>
                  </a:cubicBezTo>
                  <a:cubicBezTo>
                    <a:pt x="3" y="70"/>
                    <a:pt x="3" y="70"/>
                    <a:pt x="3" y="70"/>
                  </a:cubicBezTo>
                  <a:cubicBezTo>
                    <a:pt x="4" y="70"/>
                    <a:pt x="4" y="70"/>
                    <a:pt x="4" y="70"/>
                  </a:cubicBezTo>
                  <a:cubicBezTo>
                    <a:pt x="4" y="71"/>
                    <a:pt x="4" y="71"/>
                    <a:pt x="4" y="71"/>
                  </a:cubicBezTo>
                  <a:cubicBezTo>
                    <a:pt x="4" y="71"/>
                    <a:pt x="5" y="72"/>
                    <a:pt x="5" y="72"/>
                  </a:cubicBezTo>
                  <a:cubicBezTo>
                    <a:pt x="5" y="73"/>
                    <a:pt x="6" y="74"/>
                    <a:pt x="7" y="75"/>
                  </a:cubicBezTo>
                  <a:cubicBezTo>
                    <a:pt x="8" y="77"/>
                    <a:pt x="10" y="78"/>
                    <a:pt x="12" y="79"/>
                  </a:cubicBezTo>
                  <a:cubicBezTo>
                    <a:pt x="15" y="82"/>
                    <a:pt x="19" y="83"/>
                    <a:pt x="23" y="84"/>
                  </a:cubicBezTo>
                  <a:cubicBezTo>
                    <a:pt x="27" y="84"/>
                    <a:pt x="32" y="84"/>
                    <a:pt x="36" y="83"/>
                  </a:cubicBezTo>
                  <a:cubicBezTo>
                    <a:pt x="38" y="83"/>
                    <a:pt x="40" y="82"/>
                    <a:pt x="42" y="81"/>
                  </a:cubicBezTo>
                  <a:cubicBezTo>
                    <a:pt x="42" y="81"/>
                    <a:pt x="42" y="81"/>
                    <a:pt x="42" y="81"/>
                  </a:cubicBezTo>
                  <a:cubicBezTo>
                    <a:pt x="43" y="80"/>
                    <a:pt x="43" y="80"/>
                    <a:pt x="43" y="80"/>
                  </a:cubicBezTo>
                  <a:cubicBezTo>
                    <a:pt x="43" y="80"/>
                    <a:pt x="44" y="80"/>
                    <a:pt x="44" y="80"/>
                  </a:cubicBezTo>
                  <a:cubicBezTo>
                    <a:pt x="46" y="79"/>
                    <a:pt x="46" y="79"/>
                    <a:pt x="46" y="79"/>
                  </a:cubicBezTo>
                  <a:cubicBezTo>
                    <a:pt x="55" y="75"/>
                    <a:pt x="55" y="75"/>
                    <a:pt x="55" y="75"/>
                  </a:cubicBezTo>
                  <a:cubicBezTo>
                    <a:pt x="72" y="66"/>
                    <a:pt x="72" y="66"/>
                    <a:pt x="72" y="66"/>
                  </a:cubicBezTo>
                  <a:cubicBezTo>
                    <a:pt x="50" y="77"/>
                    <a:pt x="50" y="77"/>
                    <a:pt x="50" y="77"/>
                  </a:cubicBezTo>
                  <a:cubicBezTo>
                    <a:pt x="44" y="79"/>
                    <a:pt x="44" y="79"/>
                    <a:pt x="44" y="79"/>
                  </a:cubicBezTo>
                  <a:cubicBezTo>
                    <a:pt x="43" y="80"/>
                    <a:pt x="43" y="80"/>
                    <a:pt x="43" y="80"/>
                  </a:cubicBezTo>
                  <a:cubicBezTo>
                    <a:pt x="42" y="81"/>
                    <a:pt x="42" y="81"/>
                    <a:pt x="42" y="81"/>
                  </a:cubicBezTo>
                  <a:cubicBezTo>
                    <a:pt x="41" y="81"/>
                    <a:pt x="41" y="81"/>
                    <a:pt x="41" y="81"/>
                  </a:cubicBezTo>
                  <a:cubicBezTo>
                    <a:pt x="40" y="82"/>
                    <a:pt x="39" y="82"/>
                    <a:pt x="38" y="82"/>
                  </a:cubicBezTo>
                  <a:cubicBezTo>
                    <a:pt x="33" y="84"/>
                    <a:pt x="27" y="84"/>
                    <a:pt x="22" y="83"/>
                  </a:cubicBezTo>
                  <a:cubicBezTo>
                    <a:pt x="17" y="82"/>
                    <a:pt x="12" y="80"/>
                    <a:pt x="9" y="76"/>
                  </a:cubicBezTo>
                  <a:cubicBezTo>
                    <a:pt x="7" y="74"/>
                    <a:pt x="5" y="72"/>
                    <a:pt x="4" y="69"/>
                  </a:cubicBezTo>
                  <a:cubicBezTo>
                    <a:pt x="4" y="69"/>
                    <a:pt x="4" y="69"/>
                    <a:pt x="4" y="69"/>
                  </a:cubicBezTo>
                  <a:cubicBezTo>
                    <a:pt x="4" y="70"/>
                    <a:pt x="4" y="69"/>
                    <a:pt x="4" y="69"/>
                  </a:cubicBezTo>
                  <a:cubicBezTo>
                    <a:pt x="3" y="69"/>
                    <a:pt x="3" y="69"/>
                    <a:pt x="3" y="69"/>
                  </a:cubicBezTo>
                  <a:cubicBezTo>
                    <a:pt x="3" y="69"/>
                    <a:pt x="3" y="68"/>
                    <a:pt x="3" y="68"/>
                  </a:cubicBezTo>
                  <a:cubicBezTo>
                    <a:pt x="3" y="67"/>
                    <a:pt x="2" y="67"/>
                    <a:pt x="2" y="66"/>
                  </a:cubicBezTo>
                  <a:cubicBezTo>
                    <a:pt x="2" y="65"/>
                    <a:pt x="1" y="64"/>
                    <a:pt x="1" y="62"/>
                  </a:cubicBezTo>
                  <a:cubicBezTo>
                    <a:pt x="0" y="60"/>
                    <a:pt x="0" y="57"/>
                    <a:pt x="0" y="55"/>
                  </a:cubicBezTo>
                  <a:cubicBezTo>
                    <a:pt x="0" y="52"/>
                    <a:pt x="0" y="50"/>
                    <a:pt x="1" y="47"/>
                  </a:cubicBezTo>
                  <a:cubicBezTo>
                    <a:pt x="2" y="42"/>
                    <a:pt x="5" y="37"/>
                    <a:pt x="9" y="33"/>
                  </a:cubicBezTo>
                  <a:cubicBezTo>
                    <a:pt x="9" y="34"/>
                    <a:pt x="9" y="34"/>
                    <a:pt x="10" y="34"/>
                  </a:cubicBezTo>
                  <a:cubicBezTo>
                    <a:pt x="6" y="37"/>
                    <a:pt x="3" y="42"/>
                    <a:pt x="2" y="47"/>
                  </a:cubicBezTo>
                  <a:cubicBezTo>
                    <a:pt x="1" y="50"/>
                    <a:pt x="1" y="52"/>
                    <a:pt x="1" y="55"/>
                  </a:cubicBezTo>
                  <a:cubicBezTo>
                    <a:pt x="1" y="57"/>
                    <a:pt x="1" y="60"/>
                    <a:pt x="2" y="62"/>
                  </a:cubicBezTo>
                  <a:cubicBezTo>
                    <a:pt x="2" y="64"/>
                    <a:pt x="3" y="65"/>
                    <a:pt x="3" y="66"/>
                  </a:cubicBezTo>
                  <a:cubicBezTo>
                    <a:pt x="3" y="67"/>
                    <a:pt x="4" y="67"/>
                    <a:pt x="4" y="68"/>
                  </a:cubicBezTo>
                  <a:cubicBezTo>
                    <a:pt x="4" y="68"/>
                    <a:pt x="4" y="68"/>
                    <a:pt x="4" y="69"/>
                  </a:cubicBezTo>
                  <a:cubicBezTo>
                    <a:pt x="5" y="69"/>
                    <a:pt x="5" y="69"/>
                    <a:pt x="5" y="69"/>
                  </a:cubicBezTo>
                  <a:cubicBezTo>
                    <a:pt x="5" y="69"/>
                    <a:pt x="5" y="69"/>
                    <a:pt x="5" y="69"/>
                  </a:cubicBezTo>
                  <a:cubicBezTo>
                    <a:pt x="5" y="69"/>
                    <a:pt x="5" y="69"/>
                    <a:pt x="5" y="69"/>
                  </a:cubicBezTo>
                  <a:cubicBezTo>
                    <a:pt x="5" y="69"/>
                    <a:pt x="5" y="69"/>
                    <a:pt x="5" y="69"/>
                  </a:cubicBezTo>
                  <a:cubicBezTo>
                    <a:pt x="6" y="72"/>
                    <a:pt x="8" y="74"/>
                    <a:pt x="10" y="76"/>
                  </a:cubicBezTo>
                  <a:cubicBezTo>
                    <a:pt x="13" y="79"/>
                    <a:pt x="18" y="81"/>
                    <a:pt x="23" y="82"/>
                  </a:cubicBezTo>
                  <a:cubicBezTo>
                    <a:pt x="28" y="83"/>
                    <a:pt x="33" y="83"/>
                    <a:pt x="38" y="81"/>
                  </a:cubicBezTo>
                  <a:cubicBezTo>
                    <a:pt x="40" y="81"/>
                    <a:pt x="41" y="81"/>
                    <a:pt x="42" y="80"/>
                  </a:cubicBezTo>
                  <a:cubicBezTo>
                    <a:pt x="43" y="79"/>
                    <a:pt x="44" y="79"/>
                    <a:pt x="45" y="79"/>
                  </a:cubicBezTo>
                  <a:cubicBezTo>
                    <a:pt x="50" y="76"/>
                    <a:pt x="50" y="76"/>
                    <a:pt x="50" y="76"/>
                  </a:cubicBezTo>
                  <a:cubicBezTo>
                    <a:pt x="58" y="72"/>
                    <a:pt x="65" y="68"/>
                    <a:pt x="73" y="64"/>
                  </a:cubicBezTo>
                  <a:cubicBezTo>
                    <a:pt x="73" y="66"/>
                    <a:pt x="73" y="66"/>
                    <a:pt x="73" y="66"/>
                  </a:cubicBezTo>
                  <a:cubicBezTo>
                    <a:pt x="90" y="58"/>
                    <a:pt x="90" y="58"/>
                    <a:pt x="90" y="58"/>
                  </a:cubicBezTo>
                  <a:cubicBezTo>
                    <a:pt x="94" y="56"/>
                    <a:pt x="94" y="56"/>
                    <a:pt x="94" y="56"/>
                  </a:cubicBezTo>
                  <a:cubicBezTo>
                    <a:pt x="95" y="55"/>
                    <a:pt x="96" y="55"/>
                    <a:pt x="98" y="53"/>
                  </a:cubicBezTo>
                  <a:cubicBezTo>
                    <a:pt x="102" y="51"/>
                    <a:pt x="105" y="48"/>
                    <a:pt x="107" y="44"/>
                  </a:cubicBezTo>
                  <a:cubicBezTo>
                    <a:pt x="109" y="41"/>
                    <a:pt x="110" y="38"/>
                    <a:pt x="110" y="35"/>
                  </a:cubicBezTo>
                  <a:cubicBezTo>
                    <a:pt x="111" y="33"/>
                    <a:pt x="110" y="30"/>
                    <a:pt x="110" y="28"/>
                  </a:cubicBezTo>
                  <a:cubicBezTo>
                    <a:pt x="110" y="33"/>
                    <a:pt x="109" y="39"/>
                    <a:pt x="105" y="4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8" name="Freeform 23"/>
            <p:cNvSpPr/>
            <p:nvPr/>
          </p:nvSpPr>
          <p:spPr bwMode="auto">
            <a:xfrm>
              <a:off x="7693026" y="2405063"/>
              <a:ext cx="476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9" name="Freeform 24"/>
            <p:cNvSpPr/>
            <p:nvPr/>
          </p:nvSpPr>
          <p:spPr bwMode="auto">
            <a:xfrm>
              <a:off x="7697788" y="2397126"/>
              <a:ext cx="11113" cy="7938"/>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1" y="2"/>
                    <a:pt x="2" y="1"/>
                    <a:pt x="3" y="0"/>
                  </a:cubicBezTo>
                  <a:cubicBezTo>
                    <a:pt x="2" y="1"/>
                    <a:pt x="1" y="2"/>
                    <a:pt x="0" y="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0" name="Freeform 25"/>
            <p:cNvSpPr/>
            <p:nvPr/>
          </p:nvSpPr>
          <p:spPr bwMode="auto">
            <a:xfrm>
              <a:off x="7316788" y="2201863"/>
              <a:ext cx="444500" cy="258763"/>
            </a:xfrm>
            <a:custGeom>
              <a:avLst/>
              <a:gdLst>
                <a:gd name="T0" fmla="*/ 95 w 118"/>
                <a:gd name="T1" fmla="*/ 0 h 69"/>
                <a:gd name="T2" fmla="*/ 111 w 118"/>
                <a:gd name="T3" fmla="*/ 43 h 69"/>
                <a:gd name="T4" fmla="*/ 95 w 118"/>
                <a:gd name="T5" fmla="*/ 53 h 69"/>
                <a:gd name="T6" fmla="*/ 83 w 118"/>
                <a:gd name="T7" fmla="*/ 56 h 69"/>
                <a:gd name="T8" fmla="*/ 90 w 118"/>
                <a:gd name="T9" fmla="*/ 54 h 69"/>
                <a:gd name="T10" fmla="*/ 96 w 118"/>
                <a:gd name="T11" fmla="*/ 53 h 69"/>
                <a:gd name="T12" fmla="*/ 113 w 118"/>
                <a:gd name="T13" fmla="*/ 39 h 69"/>
                <a:gd name="T14" fmla="*/ 95 w 118"/>
                <a:gd name="T15" fmla="*/ 1 h 69"/>
                <a:gd name="T16" fmla="*/ 82 w 118"/>
                <a:gd name="T17" fmla="*/ 4 h 69"/>
                <a:gd name="T18" fmla="*/ 93 w 118"/>
                <a:gd name="T19" fmla="*/ 7 h 69"/>
                <a:gd name="T20" fmla="*/ 106 w 118"/>
                <a:gd name="T21" fmla="*/ 23 h 69"/>
                <a:gd name="T22" fmla="*/ 98 w 118"/>
                <a:gd name="T23" fmla="*/ 44 h 69"/>
                <a:gd name="T24" fmla="*/ 79 w 118"/>
                <a:gd name="T25" fmla="*/ 48 h 69"/>
                <a:gd name="T26" fmla="*/ 92 w 118"/>
                <a:gd name="T27" fmla="*/ 45 h 69"/>
                <a:gd name="T28" fmla="*/ 102 w 118"/>
                <a:gd name="T29" fmla="*/ 41 h 69"/>
                <a:gd name="T30" fmla="*/ 94 w 118"/>
                <a:gd name="T31" fmla="*/ 10 h 69"/>
                <a:gd name="T32" fmla="*/ 102 w 118"/>
                <a:gd name="T33" fmla="*/ 19 h 69"/>
                <a:gd name="T34" fmla="*/ 97 w 118"/>
                <a:gd name="T35" fmla="*/ 42 h 69"/>
                <a:gd name="T36" fmla="*/ 79 w 118"/>
                <a:gd name="T37" fmla="*/ 46 h 69"/>
                <a:gd name="T38" fmla="*/ 30 w 118"/>
                <a:gd name="T39" fmla="*/ 55 h 69"/>
                <a:gd name="T40" fmla="*/ 28 w 118"/>
                <a:gd name="T41" fmla="*/ 55 h 69"/>
                <a:gd name="T42" fmla="*/ 25 w 118"/>
                <a:gd name="T43" fmla="*/ 54 h 69"/>
                <a:gd name="T44" fmla="*/ 16 w 118"/>
                <a:gd name="T45" fmla="*/ 36 h 69"/>
                <a:gd name="T46" fmla="*/ 25 w 118"/>
                <a:gd name="T47" fmla="*/ 25 h 69"/>
                <a:gd name="T48" fmla="*/ 31 w 118"/>
                <a:gd name="T49" fmla="*/ 24 h 69"/>
                <a:gd name="T50" fmla="*/ 66 w 118"/>
                <a:gd name="T51" fmla="*/ 9 h 69"/>
                <a:gd name="T52" fmla="*/ 49 w 118"/>
                <a:gd name="T53" fmla="*/ 6 h 69"/>
                <a:gd name="T54" fmla="*/ 25 w 118"/>
                <a:gd name="T55" fmla="*/ 11 h 69"/>
                <a:gd name="T56" fmla="*/ 9 w 118"/>
                <a:gd name="T57" fmla="*/ 19 h 69"/>
                <a:gd name="T58" fmla="*/ 2 w 118"/>
                <a:gd name="T59" fmla="*/ 31 h 69"/>
                <a:gd name="T60" fmla="*/ 25 w 118"/>
                <a:gd name="T61" fmla="*/ 69 h 69"/>
                <a:gd name="T62" fmla="*/ 27 w 118"/>
                <a:gd name="T63" fmla="*/ 69 h 69"/>
                <a:gd name="T64" fmla="*/ 37 w 118"/>
                <a:gd name="T65" fmla="*/ 69 h 69"/>
                <a:gd name="T66" fmla="*/ 84 w 118"/>
                <a:gd name="T67" fmla="*/ 58 h 69"/>
                <a:gd name="T68" fmla="*/ 99 w 118"/>
                <a:gd name="T69" fmla="*/ 55 h 69"/>
                <a:gd name="T70" fmla="*/ 94 w 118"/>
                <a:gd name="T71" fmla="*/ 56 h 69"/>
                <a:gd name="T72" fmla="*/ 55 w 118"/>
                <a:gd name="T73" fmla="*/ 64 h 69"/>
                <a:gd name="T74" fmla="*/ 29 w 118"/>
                <a:gd name="T75" fmla="*/ 69 h 69"/>
                <a:gd name="T76" fmla="*/ 27 w 118"/>
                <a:gd name="T77" fmla="*/ 69 h 69"/>
                <a:gd name="T78" fmla="*/ 14 w 118"/>
                <a:gd name="T79" fmla="*/ 65 h 69"/>
                <a:gd name="T80" fmla="*/ 15 w 118"/>
                <a:gd name="T81" fmla="*/ 64 h 69"/>
                <a:gd name="T82" fmla="*/ 27 w 118"/>
                <a:gd name="T83" fmla="*/ 67 h 69"/>
                <a:gd name="T84" fmla="*/ 29 w 118"/>
                <a:gd name="T85" fmla="*/ 68 h 69"/>
                <a:gd name="T86" fmla="*/ 55 w 118"/>
                <a:gd name="T87" fmla="*/ 63 h 69"/>
                <a:gd name="T88" fmla="*/ 95 w 118"/>
                <a:gd name="T89" fmla="*/ 55 h 69"/>
                <a:gd name="T90" fmla="*/ 105 w 118"/>
                <a:gd name="T91" fmla="*/ 50 h 69"/>
                <a:gd name="T92" fmla="*/ 118 w 118"/>
                <a:gd name="T93" fmla="*/ 3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8" h="69">
                  <a:moveTo>
                    <a:pt x="110" y="9"/>
                  </a:moveTo>
                  <a:cubicBezTo>
                    <a:pt x="108" y="6"/>
                    <a:pt x="106" y="4"/>
                    <a:pt x="103" y="3"/>
                  </a:cubicBezTo>
                  <a:cubicBezTo>
                    <a:pt x="101" y="1"/>
                    <a:pt x="98" y="0"/>
                    <a:pt x="95" y="0"/>
                  </a:cubicBezTo>
                  <a:cubicBezTo>
                    <a:pt x="101" y="2"/>
                    <a:pt x="106" y="6"/>
                    <a:pt x="109" y="10"/>
                  </a:cubicBezTo>
                  <a:cubicBezTo>
                    <a:pt x="113" y="15"/>
                    <a:pt x="115" y="20"/>
                    <a:pt x="115" y="26"/>
                  </a:cubicBezTo>
                  <a:cubicBezTo>
                    <a:pt x="116" y="32"/>
                    <a:pt x="115" y="38"/>
                    <a:pt x="111" y="43"/>
                  </a:cubicBezTo>
                  <a:cubicBezTo>
                    <a:pt x="110" y="45"/>
                    <a:pt x="108" y="47"/>
                    <a:pt x="105" y="49"/>
                  </a:cubicBezTo>
                  <a:cubicBezTo>
                    <a:pt x="103" y="51"/>
                    <a:pt x="100" y="52"/>
                    <a:pt x="97" y="53"/>
                  </a:cubicBezTo>
                  <a:cubicBezTo>
                    <a:pt x="97" y="53"/>
                    <a:pt x="96" y="53"/>
                    <a:pt x="95" y="53"/>
                  </a:cubicBezTo>
                  <a:cubicBezTo>
                    <a:pt x="93" y="54"/>
                    <a:pt x="93" y="54"/>
                    <a:pt x="93" y="54"/>
                  </a:cubicBezTo>
                  <a:cubicBezTo>
                    <a:pt x="90" y="54"/>
                    <a:pt x="90" y="54"/>
                    <a:pt x="90" y="54"/>
                  </a:cubicBezTo>
                  <a:cubicBezTo>
                    <a:pt x="83" y="56"/>
                    <a:pt x="83" y="56"/>
                    <a:pt x="83" y="56"/>
                  </a:cubicBezTo>
                  <a:cubicBezTo>
                    <a:pt x="69" y="59"/>
                    <a:pt x="69" y="59"/>
                    <a:pt x="69" y="59"/>
                  </a:cubicBezTo>
                  <a:cubicBezTo>
                    <a:pt x="41" y="65"/>
                    <a:pt x="41" y="65"/>
                    <a:pt x="41" y="65"/>
                  </a:cubicBezTo>
                  <a:cubicBezTo>
                    <a:pt x="56" y="61"/>
                    <a:pt x="74" y="57"/>
                    <a:pt x="90" y="54"/>
                  </a:cubicBezTo>
                  <a:cubicBezTo>
                    <a:pt x="94" y="53"/>
                    <a:pt x="94" y="53"/>
                    <a:pt x="94" y="53"/>
                  </a:cubicBezTo>
                  <a:cubicBezTo>
                    <a:pt x="95" y="53"/>
                    <a:pt x="95" y="53"/>
                    <a:pt x="95" y="53"/>
                  </a:cubicBezTo>
                  <a:cubicBezTo>
                    <a:pt x="95" y="53"/>
                    <a:pt x="96" y="53"/>
                    <a:pt x="96" y="53"/>
                  </a:cubicBezTo>
                  <a:cubicBezTo>
                    <a:pt x="97" y="53"/>
                    <a:pt x="98" y="52"/>
                    <a:pt x="98" y="52"/>
                  </a:cubicBezTo>
                  <a:cubicBezTo>
                    <a:pt x="102" y="51"/>
                    <a:pt x="105" y="50"/>
                    <a:pt x="107" y="47"/>
                  </a:cubicBezTo>
                  <a:cubicBezTo>
                    <a:pt x="110" y="45"/>
                    <a:pt x="112" y="42"/>
                    <a:pt x="113" y="39"/>
                  </a:cubicBezTo>
                  <a:cubicBezTo>
                    <a:pt x="114" y="36"/>
                    <a:pt x="115" y="33"/>
                    <a:pt x="115" y="30"/>
                  </a:cubicBezTo>
                  <a:cubicBezTo>
                    <a:pt x="115" y="24"/>
                    <a:pt x="113" y="17"/>
                    <a:pt x="110" y="12"/>
                  </a:cubicBezTo>
                  <a:cubicBezTo>
                    <a:pt x="106" y="7"/>
                    <a:pt x="101" y="3"/>
                    <a:pt x="95" y="1"/>
                  </a:cubicBezTo>
                  <a:cubicBezTo>
                    <a:pt x="94" y="1"/>
                    <a:pt x="92" y="0"/>
                    <a:pt x="91" y="0"/>
                  </a:cubicBezTo>
                  <a:cubicBezTo>
                    <a:pt x="89" y="0"/>
                    <a:pt x="88" y="0"/>
                    <a:pt x="86" y="1"/>
                  </a:cubicBezTo>
                  <a:cubicBezTo>
                    <a:pt x="84" y="2"/>
                    <a:pt x="82" y="3"/>
                    <a:pt x="82" y="4"/>
                  </a:cubicBezTo>
                  <a:cubicBezTo>
                    <a:pt x="82" y="5"/>
                    <a:pt x="83" y="5"/>
                    <a:pt x="84" y="5"/>
                  </a:cubicBezTo>
                  <a:cubicBezTo>
                    <a:pt x="85" y="5"/>
                    <a:pt x="87" y="6"/>
                    <a:pt x="89" y="6"/>
                  </a:cubicBezTo>
                  <a:cubicBezTo>
                    <a:pt x="90" y="6"/>
                    <a:pt x="91" y="6"/>
                    <a:pt x="93" y="7"/>
                  </a:cubicBezTo>
                  <a:cubicBezTo>
                    <a:pt x="94" y="7"/>
                    <a:pt x="95" y="7"/>
                    <a:pt x="95" y="7"/>
                  </a:cubicBezTo>
                  <a:cubicBezTo>
                    <a:pt x="96" y="8"/>
                    <a:pt x="95" y="9"/>
                    <a:pt x="94" y="9"/>
                  </a:cubicBezTo>
                  <a:cubicBezTo>
                    <a:pt x="100" y="12"/>
                    <a:pt x="105" y="17"/>
                    <a:pt x="106" y="23"/>
                  </a:cubicBezTo>
                  <a:cubicBezTo>
                    <a:pt x="107" y="27"/>
                    <a:pt x="107" y="30"/>
                    <a:pt x="107" y="33"/>
                  </a:cubicBezTo>
                  <a:cubicBezTo>
                    <a:pt x="106" y="36"/>
                    <a:pt x="105" y="39"/>
                    <a:pt x="102" y="41"/>
                  </a:cubicBezTo>
                  <a:cubicBezTo>
                    <a:pt x="101" y="42"/>
                    <a:pt x="100" y="43"/>
                    <a:pt x="98" y="44"/>
                  </a:cubicBezTo>
                  <a:cubicBezTo>
                    <a:pt x="97" y="44"/>
                    <a:pt x="96" y="45"/>
                    <a:pt x="95" y="45"/>
                  </a:cubicBezTo>
                  <a:cubicBezTo>
                    <a:pt x="94" y="45"/>
                    <a:pt x="93" y="45"/>
                    <a:pt x="92" y="46"/>
                  </a:cubicBezTo>
                  <a:cubicBezTo>
                    <a:pt x="79" y="48"/>
                    <a:pt x="79" y="48"/>
                    <a:pt x="79" y="48"/>
                  </a:cubicBezTo>
                  <a:cubicBezTo>
                    <a:pt x="70" y="50"/>
                    <a:pt x="61" y="52"/>
                    <a:pt x="52" y="53"/>
                  </a:cubicBezTo>
                  <a:cubicBezTo>
                    <a:pt x="61" y="52"/>
                    <a:pt x="70" y="50"/>
                    <a:pt x="79" y="48"/>
                  </a:cubicBezTo>
                  <a:cubicBezTo>
                    <a:pt x="92" y="45"/>
                    <a:pt x="92" y="45"/>
                    <a:pt x="92" y="45"/>
                  </a:cubicBezTo>
                  <a:cubicBezTo>
                    <a:pt x="93" y="45"/>
                    <a:pt x="94" y="45"/>
                    <a:pt x="95" y="45"/>
                  </a:cubicBezTo>
                  <a:cubicBezTo>
                    <a:pt x="96" y="45"/>
                    <a:pt x="97" y="44"/>
                    <a:pt x="98" y="44"/>
                  </a:cubicBezTo>
                  <a:cubicBezTo>
                    <a:pt x="100" y="43"/>
                    <a:pt x="101" y="42"/>
                    <a:pt x="102" y="41"/>
                  </a:cubicBezTo>
                  <a:cubicBezTo>
                    <a:pt x="105" y="39"/>
                    <a:pt x="106" y="36"/>
                    <a:pt x="106" y="33"/>
                  </a:cubicBezTo>
                  <a:cubicBezTo>
                    <a:pt x="107" y="30"/>
                    <a:pt x="107" y="27"/>
                    <a:pt x="106" y="23"/>
                  </a:cubicBezTo>
                  <a:cubicBezTo>
                    <a:pt x="104" y="17"/>
                    <a:pt x="100" y="12"/>
                    <a:pt x="94" y="10"/>
                  </a:cubicBezTo>
                  <a:cubicBezTo>
                    <a:pt x="93" y="10"/>
                    <a:pt x="93" y="11"/>
                    <a:pt x="95" y="12"/>
                  </a:cubicBezTo>
                  <a:cubicBezTo>
                    <a:pt x="96" y="13"/>
                    <a:pt x="97" y="14"/>
                    <a:pt x="98" y="15"/>
                  </a:cubicBezTo>
                  <a:cubicBezTo>
                    <a:pt x="99" y="16"/>
                    <a:pt x="101" y="17"/>
                    <a:pt x="102" y="19"/>
                  </a:cubicBezTo>
                  <a:cubicBezTo>
                    <a:pt x="103" y="21"/>
                    <a:pt x="104" y="24"/>
                    <a:pt x="105" y="26"/>
                  </a:cubicBezTo>
                  <a:cubicBezTo>
                    <a:pt x="105" y="28"/>
                    <a:pt x="105" y="30"/>
                    <a:pt x="105" y="32"/>
                  </a:cubicBezTo>
                  <a:cubicBezTo>
                    <a:pt x="104" y="36"/>
                    <a:pt x="101" y="40"/>
                    <a:pt x="97" y="42"/>
                  </a:cubicBezTo>
                  <a:cubicBezTo>
                    <a:pt x="96" y="42"/>
                    <a:pt x="94" y="43"/>
                    <a:pt x="93" y="43"/>
                  </a:cubicBezTo>
                  <a:cubicBezTo>
                    <a:pt x="89" y="44"/>
                    <a:pt x="89" y="44"/>
                    <a:pt x="89" y="44"/>
                  </a:cubicBezTo>
                  <a:cubicBezTo>
                    <a:pt x="79" y="46"/>
                    <a:pt x="79" y="46"/>
                    <a:pt x="79" y="46"/>
                  </a:cubicBezTo>
                  <a:cubicBezTo>
                    <a:pt x="66" y="48"/>
                    <a:pt x="53" y="51"/>
                    <a:pt x="41" y="53"/>
                  </a:cubicBezTo>
                  <a:cubicBezTo>
                    <a:pt x="34" y="55"/>
                    <a:pt x="34" y="55"/>
                    <a:pt x="34" y="55"/>
                  </a:cubicBezTo>
                  <a:cubicBezTo>
                    <a:pt x="33" y="55"/>
                    <a:pt x="31" y="55"/>
                    <a:pt x="30" y="55"/>
                  </a:cubicBezTo>
                  <a:cubicBezTo>
                    <a:pt x="29" y="55"/>
                    <a:pt x="29" y="55"/>
                    <a:pt x="29" y="55"/>
                  </a:cubicBezTo>
                  <a:cubicBezTo>
                    <a:pt x="28" y="55"/>
                    <a:pt x="28" y="55"/>
                    <a:pt x="28" y="55"/>
                  </a:cubicBezTo>
                  <a:cubicBezTo>
                    <a:pt x="28" y="55"/>
                    <a:pt x="28" y="55"/>
                    <a:pt x="28" y="55"/>
                  </a:cubicBezTo>
                  <a:cubicBezTo>
                    <a:pt x="27" y="55"/>
                    <a:pt x="27" y="55"/>
                    <a:pt x="27" y="55"/>
                  </a:cubicBezTo>
                  <a:cubicBezTo>
                    <a:pt x="27" y="55"/>
                    <a:pt x="27" y="55"/>
                    <a:pt x="27" y="55"/>
                  </a:cubicBezTo>
                  <a:cubicBezTo>
                    <a:pt x="26" y="54"/>
                    <a:pt x="25" y="54"/>
                    <a:pt x="25" y="54"/>
                  </a:cubicBezTo>
                  <a:cubicBezTo>
                    <a:pt x="23" y="54"/>
                    <a:pt x="22" y="53"/>
                    <a:pt x="21" y="52"/>
                  </a:cubicBezTo>
                  <a:cubicBezTo>
                    <a:pt x="19" y="51"/>
                    <a:pt x="17" y="48"/>
                    <a:pt x="16" y="45"/>
                  </a:cubicBezTo>
                  <a:cubicBezTo>
                    <a:pt x="15" y="42"/>
                    <a:pt x="15" y="39"/>
                    <a:pt x="16" y="36"/>
                  </a:cubicBezTo>
                  <a:cubicBezTo>
                    <a:pt x="16" y="33"/>
                    <a:pt x="17" y="32"/>
                    <a:pt x="18" y="30"/>
                  </a:cubicBezTo>
                  <a:cubicBezTo>
                    <a:pt x="20" y="28"/>
                    <a:pt x="21" y="27"/>
                    <a:pt x="23" y="26"/>
                  </a:cubicBezTo>
                  <a:cubicBezTo>
                    <a:pt x="24" y="26"/>
                    <a:pt x="24" y="26"/>
                    <a:pt x="25" y="25"/>
                  </a:cubicBezTo>
                  <a:cubicBezTo>
                    <a:pt x="25" y="25"/>
                    <a:pt x="25" y="25"/>
                    <a:pt x="25" y="25"/>
                  </a:cubicBezTo>
                  <a:cubicBezTo>
                    <a:pt x="26" y="25"/>
                    <a:pt x="26" y="25"/>
                    <a:pt x="26" y="25"/>
                  </a:cubicBezTo>
                  <a:cubicBezTo>
                    <a:pt x="31" y="24"/>
                    <a:pt x="31" y="24"/>
                    <a:pt x="31" y="24"/>
                  </a:cubicBezTo>
                  <a:cubicBezTo>
                    <a:pt x="40" y="22"/>
                    <a:pt x="40" y="22"/>
                    <a:pt x="40" y="22"/>
                  </a:cubicBezTo>
                  <a:cubicBezTo>
                    <a:pt x="52" y="20"/>
                    <a:pt x="64" y="17"/>
                    <a:pt x="74" y="15"/>
                  </a:cubicBezTo>
                  <a:cubicBezTo>
                    <a:pt x="91" y="10"/>
                    <a:pt x="84" y="7"/>
                    <a:pt x="66" y="9"/>
                  </a:cubicBezTo>
                  <a:cubicBezTo>
                    <a:pt x="66" y="8"/>
                    <a:pt x="66" y="8"/>
                    <a:pt x="66" y="8"/>
                  </a:cubicBezTo>
                  <a:cubicBezTo>
                    <a:pt x="83" y="5"/>
                    <a:pt x="74" y="3"/>
                    <a:pt x="76" y="1"/>
                  </a:cubicBezTo>
                  <a:cubicBezTo>
                    <a:pt x="67" y="3"/>
                    <a:pt x="58" y="5"/>
                    <a:pt x="49" y="6"/>
                  </a:cubicBezTo>
                  <a:cubicBezTo>
                    <a:pt x="40" y="8"/>
                    <a:pt x="40" y="8"/>
                    <a:pt x="40" y="8"/>
                  </a:cubicBezTo>
                  <a:cubicBezTo>
                    <a:pt x="30" y="10"/>
                    <a:pt x="30" y="10"/>
                    <a:pt x="30" y="10"/>
                  </a:cubicBezTo>
                  <a:cubicBezTo>
                    <a:pt x="25" y="11"/>
                    <a:pt x="25" y="11"/>
                    <a:pt x="25" y="11"/>
                  </a:cubicBezTo>
                  <a:cubicBezTo>
                    <a:pt x="23" y="11"/>
                    <a:pt x="23" y="11"/>
                    <a:pt x="23" y="11"/>
                  </a:cubicBezTo>
                  <a:cubicBezTo>
                    <a:pt x="22" y="11"/>
                    <a:pt x="21" y="12"/>
                    <a:pt x="20" y="12"/>
                  </a:cubicBezTo>
                  <a:cubicBezTo>
                    <a:pt x="16" y="14"/>
                    <a:pt x="12" y="16"/>
                    <a:pt x="9" y="19"/>
                  </a:cubicBezTo>
                  <a:cubicBezTo>
                    <a:pt x="8" y="20"/>
                    <a:pt x="7" y="21"/>
                    <a:pt x="7" y="22"/>
                  </a:cubicBezTo>
                  <a:cubicBezTo>
                    <a:pt x="6" y="23"/>
                    <a:pt x="6" y="23"/>
                    <a:pt x="5" y="25"/>
                  </a:cubicBezTo>
                  <a:cubicBezTo>
                    <a:pt x="4" y="26"/>
                    <a:pt x="3" y="29"/>
                    <a:pt x="2" y="31"/>
                  </a:cubicBezTo>
                  <a:cubicBezTo>
                    <a:pt x="0" y="38"/>
                    <a:pt x="1" y="47"/>
                    <a:pt x="4" y="54"/>
                  </a:cubicBezTo>
                  <a:cubicBezTo>
                    <a:pt x="6" y="58"/>
                    <a:pt x="9" y="62"/>
                    <a:pt x="13" y="64"/>
                  </a:cubicBezTo>
                  <a:cubicBezTo>
                    <a:pt x="16" y="67"/>
                    <a:pt x="21" y="68"/>
                    <a:pt x="25" y="69"/>
                  </a:cubicBezTo>
                  <a:cubicBezTo>
                    <a:pt x="25" y="69"/>
                    <a:pt x="26" y="69"/>
                    <a:pt x="26" y="69"/>
                  </a:cubicBezTo>
                  <a:cubicBezTo>
                    <a:pt x="27" y="69"/>
                    <a:pt x="27" y="69"/>
                    <a:pt x="27" y="69"/>
                  </a:cubicBezTo>
                  <a:cubicBezTo>
                    <a:pt x="27" y="69"/>
                    <a:pt x="27" y="69"/>
                    <a:pt x="27" y="69"/>
                  </a:cubicBezTo>
                  <a:cubicBezTo>
                    <a:pt x="27" y="69"/>
                    <a:pt x="27" y="69"/>
                    <a:pt x="27" y="69"/>
                  </a:cubicBezTo>
                  <a:cubicBezTo>
                    <a:pt x="28" y="69"/>
                    <a:pt x="29" y="69"/>
                    <a:pt x="30" y="69"/>
                  </a:cubicBezTo>
                  <a:cubicBezTo>
                    <a:pt x="32" y="69"/>
                    <a:pt x="35" y="69"/>
                    <a:pt x="37" y="69"/>
                  </a:cubicBezTo>
                  <a:cubicBezTo>
                    <a:pt x="46" y="67"/>
                    <a:pt x="46" y="67"/>
                    <a:pt x="46" y="67"/>
                  </a:cubicBezTo>
                  <a:cubicBezTo>
                    <a:pt x="65" y="62"/>
                    <a:pt x="65" y="62"/>
                    <a:pt x="65" y="62"/>
                  </a:cubicBezTo>
                  <a:cubicBezTo>
                    <a:pt x="84" y="58"/>
                    <a:pt x="84" y="58"/>
                    <a:pt x="84" y="58"/>
                  </a:cubicBezTo>
                  <a:cubicBezTo>
                    <a:pt x="93" y="56"/>
                    <a:pt x="93" y="56"/>
                    <a:pt x="93" y="56"/>
                  </a:cubicBezTo>
                  <a:cubicBezTo>
                    <a:pt x="96" y="56"/>
                    <a:pt x="96" y="56"/>
                    <a:pt x="96" y="56"/>
                  </a:cubicBezTo>
                  <a:cubicBezTo>
                    <a:pt x="97" y="56"/>
                    <a:pt x="98" y="55"/>
                    <a:pt x="99" y="55"/>
                  </a:cubicBezTo>
                  <a:cubicBezTo>
                    <a:pt x="99" y="55"/>
                    <a:pt x="100" y="55"/>
                    <a:pt x="100" y="54"/>
                  </a:cubicBezTo>
                  <a:cubicBezTo>
                    <a:pt x="99" y="55"/>
                    <a:pt x="98" y="55"/>
                    <a:pt x="97" y="55"/>
                  </a:cubicBezTo>
                  <a:cubicBezTo>
                    <a:pt x="95" y="56"/>
                    <a:pt x="95" y="56"/>
                    <a:pt x="94" y="56"/>
                  </a:cubicBezTo>
                  <a:cubicBezTo>
                    <a:pt x="91" y="57"/>
                    <a:pt x="91" y="57"/>
                    <a:pt x="91" y="57"/>
                  </a:cubicBezTo>
                  <a:cubicBezTo>
                    <a:pt x="78" y="59"/>
                    <a:pt x="78" y="59"/>
                    <a:pt x="78" y="59"/>
                  </a:cubicBezTo>
                  <a:cubicBezTo>
                    <a:pt x="55" y="64"/>
                    <a:pt x="55" y="64"/>
                    <a:pt x="55" y="64"/>
                  </a:cubicBezTo>
                  <a:cubicBezTo>
                    <a:pt x="43" y="67"/>
                    <a:pt x="43" y="67"/>
                    <a:pt x="43" y="67"/>
                  </a:cubicBezTo>
                  <a:cubicBezTo>
                    <a:pt x="37" y="68"/>
                    <a:pt x="37" y="68"/>
                    <a:pt x="37" y="68"/>
                  </a:cubicBezTo>
                  <a:cubicBezTo>
                    <a:pt x="34" y="69"/>
                    <a:pt x="32" y="69"/>
                    <a:pt x="29" y="69"/>
                  </a:cubicBezTo>
                  <a:cubicBezTo>
                    <a:pt x="28" y="69"/>
                    <a:pt x="28" y="69"/>
                    <a:pt x="27" y="69"/>
                  </a:cubicBezTo>
                  <a:cubicBezTo>
                    <a:pt x="27" y="69"/>
                    <a:pt x="27" y="69"/>
                    <a:pt x="27" y="69"/>
                  </a:cubicBezTo>
                  <a:cubicBezTo>
                    <a:pt x="27" y="69"/>
                    <a:pt x="27" y="69"/>
                    <a:pt x="27" y="69"/>
                  </a:cubicBezTo>
                  <a:cubicBezTo>
                    <a:pt x="26" y="69"/>
                    <a:pt x="26" y="68"/>
                    <a:pt x="26" y="68"/>
                  </a:cubicBezTo>
                  <a:cubicBezTo>
                    <a:pt x="24" y="68"/>
                    <a:pt x="23" y="68"/>
                    <a:pt x="22" y="68"/>
                  </a:cubicBezTo>
                  <a:cubicBezTo>
                    <a:pt x="19" y="67"/>
                    <a:pt x="17" y="66"/>
                    <a:pt x="14" y="65"/>
                  </a:cubicBezTo>
                  <a:cubicBezTo>
                    <a:pt x="9" y="62"/>
                    <a:pt x="6" y="57"/>
                    <a:pt x="4" y="52"/>
                  </a:cubicBezTo>
                  <a:cubicBezTo>
                    <a:pt x="4" y="52"/>
                    <a:pt x="5" y="53"/>
                    <a:pt x="4" y="52"/>
                  </a:cubicBezTo>
                  <a:cubicBezTo>
                    <a:pt x="6" y="57"/>
                    <a:pt x="10" y="61"/>
                    <a:pt x="15" y="64"/>
                  </a:cubicBezTo>
                  <a:cubicBezTo>
                    <a:pt x="17" y="65"/>
                    <a:pt x="19" y="66"/>
                    <a:pt x="22" y="67"/>
                  </a:cubicBezTo>
                  <a:cubicBezTo>
                    <a:pt x="23" y="67"/>
                    <a:pt x="25" y="67"/>
                    <a:pt x="26" y="67"/>
                  </a:cubicBezTo>
                  <a:cubicBezTo>
                    <a:pt x="26" y="67"/>
                    <a:pt x="27" y="67"/>
                    <a:pt x="27" y="67"/>
                  </a:cubicBezTo>
                  <a:cubicBezTo>
                    <a:pt x="27" y="68"/>
                    <a:pt x="27" y="67"/>
                    <a:pt x="27" y="68"/>
                  </a:cubicBezTo>
                  <a:cubicBezTo>
                    <a:pt x="27" y="68"/>
                    <a:pt x="27" y="68"/>
                    <a:pt x="27" y="68"/>
                  </a:cubicBezTo>
                  <a:cubicBezTo>
                    <a:pt x="28" y="68"/>
                    <a:pt x="29" y="68"/>
                    <a:pt x="29" y="68"/>
                  </a:cubicBezTo>
                  <a:cubicBezTo>
                    <a:pt x="32" y="68"/>
                    <a:pt x="34" y="68"/>
                    <a:pt x="37" y="67"/>
                  </a:cubicBezTo>
                  <a:cubicBezTo>
                    <a:pt x="43" y="66"/>
                    <a:pt x="43" y="66"/>
                    <a:pt x="43" y="66"/>
                  </a:cubicBezTo>
                  <a:cubicBezTo>
                    <a:pt x="55" y="63"/>
                    <a:pt x="55" y="63"/>
                    <a:pt x="55" y="63"/>
                  </a:cubicBezTo>
                  <a:cubicBezTo>
                    <a:pt x="63" y="62"/>
                    <a:pt x="71" y="60"/>
                    <a:pt x="79" y="58"/>
                  </a:cubicBezTo>
                  <a:cubicBezTo>
                    <a:pt x="83" y="58"/>
                    <a:pt x="87" y="57"/>
                    <a:pt x="91" y="56"/>
                  </a:cubicBezTo>
                  <a:cubicBezTo>
                    <a:pt x="95" y="55"/>
                    <a:pt x="95" y="55"/>
                    <a:pt x="95" y="55"/>
                  </a:cubicBezTo>
                  <a:cubicBezTo>
                    <a:pt x="96" y="55"/>
                    <a:pt x="96" y="55"/>
                    <a:pt x="96" y="55"/>
                  </a:cubicBezTo>
                  <a:cubicBezTo>
                    <a:pt x="97" y="54"/>
                    <a:pt x="97" y="54"/>
                    <a:pt x="98" y="54"/>
                  </a:cubicBezTo>
                  <a:cubicBezTo>
                    <a:pt x="101" y="53"/>
                    <a:pt x="103" y="52"/>
                    <a:pt x="105" y="50"/>
                  </a:cubicBezTo>
                  <a:cubicBezTo>
                    <a:pt x="106" y="51"/>
                    <a:pt x="106" y="51"/>
                    <a:pt x="106" y="51"/>
                  </a:cubicBezTo>
                  <a:cubicBezTo>
                    <a:pt x="109" y="49"/>
                    <a:pt x="112" y="46"/>
                    <a:pt x="114" y="42"/>
                  </a:cubicBezTo>
                  <a:cubicBezTo>
                    <a:pt x="116" y="39"/>
                    <a:pt x="117" y="35"/>
                    <a:pt x="118" y="31"/>
                  </a:cubicBezTo>
                  <a:cubicBezTo>
                    <a:pt x="118" y="23"/>
                    <a:pt x="115" y="15"/>
                    <a:pt x="110"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1" name="Freeform 26"/>
            <p:cNvSpPr/>
            <p:nvPr/>
          </p:nvSpPr>
          <p:spPr bwMode="auto">
            <a:xfrm>
              <a:off x="4427538" y="2193926"/>
              <a:ext cx="431800" cy="266700"/>
            </a:xfrm>
            <a:custGeom>
              <a:avLst/>
              <a:gdLst>
                <a:gd name="T0" fmla="*/ 26 w 115"/>
                <a:gd name="T1" fmla="*/ 58 h 71"/>
                <a:gd name="T2" fmla="*/ 20 w 115"/>
                <a:gd name="T3" fmla="*/ 56 h 71"/>
                <a:gd name="T4" fmla="*/ 1 w 115"/>
                <a:gd name="T5" fmla="*/ 25 h 71"/>
                <a:gd name="T6" fmla="*/ 13 w 115"/>
                <a:gd name="T7" fmla="*/ 5 h 71"/>
                <a:gd name="T8" fmla="*/ 13 w 115"/>
                <a:gd name="T9" fmla="*/ 6 h 71"/>
                <a:gd name="T10" fmla="*/ 2 w 115"/>
                <a:gd name="T11" fmla="*/ 26 h 71"/>
                <a:gd name="T12" fmla="*/ 21 w 115"/>
                <a:gd name="T13" fmla="*/ 56 h 71"/>
                <a:gd name="T14" fmla="*/ 24 w 115"/>
                <a:gd name="T15" fmla="*/ 57 h 71"/>
                <a:gd name="T16" fmla="*/ 58 w 115"/>
                <a:gd name="T17" fmla="*/ 64 h 71"/>
                <a:gd name="T18" fmla="*/ 80 w 115"/>
                <a:gd name="T19" fmla="*/ 70 h 71"/>
                <a:gd name="T20" fmla="*/ 97 w 115"/>
                <a:gd name="T21" fmla="*/ 70 h 71"/>
                <a:gd name="T22" fmla="*/ 96 w 115"/>
                <a:gd name="T23" fmla="*/ 68 h 71"/>
                <a:gd name="T24" fmla="*/ 81 w 115"/>
                <a:gd name="T25" fmla="*/ 68 h 71"/>
                <a:gd name="T26" fmla="*/ 23 w 115"/>
                <a:gd name="T27" fmla="*/ 55 h 71"/>
                <a:gd name="T28" fmla="*/ 19 w 115"/>
                <a:gd name="T29" fmla="*/ 54 h 71"/>
                <a:gd name="T30" fmla="*/ 4 w 115"/>
                <a:gd name="T31" fmla="*/ 31 h 71"/>
                <a:gd name="T32" fmla="*/ 21 w 115"/>
                <a:gd name="T33" fmla="*/ 54 h 71"/>
                <a:gd name="T34" fmla="*/ 32 w 115"/>
                <a:gd name="T35" fmla="*/ 57 h 71"/>
                <a:gd name="T36" fmla="*/ 80 w 115"/>
                <a:gd name="T37" fmla="*/ 68 h 71"/>
                <a:gd name="T38" fmla="*/ 109 w 115"/>
                <a:gd name="T39" fmla="*/ 57 h 71"/>
                <a:gd name="T40" fmla="*/ 111 w 115"/>
                <a:gd name="T41" fmla="*/ 44 h 71"/>
                <a:gd name="T42" fmla="*/ 105 w 115"/>
                <a:gd name="T43" fmla="*/ 53 h 71"/>
                <a:gd name="T44" fmla="*/ 94 w 115"/>
                <a:gd name="T45" fmla="*/ 60 h 71"/>
                <a:gd name="T46" fmla="*/ 80 w 115"/>
                <a:gd name="T47" fmla="*/ 59 h 71"/>
                <a:gd name="T48" fmla="*/ 37 w 115"/>
                <a:gd name="T49" fmla="*/ 50 h 71"/>
                <a:gd name="T50" fmla="*/ 25 w 115"/>
                <a:gd name="T51" fmla="*/ 47 h 71"/>
                <a:gd name="T52" fmla="*/ 24 w 115"/>
                <a:gd name="T53" fmla="*/ 46 h 71"/>
                <a:gd name="T54" fmla="*/ 74 w 115"/>
                <a:gd name="T55" fmla="*/ 58 h 71"/>
                <a:gd name="T56" fmla="*/ 85 w 115"/>
                <a:gd name="T57" fmla="*/ 60 h 71"/>
                <a:gd name="T58" fmla="*/ 99 w 115"/>
                <a:gd name="T59" fmla="*/ 54 h 71"/>
                <a:gd name="T60" fmla="*/ 76 w 115"/>
                <a:gd name="T61" fmla="*/ 56 h 71"/>
                <a:gd name="T62" fmla="*/ 26 w 115"/>
                <a:gd name="T63" fmla="*/ 45 h 71"/>
                <a:gd name="T64" fmla="*/ 24 w 115"/>
                <a:gd name="T65" fmla="*/ 44 h 71"/>
                <a:gd name="T66" fmla="*/ 15 w 115"/>
                <a:gd name="T67" fmla="*/ 27 h 71"/>
                <a:gd name="T68" fmla="*/ 21 w 115"/>
                <a:gd name="T69" fmla="*/ 16 h 71"/>
                <a:gd name="T70" fmla="*/ 33 w 115"/>
                <a:gd name="T71" fmla="*/ 14 h 71"/>
                <a:gd name="T72" fmla="*/ 42 w 115"/>
                <a:gd name="T73" fmla="*/ 16 h 71"/>
                <a:gd name="T74" fmla="*/ 93 w 115"/>
                <a:gd name="T75" fmla="*/ 27 h 71"/>
                <a:gd name="T76" fmla="*/ 104 w 115"/>
                <a:gd name="T77" fmla="*/ 42 h 71"/>
                <a:gd name="T78" fmla="*/ 106 w 115"/>
                <a:gd name="T79" fmla="*/ 44 h 71"/>
                <a:gd name="T80" fmla="*/ 107 w 115"/>
                <a:gd name="T81" fmla="*/ 27 h 71"/>
                <a:gd name="T82" fmla="*/ 112 w 115"/>
                <a:gd name="T83" fmla="*/ 39 h 71"/>
                <a:gd name="T84" fmla="*/ 109 w 115"/>
                <a:gd name="T85" fmla="*/ 22 h 71"/>
                <a:gd name="T86" fmla="*/ 96 w 115"/>
                <a:gd name="T87" fmla="*/ 14 h 71"/>
                <a:gd name="T88" fmla="*/ 47 w 115"/>
                <a:gd name="T89" fmla="*/ 3 h 71"/>
                <a:gd name="T90" fmla="*/ 34 w 115"/>
                <a:gd name="T91" fmla="*/ 0 h 71"/>
                <a:gd name="T92" fmla="*/ 14 w 115"/>
                <a:gd name="T93" fmla="*/ 4 h 71"/>
                <a:gd name="T94" fmla="*/ 1 w 115"/>
                <a:gd name="T95" fmla="*/ 25 h 71"/>
                <a:gd name="T96" fmla="*/ 17 w 115"/>
                <a:gd name="T97" fmla="*/ 56 h 71"/>
                <a:gd name="T98" fmla="*/ 23 w 115"/>
                <a:gd name="T99" fmla="*/ 58 h 71"/>
                <a:gd name="T100" fmla="*/ 56 w 115"/>
                <a:gd name="T101"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5" h="71">
                  <a:moveTo>
                    <a:pt x="56" y="65"/>
                  </a:moveTo>
                  <a:cubicBezTo>
                    <a:pt x="32" y="59"/>
                    <a:pt x="32" y="59"/>
                    <a:pt x="32" y="59"/>
                  </a:cubicBezTo>
                  <a:cubicBezTo>
                    <a:pt x="26" y="58"/>
                    <a:pt x="26" y="58"/>
                    <a:pt x="26" y="58"/>
                  </a:cubicBezTo>
                  <a:cubicBezTo>
                    <a:pt x="23" y="57"/>
                    <a:pt x="23" y="57"/>
                    <a:pt x="23" y="57"/>
                  </a:cubicBezTo>
                  <a:cubicBezTo>
                    <a:pt x="22" y="57"/>
                    <a:pt x="22" y="57"/>
                    <a:pt x="22" y="57"/>
                  </a:cubicBezTo>
                  <a:cubicBezTo>
                    <a:pt x="21" y="57"/>
                    <a:pt x="20" y="57"/>
                    <a:pt x="20" y="56"/>
                  </a:cubicBezTo>
                  <a:cubicBezTo>
                    <a:pt x="14" y="55"/>
                    <a:pt x="10" y="51"/>
                    <a:pt x="7" y="47"/>
                  </a:cubicBezTo>
                  <a:cubicBezTo>
                    <a:pt x="4" y="43"/>
                    <a:pt x="2" y="38"/>
                    <a:pt x="1" y="33"/>
                  </a:cubicBezTo>
                  <a:cubicBezTo>
                    <a:pt x="1" y="30"/>
                    <a:pt x="1" y="28"/>
                    <a:pt x="1" y="25"/>
                  </a:cubicBezTo>
                  <a:cubicBezTo>
                    <a:pt x="1" y="24"/>
                    <a:pt x="1" y="23"/>
                    <a:pt x="2" y="22"/>
                  </a:cubicBezTo>
                  <a:cubicBezTo>
                    <a:pt x="2" y="20"/>
                    <a:pt x="2" y="19"/>
                    <a:pt x="3" y="18"/>
                  </a:cubicBezTo>
                  <a:cubicBezTo>
                    <a:pt x="5" y="13"/>
                    <a:pt x="9" y="8"/>
                    <a:pt x="13" y="5"/>
                  </a:cubicBezTo>
                  <a:cubicBezTo>
                    <a:pt x="17" y="2"/>
                    <a:pt x="22" y="1"/>
                    <a:pt x="28" y="0"/>
                  </a:cubicBezTo>
                  <a:cubicBezTo>
                    <a:pt x="27" y="0"/>
                    <a:pt x="26" y="1"/>
                    <a:pt x="28" y="1"/>
                  </a:cubicBezTo>
                  <a:cubicBezTo>
                    <a:pt x="23" y="1"/>
                    <a:pt x="18" y="3"/>
                    <a:pt x="13" y="6"/>
                  </a:cubicBezTo>
                  <a:cubicBezTo>
                    <a:pt x="9" y="9"/>
                    <a:pt x="6" y="13"/>
                    <a:pt x="4" y="18"/>
                  </a:cubicBezTo>
                  <a:cubicBezTo>
                    <a:pt x="3" y="19"/>
                    <a:pt x="3" y="21"/>
                    <a:pt x="3" y="22"/>
                  </a:cubicBezTo>
                  <a:cubicBezTo>
                    <a:pt x="2" y="23"/>
                    <a:pt x="2" y="24"/>
                    <a:pt x="2" y="26"/>
                  </a:cubicBezTo>
                  <a:cubicBezTo>
                    <a:pt x="2" y="28"/>
                    <a:pt x="2" y="31"/>
                    <a:pt x="2" y="33"/>
                  </a:cubicBezTo>
                  <a:cubicBezTo>
                    <a:pt x="3" y="38"/>
                    <a:pt x="5" y="43"/>
                    <a:pt x="8" y="47"/>
                  </a:cubicBezTo>
                  <a:cubicBezTo>
                    <a:pt x="11" y="51"/>
                    <a:pt x="15" y="55"/>
                    <a:pt x="21" y="56"/>
                  </a:cubicBezTo>
                  <a:cubicBezTo>
                    <a:pt x="22" y="56"/>
                    <a:pt x="22" y="56"/>
                    <a:pt x="22" y="56"/>
                  </a:cubicBezTo>
                  <a:cubicBezTo>
                    <a:pt x="23" y="57"/>
                    <a:pt x="23" y="57"/>
                    <a:pt x="23" y="57"/>
                  </a:cubicBezTo>
                  <a:cubicBezTo>
                    <a:pt x="24" y="57"/>
                    <a:pt x="24" y="57"/>
                    <a:pt x="24" y="57"/>
                  </a:cubicBezTo>
                  <a:cubicBezTo>
                    <a:pt x="27" y="58"/>
                    <a:pt x="27" y="58"/>
                    <a:pt x="27" y="58"/>
                  </a:cubicBezTo>
                  <a:cubicBezTo>
                    <a:pt x="33" y="59"/>
                    <a:pt x="33" y="59"/>
                    <a:pt x="33" y="59"/>
                  </a:cubicBezTo>
                  <a:cubicBezTo>
                    <a:pt x="41" y="61"/>
                    <a:pt x="49" y="62"/>
                    <a:pt x="58" y="64"/>
                  </a:cubicBezTo>
                  <a:cubicBezTo>
                    <a:pt x="58" y="65"/>
                    <a:pt x="58" y="65"/>
                    <a:pt x="58" y="65"/>
                  </a:cubicBezTo>
                  <a:cubicBezTo>
                    <a:pt x="75" y="69"/>
                    <a:pt x="75" y="69"/>
                    <a:pt x="75" y="69"/>
                  </a:cubicBezTo>
                  <a:cubicBezTo>
                    <a:pt x="80" y="70"/>
                    <a:pt x="80" y="70"/>
                    <a:pt x="80" y="70"/>
                  </a:cubicBezTo>
                  <a:cubicBezTo>
                    <a:pt x="80" y="70"/>
                    <a:pt x="81" y="71"/>
                    <a:pt x="82" y="71"/>
                  </a:cubicBezTo>
                  <a:cubicBezTo>
                    <a:pt x="83" y="71"/>
                    <a:pt x="84" y="71"/>
                    <a:pt x="85" y="71"/>
                  </a:cubicBezTo>
                  <a:cubicBezTo>
                    <a:pt x="89" y="71"/>
                    <a:pt x="93" y="71"/>
                    <a:pt x="97" y="70"/>
                  </a:cubicBezTo>
                  <a:cubicBezTo>
                    <a:pt x="101" y="68"/>
                    <a:pt x="103" y="66"/>
                    <a:pt x="105" y="64"/>
                  </a:cubicBezTo>
                  <a:cubicBezTo>
                    <a:pt x="107" y="62"/>
                    <a:pt x="109" y="60"/>
                    <a:pt x="110" y="58"/>
                  </a:cubicBezTo>
                  <a:cubicBezTo>
                    <a:pt x="106" y="63"/>
                    <a:pt x="102" y="66"/>
                    <a:pt x="96" y="68"/>
                  </a:cubicBezTo>
                  <a:cubicBezTo>
                    <a:pt x="93" y="69"/>
                    <a:pt x="90" y="69"/>
                    <a:pt x="87" y="69"/>
                  </a:cubicBezTo>
                  <a:cubicBezTo>
                    <a:pt x="86" y="69"/>
                    <a:pt x="84" y="69"/>
                    <a:pt x="83" y="69"/>
                  </a:cubicBezTo>
                  <a:cubicBezTo>
                    <a:pt x="82" y="69"/>
                    <a:pt x="82" y="68"/>
                    <a:pt x="81" y="68"/>
                  </a:cubicBezTo>
                  <a:cubicBezTo>
                    <a:pt x="79" y="68"/>
                    <a:pt x="79" y="68"/>
                    <a:pt x="79" y="68"/>
                  </a:cubicBezTo>
                  <a:cubicBezTo>
                    <a:pt x="70" y="66"/>
                    <a:pt x="61" y="63"/>
                    <a:pt x="51" y="61"/>
                  </a:cubicBezTo>
                  <a:cubicBezTo>
                    <a:pt x="23" y="55"/>
                    <a:pt x="23" y="55"/>
                    <a:pt x="23" y="55"/>
                  </a:cubicBezTo>
                  <a:cubicBezTo>
                    <a:pt x="23" y="55"/>
                    <a:pt x="23" y="55"/>
                    <a:pt x="23" y="55"/>
                  </a:cubicBezTo>
                  <a:cubicBezTo>
                    <a:pt x="22" y="55"/>
                    <a:pt x="22" y="55"/>
                    <a:pt x="22" y="55"/>
                  </a:cubicBezTo>
                  <a:cubicBezTo>
                    <a:pt x="21" y="54"/>
                    <a:pt x="20" y="54"/>
                    <a:pt x="19" y="54"/>
                  </a:cubicBezTo>
                  <a:cubicBezTo>
                    <a:pt x="18" y="53"/>
                    <a:pt x="17" y="53"/>
                    <a:pt x="16" y="52"/>
                  </a:cubicBezTo>
                  <a:cubicBezTo>
                    <a:pt x="13" y="50"/>
                    <a:pt x="11" y="48"/>
                    <a:pt x="9" y="46"/>
                  </a:cubicBezTo>
                  <a:cubicBezTo>
                    <a:pt x="6" y="42"/>
                    <a:pt x="4" y="36"/>
                    <a:pt x="4" y="31"/>
                  </a:cubicBezTo>
                  <a:cubicBezTo>
                    <a:pt x="4" y="35"/>
                    <a:pt x="5" y="40"/>
                    <a:pt x="8" y="44"/>
                  </a:cubicBezTo>
                  <a:cubicBezTo>
                    <a:pt x="11" y="48"/>
                    <a:pt x="15" y="52"/>
                    <a:pt x="20" y="54"/>
                  </a:cubicBezTo>
                  <a:cubicBezTo>
                    <a:pt x="20" y="54"/>
                    <a:pt x="21" y="54"/>
                    <a:pt x="21" y="54"/>
                  </a:cubicBezTo>
                  <a:cubicBezTo>
                    <a:pt x="22" y="54"/>
                    <a:pt x="23" y="54"/>
                    <a:pt x="23" y="55"/>
                  </a:cubicBezTo>
                  <a:cubicBezTo>
                    <a:pt x="26" y="55"/>
                    <a:pt x="26" y="55"/>
                    <a:pt x="26" y="55"/>
                  </a:cubicBezTo>
                  <a:cubicBezTo>
                    <a:pt x="32" y="57"/>
                    <a:pt x="32" y="57"/>
                    <a:pt x="32" y="57"/>
                  </a:cubicBezTo>
                  <a:cubicBezTo>
                    <a:pt x="37" y="58"/>
                    <a:pt x="41" y="58"/>
                    <a:pt x="44" y="59"/>
                  </a:cubicBezTo>
                  <a:cubicBezTo>
                    <a:pt x="55" y="62"/>
                    <a:pt x="66" y="64"/>
                    <a:pt x="76" y="67"/>
                  </a:cubicBezTo>
                  <a:cubicBezTo>
                    <a:pt x="80" y="68"/>
                    <a:pt x="80" y="68"/>
                    <a:pt x="80" y="68"/>
                  </a:cubicBezTo>
                  <a:cubicBezTo>
                    <a:pt x="81" y="68"/>
                    <a:pt x="83" y="68"/>
                    <a:pt x="84" y="68"/>
                  </a:cubicBezTo>
                  <a:cubicBezTo>
                    <a:pt x="87" y="69"/>
                    <a:pt x="91" y="69"/>
                    <a:pt x="94" y="68"/>
                  </a:cubicBezTo>
                  <a:cubicBezTo>
                    <a:pt x="100" y="66"/>
                    <a:pt x="105" y="62"/>
                    <a:pt x="109" y="57"/>
                  </a:cubicBezTo>
                  <a:cubicBezTo>
                    <a:pt x="110" y="56"/>
                    <a:pt x="111" y="55"/>
                    <a:pt x="111" y="54"/>
                  </a:cubicBezTo>
                  <a:cubicBezTo>
                    <a:pt x="112" y="52"/>
                    <a:pt x="112" y="51"/>
                    <a:pt x="112" y="49"/>
                  </a:cubicBezTo>
                  <a:cubicBezTo>
                    <a:pt x="112" y="47"/>
                    <a:pt x="112" y="45"/>
                    <a:pt x="111" y="44"/>
                  </a:cubicBezTo>
                  <a:cubicBezTo>
                    <a:pt x="110" y="44"/>
                    <a:pt x="110" y="45"/>
                    <a:pt x="109" y="46"/>
                  </a:cubicBezTo>
                  <a:cubicBezTo>
                    <a:pt x="109" y="46"/>
                    <a:pt x="108" y="48"/>
                    <a:pt x="107" y="50"/>
                  </a:cubicBezTo>
                  <a:cubicBezTo>
                    <a:pt x="106" y="51"/>
                    <a:pt x="105" y="52"/>
                    <a:pt x="105" y="53"/>
                  </a:cubicBezTo>
                  <a:cubicBezTo>
                    <a:pt x="104" y="55"/>
                    <a:pt x="103" y="55"/>
                    <a:pt x="103" y="55"/>
                  </a:cubicBezTo>
                  <a:cubicBezTo>
                    <a:pt x="102" y="56"/>
                    <a:pt x="102" y="55"/>
                    <a:pt x="102" y="54"/>
                  </a:cubicBezTo>
                  <a:cubicBezTo>
                    <a:pt x="100" y="57"/>
                    <a:pt x="97" y="58"/>
                    <a:pt x="94" y="60"/>
                  </a:cubicBezTo>
                  <a:cubicBezTo>
                    <a:pt x="91" y="61"/>
                    <a:pt x="88" y="61"/>
                    <a:pt x="85" y="60"/>
                  </a:cubicBezTo>
                  <a:cubicBezTo>
                    <a:pt x="84" y="60"/>
                    <a:pt x="83" y="60"/>
                    <a:pt x="82" y="60"/>
                  </a:cubicBezTo>
                  <a:cubicBezTo>
                    <a:pt x="80" y="59"/>
                    <a:pt x="80" y="59"/>
                    <a:pt x="80" y="59"/>
                  </a:cubicBezTo>
                  <a:cubicBezTo>
                    <a:pt x="74" y="58"/>
                    <a:pt x="74" y="58"/>
                    <a:pt x="74" y="58"/>
                  </a:cubicBezTo>
                  <a:cubicBezTo>
                    <a:pt x="63" y="56"/>
                    <a:pt x="63" y="56"/>
                    <a:pt x="63" y="56"/>
                  </a:cubicBezTo>
                  <a:cubicBezTo>
                    <a:pt x="54" y="54"/>
                    <a:pt x="46" y="52"/>
                    <a:pt x="37" y="50"/>
                  </a:cubicBezTo>
                  <a:cubicBezTo>
                    <a:pt x="30" y="48"/>
                    <a:pt x="30" y="48"/>
                    <a:pt x="30" y="48"/>
                  </a:cubicBezTo>
                  <a:cubicBezTo>
                    <a:pt x="27" y="47"/>
                    <a:pt x="27" y="47"/>
                    <a:pt x="27" y="47"/>
                  </a:cubicBezTo>
                  <a:cubicBezTo>
                    <a:pt x="25" y="47"/>
                    <a:pt x="25" y="47"/>
                    <a:pt x="25" y="47"/>
                  </a:cubicBezTo>
                  <a:cubicBezTo>
                    <a:pt x="25" y="47"/>
                    <a:pt x="24" y="47"/>
                    <a:pt x="24" y="46"/>
                  </a:cubicBezTo>
                  <a:cubicBezTo>
                    <a:pt x="20" y="45"/>
                    <a:pt x="18" y="43"/>
                    <a:pt x="16" y="40"/>
                  </a:cubicBezTo>
                  <a:cubicBezTo>
                    <a:pt x="18" y="43"/>
                    <a:pt x="21" y="45"/>
                    <a:pt x="24" y="46"/>
                  </a:cubicBezTo>
                  <a:cubicBezTo>
                    <a:pt x="37" y="49"/>
                    <a:pt x="37" y="49"/>
                    <a:pt x="37" y="49"/>
                  </a:cubicBezTo>
                  <a:cubicBezTo>
                    <a:pt x="63" y="56"/>
                    <a:pt x="63" y="56"/>
                    <a:pt x="63" y="56"/>
                  </a:cubicBezTo>
                  <a:cubicBezTo>
                    <a:pt x="74" y="58"/>
                    <a:pt x="74" y="58"/>
                    <a:pt x="74" y="58"/>
                  </a:cubicBezTo>
                  <a:cubicBezTo>
                    <a:pt x="80" y="59"/>
                    <a:pt x="80" y="59"/>
                    <a:pt x="80" y="59"/>
                  </a:cubicBezTo>
                  <a:cubicBezTo>
                    <a:pt x="82" y="60"/>
                    <a:pt x="82" y="60"/>
                    <a:pt x="82" y="60"/>
                  </a:cubicBezTo>
                  <a:cubicBezTo>
                    <a:pt x="83" y="60"/>
                    <a:pt x="84" y="60"/>
                    <a:pt x="85" y="60"/>
                  </a:cubicBezTo>
                  <a:cubicBezTo>
                    <a:pt x="88" y="61"/>
                    <a:pt x="91" y="60"/>
                    <a:pt x="94" y="59"/>
                  </a:cubicBezTo>
                  <a:cubicBezTo>
                    <a:pt x="97" y="58"/>
                    <a:pt x="99" y="56"/>
                    <a:pt x="101" y="53"/>
                  </a:cubicBezTo>
                  <a:cubicBezTo>
                    <a:pt x="101" y="53"/>
                    <a:pt x="101" y="52"/>
                    <a:pt x="99" y="54"/>
                  </a:cubicBezTo>
                  <a:cubicBezTo>
                    <a:pt x="97" y="55"/>
                    <a:pt x="94" y="57"/>
                    <a:pt x="90" y="58"/>
                  </a:cubicBezTo>
                  <a:cubicBezTo>
                    <a:pt x="88" y="58"/>
                    <a:pt x="85" y="58"/>
                    <a:pt x="83" y="58"/>
                  </a:cubicBezTo>
                  <a:cubicBezTo>
                    <a:pt x="81" y="57"/>
                    <a:pt x="78" y="57"/>
                    <a:pt x="76" y="56"/>
                  </a:cubicBezTo>
                  <a:cubicBezTo>
                    <a:pt x="64" y="53"/>
                    <a:pt x="51" y="50"/>
                    <a:pt x="38" y="47"/>
                  </a:cubicBezTo>
                  <a:cubicBezTo>
                    <a:pt x="29" y="45"/>
                    <a:pt x="29" y="45"/>
                    <a:pt x="29" y="45"/>
                  </a:cubicBezTo>
                  <a:cubicBezTo>
                    <a:pt x="26" y="45"/>
                    <a:pt x="26" y="45"/>
                    <a:pt x="26" y="45"/>
                  </a:cubicBezTo>
                  <a:cubicBezTo>
                    <a:pt x="25" y="44"/>
                    <a:pt x="25" y="44"/>
                    <a:pt x="25" y="44"/>
                  </a:cubicBezTo>
                  <a:cubicBezTo>
                    <a:pt x="25" y="44"/>
                    <a:pt x="25" y="44"/>
                    <a:pt x="25" y="44"/>
                  </a:cubicBezTo>
                  <a:cubicBezTo>
                    <a:pt x="24" y="44"/>
                    <a:pt x="24" y="44"/>
                    <a:pt x="24" y="44"/>
                  </a:cubicBezTo>
                  <a:cubicBezTo>
                    <a:pt x="23" y="44"/>
                    <a:pt x="22" y="43"/>
                    <a:pt x="21" y="43"/>
                  </a:cubicBezTo>
                  <a:cubicBezTo>
                    <a:pt x="18" y="41"/>
                    <a:pt x="16" y="37"/>
                    <a:pt x="15" y="32"/>
                  </a:cubicBezTo>
                  <a:cubicBezTo>
                    <a:pt x="15" y="30"/>
                    <a:pt x="15" y="29"/>
                    <a:pt x="15" y="27"/>
                  </a:cubicBezTo>
                  <a:cubicBezTo>
                    <a:pt x="15" y="26"/>
                    <a:pt x="15" y="25"/>
                    <a:pt x="15" y="25"/>
                  </a:cubicBezTo>
                  <a:cubicBezTo>
                    <a:pt x="15" y="24"/>
                    <a:pt x="16" y="23"/>
                    <a:pt x="16" y="23"/>
                  </a:cubicBezTo>
                  <a:cubicBezTo>
                    <a:pt x="17" y="20"/>
                    <a:pt x="19" y="18"/>
                    <a:pt x="21" y="16"/>
                  </a:cubicBezTo>
                  <a:cubicBezTo>
                    <a:pt x="24" y="15"/>
                    <a:pt x="27" y="14"/>
                    <a:pt x="30" y="14"/>
                  </a:cubicBezTo>
                  <a:cubicBezTo>
                    <a:pt x="31" y="14"/>
                    <a:pt x="32" y="14"/>
                    <a:pt x="33" y="14"/>
                  </a:cubicBezTo>
                  <a:cubicBezTo>
                    <a:pt x="33" y="14"/>
                    <a:pt x="33" y="14"/>
                    <a:pt x="33" y="14"/>
                  </a:cubicBezTo>
                  <a:cubicBezTo>
                    <a:pt x="34" y="14"/>
                    <a:pt x="34" y="14"/>
                    <a:pt x="34" y="14"/>
                  </a:cubicBezTo>
                  <a:cubicBezTo>
                    <a:pt x="36" y="15"/>
                    <a:pt x="36" y="15"/>
                    <a:pt x="36" y="15"/>
                  </a:cubicBezTo>
                  <a:cubicBezTo>
                    <a:pt x="42" y="16"/>
                    <a:pt x="42" y="16"/>
                    <a:pt x="42" y="16"/>
                  </a:cubicBezTo>
                  <a:cubicBezTo>
                    <a:pt x="55" y="19"/>
                    <a:pt x="67" y="22"/>
                    <a:pt x="79" y="24"/>
                  </a:cubicBezTo>
                  <a:cubicBezTo>
                    <a:pt x="89" y="26"/>
                    <a:pt x="89" y="26"/>
                    <a:pt x="89" y="26"/>
                  </a:cubicBezTo>
                  <a:cubicBezTo>
                    <a:pt x="93" y="27"/>
                    <a:pt x="93" y="27"/>
                    <a:pt x="93" y="27"/>
                  </a:cubicBezTo>
                  <a:cubicBezTo>
                    <a:pt x="94" y="28"/>
                    <a:pt x="95" y="28"/>
                    <a:pt x="96" y="28"/>
                  </a:cubicBezTo>
                  <a:cubicBezTo>
                    <a:pt x="99" y="30"/>
                    <a:pt x="101" y="32"/>
                    <a:pt x="102" y="36"/>
                  </a:cubicBezTo>
                  <a:cubicBezTo>
                    <a:pt x="103" y="39"/>
                    <a:pt x="104" y="41"/>
                    <a:pt x="104" y="42"/>
                  </a:cubicBezTo>
                  <a:cubicBezTo>
                    <a:pt x="104" y="43"/>
                    <a:pt x="104" y="43"/>
                    <a:pt x="104" y="43"/>
                  </a:cubicBezTo>
                  <a:cubicBezTo>
                    <a:pt x="105" y="43"/>
                    <a:pt x="105" y="44"/>
                    <a:pt x="105" y="44"/>
                  </a:cubicBezTo>
                  <a:cubicBezTo>
                    <a:pt x="105" y="44"/>
                    <a:pt x="105" y="44"/>
                    <a:pt x="106" y="44"/>
                  </a:cubicBezTo>
                  <a:cubicBezTo>
                    <a:pt x="107" y="43"/>
                    <a:pt x="108" y="41"/>
                    <a:pt x="108" y="38"/>
                  </a:cubicBezTo>
                  <a:cubicBezTo>
                    <a:pt x="109" y="36"/>
                    <a:pt x="109" y="32"/>
                    <a:pt x="106" y="28"/>
                  </a:cubicBezTo>
                  <a:cubicBezTo>
                    <a:pt x="107" y="27"/>
                    <a:pt x="107" y="27"/>
                    <a:pt x="107" y="27"/>
                  </a:cubicBezTo>
                  <a:cubicBezTo>
                    <a:pt x="109" y="29"/>
                    <a:pt x="110" y="31"/>
                    <a:pt x="110" y="32"/>
                  </a:cubicBezTo>
                  <a:cubicBezTo>
                    <a:pt x="111" y="34"/>
                    <a:pt x="111" y="35"/>
                    <a:pt x="111" y="36"/>
                  </a:cubicBezTo>
                  <a:cubicBezTo>
                    <a:pt x="112" y="38"/>
                    <a:pt x="112" y="39"/>
                    <a:pt x="112" y="39"/>
                  </a:cubicBezTo>
                  <a:cubicBezTo>
                    <a:pt x="113" y="39"/>
                    <a:pt x="114" y="37"/>
                    <a:pt x="115" y="38"/>
                  </a:cubicBezTo>
                  <a:cubicBezTo>
                    <a:pt x="115" y="35"/>
                    <a:pt x="115" y="33"/>
                    <a:pt x="114" y="30"/>
                  </a:cubicBezTo>
                  <a:cubicBezTo>
                    <a:pt x="113" y="27"/>
                    <a:pt x="111" y="24"/>
                    <a:pt x="109" y="22"/>
                  </a:cubicBezTo>
                  <a:cubicBezTo>
                    <a:pt x="107" y="20"/>
                    <a:pt x="105" y="18"/>
                    <a:pt x="102" y="16"/>
                  </a:cubicBezTo>
                  <a:cubicBezTo>
                    <a:pt x="101" y="16"/>
                    <a:pt x="99" y="15"/>
                    <a:pt x="98" y="14"/>
                  </a:cubicBezTo>
                  <a:cubicBezTo>
                    <a:pt x="97" y="14"/>
                    <a:pt x="97" y="14"/>
                    <a:pt x="96" y="14"/>
                  </a:cubicBezTo>
                  <a:cubicBezTo>
                    <a:pt x="94" y="13"/>
                    <a:pt x="94" y="13"/>
                    <a:pt x="94" y="13"/>
                  </a:cubicBezTo>
                  <a:cubicBezTo>
                    <a:pt x="85" y="11"/>
                    <a:pt x="85" y="11"/>
                    <a:pt x="85" y="11"/>
                  </a:cubicBezTo>
                  <a:cubicBezTo>
                    <a:pt x="47" y="3"/>
                    <a:pt x="47" y="3"/>
                    <a:pt x="47" y="3"/>
                  </a:cubicBezTo>
                  <a:cubicBezTo>
                    <a:pt x="37" y="0"/>
                    <a:pt x="37" y="0"/>
                    <a:pt x="37" y="0"/>
                  </a:cubicBezTo>
                  <a:cubicBezTo>
                    <a:pt x="36" y="0"/>
                    <a:pt x="36" y="0"/>
                    <a:pt x="36" y="0"/>
                  </a:cubicBezTo>
                  <a:cubicBezTo>
                    <a:pt x="36" y="0"/>
                    <a:pt x="35" y="0"/>
                    <a:pt x="34" y="0"/>
                  </a:cubicBezTo>
                  <a:cubicBezTo>
                    <a:pt x="33" y="0"/>
                    <a:pt x="32" y="0"/>
                    <a:pt x="31" y="0"/>
                  </a:cubicBezTo>
                  <a:cubicBezTo>
                    <a:pt x="29" y="0"/>
                    <a:pt x="27" y="0"/>
                    <a:pt x="25" y="0"/>
                  </a:cubicBezTo>
                  <a:cubicBezTo>
                    <a:pt x="21" y="1"/>
                    <a:pt x="17" y="2"/>
                    <a:pt x="14" y="4"/>
                  </a:cubicBezTo>
                  <a:cubicBezTo>
                    <a:pt x="10" y="6"/>
                    <a:pt x="7" y="9"/>
                    <a:pt x="5" y="13"/>
                  </a:cubicBezTo>
                  <a:cubicBezTo>
                    <a:pt x="4" y="15"/>
                    <a:pt x="3" y="17"/>
                    <a:pt x="2" y="19"/>
                  </a:cubicBezTo>
                  <a:cubicBezTo>
                    <a:pt x="1" y="21"/>
                    <a:pt x="1" y="23"/>
                    <a:pt x="1" y="25"/>
                  </a:cubicBezTo>
                  <a:cubicBezTo>
                    <a:pt x="0" y="29"/>
                    <a:pt x="1" y="33"/>
                    <a:pt x="2" y="37"/>
                  </a:cubicBezTo>
                  <a:cubicBezTo>
                    <a:pt x="3" y="41"/>
                    <a:pt x="4" y="45"/>
                    <a:pt x="7" y="48"/>
                  </a:cubicBezTo>
                  <a:cubicBezTo>
                    <a:pt x="10" y="51"/>
                    <a:pt x="13" y="54"/>
                    <a:pt x="17" y="56"/>
                  </a:cubicBezTo>
                  <a:cubicBezTo>
                    <a:pt x="18" y="56"/>
                    <a:pt x="19" y="57"/>
                    <a:pt x="20" y="57"/>
                  </a:cubicBezTo>
                  <a:cubicBezTo>
                    <a:pt x="21" y="57"/>
                    <a:pt x="21" y="57"/>
                    <a:pt x="22" y="57"/>
                  </a:cubicBezTo>
                  <a:cubicBezTo>
                    <a:pt x="23" y="58"/>
                    <a:pt x="23" y="58"/>
                    <a:pt x="23" y="58"/>
                  </a:cubicBezTo>
                  <a:cubicBezTo>
                    <a:pt x="28" y="59"/>
                    <a:pt x="28" y="59"/>
                    <a:pt x="28" y="59"/>
                  </a:cubicBezTo>
                  <a:cubicBezTo>
                    <a:pt x="37" y="61"/>
                    <a:pt x="37" y="61"/>
                    <a:pt x="37" y="61"/>
                  </a:cubicBezTo>
                  <a:lnTo>
                    <a:pt x="56" y="6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2" name="Freeform 27"/>
            <p:cNvSpPr/>
            <p:nvPr/>
          </p:nvSpPr>
          <p:spPr bwMode="auto">
            <a:xfrm>
              <a:off x="6843713" y="1300163"/>
              <a:ext cx="363538" cy="390525"/>
            </a:xfrm>
            <a:custGeom>
              <a:avLst/>
              <a:gdLst>
                <a:gd name="T0" fmla="*/ 86 w 97"/>
                <a:gd name="T1" fmla="*/ 48 h 104"/>
                <a:gd name="T2" fmla="*/ 56 w 97"/>
                <a:gd name="T3" fmla="*/ 83 h 104"/>
                <a:gd name="T4" fmla="*/ 48 w 97"/>
                <a:gd name="T5" fmla="*/ 93 h 104"/>
                <a:gd name="T6" fmla="*/ 31 w 97"/>
                <a:gd name="T7" fmla="*/ 101 h 104"/>
                <a:gd name="T8" fmla="*/ 43 w 97"/>
                <a:gd name="T9" fmla="*/ 97 h 104"/>
                <a:gd name="T10" fmla="*/ 49 w 97"/>
                <a:gd name="T11" fmla="*/ 92 h 104"/>
                <a:gd name="T12" fmla="*/ 82 w 97"/>
                <a:gd name="T13" fmla="*/ 52 h 104"/>
                <a:gd name="T14" fmla="*/ 86 w 97"/>
                <a:gd name="T15" fmla="*/ 47 h 104"/>
                <a:gd name="T16" fmla="*/ 93 w 97"/>
                <a:gd name="T17" fmla="*/ 20 h 104"/>
                <a:gd name="T18" fmla="*/ 83 w 97"/>
                <a:gd name="T19" fmla="*/ 11 h 104"/>
                <a:gd name="T20" fmla="*/ 87 w 97"/>
                <a:gd name="T21" fmla="*/ 21 h 104"/>
                <a:gd name="T22" fmla="*/ 80 w 97"/>
                <a:gd name="T23" fmla="*/ 42 h 104"/>
                <a:gd name="T24" fmla="*/ 44 w 97"/>
                <a:gd name="T25" fmla="*/ 85 h 104"/>
                <a:gd name="T26" fmla="*/ 40 w 97"/>
                <a:gd name="T27" fmla="*/ 89 h 104"/>
                <a:gd name="T28" fmla="*/ 41 w 97"/>
                <a:gd name="T29" fmla="*/ 88 h 104"/>
                <a:gd name="T30" fmla="*/ 44 w 97"/>
                <a:gd name="T31" fmla="*/ 85 h 104"/>
                <a:gd name="T32" fmla="*/ 80 w 97"/>
                <a:gd name="T33" fmla="*/ 42 h 104"/>
                <a:gd name="T34" fmla="*/ 83 w 97"/>
                <a:gd name="T35" fmla="*/ 30 h 104"/>
                <a:gd name="T36" fmla="*/ 78 w 97"/>
                <a:gd name="T37" fmla="*/ 41 h 104"/>
                <a:gd name="T38" fmla="*/ 47 w 97"/>
                <a:gd name="T39" fmla="*/ 77 h 104"/>
                <a:gd name="T40" fmla="*/ 38 w 97"/>
                <a:gd name="T41" fmla="*/ 87 h 104"/>
                <a:gd name="T42" fmla="*/ 20 w 97"/>
                <a:gd name="T43" fmla="*/ 87 h 104"/>
                <a:gd name="T44" fmla="*/ 19 w 97"/>
                <a:gd name="T45" fmla="*/ 86 h 104"/>
                <a:gd name="T46" fmla="*/ 18 w 97"/>
                <a:gd name="T47" fmla="*/ 85 h 104"/>
                <a:gd name="T48" fmla="*/ 15 w 97"/>
                <a:gd name="T49" fmla="*/ 74 h 104"/>
                <a:gd name="T50" fmla="*/ 20 w 97"/>
                <a:gd name="T51" fmla="*/ 62 h 104"/>
                <a:gd name="T52" fmla="*/ 50 w 97"/>
                <a:gd name="T53" fmla="*/ 24 h 104"/>
                <a:gd name="T54" fmla="*/ 56 w 97"/>
                <a:gd name="T55" fmla="*/ 17 h 104"/>
                <a:gd name="T56" fmla="*/ 60 w 97"/>
                <a:gd name="T57" fmla="*/ 14 h 104"/>
                <a:gd name="T58" fmla="*/ 79 w 97"/>
                <a:gd name="T59" fmla="*/ 16 h 104"/>
                <a:gd name="T60" fmla="*/ 66 w 97"/>
                <a:gd name="T61" fmla="*/ 6 h 104"/>
                <a:gd name="T62" fmla="*/ 79 w 97"/>
                <a:gd name="T63" fmla="*/ 7 h 104"/>
                <a:gd name="T64" fmla="*/ 55 w 97"/>
                <a:gd name="T65" fmla="*/ 1 h 104"/>
                <a:gd name="T66" fmla="*/ 43 w 97"/>
                <a:gd name="T67" fmla="*/ 10 h 104"/>
                <a:gd name="T68" fmla="*/ 10 w 97"/>
                <a:gd name="T69" fmla="*/ 52 h 104"/>
                <a:gd name="T70" fmla="*/ 7 w 97"/>
                <a:gd name="T71" fmla="*/ 56 h 104"/>
                <a:gd name="T72" fmla="*/ 2 w 97"/>
                <a:gd name="T73" fmla="*/ 85 h 104"/>
                <a:gd name="T74" fmla="*/ 11 w 97"/>
                <a:gd name="T75" fmla="*/ 98 h 104"/>
                <a:gd name="T76" fmla="*/ 31 w 97"/>
                <a:gd name="T77" fmla="*/ 103 h 104"/>
                <a:gd name="T78" fmla="*/ 50 w 97"/>
                <a:gd name="T79" fmla="*/ 95 h 104"/>
                <a:gd name="T80" fmla="*/ 58 w 97"/>
                <a:gd name="T81" fmla="*/ 84 h 104"/>
                <a:gd name="T82" fmla="*/ 51 w 97"/>
                <a:gd name="T83" fmla="*/ 93 h 104"/>
                <a:gd name="T84" fmla="*/ 49 w 97"/>
                <a:gd name="T85" fmla="*/ 96 h 104"/>
                <a:gd name="T86" fmla="*/ 16 w 97"/>
                <a:gd name="T87" fmla="*/ 100 h 104"/>
                <a:gd name="T88" fmla="*/ 10 w 97"/>
                <a:gd name="T89" fmla="*/ 97 h 104"/>
                <a:gd name="T90" fmla="*/ 4 w 97"/>
                <a:gd name="T91" fmla="*/ 89 h 104"/>
                <a:gd name="T92" fmla="*/ 6 w 97"/>
                <a:gd name="T93" fmla="*/ 59 h 104"/>
                <a:gd name="T94" fmla="*/ 7 w 97"/>
                <a:gd name="T95" fmla="*/ 92 h 104"/>
                <a:gd name="T96" fmla="*/ 10 w 97"/>
                <a:gd name="T97" fmla="*/ 95 h 104"/>
                <a:gd name="T98" fmla="*/ 13 w 97"/>
                <a:gd name="T99" fmla="*/ 97 h 104"/>
                <a:gd name="T100" fmla="*/ 46 w 97"/>
                <a:gd name="T101" fmla="*/ 97 h 104"/>
                <a:gd name="T102" fmla="*/ 55 w 97"/>
                <a:gd name="T103" fmla="*/ 87 h 104"/>
                <a:gd name="T104" fmla="*/ 83 w 97"/>
                <a:gd name="T105" fmla="*/ 55 h 104"/>
                <a:gd name="T106" fmla="*/ 88 w 97"/>
                <a:gd name="T107" fmla="*/ 48 h 104"/>
                <a:gd name="T108" fmla="*/ 94 w 97"/>
                <a:gd name="T109"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 h="104">
                  <a:moveTo>
                    <a:pt x="92" y="37"/>
                  </a:moveTo>
                  <a:cubicBezTo>
                    <a:pt x="91" y="40"/>
                    <a:pt x="90" y="42"/>
                    <a:pt x="89" y="44"/>
                  </a:cubicBezTo>
                  <a:cubicBezTo>
                    <a:pt x="88" y="45"/>
                    <a:pt x="87" y="47"/>
                    <a:pt x="86" y="48"/>
                  </a:cubicBezTo>
                  <a:cubicBezTo>
                    <a:pt x="84" y="50"/>
                    <a:pt x="84" y="50"/>
                    <a:pt x="84" y="50"/>
                  </a:cubicBezTo>
                  <a:cubicBezTo>
                    <a:pt x="78" y="57"/>
                    <a:pt x="72" y="65"/>
                    <a:pt x="65" y="72"/>
                  </a:cubicBezTo>
                  <a:cubicBezTo>
                    <a:pt x="56" y="83"/>
                    <a:pt x="56" y="83"/>
                    <a:pt x="56" y="83"/>
                  </a:cubicBezTo>
                  <a:cubicBezTo>
                    <a:pt x="52" y="89"/>
                    <a:pt x="52" y="89"/>
                    <a:pt x="52" y="89"/>
                  </a:cubicBezTo>
                  <a:cubicBezTo>
                    <a:pt x="49" y="91"/>
                    <a:pt x="49" y="91"/>
                    <a:pt x="49" y="91"/>
                  </a:cubicBezTo>
                  <a:cubicBezTo>
                    <a:pt x="48" y="93"/>
                    <a:pt x="48" y="93"/>
                    <a:pt x="48" y="93"/>
                  </a:cubicBezTo>
                  <a:cubicBezTo>
                    <a:pt x="48" y="93"/>
                    <a:pt x="47" y="94"/>
                    <a:pt x="47" y="94"/>
                  </a:cubicBezTo>
                  <a:cubicBezTo>
                    <a:pt x="45" y="96"/>
                    <a:pt x="42" y="98"/>
                    <a:pt x="39" y="99"/>
                  </a:cubicBezTo>
                  <a:cubicBezTo>
                    <a:pt x="37" y="100"/>
                    <a:pt x="34" y="101"/>
                    <a:pt x="31" y="101"/>
                  </a:cubicBezTo>
                  <a:cubicBezTo>
                    <a:pt x="26" y="101"/>
                    <a:pt x="20" y="99"/>
                    <a:pt x="16" y="97"/>
                  </a:cubicBezTo>
                  <a:cubicBezTo>
                    <a:pt x="20" y="99"/>
                    <a:pt x="24" y="100"/>
                    <a:pt x="29" y="100"/>
                  </a:cubicBezTo>
                  <a:cubicBezTo>
                    <a:pt x="34" y="101"/>
                    <a:pt x="39" y="100"/>
                    <a:pt x="43" y="97"/>
                  </a:cubicBezTo>
                  <a:cubicBezTo>
                    <a:pt x="44" y="96"/>
                    <a:pt x="45" y="95"/>
                    <a:pt x="46" y="94"/>
                  </a:cubicBezTo>
                  <a:cubicBezTo>
                    <a:pt x="47" y="94"/>
                    <a:pt x="47" y="93"/>
                    <a:pt x="48" y="93"/>
                  </a:cubicBezTo>
                  <a:cubicBezTo>
                    <a:pt x="49" y="92"/>
                    <a:pt x="49" y="92"/>
                    <a:pt x="49" y="92"/>
                  </a:cubicBezTo>
                  <a:cubicBezTo>
                    <a:pt x="53" y="87"/>
                    <a:pt x="53" y="87"/>
                    <a:pt x="53" y="87"/>
                  </a:cubicBezTo>
                  <a:cubicBezTo>
                    <a:pt x="55" y="84"/>
                    <a:pt x="58" y="80"/>
                    <a:pt x="61" y="77"/>
                  </a:cubicBezTo>
                  <a:cubicBezTo>
                    <a:pt x="68" y="69"/>
                    <a:pt x="75" y="61"/>
                    <a:pt x="82" y="52"/>
                  </a:cubicBezTo>
                  <a:cubicBezTo>
                    <a:pt x="84" y="49"/>
                    <a:pt x="84" y="49"/>
                    <a:pt x="84" y="49"/>
                  </a:cubicBezTo>
                  <a:cubicBezTo>
                    <a:pt x="85" y="48"/>
                    <a:pt x="85" y="48"/>
                    <a:pt x="85" y="48"/>
                  </a:cubicBezTo>
                  <a:cubicBezTo>
                    <a:pt x="86" y="47"/>
                    <a:pt x="86" y="47"/>
                    <a:pt x="86" y="47"/>
                  </a:cubicBezTo>
                  <a:cubicBezTo>
                    <a:pt x="87" y="46"/>
                    <a:pt x="87" y="46"/>
                    <a:pt x="87" y="46"/>
                  </a:cubicBezTo>
                  <a:cubicBezTo>
                    <a:pt x="88" y="44"/>
                    <a:pt x="90" y="41"/>
                    <a:pt x="91" y="38"/>
                  </a:cubicBezTo>
                  <a:cubicBezTo>
                    <a:pt x="93" y="33"/>
                    <a:pt x="94" y="27"/>
                    <a:pt x="93" y="20"/>
                  </a:cubicBezTo>
                  <a:cubicBezTo>
                    <a:pt x="93" y="19"/>
                    <a:pt x="92" y="18"/>
                    <a:pt x="92" y="16"/>
                  </a:cubicBezTo>
                  <a:cubicBezTo>
                    <a:pt x="91" y="15"/>
                    <a:pt x="89" y="13"/>
                    <a:pt x="88" y="12"/>
                  </a:cubicBezTo>
                  <a:cubicBezTo>
                    <a:pt x="86" y="11"/>
                    <a:pt x="84" y="10"/>
                    <a:pt x="83" y="11"/>
                  </a:cubicBezTo>
                  <a:cubicBezTo>
                    <a:pt x="83" y="11"/>
                    <a:pt x="83" y="12"/>
                    <a:pt x="83" y="13"/>
                  </a:cubicBezTo>
                  <a:cubicBezTo>
                    <a:pt x="84" y="14"/>
                    <a:pt x="84" y="15"/>
                    <a:pt x="85" y="18"/>
                  </a:cubicBezTo>
                  <a:cubicBezTo>
                    <a:pt x="86" y="18"/>
                    <a:pt x="87" y="20"/>
                    <a:pt x="87" y="21"/>
                  </a:cubicBezTo>
                  <a:cubicBezTo>
                    <a:pt x="87" y="23"/>
                    <a:pt x="87" y="24"/>
                    <a:pt x="87" y="24"/>
                  </a:cubicBezTo>
                  <a:cubicBezTo>
                    <a:pt x="87" y="25"/>
                    <a:pt x="86" y="24"/>
                    <a:pt x="86" y="24"/>
                  </a:cubicBezTo>
                  <a:cubicBezTo>
                    <a:pt x="86" y="30"/>
                    <a:pt x="84" y="37"/>
                    <a:pt x="80" y="42"/>
                  </a:cubicBezTo>
                  <a:cubicBezTo>
                    <a:pt x="66" y="59"/>
                    <a:pt x="66" y="59"/>
                    <a:pt x="66" y="59"/>
                  </a:cubicBezTo>
                  <a:cubicBezTo>
                    <a:pt x="60" y="66"/>
                    <a:pt x="54" y="73"/>
                    <a:pt x="48" y="80"/>
                  </a:cubicBezTo>
                  <a:cubicBezTo>
                    <a:pt x="44" y="85"/>
                    <a:pt x="44" y="85"/>
                    <a:pt x="44" y="85"/>
                  </a:cubicBezTo>
                  <a:cubicBezTo>
                    <a:pt x="42" y="87"/>
                    <a:pt x="42" y="87"/>
                    <a:pt x="42" y="87"/>
                  </a:cubicBezTo>
                  <a:cubicBezTo>
                    <a:pt x="41" y="88"/>
                    <a:pt x="41" y="88"/>
                    <a:pt x="41" y="88"/>
                  </a:cubicBezTo>
                  <a:cubicBezTo>
                    <a:pt x="41" y="89"/>
                    <a:pt x="40" y="89"/>
                    <a:pt x="40" y="89"/>
                  </a:cubicBezTo>
                  <a:cubicBezTo>
                    <a:pt x="37" y="91"/>
                    <a:pt x="34" y="92"/>
                    <a:pt x="30" y="92"/>
                  </a:cubicBezTo>
                  <a:cubicBezTo>
                    <a:pt x="34" y="92"/>
                    <a:pt x="37" y="91"/>
                    <a:pt x="40" y="89"/>
                  </a:cubicBezTo>
                  <a:cubicBezTo>
                    <a:pt x="40" y="89"/>
                    <a:pt x="41" y="88"/>
                    <a:pt x="41" y="88"/>
                  </a:cubicBezTo>
                  <a:cubicBezTo>
                    <a:pt x="41" y="88"/>
                    <a:pt x="41" y="88"/>
                    <a:pt x="41" y="88"/>
                  </a:cubicBezTo>
                  <a:cubicBezTo>
                    <a:pt x="42" y="87"/>
                    <a:pt x="42" y="87"/>
                    <a:pt x="42" y="87"/>
                  </a:cubicBezTo>
                  <a:cubicBezTo>
                    <a:pt x="44" y="85"/>
                    <a:pt x="44" y="85"/>
                    <a:pt x="44" y="85"/>
                  </a:cubicBezTo>
                  <a:cubicBezTo>
                    <a:pt x="48" y="79"/>
                    <a:pt x="48" y="79"/>
                    <a:pt x="48" y="79"/>
                  </a:cubicBezTo>
                  <a:cubicBezTo>
                    <a:pt x="66" y="59"/>
                    <a:pt x="66" y="59"/>
                    <a:pt x="66" y="59"/>
                  </a:cubicBezTo>
                  <a:cubicBezTo>
                    <a:pt x="80" y="42"/>
                    <a:pt x="80" y="42"/>
                    <a:pt x="80" y="42"/>
                  </a:cubicBezTo>
                  <a:cubicBezTo>
                    <a:pt x="84" y="37"/>
                    <a:pt x="86" y="30"/>
                    <a:pt x="85" y="23"/>
                  </a:cubicBezTo>
                  <a:cubicBezTo>
                    <a:pt x="84" y="23"/>
                    <a:pt x="84" y="24"/>
                    <a:pt x="83" y="26"/>
                  </a:cubicBezTo>
                  <a:cubicBezTo>
                    <a:pt x="83" y="27"/>
                    <a:pt x="83" y="28"/>
                    <a:pt x="83" y="30"/>
                  </a:cubicBezTo>
                  <a:cubicBezTo>
                    <a:pt x="82" y="32"/>
                    <a:pt x="82" y="34"/>
                    <a:pt x="81" y="36"/>
                  </a:cubicBezTo>
                  <a:cubicBezTo>
                    <a:pt x="80" y="37"/>
                    <a:pt x="80" y="38"/>
                    <a:pt x="79" y="39"/>
                  </a:cubicBezTo>
                  <a:cubicBezTo>
                    <a:pt x="79" y="40"/>
                    <a:pt x="79" y="40"/>
                    <a:pt x="78" y="41"/>
                  </a:cubicBezTo>
                  <a:cubicBezTo>
                    <a:pt x="77" y="42"/>
                    <a:pt x="77" y="42"/>
                    <a:pt x="77" y="42"/>
                  </a:cubicBezTo>
                  <a:cubicBezTo>
                    <a:pt x="75" y="44"/>
                    <a:pt x="73" y="46"/>
                    <a:pt x="72" y="48"/>
                  </a:cubicBezTo>
                  <a:cubicBezTo>
                    <a:pt x="64" y="57"/>
                    <a:pt x="55" y="67"/>
                    <a:pt x="47" y="77"/>
                  </a:cubicBezTo>
                  <a:cubicBezTo>
                    <a:pt x="41" y="85"/>
                    <a:pt x="41" y="85"/>
                    <a:pt x="41" y="85"/>
                  </a:cubicBezTo>
                  <a:cubicBezTo>
                    <a:pt x="40" y="86"/>
                    <a:pt x="40" y="86"/>
                    <a:pt x="39" y="87"/>
                  </a:cubicBezTo>
                  <a:cubicBezTo>
                    <a:pt x="39" y="87"/>
                    <a:pt x="39" y="87"/>
                    <a:pt x="38" y="87"/>
                  </a:cubicBezTo>
                  <a:cubicBezTo>
                    <a:pt x="38" y="88"/>
                    <a:pt x="37" y="88"/>
                    <a:pt x="36" y="89"/>
                  </a:cubicBezTo>
                  <a:cubicBezTo>
                    <a:pt x="32" y="90"/>
                    <a:pt x="27" y="90"/>
                    <a:pt x="22" y="88"/>
                  </a:cubicBezTo>
                  <a:cubicBezTo>
                    <a:pt x="22" y="88"/>
                    <a:pt x="21" y="87"/>
                    <a:pt x="20" y="87"/>
                  </a:cubicBezTo>
                  <a:cubicBezTo>
                    <a:pt x="20" y="87"/>
                    <a:pt x="20" y="86"/>
                    <a:pt x="19" y="86"/>
                  </a:cubicBezTo>
                  <a:cubicBezTo>
                    <a:pt x="19" y="86"/>
                    <a:pt x="19" y="86"/>
                    <a:pt x="19" y="86"/>
                  </a:cubicBezTo>
                  <a:cubicBezTo>
                    <a:pt x="19" y="86"/>
                    <a:pt x="19" y="86"/>
                    <a:pt x="19" y="86"/>
                  </a:cubicBezTo>
                  <a:cubicBezTo>
                    <a:pt x="19" y="86"/>
                    <a:pt x="19" y="86"/>
                    <a:pt x="19" y="86"/>
                  </a:cubicBezTo>
                  <a:cubicBezTo>
                    <a:pt x="19" y="85"/>
                    <a:pt x="19" y="85"/>
                    <a:pt x="19" y="85"/>
                  </a:cubicBezTo>
                  <a:cubicBezTo>
                    <a:pt x="18" y="85"/>
                    <a:pt x="18" y="85"/>
                    <a:pt x="18" y="85"/>
                  </a:cubicBezTo>
                  <a:cubicBezTo>
                    <a:pt x="18" y="85"/>
                    <a:pt x="18" y="84"/>
                    <a:pt x="18" y="84"/>
                  </a:cubicBezTo>
                  <a:cubicBezTo>
                    <a:pt x="17" y="84"/>
                    <a:pt x="17" y="83"/>
                    <a:pt x="16" y="82"/>
                  </a:cubicBezTo>
                  <a:cubicBezTo>
                    <a:pt x="15" y="80"/>
                    <a:pt x="14" y="77"/>
                    <a:pt x="15" y="74"/>
                  </a:cubicBezTo>
                  <a:cubicBezTo>
                    <a:pt x="15" y="70"/>
                    <a:pt x="16" y="67"/>
                    <a:pt x="18" y="65"/>
                  </a:cubicBezTo>
                  <a:cubicBezTo>
                    <a:pt x="18" y="64"/>
                    <a:pt x="19" y="64"/>
                    <a:pt x="19" y="64"/>
                  </a:cubicBezTo>
                  <a:cubicBezTo>
                    <a:pt x="20" y="62"/>
                    <a:pt x="20" y="62"/>
                    <a:pt x="20" y="62"/>
                  </a:cubicBezTo>
                  <a:cubicBezTo>
                    <a:pt x="22" y="59"/>
                    <a:pt x="22" y="59"/>
                    <a:pt x="22" y="59"/>
                  </a:cubicBezTo>
                  <a:cubicBezTo>
                    <a:pt x="26" y="54"/>
                    <a:pt x="26" y="54"/>
                    <a:pt x="26" y="54"/>
                  </a:cubicBezTo>
                  <a:cubicBezTo>
                    <a:pt x="34" y="44"/>
                    <a:pt x="42" y="34"/>
                    <a:pt x="50" y="24"/>
                  </a:cubicBezTo>
                  <a:cubicBezTo>
                    <a:pt x="56" y="17"/>
                    <a:pt x="56" y="17"/>
                    <a:pt x="56" y="17"/>
                  </a:cubicBezTo>
                  <a:cubicBezTo>
                    <a:pt x="56" y="17"/>
                    <a:pt x="56" y="17"/>
                    <a:pt x="56" y="17"/>
                  </a:cubicBezTo>
                  <a:cubicBezTo>
                    <a:pt x="56" y="17"/>
                    <a:pt x="56" y="17"/>
                    <a:pt x="56" y="17"/>
                  </a:cubicBezTo>
                  <a:cubicBezTo>
                    <a:pt x="56" y="16"/>
                    <a:pt x="56" y="16"/>
                    <a:pt x="57" y="16"/>
                  </a:cubicBezTo>
                  <a:cubicBezTo>
                    <a:pt x="57" y="16"/>
                    <a:pt x="57" y="15"/>
                    <a:pt x="57" y="15"/>
                  </a:cubicBezTo>
                  <a:cubicBezTo>
                    <a:pt x="58" y="15"/>
                    <a:pt x="59" y="14"/>
                    <a:pt x="60" y="14"/>
                  </a:cubicBezTo>
                  <a:cubicBezTo>
                    <a:pt x="63" y="13"/>
                    <a:pt x="67" y="13"/>
                    <a:pt x="71" y="14"/>
                  </a:cubicBezTo>
                  <a:cubicBezTo>
                    <a:pt x="74" y="15"/>
                    <a:pt x="76" y="16"/>
                    <a:pt x="78" y="16"/>
                  </a:cubicBezTo>
                  <a:cubicBezTo>
                    <a:pt x="79" y="16"/>
                    <a:pt x="79" y="16"/>
                    <a:pt x="79" y="16"/>
                  </a:cubicBezTo>
                  <a:cubicBezTo>
                    <a:pt x="80" y="16"/>
                    <a:pt x="80" y="16"/>
                    <a:pt x="80" y="15"/>
                  </a:cubicBezTo>
                  <a:cubicBezTo>
                    <a:pt x="80" y="14"/>
                    <a:pt x="79" y="12"/>
                    <a:pt x="77" y="10"/>
                  </a:cubicBezTo>
                  <a:cubicBezTo>
                    <a:pt x="74" y="8"/>
                    <a:pt x="71" y="6"/>
                    <a:pt x="66" y="6"/>
                  </a:cubicBezTo>
                  <a:cubicBezTo>
                    <a:pt x="67" y="4"/>
                    <a:pt x="67" y="4"/>
                    <a:pt x="67" y="4"/>
                  </a:cubicBezTo>
                  <a:cubicBezTo>
                    <a:pt x="71" y="5"/>
                    <a:pt x="74" y="6"/>
                    <a:pt x="76" y="7"/>
                  </a:cubicBezTo>
                  <a:cubicBezTo>
                    <a:pt x="78" y="7"/>
                    <a:pt x="78" y="7"/>
                    <a:pt x="79" y="7"/>
                  </a:cubicBezTo>
                  <a:cubicBezTo>
                    <a:pt x="79" y="6"/>
                    <a:pt x="78" y="4"/>
                    <a:pt x="80" y="4"/>
                  </a:cubicBezTo>
                  <a:cubicBezTo>
                    <a:pt x="75" y="2"/>
                    <a:pt x="70" y="0"/>
                    <a:pt x="64" y="0"/>
                  </a:cubicBezTo>
                  <a:cubicBezTo>
                    <a:pt x="61" y="0"/>
                    <a:pt x="58" y="0"/>
                    <a:pt x="55" y="1"/>
                  </a:cubicBezTo>
                  <a:cubicBezTo>
                    <a:pt x="52" y="2"/>
                    <a:pt x="49" y="4"/>
                    <a:pt x="47" y="6"/>
                  </a:cubicBezTo>
                  <a:cubicBezTo>
                    <a:pt x="46" y="6"/>
                    <a:pt x="46" y="7"/>
                    <a:pt x="45" y="8"/>
                  </a:cubicBezTo>
                  <a:cubicBezTo>
                    <a:pt x="43" y="10"/>
                    <a:pt x="43" y="10"/>
                    <a:pt x="43" y="10"/>
                  </a:cubicBezTo>
                  <a:cubicBezTo>
                    <a:pt x="40" y="13"/>
                    <a:pt x="40" y="13"/>
                    <a:pt x="40" y="13"/>
                  </a:cubicBezTo>
                  <a:cubicBezTo>
                    <a:pt x="16" y="44"/>
                    <a:pt x="16" y="44"/>
                    <a:pt x="16" y="44"/>
                  </a:cubicBezTo>
                  <a:cubicBezTo>
                    <a:pt x="10" y="52"/>
                    <a:pt x="10" y="52"/>
                    <a:pt x="10" y="52"/>
                  </a:cubicBezTo>
                  <a:cubicBezTo>
                    <a:pt x="8" y="54"/>
                    <a:pt x="8" y="54"/>
                    <a:pt x="8" y="54"/>
                  </a:cubicBezTo>
                  <a:cubicBezTo>
                    <a:pt x="8" y="55"/>
                    <a:pt x="8" y="55"/>
                    <a:pt x="8" y="55"/>
                  </a:cubicBezTo>
                  <a:cubicBezTo>
                    <a:pt x="7" y="56"/>
                    <a:pt x="7" y="56"/>
                    <a:pt x="7" y="56"/>
                  </a:cubicBezTo>
                  <a:cubicBezTo>
                    <a:pt x="6" y="57"/>
                    <a:pt x="5" y="59"/>
                    <a:pt x="4" y="61"/>
                  </a:cubicBezTo>
                  <a:cubicBezTo>
                    <a:pt x="2" y="64"/>
                    <a:pt x="1" y="68"/>
                    <a:pt x="0" y="73"/>
                  </a:cubicBezTo>
                  <a:cubicBezTo>
                    <a:pt x="0" y="77"/>
                    <a:pt x="0" y="81"/>
                    <a:pt x="2" y="85"/>
                  </a:cubicBezTo>
                  <a:cubicBezTo>
                    <a:pt x="3" y="89"/>
                    <a:pt x="6" y="92"/>
                    <a:pt x="8" y="95"/>
                  </a:cubicBezTo>
                  <a:cubicBezTo>
                    <a:pt x="9" y="96"/>
                    <a:pt x="9" y="96"/>
                    <a:pt x="10" y="97"/>
                  </a:cubicBezTo>
                  <a:cubicBezTo>
                    <a:pt x="11" y="97"/>
                    <a:pt x="11" y="98"/>
                    <a:pt x="11" y="98"/>
                  </a:cubicBezTo>
                  <a:cubicBezTo>
                    <a:pt x="12" y="98"/>
                    <a:pt x="13" y="99"/>
                    <a:pt x="14" y="99"/>
                  </a:cubicBezTo>
                  <a:cubicBezTo>
                    <a:pt x="16" y="100"/>
                    <a:pt x="18" y="101"/>
                    <a:pt x="20" y="102"/>
                  </a:cubicBezTo>
                  <a:cubicBezTo>
                    <a:pt x="23" y="103"/>
                    <a:pt x="27" y="104"/>
                    <a:pt x="31" y="103"/>
                  </a:cubicBezTo>
                  <a:cubicBezTo>
                    <a:pt x="35" y="103"/>
                    <a:pt x="40" y="102"/>
                    <a:pt x="44" y="100"/>
                  </a:cubicBezTo>
                  <a:cubicBezTo>
                    <a:pt x="46" y="99"/>
                    <a:pt x="47" y="98"/>
                    <a:pt x="49" y="96"/>
                  </a:cubicBezTo>
                  <a:cubicBezTo>
                    <a:pt x="49" y="95"/>
                    <a:pt x="50" y="95"/>
                    <a:pt x="50" y="95"/>
                  </a:cubicBezTo>
                  <a:cubicBezTo>
                    <a:pt x="51" y="94"/>
                    <a:pt x="51" y="94"/>
                    <a:pt x="51" y="94"/>
                  </a:cubicBezTo>
                  <a:cubicBezTo>
                    <a:pt x="52" y="92"/>
                    <a:pt x="52" y="92"/>
                    <a:pt x="52" y="92"/>
                  </a:cubicBezTo>
                  <a:cubicBezTo>
                    <a:pt x="58" y="84"/>
                    <a:pt x="58" y="84"/>
                    <a:pt x="58" y="84"/>
                  </a:cubicBezTo>
                  <a:cubicBezTo>
                    <a:pt x="71" y="69"/>
                    <a:pt x="71" y="69"/>
                    <a:pt x="71" y="69"/>
                  </a:cubicBezTo>
                  <a:cubicBezTo>
                    <a:pt x="55" y="88"/>
                    <a:pt x="55" y="88"/>
                    <a:pt x="55" y="88"/>
                  </a:cubicBezTo>
                  <a:cubicBezTo>
                    <a:pt x="51" y="93"/>
                    <a:pt x="51" y="93"/>
                    <a:pt x="51" y="93"/>
                  </a:cubicBezTo>
                  <a:cubicBezTo>
                    <a:pt x="50" y="94"/>
                    <a:pt x="50" y="94"/>
                    <a:pt x="50" y="94"/>
                  </a:cubicBezTo>
                  <a:cubicBezTo>
                    <a:pt x="49" y="95"/>
                    <a:pt x="49" y="95"/>
                    <a:pt x="49" y="95"/>
                  </a:cubicBezTo>
                  <a:cubicBezTo>
                    <a:pt x="49" y="95"/>
                    <a:pt x="49" y="95"/>
                    <a:pt x="49" y="96"/>
                  </a:cubicBezTo>
                  <a:cubicBezTo>
                    <a:pt x="48" y="97"/>
                    <a:pt x="47" y="98"/>
                    <a:pt x="45" y="99"/>
                  </a:cubicBezTo>
                  <a:cubicBezTo>
                    <a:pt x="41" y="102"/>
                    <a:pt x="35" y="103"/>
                    <a:pt x="30" y="103"/>
                  </a:cubicBezTo>
                  <a:cubicBezTo>
                    <a:pt x="25" y="103"/>
                    <a:pt x="20" y="102"/>
                    <a:pt x="16" y="100"/>
                  </a:cubicBezTo>
                  <a:cubicBezTo>
                    <a:pt x="15" y="99"/>
                    <a:pt x="14" y="99"/>
                    <a:pt x="12" y="98"/>
                  </a:cubicBezTo>
                  <a:cubicBezTo>
                    <a:pt x="12" y="98"/>
                    <a:pt x="11" y="97"/>
                    <a:pt x="11" y="97"/>
                  </a:cubicBezTo>
                  <a:cubicBezTo>
                    <a:pt x="10" y="97"/>
                    <a:pt x="10" y="97"/>
                    <a:pt x="10" y="97"/>
                  </a:cubicBezTo>
                  <a:cubicBezTo>
                    <a:pt x="10" y="96"/>
                    <a:pt x="10" y="96"/>
                    <a:pt x="10" y="96"/>
                  </a:cubicBezTo>
                  <a:cubicBezTo>
                    <a:pt x="10" y="96"/>
                    <a:pt x="9" y="96"/>
                    <a:pt x="9" y="95"/>
                  </a:cubicBezTo>
                  <a:cubicBezTo>
                    <a:pt x="7" y="93"/>
                    <a:pt x="6" y="91"/>
                    <a:pt x="4" y="89"/>
                  </a:cubicBezTo>
                  <a:cubicBezTo>
                    <a:pt x="2" y="84"/>
                    <a:pt x="1" y="79"/>
                    <a:pt x="1" y="74"/>
                  </a:cubicBezTo>
                  <a:cubicBezTo>
                    <a:pt x="1" y="69"/>
                    <a:pt x="3" y="64"/>
                    <a:pt x="5" y="59"/>
                  </a:cubicBezTo>
                  <a:cubicBezTo>
                    <a:pt x="5" y="59"/>
                    <a:pt x="5" y="60"/>
                    <a:pt x="6" y="59"/>
                  </a:cubicBezTo>
                  <a:cubicBezTo>
                    <a:pt x="3" y="64"/>
                    <a:pt x="2" y="69"/>
                    <a:pt x="2" y="74"/>
                  </a:cubicBezTo>
                  <a:cubicBezTo>
                    <a:pt x="2" y="79"/>
                    <a:pt x="3" y="84"/>
                    <a:pt x="5" y="89"/>
                  </a:cubicBezTo>
                  <a:cubicBezTo>
                    <a:pt x="6" y="90"/>
                    <a:pt x="7" y="91"/>
                    <a:pt x="7" y="92"/>
                  </a:cubicBezTo>
                  <a:cubicBezTo>
                    <a:pt x="8" y="92"/>
                    <a:pt x="8" y="93"/>
                    <a:pt x="9" y="93"/>
                  </a:cubicBezTo>
                  <a:cubicBezTo>
                    <a:pt x="9" y="94"/>
                    <a:pt x="9" y="94"/>
                    <a:pt x="9" y="94"/>
                  </a:cubicBezTo>
                  <a:cubicBezTo>
                    <a:pt x="9" y="94"/>
                    <a:pt x="10" y="94"/>
                    <a:pt x="10" y="95"/>
                  </a:cubicBezTo>
                  <a:cubicBezTo>
                    <a:pt x="10" y="95"/>
                    <a:pt x="11" y="95"/>
                    <a:pt x="11" y="96"/>
                  </a:cubicBezTo>
                  <a:cubicBezTo>
                    <a:pt x="12" y="96"/>
                    <a:pt x="12" y="96"/>
                    <a:pt x="12" y="96"/>
                  </a:cubicBezTo>
                  <a:cubicBezTo>
                    <a:pt x="12" y="97"/>
                    <a:pt x="13" y="97"/>
                    <a:pt x="13" y="97"/>
                  </a:cubicBezTo>
                  <a:cubicBezTo>
                    <a:pt x="14" y="98"/>
                    <a:pt x="16" y="99"/>
                    <a:pt x="17" y="99"/>
                  </a:cubicBezTo>
                  <a:cubicBezTo>
                    <a:pt x="21" y="101"/>
                    <a:pt x="26" y="102"/>
                    <a:pt x="31" y="102"/>
                  </a:cubicBezTo>
                  <a:cubicBezTo>
                    <a:pt x="36" y="102"/>
                    <a:pt x="41" y="101"/>
                    <a:pt x="46" y="97"/>
                  </a:cubicBezTo>
                  <a:cubicBezTo>
                    <a:pt x="47" y="96"/>
                    <a:pt x="48" y="96"/>
                    <a:pt x="49" y="94"/>
                  </a:cubicBezTo>
                  <a:cubicBezTo>
                    <a:pt x="51" y="92"/>
                    <a:pt x="51" y="92"/>
                    <a:pt x="51" y="92"/>
                  </a:cubicBezTo>
                  <a:cubicBezTo>
                    <a:pt x="55" y="87"/>
                    <a:pt x="55" y="87"/>
                    <a:pt x="55" y="87"/>
                  </a:cubicBezTo>
                  <a:cubicBezTo>
                    <a:pt x="60" y="81"/>
                    <a:pt x="66" y="74"/>
                    <a:pt x="71" y="68"/>
                  </a:cubicBezTo>
                  <a:cubicBezTo>
                    <a:pt x="72" y="68"/>
                    <a:pt x="72" y="68"/>
                    <a:pt x="72" y="68"/>
                  </a:cubicBezTo>
                  <a:cubicBezTo>
                    <a:pt x="83" y="55"/>
                    <a:pt x="83" y="55"/>
                    <a:pt x="83" y="55"/>
                  </a:cubicBezTo>
                  <a:cubicBezTo>
                    <a:pt x="86" y="51"/>
                    <a:pt x="86" y="51"/>
                    <a:pt x="86" y="51"/>
                  </a:cubicBezTo>
                  <a:cubicBezTo>
                    <a:pt x="88" y="49"/>
                    <a:pt x="88" y="49"/>
                    <a:pt x="88" y="49"/>
                  </a:cubicBezTo>
                  <a:cubicBezTo>
                    <a:pt x="88" y="48"/>
                    <a:pt x="88" y="48"/>
                    <a:pt x="88" y="48"/>
                  </a:cubicBezTo>
                  <a:cubicBezTo>
                    <a:pt x="89" y="48"/>
                    <a:pt x="89" y="48"/>
                    <a:pt x="89" y="47"/>
                  </a:cubicBezTo>
                  <a:cubicBezTo>
                    <a:pt x="92" y="44"/>
                    <a:pt x="93" y="41"/>
                    <a:pt x="95" y="37"/>
                  </a:cubicBezTo>
                  <a:cubicBezTo>
                    <a:pt x="97" y="31"/>
                    <a:pt x="96" y="25"/>
                    <a:pt x="94" y="20"/>
                  </a:cubicBezTo>
                  <a:cubicBezTo>
                    <a:pt x="95" y="26"/>
                    <a:pt x="94" y="32"/>
                    <a:pt x="92" y="3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3" name="Freeform 28"/>
            <p:cNvSpPr/>
            <p:nvPr/>
          </p:nvSpPr>
          <p:spPr bwMode="auto">
            <a:xfrm>
              <a:off x="5175251" y="1671638"/>
              <a:ext cx="4763"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4" name="Freeform 29"/>
            <p:cNvSpPr/>
            <p:nvPr/>
          </p:nvSpPr>
          <p:spPr bwMode="auto">
            <a:xfrm>
              <a:off x="5160963" y="1660526"/>
              <a:ext cx="3175" cy="3175"/>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0"/>
                    <a:pt x="0" y="0"/>
                    <a:pt x="0" y="0"/>
                  </a:cubicBezTo>
                  <a:cubicBezTo>
                    <a:pt x="1" y="0"/>
                    <a:pt x="1" y="1"/>
                    <a:pt x="1" y="1"/>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5" name="Freeform 30"/>
            <p:cNvSpPr/>
            <p:nvPr/>
          </p:nvSpPr>
          <p:spPr bwMode="auto">
            <a:xfrm>
              <a:off x="5180013" y="1674813"/>
              <a:ext cx="11113" cy="4763"/>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1"/>
                    <a:pt x="3" y="1"/>
                  </a:cubicBezTo>
                  <a:cubicBezTo>
                    <a:pt x="2" y="1"/>
                    <a:pt x="1"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6" name="Freeform 31"/>
            <p:cNvSpPr/>
            <p:nvPr/>
          </p:nvSpPr>
          <p:spPr bwMode="auto">
            <a:xfrm>
              <a:off x="5164138" y="1663701"/>
              <a:ext cx="7938" cy="4763"/>
            </a:xfrm>
            <a:custGeom>
              <a:avLst/>
              <a:gdLst>
                <a:gd name="T0" fmla="*/ 2 w 2"/>
                <a:gd name="T1" fmla="*/ 1 h 1"/>
                <a:gd name="T2" fmla="*/ 0 w 2"/>
                <a:gd name="T3" fmla="*/ 0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0" y="0"/>
                    <a:pt x="0" y="0"/>
                  </a:cubicBezTo>
                  <a:cubicBezTo>
                    <a:pt x="0" y="0"/>
                    <a:pt x="0" y="0"/>
                    <a:pt x="1" y="1"/>
                  </a:cubicBezTo>
                  <a:cubicBezTo>
                    <a:pt x="1" y="1"/>
                    <a:pt x="1" y="1"/>
                    <a:pt x="2" y="1"/>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7" name="Freeform 32"/>
            <p:cNvSpPr/>
            <p:nvPr/>
          </p:nvSpPr>
          <p:spPr bwMode="auto">
            <a:xfrm>
              <a:off x="5172076" y="166846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0" name="Freeform 33"/>
            <p:cNvSpPr/>
            <p:nvPr/>
          </p:nvSpPr>
          <p:spPr bwMode="auto">
            <a:xfrm>
              <a:off x="4987926" y="1292226"/>
              <a:ext cx="360363" cy="398463"/>
            </a:xfrm>
            <a:custGeom>
              <a:avLst/>
              <a:gdLst>
                <a:gd name="T0" fmla="*/ 38 w 96"/>
                <a:gd name="T1" fmla="*/ 88 h 106"/>
                <a:gd name="T2" fmla="*/ 46 w 96"/>
                <a:gd name="T3" fmla="*/ 98 h 106"/>
                <a:gd name="T4" fmla="*/ 42 w 96"/>
                <a:gd name="T5" fmla="*/ 93 h 106"/>
                <a:gd name="T6" fmla="*/ 12 w 96"/>
                <a:gd name="T7" fmla="*/ 55 h 106"/>
                <a:gd name="T8" fmla="*/ 0 w 96"/>
                <a:gd name="T9" fmla="*/ 29 h 106"/>
                <a:gd name="T10" fmla="*/ 6 w 96"/>
                <a:gd name="T11" fmla="*/ 14 h 106"/>
                <a:gd name="T12" fmla="*/ 5 w 96"/>
                <a:gd name="T13" fmla="*/ 43 h 106"/>
                <a:gd name="T14" fmla="*/ 20 w 96"/>
                <a:gd name="T15" fmla="*/ 64 h 106"/>
                <a:gd name="T16" fmla="*/ 45 w 96"/>
                <a:gd name="T17" fmla="*/ 96 h 106"/>
                <a:gd name="T18" fmla="*/ 48 w 96"/>
                <a:gd name="T19" fmla="*/ 99 h 106"/>
                <a:gd name="T20" fmla="*/ 67 w 96"/>
                <a:gd name="T21" fmla="*/ 106 h 106"/>
                <a:gd name="T22" fmla="*/ 86 w 96"/>
                <a:gd name="T23" fmla="*/ 98 h 106"/>
                <a:gd name="T24" fmla="*/ 95 w 96"/>
                <a:gd name="T25" fmla="*/ 86 h 106"/>
                <a:gd name="T26" fmla="*/ 92 w 96"/>
                <a:gd name="T27" fmla="*/ 86 h 106"/>
                <a:gd name="T28" fmla="*/ 81 w 96"/>
                <a:gd name="T29" fmla="*/ 99 h 106"/>
                <a:gd name="T30" fmla="*/ 49 w 96"/>
                <a:gd name="T31" fmla="*/ 97 h 106"/>
                <a:gd name="T32" fmla="*/ 40 w 96"/>
                <a:gd name="T33" fmla="*/ 86 h 106"/>
                <a:gd name="T34" fmla="*/ 44 w 96"/>
                <a:gd name="T35" fmla="*/ 91 h 106"/>
                <a:gd name="T36" fmla="*/ 50 w 96"/>
                <a:gd name="T37" fmla="*/ 98 h 106"/>
                <a:gd name="T38" fmla="*/ 78 w 96"/>
                <a:gd name="T39" fmla="*/ 101 h 106"/>
                <a:gd name="T40" fmla="*/ 92 w 96"/>
                <a:gd name="T41" fmla="*/ 69 h 106"/>
                <a:gd name="T42" fmla="*/ 83 w 96"/>
                <a:gd name="T43" fmla="*/ 59 h 106"/>
                <a:gd name="T44" fmla="*/ 86 w 96"/>
                <a:gd name="T45" fmla="*/ 70 h 106"/>
                <a:gd name="T46" fmla="*/ 85 w 96"/>
                <a:gd name="T47" fmla="*/ 82 h 106"/>
                <a:gd name="T48" fmla="*/ 57 w 96"/>
                <a:gd name="T49" fmla="*/ 93 h 106"/>
                <a:gd name="T50" fmla="*/ 53 w 96"/>
                <a:gd name="T51" fmla="*/ 90 h 106"/>
                <a:gd name="T52" fmla="*/ 28 w 96"/>
                <a:gd name="T53" fmla="*/ 57 h 106"/>
                <a:gd name="T54" fmla="*/ 54 w 96"/>
                <a:gd name="T55" fmla="*/ 91 h 106"/>
                <a:gd name="T56" fmla="*/ 62 w 96"/>
                <a:gd name="T57" fmla="*/ 95 h 106"/>
                <a:gd name="T58" fmla="*/ 84 w 96"/>
                <a:gd name="T59" fmla="*/ 72 h 106"/>
                <a:gd name="T60" fmla="*/ 79 w 96"/>
                <a:gd name="T61" fmla="*/ 87 h 106"/>
                <a:gd name="T62" fmla="*/ 72 w 96"/>
                <a:gd name="T63" fmla="*/ 92 h 106"/>
                <a:gd name="T64" fmla="*/ 56 w 96"/>
                <a:gd name="T65" fmla="*/ 89 h 106"/>
                <a:gd name="T66" fmla="*/ 23 w 96"/>
                <a:gd name="T67" fmla="*/ 47 h 106"/>
                <a:gd name="T68" fmla="*/ 18 w 96"/>
                <a:gd name="T69" fmla="*/ 40 h 106"/>
                <a:gd name="T70" fmla="*/ 17 w 96"/>
                <a:gd name="T71" fmla="*/ 21 h 106"/>
                <a:gd name="T72" fmla="*/ 21 w 96"/>
                <a:gd name="T73" fmla="*/ 18 h 106"/>
                <a:gd name="T74" fmla="*/ 37 w 96"/>
                <a:gd name="T75" fmla="*/ 17 h 106"/>
                <a:gd name="T76" fmla="*/ 39 w 96"/>
                <a:gd name="T77" fmla="*/ 19 h 106"/>
                <a:gd name="T78" fmla="*/ 70 w 96"/>
                <a:gd name="T79" fmla="*/ 57 h 106"/>
                <a:gd name="T80" fmla="*/ 83 w 96"/>
                <a:gd name="T81" fmla="*/ 53 h 106"/>
                <a:gd name="T82" fmla="*/ 55 w 96"/>
                <a:gd name="T83" fmla="*/ 16 h 106"/>
                <a:gd name="T84" fmla="*/ 48 w 96"/>
                <a:gd name="T85" fmla="*/ 7 h 106"/>
                <a:gd name="T86" fmla="*/ 12 w 96"/>
                <a:gd name="T87" fmla="*/ 6 h 106"/>
                <a:gd name="T88" fmla="*/ 7 w 96"/>
                <a:gd name="T89" fmla="*/ 10 h 106"/>
                <a:gd name="T90" fmla="*/ 2 w 96"/>
                <a:gd name="T91"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106">
                  <a:moveTo>
                    <a:pt x="14" y="58"/>
                  </a:moveTo>
                  <a:cubicBezTo>
                    <a:pt x="26" y="73"/>
                    <a:pt x="26" y="73"/>
                    <a:pt x="26" y="73"/>
                  </a:cubicBezTo>
                  <a:cubicBezTo>
                    <a:pt x="38" y="88"/>
                    <a:pt x="38" y="88"/>
                    <a:pt x="38" y="88"/>
                  </a:cubicBezTo>
                  <a:cubicBezTo>
                    <a:pt x="44" y="95"/>
                    <a:pt x="44" y="95"/>
                    <a:pt x="44" y="95"/>
                  </a:cubicBezTo>
                  <a:cubicBezTo>
                    <a:pt x="45" y="97"/>
                    <a:pt x="45" y="97"/>
                    <a:pt x="45" y="97"/>
                  </a:cubicBezTo>
                  <a:cubicBezTo>
                    <a:pt x="46" y="97"/>
                    <a:pt x="46" y="98"/>
                    <a:pt x="46" y="98"/>
                  </a:cubicBezTo>
                  <a:cubicBezTo>
                    <a:pt x="46" y="98"/>
                    <a:pt x="45" y="97"/>
                    <a:pt x="45" y="97"/>
                  </a:cubicBezTo>
                  <a:cubicBezTo>
                    <a:pt x="44" y="95"/>
                    <a:pt x="44" y="95"/>
                    <a:pt x="44" y="95"/>
                  </a:cubicBezTo>
                  <a:cubicBezTo>
                    <a:pt x="42" y="93"/>
                    <a:pt x="42" y="93"/>
                    <a:pt x="42" y="93"/>
                  </a:cubicBezTo>
                  <a:cubicBezTo>
                    <a:pt x="35" y="83"/>
                    <a:pt x="35" y="83"/>
                    <a:pt x="35" y="83"/>
                  </a:cubicBezTo>
                  <a:cubicBezTo>
                    <a:pt x="19" y="64"/>
                    <a:pt x="19" y="64"/>
                    <a:pt x="19" y="64"/>
                  </a:cubicBezTo>
                  <a:cubicBezTo>
                    <a:pt x="12" y="55"/>
                    <a:pt x="12" y="55"/>
                    <a:pt x="12" y="55"/>
                  </a:cubicBezTo>
                  <a:cubicBezTo>
                    <a:pt x="8" y="50"/>
                    <a:pt x="8" y="50"/>
                    <a:pt x="8" y="50"/>
                  </a:cubicBezTo>
                  <a:cubicBezTo>
                    <a:pt x="6" y="48"/>
                    <a:pt x="5" y="46"/>
                    <a:pt x="4" y="44"/>
                  </a:cubicBezTo>
                  <a:cubicBezTo>
                    <a:pt x="2" y="39"/>
                    <a:pt x="0" y="34"/>
                    <a:pt x="0" y="29"/>
                  </a:cubicBezTo>
                  <a:cubicBezTo>
                    <a:pt x="0" y="27"/>
                    <a:pt x="0" y="24"/>
                    <a:pt x="1" y="21"/>
                  </a:cubicBezTo>
                  <a:cubicBezTo>
                    <a:pt x="2" y="18"/>
                    <a:pt x="3" y="16"/>
                    <a:pt x="5" y="13"/>
                  </a:cubicBezTo>
                  <a:cubicBezTo>
                    <a:pt x="5" y="14"/>
                    <a:pt x="4" y="15"/>
                    <a:pt x="6" y="14"/>
                  </a:cubicBezTo>
                  <a:cubicBezTo>
                    <a:pt x="4" y="16"/>
                    <a:pt x="3" y="18"/>
                    <a:pt x="2" y="21"/>
                  </a:cubicBezTo>
                  <a:cubicBezTo>
                    <a:pt x="1" y="24"/>
                    <a:pt x="1" y="27"/>
                    <a:pt x="1" y="29"/>
                  </a:cubicBezTo>
                  <a:cubicBezTo>
                    <a:pt x="1" y="34"/>
                    <a:pt x="3" y="39"/>
                    <a:pt x="5" y="43"/>
                  </a:cubicBezTo>
                  <a:cubicBezTo>
                    <a:pt x="6" y="46"/>
                    <a:pt x="7" y="48"/>
                    <a:pt x="9" y="50"/>
                  </a:cubicBezTo>
                  <a:cubicBezTo>
                    <a:pt x="13" y="54"/>
                    <a:pt x="13" y="54"/>
                    <a:pt x="13" y="54"/>
                  </a:cubicBezTo>
                  <a:cubicBezTo>
                    <a:pt x="20" y="64"/>
                    <a:pt x="20" y="64"/>
                    <a:pt x="20" y="64"/>
                  </a:cubicBezTo>
                  <a:cubicBezTo>
                    <a:pt x="25" y="71"/>
                    <a:pt x="30" y="77"/>
                    <a:pt x="36" y="84"/>
                  </a:cubicBezTo>
                  <a:cubicBezTo>
                    <a:pt x="38" y="87"/>
                    <a:pt x="41" y="90"/>
                    <a:pt x="43" y="93"/>
                  </a:cubicBezTo>
                  <a:cubicBezTo>
                    <a:pt x="45" y="96"/>
                    <a:pt x="45" y="96"/>
                    <a:pt x="45" y="96"/>
                  </a:cubicBezTo>
                  <a:cubicBezTo>
                    <a:pt x="46" y="96"/>
                    <a:pt x="46" y="96"/>
                    <a:pt x="46" y="96"/>
                  </a:cubicBezTo>
                  <a:cubicBezTo>
                    <a:pt x="46" y="97"/>
                    <a:pt x="47" y="97"/>
                    <a:pt x="47" y="97"/>
                  </a:cubicBezTo>
                  <a:cubicBezTo>
                    <a:pt x="47" y="98"/>
                    <a:pt x="48" y="98"/>
                    <a:pt x="48" y="99"/>
                  </a:cubicBezTo>
                  <a:cubicBezTo>
                    <a:pt x="51" y="101"/>
                    <a:pt x="53" y="102"/>
                    <a:pt x="56" y="103"/>
                  </a:cubicBezTo>
                  <a:cubicBezTo>
                    <a:pt x="55" y="104"/>
                    <a:pt x="55" y="104"/>
                    <a:pt x="55" y="104"/>
                  </a:cubicBezTo>
                  <a:cubicBezTo>
                    <a:pt x="59" y="106"/>
                    <a:pt x="63" y="106"/>
                    <a:pt x="67" y="106"/>
                  </a:cubicBezTo>
                  <a:cubicBezTo>
                    <a:pt x="71" y="106"/>
                    <a:pt x="75" y="105"/>
                    <a:pt x="78" y="103"/>
                  </a:cubicBezTo>
                  <a:cubicBezTo>
                    <a:pt x="80" y="102"/>
                    <a:pt x="82" y="101"/>
                    <a:pt x="84" y="100"/>
                  </a:cubicBezTo>
                  <a:cubicBezTo>
                    <a:pt x="84" y="100"/>
                    <a:pt x="85" y="99"/>
                    <a:pt x="86" y="98"/>
                  </a:cubicBezTo>
                  <a:cubicBezTo>
                    <a:pt x="86" y="98"/>
                    <a:pt x="87" y="98"/>
                    <a:pt x="87" y="97"/>
                  </a:cubicBezTo>
                  <a:cubicBezTo>
                    <a:pt x="88" y="97"/>
                    <a:pt x="88" y="97"/>
                    <a:pt x="88" y="96"/>
                  </a:cubicBezTo>
                  <a:cubicBezTo>
                    <a:pt x="91" y="93"/>
                    <a:pt x="93" y="90"/>
                    <a:pt x="95" y="86"/>
                  </a:cubicBezTo>
                  <a:cubicBezTo>
                    <a:pt x="96" y="82"/>
                    <a:pt x="96" y="79"/>
                    <a:pt x="95" y="76"/>
                  </a:cubicBezTo>
                  <a:cubicBezTo>
                    <a:pt x="95" y="73"/>
                    <a:pt x="94" y="71"/>
                    <a:pt x="93" y="69"/>
                  </a:cubicBezTo>
                  <a:cubicBezTo>
                    <a:pt x="95" y="74"/>
                    <a:pt x="95" y="80"/>
                    <a:pt x="92" y="86"/>
                  </a:cubicBezTo>
                  <a:cubicBezTo>
                    <a:pt x="91" y="89"/>
                    <a:pt x="90" y="91"/>
                    <a:pt x="88" y="93"/>
                  </a:cubicBezTo>
                  <a:cubicBezTo>
                    <a:pt x="87" y="94"/>
                    <a:pt x="86" y="95"/>
                    <a:pt x="85" y="96"/>
                  </a:cubicBezTo>
                  <a:cubicBezTo>
                    <a:pt x="84" y="97"/>
                    <a:pt x="83" y="98"/>
                    <a:pt x="81" y="99"/>
                  </a:cubicBezTo>
                  <a:cubicBezTo>
                    <a:pt x="76" y="102"/>
                    <a:pt x="71" y="103"/>
                    <a:pt x="65" y="103"/>
                  </a:cubicBezTo>
                  <a:cubicBezTo>
                    <a:pt x="62" y="103"/>
                    <a:pt x="60" y="103"/>
                    <a:pt x="57" y="102"/>
                  </a:cubicBezTo>
                  <a:cubicBezTo>
                    <a:pt x="54" y="101"/>
                    <a:pt x="51" y="100"/>
                    <a:pt x="49" y="97"/>
                  </a:cubicBezTo>
                  <a:cubicBezTo>
                    <a:pt x="48" y="96"/>
                    <a:pt x="47" y="95"/>
                    <a:pt x="46" y="94"/>
                  </a:cubicBezTo>
                  <a:cubicBezTo>
                    <a:pt x="44" y="91"/>
                    <a:pt x="44" y="91"/>
                    <a:pt x="44" y="91"/>
                  </a:cubicBezTo>
                  <a:cubicBezTo>
                    <a:pt x="40" y="86"/>
                    <a:pt x="40" y="86"/>
                    <a:pt x="40" y="86"/>
                  </a:cubicBezTo>
                  <a:cubicBezTo>
                    <a:pt x="31" y="74"/>
                    <a:pt x="31" y="74"/>
                    <a:pt x="31" y="74"/>
                  </a:cubicBezTo>
                  <a:cubicBezTo>
                    <a:pt x="13" y="52"/>
                    <a:pt x="13" y="52"/>
                    <a:pt x="13" y="52"/>
                  </a:cubicBezTo>
                  <a:cubicBezTo>
                    <a:pt x="23" y="64"/>
                    <a:pt x="35" y="78"/>
                    <a:pt x="44" y="91"/>
                  </a:cubicBezTo>
                  <a:cubicBezTo>
                    <a:pt x="47" y="94"/>
                    <a:pt x="47" y="94"/>
                    <a:pt x="47" y="94"/>
                  </a:cubicBezTo>
                  <a:cubicBezTo>
                    <a:pt x="47" y="95"/>
                    <a:pt x="48" y="96"/>
                    <a:pt x="48" y="96"/>
                  </a:cubicBezTo>
                  <a:cubicBezTo>
                    <a:pt x="49" y="97"/>
                    <a:pt x="49" y="98"/>
                    <a:pt x="50" y="98"/>
                  </a:cubicBezTo>
                  <a:cubicBezTo>
                    <a:pt x="53" y="100"/>
                    <a:pt x="56" y="102"/>
                    <a:pt x="59" y="103"/>
                  </a:cubicBezTo>
                  <a:cubicBezTo>
                    <a:pt x="63" y="103"/>
                    <a:pt x="66" y="103"/>
                    <a:pt x="69" y="103"/>
                  </a:cubicBezTo>
                  <a:cubicBezTo>
                    <a:pt x="72" y="103"/>
                    <a:pt x="75" y="102"/>
                    <a:pt x="78" y="101"/>
                  </a:cubicBezTo>
                  <a:cubicBezTo>
                    <a:pt x="81" y="99"/>
                    <a:pt x="83" y="97"/>
                    <a:pt x="86" y="95"/>
                  </a:cubicBezTo>
                  <a:cubicBezTo>
                    <a:pt x="88" y="93"/>
                    <a:pt x="90" y="90"/>
                    <a:pt x="91" y="87"/>
                  </a:cubicBezTo>
                  <a:cubicBezTo>
                    <a:pt x="94" y="81"/>
                    <a:pt x="94" y="75"/>
                    <a:pt x="92" y="69"/>
                  </a:cubicBezTo>
                  <a:cubicBezTo>
                    <a:pt x="92" y="68"/>
                    <a:pt x="91" y="66"/>
                    <a:pt x="91" y="65"/>
                  </a:cubicBezTo>
                  <a:cubicBezTo>
                    <a:pt x="90" y="64"/>
                    <a:pt x="89" y="62"/>
                    <a:pt x="88" y="61"/>
                  </a:cubicBezTo>
                  <a:cubicBezTo>
                    <a:pt x="86" y="60"/>
                    <a:pt x="84" y="59"/>
                    <a:pt x="83" y="59"/>
                  </a:cubicBezTo>
                  <a:cubicBezTo>
                    <a:pt x="83" y="60"/>
                    <a:pt x="83" y="60"/>
                    <a:pt x="83" y="61"/>
                  </a:cubicBezTo>
                  <a:cubicBezTo>
                    <a:pt x="83" y="62"/>
                    <a:pt x="84" y="64"/>
                    <a:pt x="84" y="66"/>
                  </a:cubicBezTo>
                  <a:cubicBezTo>
                    <a:pt x="85" y="67"/>
                    <a:pt x="86" y="69"/>
                    <a:pt x="86" y="70"/>
                  </a:cubicBezTo>
                  <a:cubicBezTo>
                    <a:pt x="87" y="71"/>
                    <a:pt x="87" y="72"/>
                    <a:pt x="87" y="72"/>
                  </a:cubicBezTo>
                  <a:cubicBezTo>
                    <a:pt x="86" y="73"/>
                    <a:pt x="86" y="73"/>
                    <a:pt x="85" y="73"/>
                  </a:cubicBezTo>
                  <a:cubicBezTo>
                    <a:pt x="86" y="76"/>
                    <a:pt x="86" y="79"/>
                    <a:pt x="85" y="82"/>
                  </a:cubicBezTo>
                  <a:cubicBezTo>
                    <a:pt x="84" y="85"/>
                    <a:pt x="82" y="88"/>
                    <a:pt x="80" y="90"/>
                  </a:cubicBezTo>
                  <a:cubicBezTo>
                    <a:pt x="75" y="94"/>
                    <a:pt x="68" y="96"/>
                    <a:pt x="62" y="95"/>
                  </a:cubicBezTo>
                  <a:cubicBezTo>
                    <a:pt x="60" y="95"/>
                    <a:pt x="58" y="94"/>
                    <a:pt x="57" y="93"/>
                  </a:cubicBezTo>
                  <a:cubicBezTo>
                    <a:pt x="56" y="93"/>
                    <a:pt x="55" y="92"/>
                    <a:pt x="55" y="92"/>
                  </a:cubicBezTo>
                  <a:cubicBezTo>
                    <a:pt x="54" y="91"/>
                    <a:pt x="54" y="91"/>
                    <a:pt x="54" y="91"/>
                  </a:cubicBezTo>
                  <a:cubicBezTo>
                    <a:pt x="54" y="90"/>
                    <a:pt x="53" y="90"/>
                    <a:pt x="53" y="90"/>
                  </a:cubicBezTo>
                  <a:cubicBezTo>
                    <a:pt x="53" y="89"/>
                    <a:pt x="53" y="89"/>
                    <a:pt x="53" y="89"/>
                  </a:cubicBezTo>
                  <a:cubicBezTo>
                    <a:pt x="44" y="79"/>
                    <a:pt x="44" y="79"/>
                    <a:pt x="44" y="79"/>
                  </a:cubicBezTo>
                  <a:cubicBezTo>
                    <a:pt x="39" y="71"/>
                    <a:pt x="33" y="64"/>
                    <a:pt x="28" y="57"/>
                  </a:cubicBezTo>
                  <a:cubicBezTo>
                    <a:pt x="34" y="64"/>
                    <a:pt x="39" y="72"/>
                    <a:pt x="45" y="79"/>
                  </a:cubicBezTo>
                  <a:cubicBezTo>
                    <a:pt x="53" y="89"/>
                    <a:pt x="53" y="89"/>
                    <a:pt x="53" y="89"/>
                  </a:cubicBezTo>
                  <a:cubicBezTo>
                    <a:pt x="53" y="90"/>
                    <a:pt x="54" y="90"/>
                    <a:pt x="54" y="91"/>
                  </a:cubicBezTo>
                  <a:cubicBezTo>
                    <a:pt x="54" y="91"/>
                    <a:pt x="54" y="91"/>
                    <a:pt x="55" y="92"/>
                  </a:cubicBezTo>
                  <a:cubicBezTo>
                    <a:pt x="55" y="92"/>
                    <a:pt x="56" y="93"/>
                    <a:pt x="57" y="93"/>
                  </a:cubicBezTo>
                  <a:cubicBezTo>
                    <a:pt x="58" y="94"/>
                    <a:pt x="60" y="95"/>
                    <a:pt x="62" y="95"/>
                  </a:cubicBezTo>
                  <a:cubicBezTo>
                    <a:pt x="68" y="96"/>
                    <a:pt x="75" y="94"/>
                    <a:pt x="79" y="90"/>
                  </a:cubicBezTo>
                  <a:cubicBezTo>
                    <a:pt x="82" y="87"/>
                    <a:pt x="83" y="85"/>
                    <a:pt x="84" y="82"/>
                  </a:cubicBezTo>
                  <a:cubicBezTo>
                    <a:pt x="85" y="79"/>
                    <a:pt x="85" y="76"/>
                    <a:pt x="84" y="72"/>
                  </a:cubicBezTo>
                  <a:cubicBezTo>
                    <a:pt x="83" y="72"/>
                    <a:pt x="83" y="72"/>
                    <a:pt x="83" y="75"/>
                  </a:cubicBezTo>
                  <a:cubicBezTo>
                    <a:pt x="83" y="77"/>
                    <a:pt x="83" y="81"/>
                    <a:pt x="81" y="84"/>
                  </a:cubicBezTo>
                  <a:cubicBezTo>
                    <a:pt x="80" y="85"/>
                    <a:pt x="80" y="86"/>
                    <a:pt x="79" y="87"/>
                  </a:cubicBezTo>
                  <a:cubicBezTo>
                    <a:pt x="79" y="88"/>
                    <a:pt x="78" y="88"/>
                    <a:pt x="78" y="88"/>
                  </a:cubicBezTo>
                  <a:cubicBezTo>
                    <a:pt x="78" y="89"/>
                    <a:pt x="77" y="89"/>
                    <a:pt x="77" y="89"/>
                  </a:cubicBezTo>
                  <a:cubicBezTo>
                    <a:pt x="75" y="91"/>
                    <a:pt x="73" y="92"/>
                    <a:pt x="72" y="92"/>
                  </a:cubicBezTo>
                  <a:cubicBezTo>
                    <a:pt x="69" y="93"/>
                    <a:pt x="67" y="93"/>
                    <a:pt x="64" y="93"/>
                  </a:cubicBezTo>
                  <a:cubicBezTo>
                    <a:pt x="62" y="93"/>
                    <a:pt x="60" y="92"/>
                    <a:pt x="58" y="91"/>
                  </a:cubicBezTo>
                  <a:cubicBezTo>
                    <a:pt x="57" y="90"/>
                    <a:pt x="56" y="90"/>
                    <a:pt x="56" y="89"/>
                  </a:cubicBezTo>
                  <a:cubicBezTo>
                    <a:pt x="53" y="85"/>
                    <a:pt x="53" y="85"/>
                    <a:pt x="53" y="85"/>
                  </a:cubicBezTo>
                  <a:cubicBezTo>
                    <a:pt x="47" y="78"/>
                    <a:pt x="47" y="78"/>
                    <a:pt x="47" y="78"/>
                  </a:cubicBezTo>
                  <a:cubicBezTo>
                    <a:pt x="39" y="67"/>
                    <a:pt x="31" y="57"/>
                    <a:pt x="23" y="47"/>
                  </a:cubicBezTo>
                  <a:cubicBezTo>
                    <a:pt x="19" y="42"/>
                    <a:pt x="19" y="42"/>
                    <a:pt x="19" y="42"/>
                  </a:cubicBezTo>
                  <a:cubicBezTo>
                    <a:pt x="19" y="41"/>
                    <a:pt x="18" y="41"/>
                    <a:pt x="18" y="41"/>
                  </a:cubicBezTo>
                  <a:cubicBezTo>
                    <a:pt x="18" y="40"/>
                    <a:pt x="18" y="40"/>
                    <a:pt x="18" y="40"/>
                  </a:cubicBezTo>
                  <a:cubicBezTo>
                    <a:pt x="17" y="39"/>
                    <a:pt x="17" y="38"/>
                    <a:pt x="16" y="37"/>
                  </a:cubicBezTo>
                  <a:cubicBezTo>
                    <a:pt x="15" y="34"/>
                    <a:pt x="14" y="31"/>
                    <a:pt x="14" y="28"/>
                  </a:cubicBezTo>
                  <a:cubicBezTo>
                    <a:pt x="14" y="25"/>
                    <a:pt x="15" y="23"/>
                    <a:pt x="17" y="21"/>
                  </a:cubicBezTo>
                  <a:cubicBezTo>
                    <a:pt x="17" y="21"/>
                    <a:pt x="17" y="20"/>
                    <a:pt x="18" y="20"/>
                  </a:cubicBezTo>
                  <a:cubicBezTo>
                    <a:pt x="18" y="20"/>
                    <a:pt x="18" y="20"/>
                    <a:pt x="19" y="19"/>
                  </a:cubicBezTo>
                  <a:cubicBezTo>
                    <a:pt x="19" y="19"/>
                    <a:pt x="20" y="18"/>
                    <a:pt x="21" y="18"/>
                  </a:cubicBezTo>
                  <a:cubicBezTo>
                    <a:pt x="22" y="17"/>
                    <a:pt x="24" y="16"/>
                    <a:pt x="26" y="16"/>
                  </a:cubicBezTo>
                  <a:cubicBezTo>
                    <a:pt x="28" y="15"/>
                    <a:pt x="30" y="15"/>
                    <a:pt x="32" y="15"/>
                  </a:cubicBezTo>
                  <a:cubicBezTo>
                    <a:pt x="34" y="15"/>
                    <a:pt x="36" y="16"/>
                    <a:pt x="37" y="17"/>
                  </a:cubicBezTo>
                  <a:cubicBezTo>
                    <a:pt x="38" y="17"/>
                    <a:pt x="38" y="17"/>
                    <a:pt x="38" y="18"/>
                  </a:cubicBezTo>
                  <a:cubicBezTo>
                    <a:pt x="39" y="18"/>
                    <a:pt x="39" y="18"/>
                    <a:pt x="39" y="18"/>
                  </a:cubicBezTo>
                  <a:cubicBezTo>
                    <a:pt x="39" y="19"/>
                    <a:pt x="39" y="19"/>
                    <a:pt x="39" y="19"/>
                  </a:cubicBezTo>
                  <a:cubicBezTo>
                    <a:pt x="42" y="22"/>
                    <a:pt x="42" y="22"/>
                    <a:pt x="42" y="22"/>
                  </a:cubicBezTo>
                  <a:cubicBezTo>
                    <a:pt x="48" y="30"/>
                    <a:pt x="48" y="30"/>
                    <a:pt x="48" y="30"/>
                  </a:cubicBezTo>
                  <a:cubicBezTo>
                    <a:pt x="56" y="40"/>
                    <a:pt x="63" y="49"/>
                    <a:pt x="70" y="57"/>
                  </a:cubicBezTo>
                  <a:cubicBezTo>
                    <a:pt x="82" y="70"/>
                    <a:pt x="82" y="62"/>
                    <a:pt x="72" y="47"/>
                  </a:cubicBezTo>
                  <a:cubicBezTo>
                    <a:pt x="72" y="46"/>
                    <a:pt x="72" y="46"/>
                    <a:pt x="72" y="46"/>
                  </a:cubicBezTo>
                  <a:cubicBezTo>
                    <a:pt x="83" y="61"/>
                    <a:pt x="80" y="52"/>
                    <a:pt x="83" y="53"/>
                  </a:cubicBezTo>
                  <a:cubicBezTo>
                    <a:pt x="77" y="45"/>
                    <a:pt x="72" y="38"/>
                    <a:pt x="67" y="30"/>
                  </a:cubicBezTo>
                  <a:cubicBezTo>
                    <a:pt x="61" y="23"/>
                    <a:pt x="61" y="23"/>
                    <a:pt x="61" y="23"/>
                  </a:cubicBezTo>
                  <a:cubicBezTo>
                    <a:pt x="55" y="16"/>
                    <a:pt x="55" y="16"/>
                    <a:pt x="55" y="16"/>
                  </a:cubicBezTo>
                  <a:cubicBezTo>
                    <a:pt x="52" y="12"/>
                    <a:pt x="52" y="12"/>
                    <a:pt x="52" y="12"/>
                  </a:cubicBezTo>
                  <a:cubicBezTo>
                    <a:pt x="50" y="10"/>
                    <a:pt x="50" y="10"/>
                    <a:pt x="50" y="10"/>
                  </a:cubicBezTo>
                  <a:cubicBezTo>
                    <a:pt x="50" y="9"/>
                    <a:pt x="49" y="8"/>
                    <a:pt x="48" y="7"/>
                  </a:cubicBezTo>
                  <a:cubicBezTo>
                    <a:pt x="45" y="4"/>
                    <a:pt x="40" y="2"/>
                    <a:pt x="36" y="1"/>
                  </a:cubicBezTo>
                  <a:cubicBezTo>
                    <a:pt x="31" y="0"/>
                    <a:pt x="27" y="1"/>
                    <a:pt x="23" y="2"/>
                  </a:cubicBezTo>
                  <a:cubicBezTo>
                    <a:pt x="19" y="3"/>
                    <a:pt x="16" y="4"/>
                    <a:pt x="12" y="6"/>
                  </a:cubicBezTo>
                  <a:cubicBezTo>
                    <a:pt x="11" y="7"/>
                    <a:pt x="11" y="7"/>
                    <a:pt x="10" y="8"/>
                  </a:cubicBezTo>
                  <a:cubicBezTo>
                    <a:pt x="9" y="8"/>
                    <a:pt x="9" y="9"/>
                    <a:pt x="9" y="9"/>
                  </a:cubicBezTo>
                  <a:cubicBezTo>
                    <a:pt x="8" y="9"/>
                    <a:pt x="8" y="10"/>
                    <a:pt x="7" y="10"/>
                  </a:cubicBezTo>
                  <a:cubicBezTo>
                    <a:pt x="6" y="12"/>
                    <a:pt x="4" y="13"/>
                    <a:pt x="3" y="15"/>
                  </a:cubicBezTo>
                  <a:cubicBezTo>
                    <a:pt x="1" y="19"/>
                    <a:pt x="0" y="24"/>
                    <a:pt x="0" y="28"/>
                  </a:cubicBezTo>
                  <a:cubicBezTo>
                    <a:pt x="0" y="32"/>
                    <a:pt x="0" y="36"/>
                    <a:pt x="2" y="40"/>
                  </a:cubicBezTo>
                  <a:cubicBezTo>
                    <a:pt x="3" y="43"/>
                    <a:pt x="5" y="47"/>
                    <a:pt x="7" y="50"/>
                  </a:cubicBezTo>
                  <a:lnTo>
                    <a:pt x="14" y="5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1" name="Freeform 34"/>
            <p:cNvSpPr/>
            <p:nvPr/>
          </p:nvSpPr>
          <p:spPr bwMode="auto">
            <a:xfrm>
              <a:off x="5984876" y="954088"/>
              <a:ext cx="222250" cy="431800"/>
            </a:xfrm>
            <a:custGeom>
              <a:avLst/>
              <a:gdLst>
                <a:gd name="T0" fmla="*/ 0 w 59"/>
                <a:gd name="T1" fmla="*/ 87 h 115"/>
                <a:gd name="T2" fmla="*/ 17 w 59"/>
                <a:gd name="T3" fmla="*/ 113 h 115"/>
                <a:gd name="T4" fmla="*/ 47 w 59"/>
                <a:gd name="T5" fmla="*/ 110 h 115"/>
                <a:gd name="T6" fmla="*/ 48 w 59"/>
                <a:gd name="T7" fmla="*/ 108 h 115"/>
                <a:gd name="T8" fmla="*/ 51 w 59"/>
                <a:gd name="T9" fmla="*/ 106 h 115"/>
                <a:gd name="T10" fmla="*/ 58 w 59"/>
                <a:gd name="T11" fmla="*/ 87 h 115"/>
                <a:gd name="T12" fmla="*/ 58 w 59"/>
                <a:gd name="T13" fmla="*/ 73 h 115"/>
                <a:gd name="T14" fmla="*/ 58 w 59"/>
                <a:gd name="T15" fmla="*/ 85 h 115"/>
                <a:gd name="T16" fmla="*/ 57 w 59"/>
                <a:gd name="T17" fmla="*/ 92 h 115"/>
                <a:gd name="T18" fmla="*/ 48 w 59"/>
                <a:gd name="T19" fmla="*/ 108 h 115"/>
                <a:gd name="T20" fmla="*/ 47 w 59"/>
                <a:gd name="T21" fmla="*/ 108 h 115"/>
                <a:gd name="T22" fmla="*/ 29 w 59"/>
                <a:gd name="T23" fmla="*/ 115 h 115"/>
                <a:gd name="T24" fmla="*/ 1 w 59"/>
                <a:gd name="T25" fmla="*/ 92 h 115"/>
                <a:gd name="T26" fmla="*/ 37 w 59"/>
                <a:gd name="T27" fmla="*/ 113 h 115"/>
                <a:gd name="T28" fmla="*/ 48 w 59"/>
                <a:gd name="T29" fmla="*/ 106 h 115"/>
                <a:gd name="T30" fmla="*/ 57 w 59"/>
                <a:gd name="T31" fmla="*/ 87 h 115"/>
                <a:gd name="T32" fmla="*/ 57 w 59"/>
                <a:gd name="T33" fmla="*/ 53 h 115"/>
                <a:gd name="T34" fmla="*/ 59 w 59"/>
                <a:gd name="T35" fmla="*/ 30 h 115"/>
                <a:gd name="T36" fmla="*/ 43 w 59"/>
                <a:gd name="T37" fmla="*/ 2 h 115"/>
                <a:gd name="T38" fmla="*/ 57 w 59"/>
                <a:gd name="T39" fmla="*/ 25 h 115"/>
                <a:gd name="T40" fmla="*/ 57 w 59"/>
                <a:gd name="T41" fmla="*/ 31 h 115"/>
                <a:gd name="T42" fmla="*/ 56 w 59"/>
                <a:gd name="T43" fmla="*/ 81 h 115"/>
                <a:gd name="T44" fmla="*/ 56 w 59"/>
                <a:gd name="T45" fmla="*/ 88 h 115"/>
                <a:gd name="T46" fmla="*/ 47 w 59"/>
                <a:gd name="T47" fmla="*/ 105 h 115"/>
                <a:gd name="T48" fmla="*/ 46 w 59"/>
                <a:gd name="T49" fmla="*/ 107 h 115"/>
                <a:gd name="T50" fmla="*/ 41 w 59"/>
                <a:gd name="T51" fmla="*/ 110 h 115"/>
                <a:gd name="T52" fmla="*/ 46 w 59"/>
                <a:gd name="T53" fmla="*/ 106 h 115"/>
                <a:gd name="T54" fmla="*/ 55 w 59"/>
                <a:gd name="T55" fmla="*/ 93 h 115"/>
                <a:gd name="T56" fmla="*/ 55 w 59"/>
                <a:gd name="T57" fmla="*/ 79 h 115"/>
                <a:gd name="T58" fmla="*/ 56 w 59"/>
                <a:gd name="T59" fmla="*/ 26 h 115"/>
                <a:gd name="T60" fmla="*/ 39 w 59"/>
                <a:gd name="T61" fmla="*/ 1 h 115"/>
                <a:gd name="T62" fmla="*/ 31 w 59"/>
                <a:gd name="T63" fmla="*/ 4 h 115"/>
                <a:gd name="T64" fmla="*/ 41 w 59"/>
                <a:gd name="T65" fmla="*/ 9 h 115"/>
                <a:gd name="T66" fmla="*/ 48 w 59"/>
                <a:gd name="T67" fmla="*/ 49 h 115"/>
                <a:gd name="T68" fmla="*/ 47 w 59"/>
                <a:gd name="T69" fmla="*/ 86 h 115"/>
                <a:gd name="T70" fmla="*/ 47 w 59"/>
                <a:gd name="T71" fmla="*/ 89 h 115"/>
                <a:gd name="T72" fmla="*/ 47 w 59"/>
                <a:gd name="T73" fmla="*/ 76 h 115"/>
                <a:gd name="T74" fmla="*/ 39 w 59"/>
                <a:gd name="T75" fmla="*/ 11 h 115"/>
                <a:gd name="T76" fmla="*/ 46 w 59"/>
                <a:gd name="T77" fmla="*/ 25 h 115"/>
                <a:gd name="T78" fmla="*/ 46 w 59"/>
                <a:gd name="T79" fmla="*/ 37 h 115"/>
                <a:gd name="T80" fmla="*/ 45 w 59"/>
                <a:gd name="T81" fmla="*/ 86 h 115"/>
                <a:gd name="T82" fmla="*/ 44 w 59"/>
                <a:gd name="T83" fmla="*/ 92 h 115"/>
                <a:gd name="T84" fmla="*/ 39 w 59"/>
                <a:gd name="T85" fmla="*/ 98 h 115"/>
                <a:gd name="T86" fmla="*/ 34 w 59"/>
                <a:gd name="T87" fmla="*/ 101 h 115"/>
                <a:gd name="T88" fmla="*/ 18 w 59"/>
                <a:gd name="T89" fmla="*/ 96 h 115"/>
                <a:gd name="T90" fmla="*/ 14 w 59"/>
                <a:gd name="T91" fmla="*/ 85 h 115"/>
                <a:gd name="T92" fmla="*/ 14 w 59"/>
                <a:gd name="T93" fmla="*/ 36 h 115"/>
                <a:gd name="T94" fmla="*/ 14 w 59"/>
                <a:gd name="T95" fmla="*/ 26 h 115"/>
                <a:gd name="T96" fmla="*/ 22 w 59"/>
                <a:gd name="T97" fmla="*/ 13 h 115"/>
                <a:gd name="T98" fmla="*/ 30 w 59"/>
                <a:gd name="T99" fmla="*/ 9 h 115"/>
                <a:gd name="T100" fmla="*/ 13 w 59"/>
                <a:gd name="T101" fmla="*/ 10 h 115"/>
                <a:gd name="T102" fmla="*/ 23 w 59"/>
                <a:gd name="T103" fmla="*/ 2 h 115"/>
                <a:gd name="T104" fmla="*/ 0 w 59"/>
                <a:gd name="T105" fmla="*/ 24 h 115"/>
                <a:gd name="T106" fmla="*/ 0 w 59"/>
                <a:gd name="T107" fmla="*/ 3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 h="115">
                  <a:moveTo>
                    <a:pt x="0" y="83"/>
                  </a:moveTo>
                  <a:cubicBezTo>
                    <a:pt x="0" y="85"/>
                    <a:pt x="0" y="85"/>
                    <a:pt x="0" y="85"/>
                  </a:cubicBezTo>
                  <a:cubicBezTo>
                    <a:pt x="0" y="87"/>
                    <a:pt x="0" y="87"/>
                    <a:pt x="0" y="87"/>
                  </a:cubicBezTo>
                  <a:cubicBezTo>
                    <a:pt x="0" y="87"/>
                    <a:pt x="0" y="88"/>
                    <a:pt x="0" y="88"/>
                  </a:cubicBezTo>
                  <a:cubicBezTo>
                    <a:pt x="0" y="90"/>
                    <a:pt x="0" y="92"/>
                    <a:pt x="1" y="94"/>
                  </a:cubicBezTo>
                  <a:cubicBezTo>
                    <a:pt x="3" y="103"/>
                    <a:pt x="9" y="109"/>
                    <a:pt x="17" y="113"/>
                  </a:cubicBezTo>
                  <a:cubicBezTo>
                    <a:pt x="21" y="115"/>
                    <a:pt x="25" y="115"/>
                    <a:pt x="29" y="115"/>
                  </a:cubicBezTo>
                  <a:cubicBezTo>
                    <a:pt x="33" y="115"/>
                    <a:pt x="37" y="115"/>
                    <a:pt x="41" y="113"/>
                  </a:cubicBezTo>
                  <a:cubicBezTo>
                    <a:pt x="43" y="112"/>
                    <a:pt x="45" y="111"/>
                    <a:pt x="47" y="110"/>
                  </a:cubicBezTo>
                  <a:cubicBezTo>
                    <a:pt x="47" y="109"/>
                    <a:pt x="48" y="109"/>
                    <a:pt x="48" y="109"/>
                  </a:cubicBezTo>
                  <a:cubicBezTo>
                    <a:pt x="48" y="108"/>
                    <a:pt x="48" y="108"/>
                    <a:pt x="48" y="108"/>
                  </a:cubicBezTo>
                  <a:cubicBezTo>
                    <a:pt x="48" y="108"/>
                    <a:pt x="48" y="108"/>
                    <a:pt x="48" y="108"/>
                  </a:cubicBezTo>
                  <a:cubicBezTo>
                    <a:pt x="48" y="108"/>
                    <a:pt x="48" y="108"/>
                    <a:pt x="48" y="108"/>
                  </a:cubicBezTo>
                  <a:cubicBezTo>
                    <a:pt x="49" y="108"/>
                    <a:pt x="49" y="108"/>
                    <a:pt x="49" y="108"/>
                  </a:cubicBezTo>
                  <a:cubicBezTo>
                    <a:pt x="50" y="107"/>
                    <a:pt x="50" y="106"/>
                    <a:pt x="51" y="106"/>
                  </a:cubicBezTo>
                  <a:cubicBezTo>
                    <a:pt x="54" y="103"/>
                    <a:pt x="56" y="99"/>
                    <a:pt x="57" y="94"/>
                  </a:cubicBezTo>
                  <a:cubicBezTo>
                    <a:pt x="58" y="92"/>
                    <a:pt x="58" y="90"/>
                    <a:pt x="58" y="88"/>
                  </a:cubicBezTo>
                  <a:cubicBezTo>
                    <a:pt x="58" y="88"/>
                    <a:pt x="58" y="87"/>
                    <a:pt x="58" y="87"/>
                  </a:cubicBezTo>
                  <a:cubicBezTo>
                    <a:pt x="58" y="86"/>
                    <a:pt x="58" y="86"/>
                    <a:pt x="58" y="86"/>
                  </a:cubicBezTo>
                  <a:cubicBezTo>
                    <a:pt x="58" y="83"/>
                    <a:pt x="58" y="83"/>
                    <a:pt x="58" y="83"/>
                  </a:cubicBezTo>
                  <a:cubicBezTo>
                    <a:pt x="58" y="73"/>
                    <a:pt x="58" y="73"/>
                    <a:pt x="58" y="73"/>
                  </a:cubicBezTo>
                  <a:cubicBezTo>
                    <a:pt x="59" y="54"/>
                    <a:pt x="59" y="54"/>
                    <a:pt x="59" y="54"/>
                  </a:cubicBezTo>
                  <a:cubicBezTo>
                    <a:pt x="58" y="79"/>
                    <a:pt x="58" y="79"/>
                    <a:pt x="58" y="79"/>
                  </a:cubicBezTo>
                  <a:cubicBezTo>
                    <a:pt x="58" y="85"/>
                    <a:pt x="58" y="85"/>
                    <a:pt x="58" y="85"/>
                  </a:cubicBezTo>
                  <a:cubicBezTo>
                    <a:pt x="58" y="86"/>
                    <a:pt x="58" y="86"/>
                    <a:pt x="58" y="86"/>
                  </a:cubicBezTo>
                  <a:cubicBezTo>
                    <a:pt x="58" y="87"/>
                    <a:pt x="58" y="88"/>
                    <a:pt x="58" y="88"/>
                  </a:cubicBezTo>
                  <a:cubicBezTo>
                    <a:pt x="58" y="90"/>
                    <a:pt x="58" y="91"/>
                    <a:pt x="57" y="92"/>
                  </a:cubicBezTo>
                  <a:cubicBezTo>
                    <a:pt x="57" y="97"/>
                    <a:pt x="54" y="102"/>
                    <a:pt x="50" y="106"/>
                  </a:cubicBezTo>
                  <a:cubicBezTo>
                    <a:pt x="50" y="107"/>
                    <a:pt x="49" y="107"/>
                    <a:pt x="49" y="108"/>
                  </a:cubicBezTo>
                  <a:cubicBezTo>
                    <a:pt x="48" y="108"/>
                    <a:pt x="48" y="108"/>
                    <a:pt x="48" y="108"/>
                  </a:cubicBezTo>
                  <a:cubicBezTo>
                    <a:pt x="48" y="108"/>
                    <a:pt x="48" y="108"/>
                    <a:pt x="48" y="108"/>
                  </a:cubicBezTo>
                  <a:cubicBezTo>
                    <a:pt x="48" y="108"/>
                    <a:pt x="48" y="108"/>
                    <a:pt x="48" y="108"/>
                  </a:cubicBezTo>
                  <a:cubicBezTo>
                    <a:pt x="47" y="108"/>
                    <a:pt x="47" y="108"/>
                    <a:pt x="47" y="108"/>
                  </a:cubicBezTo>
                  <a:cubicBezTo>
                    <a:pt x="46" y="109"/>
                    <a:pt x="45" y="110"/>
                    <a:pt x="44" y="111"/>
                  </a:cubicBezTo>
                  <a:cubicBezTo>
                    <a:pt x="42" y="112"/>
                    <a:pt x="39" y="113"/>
                    <a:pt x="37" y="114"/>
                  </a:cubicBezTo>
                  <a:cubicBezTo>
                    <a:pt x="34" y="115"/>
                    <a:pt x="32" y="115"/>
                    <a:pt x="29" y="115"/>
                  </a:cubicBezTo>
                  <a:cubicBezTo>
                    <a:pt x="27" y="115"/>
                    <a:pt x="24" y="115"/>
                    <a:pt x="21" y="114"/>
                  </a:cubicBezTo>
                  <a:cubicBezTo>
                    <a:pt x="11" y="111"/>
                    <a:pt x="3" y="103"/>
                    <a:pt x="1" y="92"/>
                  </a:cubicBezTo>
                  <a:cubicBezTo>
                    <a:pt x="1" y="92"/>
                    <a:pt x="1" y="93"/>
                    <a:pt x="1" y="92"/>
                  </a:cubicBezTo>
                  <a:cubicBezTo>
                    <a:pt x="4" y="102"/>
                    <a:pt x="12" y="110"/>
                    <a:pt x="22" y="113"/>
                  </a:cubicBezTo>
                  <a:cubicBezTo>
                    <a:pt x="24" y="114"/>
                    <a:pt x="27" y="114"/>
                    <a:pt x="30" y="114"/>
                  </a:cubicBezTo>
                  <a:cubicBezTo>
                    <a:pt x="32" y="114"/>
                    <a:pt x="35" y="114"/>
                    <a:pt x="37" y="113"/>
                  </a:cubicBezTo>
                  <a:cubicBezTo>
                    <a:pt x="40" y="112"/>
                    <a:pt x="42" y="111"/>
                    <a:pt x="44" y="110"/>
                  </a:cubicBezTo>
                  <a:cubicBezTo>
                    <a:pt x="45" y="109"/>
                    <a:pt x="46" y="108"/>
                    <a:pt x="47" y="107"/>
                  </a:cubicBezTo>
                  <a:cubicBezTo>
                    <a:pt x="47" y="107"/>
                    <a:pt x="48" y="107"/>
                    <a:pt x="48" y="106"/>
                  </a:cubicBezTo>
                  <a:cubicBezTo>
                    <a:pt x="49" y="106"/>
                    <a:pt x="49" y="106"/>
                    <a:pt x="50" y="105"/>
                  </a:cubicBezTo>
                  <a:cubicBezTo>
                    <a:pt x="54" y="101"/>
                    <a:pt x="56" y="96"/>
                    <a:pt x="57" y="91"/>
                  </a:cubicBezTo>
                  <a:cubicBezTo>
                    <a:pt x="57" y="90"/>
                    <a:pt x="57" y="89"/>
                    <a:pt x="57" y="87"/>
                  </a:cubicBezTo>
                  <a:cubicBezTo>
                    <a:pt x="57" y="84"/>
                    <a:pt x="57" y="84"/>
                    <a:pt x="57" y="84"/>
                  </a:cubicBezTo>
                  <a:cubicBezTo>
                    <a:pt x="57" y="78"/>
                    <a:pt x="57" y="78"/>
                    <a:pt x="57" y="78"/>
                  </a:cubicBezTo>
                  <a:cubicBezTo>
                    <a:pt x="58" y="70"/>
                    <a:pt x="58" y="61"/>
                    <a:pt x="57" y="53"/>
                  </a:cubicBezTo>
                  <a:cubicBezTo>
                    <a:pt x="59" y="53"/>
                    <a:pt x="59" y="53"/>
                    <a:pt x="59" y="53"/>
                  </a:cubicBezTo>
                  <a:cubicBezTo>
                    <a:pt x="59" y="35"/>
                    <a:pt x="59" y="35"/>
                    <a:pt x="59" y="35"/>
                  </a:cubicBezTo>
                  <a:cubicBezTo>
                    <a:pt x="59" y="30"/>
                    <a:pt x="59" y="30"/>
                    <a:pt x="59" y="30"/>
                  </a:cubicBezTo>
                  <a:cubicBezTo>
                    <a:pt x="59" y="28"/>
                    <a:pt x="59" y="27"/>
                    <a:pt x="59" y="25"/>
                  </a:cubicBezTo>
                  <a:cubicBezTo>
                    <a:pt x="59" y="21"/>
                    <a:pt x="58" y="17"/>
                    <a:pt x="56" y="13"/>
                  </a:cubicBezTo>
                  <a:cubicBezTo>
                    <a:pt x="53" y="7"/>
                    <a:pt x="48" y="4"/>
                    <a:pt x="43" y="2"/>
                  </a:cubicBezTo>
                  <a:cubicBezTo>
                    <a:pt x="48" y="5"/>
                    <a:pt x="52" y="10"/>
                    <a:pt x="54" y="15"/>
                  </a:cubicBezTo>
                  <a:cubicBezTo>
                    <a:pt x="55" y="17"/>
                    <a:pt x="56" y="20"/>
                    <a:pt x="57" y="23"/>
                  </a:cubicBezTo>
                  <a:cubicBezTo>
                    <a:pt x="57" y="24"/>
                    <a:pt x="57" y="25"/>
                    <a:pt x="57" y="25"/>
                  </a:cubicBezTo>
                  <a:cubicBezTo>
                    <a:pt x="57" y="26"/>
                    <a:pt x="57" y="26"/>
                    <a:pt x="57" y="26"/>
                  </a:cubicBezTo>
                  <a:cubicBezTo>
                    <a:pt x="57" y="27"/>
                    <a:pt x="57" y="27"/>
                    <a:pt x="57" y="27"/>
                  </a:cubicBezTo>
                  <a:cubicBezTo>
                    <a:pt x="57" y="31"/>
                    <a:pt x="57" y="31"/>
                    <a:pt x="57" y="31"/>
                  </a:cubicBezTo>
                  <a:cubicBezTo>
                    <a:pt x="56" y="40"/>
                    <a:pt x="56" y="50"/>
                    <a:pt x="56" y="59"/>
                  </a:cubicBezTo>
                  <a:cubicBezTo>
                    <a:pt x="56" y="74"/>
                    <a:pt x="56" y="74"/>
                    <a:pt x="56" y="74"/>
                  </a:cubicBezTo>
                  <a:cubicBezTo>
                    <a:pt x="56" y="81"/>
                    <a:pt x="56" y="81"/>
                    <a:pt x="56" y="81"/>
                  </a:cubicBezTo>
                  <a:cubicBezTo>
                    <a:pt x="56" y="85"/>
                    <a:pt x="56" y="85"/>
                    <a:pt x="56" y="85"/>
                  </a:cubicBezTo>
                  <a:cubicBezTo>
                    <a:pt x="56" y="86"/>
                    <a:pt x="56" y="86"/>
                    <a:pt x="56" y="86"/>
                  </a:cubicBezTo>
                  <a:cubicBezTo>
                    <a:pt x="56" y="87"/>
                    <a:pt x="56" y="88"/>
                    <a:pt x="56" y="88"/>
                  </a:cubicBezTo>
                  <a:cubicBezTo>
                    <a:pt x="55" y="91"/>
                    <a:pt x="55" y="94"/>
                    <a:pt x="54" y="97"/>
                  </a:cubicBezTo>
                  <a:cubicBezTo>
                    <a:pt x="53" y="99"/>
                    <a:pt x="51" y="102"/>
                    <a:pt x="49" y="104"/>
                  </a:cubicBezTo>
                  <a:cubicBezTo>
                    <a:pt x="48" y="104"/>
                    <a:pt x="48" y="105"/>
                    <a:pt x="47" y="105"/>
                  </a:cubicBezTo>
                  <a:cubicBezTo>
                    <a:pt x="47" y="106"/>
                    <a:pt x="47" y="106"/>
                    <a:pt x="47" y="106"/>
                  </a:cubicBezTo>
                  <a:cubicBezTo>
                    <a:pt x="46" y="106"/>
                    <a:pt x="46" y="106"/>
                    <a:pt x="46" y="106"/>
                  </a:cubicBezTo>
                  <a:cubicBezTo>
                    <a:pt x="46" y="107"/>
                    <a:pt x="46" y="107"/>
                    <a:pt x="46" y="107"/>
                  </a:cubicBezTo>
                  <a:cubicBezTo>
                    <a:pt x="45" y="107"/>
                    <a:pt x="44" y="108"/>
                    <a:pt x="43" y="109"/>
                  </a:cubicBezTo>
                  <a:cubicBezTo>
                    <a:pt x="40" y="110"/>
                    <a:pt x="37" y="111"/>
                    <a:pt x="35" y="112"/>
                  </a:cubicBezTo>
                  <a:cubicBezTo>
                    <a:pt x="37" y="111"/>
                    <a:pt x="39" y="111"/>
                    <a:pt x="41" y="110"/>
                  </a:cubicBezTo>
                  <a:cubicBezTo>
                    <a:pt x="42" y="109"/>
                    <a:pt x="44" y="108"/>
                    <a:pt x="45" y="108"/>
                  </a:cubicBezTo>
                  <a:cubicBezTo>
                    <a:pt x="45" y="107"/>
                    <a:pt x="46" y="107"/>
                    <a:pt x="46" y="106"/>
                  </a:cubicBezTo>
                  <a:cubicBezTo>
                    <a:pt x="46" y="106"/>
                    <a:pt x="46" y="106"/>
                    <a:pt x="46" y="106"/>
                  </a:cubicBezTo>
                  <a:cubicBezTo>
                    <a:pt x="46" y="106"/>
                    <a:pt x="46" y="106"/>
                    <a:pt x="46" y="106"/>
                  </a:cubicBezTo>
                  <a:cubicBezTo>
                    <a:pt x="47" y="105"/>
                    <a:pt x="47" y="105"/>
                    <a:pt x="47" y="105"/>
                  </a:cubicBezTo>
                  <a:cubicBezTo>
                    <a:pt x="51" y="102"/>
                    <a:pt x="54" y="97"/>
                    <a:pt x="55" y="93"/>
                  </a:cubicBezTo>
                  <a:cubicBezTo>
                    <a:pt x="55" y="91"/>
                    <a:pt x="55" y="90"/>
                    <a:pt x="55" y="89"/>
                  </a:cubicBezTo>
                  <a:cubicBezTo>
                    <a:pt x="55" y="88"/>
                    <a:pt x="55" y="86"/>
                    <a:pt x="55" y="85"/>
                  </a:cubicBezTo>
                  <a:cubicBezTo>
                    <a:pt x="55" y="79"/>
                    <a:pt x="55" y="79"/>
                    <a:pt x="55" y="79"/>
                  </a:cubicBezTo>
                  <a:cubicBezTo>
                    <a:pt x="55" y="75"/>
                    <a:pt x="55" y="71"/>
                    <a:pt x="56" y="67"/>
                  </a:cubicBezTo>
                  <a:cubicBezTo>
                    <a:pt x="56" y="55"/>
                    <a:pt x="56" y="45"/>
                    <a:pt x="56" y="34"/>
                  </a:cubicBezTo>
                  <a:cubicBezTo>
                    <a:pt x="56" y="26"/>
                    <a:pt x="56" y="26"/>
                    <a:pt x="56" y="26"/>
                  </a:cubicBezTo>
                  <a:cubicBezTo>
                    <a:pt x="56" y="23"/>
                    <a:pt x="56" y="20"/>
                    <a:pt x="54" y="17"/>
                  </a:cubicBezTo>
                  <a:cubicBezTo>
                    <a:pt x="52" y="11"/>
                    <a:pt x="48" y="6"/>
                    <a:pt x="43" y="3"/>
                  </a:cubicBezTo>
                  <a:cubicBezTo>
                    <a:pt x="41" y="2"/>
                    <a:pt x="40" y="1"/>
                    <a:pt x="39" y="1"/>
                  </a:cubicBezTo>
                  <a:cubicBezTo>
                    <a:pt x="37" y="0"/>
                    <a:pt x="35" y="0"/>
                    <a:pt x="34" y="0"/>
                  </a:cubicBezTo>
                  <a:cubicBezTo>
                    <a:pt x="31" y="1"/>
                    <a:pt x="29" y="2"/>
                    <a:pt x="29" y="3"/>
                  </a:cubicBezTo>
                  <a:cubicBezTo>
                    <a:pt x="29" y="3"/>
                    <a:pt x="30" y="4"/>
                    <a:pt x="31" y="4"/>
                  </a:cubicBezTo>
                  <a:cubicBezTo>
                    <a:pt x="32" y="5"/>
                    <a:pt x="33" y="5"/>
                    <a:pt x="35" y="6"/>
                  </a:cubicBezTo>
                  <a:cubicBezTo>
                    <a:pt x="36" y="6"/>
                    <a:pt x="38" y="7"/>
                    <a:pt x="39" y="8"/>
                  </a:cubicBezTo>
                  <a:cubicBezTo>
                    <a:pt x="40" y="8"/>
                    <a:pt x="41" y="9"/>
                    <a:pt x="41" y="9"/>
                  </a:cubicBezTo>
                  <a:cubicBezTo>
                    <a:pt x="41" y="10"/>
                    <a:pt x="41" y="10"/>
                    <a:pt x="40" y="10"/>
                  </a:cubicBezTo>
                  <a:cubicBezTo>
                    <a:pt x="45" y="14"/>
                    <a:pt x="49" y="21"/>
                    <a:pt x="48" y="27"/>
                  </a:cubicBezTo>
                  <a:cubicBezTo>
                    <a:pt x="48" y="49"/>
                    <a:pt x="48" y="49"/>
                    <a:pt x="48" y="49"/>
                  </a:cubicBezTo>
                  <a:cubicBezTo>
                    <a:pt x="48" y="58"/>
                    <a:pt x="48" y="67"/>
                    <a:pt x="48" y="76"/>
                  </a:cubicBezTo>
                  <a:cubicBezTo>
                    <a:pt x="47" y="83"/>
                    <a:pt x="47" y="83"/>
                    <a:pt x="47" y="83"/>
                  </a:cubicBezTo>
                  <a:cubicBezTo>
                    <a:pt x="47" y="86"/>
                    <a:pt x="47" y="86"/>
                    <a:pt x="47" y="86"/>
                  </a:cubicBezTo>
                  <a:cubicBezTo>
                    <a:pt x="47" y="87"/>
                    <a:pt x="47" y="88"/>
                    <a:pt x="47" y="89"/>
                  </a:cubicBezTo>
                  <a:cubicBezTo>
                    <a:pt x="46" y="93"/>
                    <a:pt x="45" y="96"/>
                    <a:pt x="42" y="98"/>
                  </a:cubicBezTo>
                  <a:cubicBezTo>
                    <a:pt x="45" y="96"/>
                    <a:pt x="46" y="93"/>
                    <a:pt x="47" y="89"/>
                  </a:cubicBezTo>
                  <a:cubicBezTo>
                    <a:pt x="47" y="88"/>
                    <a:pt x="47" y="87"/>
                    <a:pt x="47" y="86"/>
                  </a:cubicBezTo>
                  <a:cubicBezTo>
                    <a:pt x="47" y="83"/>
                    <a:pt x="47" y="83"/>
                    <a:pt x="47" y="83"/>
                  </a:cubicBezTo>
                  <a:cubicBezTo>
                    <a:pt x="47" y="76"/>
                    <a:pt x="47" y="76"/>
                    <a:pt x="47" y="76"/>
                  </a:cubicBezTo>
                  <a:cubicBezTo>
                    <a:pt x="48" y="49"/>
                    <a:pt x="48" y="49"/>
                    <a:pt x="48" y="49"/>
                  </a:cubicBezTo>
                  <a:cubicBezTo>
                    <a:pt x="48" y="27"/>
                    <a:pt x="48" y="27"/>
                    <a:pt x="48" y="27"/>
                  </a:cubicBezTo>
                  <a:cubicBezTo>
                    <a:pt x="48" y="20"/>
                    <a:pt x="45" y="14"/>
                    <a:pt x="39" y="11"/>
                  </a:cubicBezTo>
                  <a:cubicBezTo>
                    <a:pt x="38" y="11"/>
                    <a:pt x="38" y="12"/>
                    <a:pt x="40" y="14"/>
                  </a:cubicBezTo>
                  <a:cubicBezTo>
                    <a:pt x="41" y="15"/>
                    <a:pt x="44" y="18"/>
                    <a:pt x="45" y="22"/>
                  </a:cubicBezTo>
                  <a:cubicBezTo>
                    <a:pt x="46" y="23"/>
                    <a:pt x="46" y="24"/>
                    <a:pt x="46" y="25"/>
                  </a:cubicBezTo>
                  <a:cubicBezTo>
                    <a:pt x="46" y="26"/>
                    <a:pt x="46" y="26"/>
                    <a:pt x="46" y="27"/>
                  </a:cubicBezTo>
                  <a:cubicBezTo>
                    <a:pt x="46" y="29"/>
                    <a:pt x="46" y="29"/>
                    <a:pt x="46" y="29"/>
                  </a:cubicBezTo>
                  <a:cubicBezTo>
                    <a:pt x="46" y="32"/>
                    <a:pt x="46" y="35"/>
                    <a:pt x="46" y="37"/>
                  </a:cubicBezTo>
                  <a:cubicBezTo>
                    <a:pt x="45" y="49"/>
                    <a:pt x="45" y="62"/>
                    <a:pt x="45" y="75"/>
                  </a:cubicBezTo>
                  <a:cubicBezTo>
                    <a:pt x="45" y="85"/>
                    <a:pt x="45" y="85"/>
                    <a:pt x="45" y="85"/>
                  </a:cubicBezTo>
                  <a:cubicBezTo>
                    <a:pt x="45" y="86"/>
                    <a:pt x="45" y="86"/>
                    <a:pt x="45" y="86"/>
                  </a:cubicBezTo>
                  <a:cubicBezTo>
                    <a:pt x="45" y="87"/>
                    <a:pt x="45" y="87"/>
                    <a:pt x="45" y="87"/>
                  </a:cubicBezTo>
                  <a:cubicBezTo>
                    <a:pt x="45" y="88"/>
                    <a:pt x="45" y="89"/>
                    <a:pt x="45" y="89"/>
                  </a:cubicBezTo>
                  <a:cubicBezTo>
                    <a:pt x="44" y="90"/>
                    <a:pt x="44" y="91"/>
                    <a:pt x="44" y="92"/>
                  </a:cubicBezTo>
                  <a:cubicBezTo>
                    <a:pt x="43" y="94"/>
                    <a:pt x="42" y="96"/>
                    <a:pt x="40" y="97"/>
                  </a:cubicBezTo>
                  <a:cubicBezTo>
                    <a:pt x="40" y="97"/>
                    <a:pt x="40" y="97"/>
                    <a:pt x="40" y="97"/>
                  </a:cubicBezTo>
                  <a:cubicBezTo>
                    <a:pt x="40" y="98"/>
                    <a:pt x="39" y="98"/>
                    <a:pt x="39" y="98"/>
                  </a:cubicBezTo>
                  <a:cubicBezTo>
                    <a:pt x="39" y="98"/>
                    <a:pt x="39" y="98"/>
                    <a:pt x="38" y="99"/>
                  </a:cubicBezTo>
                  <a:cubicBezTo>
                    <a:pt x="38" y="99"/>
                    <a:pt x="38" y="99"/>
                    <a:pt x="37" y="99"/>
                  </a:cubicBezTo>
                  <a:cubicBezTo>
                    <a:pt x="36" y="100"/>
                    <a:pt x="35" y="100"/>
                    <a:pt x="34" y="101"/>
                  </a:cubicBezTo>
                  <a:cubicBezTo>
                    <a:pt x="33" y="101"/>
                    <a:pt x="31" y="101"/>
                    <a:pt x="30" y="101"/>
                  </a:cubicBezTo>
                  <a:cubicBezTo>
                    <a:pt x="28" y="101"/>
                    <a:pt x="27" y="101"/>
                    <a:pt x="25" y="101"/>
                  </a:cubicBezTo>
                  <a:cubicBezTo>
                    <a:pt x="22" y="100"/>
                    <a:pt x="20" y="98"/>
                    <a:pt x="18" y="96"/>
                  </a:cubicBezTo>
                  <a:cubicBezTo>
                    <a:pt x="16" y="93"/>
                    <a:pt x="14" y="90"/>
                    <a:pt x="14" y="87"/>
                  </a:cubicBezTo>
                  <a:cubicBezTo>
                    <a:pt x="14" y="87"/>
                    <a:pt x="14" y="87"/>
                    <a:pt x="14" y="86"/>
                  </a:cubicBezTo>
                  <a:cubicBezTo>
                    <a:pt x="14" y="85"/>
                    <a:pt x="14" y="85"/>
                    <a:pt x="14" y="85"/>
                  </a:cubicBezTo>
                  <a:cubicBezTo>
                    <a:pt x="14" y="81"/>
                    <a:pt x="14" y="81"/>
                    <a:pt x="14" y="81"/>
                  </a:cubicBezTo>
                  <a:cubicBezTo>
                    <a:pt x="14" y="75"/>
                    <a:pt x="14" y="75"/>
                    <a:pt x="14" y="75"/>
                  </a:cubicBezTo>
                  <a:cubicBezTo>
                    <a:pt x="14" y="62"/>
                    <a:pt x="14" y="49"/>
                    <a:pt x="14" y="36"/>
                  </a:cubicBezTo>
                  <a:cubicBezTo>
                    <a:pt x="14" y="27"/>
                    <a:pt x="14" y="27"/>
                    <a:pt x="14" y="27"/>
                  </a:cubicBezTo>
                  <a:cubicBezTo>
                    <a:pt x="14" y="26"/>
                    <a:pt x="14" y="26"/>
                    <a:pt x="14" y="26"/>
                  </a:cubicBezTo>
                  <a:cubicBezTo>
                    <a:pt x="14" y="26"/>
                    <a:pt x="14" y="26"/>
                    <a:pt x="14" y="26"/>
                  </a:cubicBezTo>
                  <a:cubicBezTo>
                    <a:pt x="14" y="25"/>
                    <a:pt x="14" y="25"/>
                    <a:pt x="14" y="24"/>
                  </a:cubicBezTo>
                  <a:cubicBezTo>
                    <a:pt x="14" y="23"/>
                    <a:pt x="14" y="22"/>
                    <a:pt x="15" y="21"/>
                  </a:cubicBezTo>
                  <a:cubicBezTo>
                    <a:pt x="16" y="18"/>
                    <a:pt x="19" y="15"/>
                    <a:pt x="22" y="13"/>
                  </a:cubicBezTo>
                  <a:cubicBezTo>
                    <a:pt x="25" y="11"/>
                    <a:pt x="27" y="10"/>
                    <a:pt x="28" y="10"/>
                  </a:cubicBezTo>
                  <a:cubicBezTo>
                    <a:pt x="29" y="10"/>
                    <a:pt x="29" y="9"/>
                    <a:pt x="29" y="9"/>
                  </a:cubicBezTo>
                  <a:cubicBezTo>
                    <a:pt x="29" y="9"/>
                    <a:pt x="30" y="9"/>
                    <a:pt x="30" y="9"/>
                  </a:cubicBezTo>
                  <a:cubicBezTo>
                    <a:pt x="30" y="8"/>
                    <a:pt x="30" y="8"/>
                    <a:pt x="29" y="8"/>
                  </a:cubicBezTo>
                  <a:cubicBezTo>
                    <a:pt x="28" y="7"/>
                    <a:pt x="27" y="6"/>
                    <a:pt x="24" y="6"/>
                  </a:cubicBezTo>
                  <a:cubicBezTo>
                    <a:pt x="21" y="6"/>
                    <a:pt x="17" y="7"/>
                    <a:pt x="13" y="10"/>
                  </a:cubicBezTo>
                  <a:cubicBezTo>
                    <a:pt x="13" y="9"/>
                    <a:pt x="13" y="9"/>
                    <a:pt x="13" y="9"/>
                  </a:cubicBezTo>
                  <a:cubicBezTo>
                    <a:pt x="16" y="6"/>
                    <a:pt x="19" y="5"/>
                    <a:pt x="21" y="4"/>
                  </a:cubicBezTo>
                  <a:cubicBezTo>
                    <a:pt x="22" y="3"/>
                    <a:pt x="23" y="3"/>
                    <a:pt x="23" y="2"/>
                  </a:cubicBezTo>
                  <a:cubicBezTo>
                    <a:pt x="23" y="1"/>
                    <a:pt x="21" y="1"/>
                    <a:pt x="22" y="0"/>
                  </a:cubicBezTo>
                  <a:cubicBezTo>
                    <a:pt x="17" y="1"/>
                    <a:pt x="12" y="4"/>
                    <a:pt x="8" y="8"/>
                  </a:cubicBezTo>
                  <a:cubicBezTo>
                    <a:pt x="4" y="12"/>
                    <a:pt x="1" y="18"/>
                    <a:pt x="0" y="24"/>
                  </a:cubicBezTo>
                  <a:cubicBezTo>
                    <a:pt x="0" y="25"/>
                    <a:pt x="0" y="26"/>
                    <a:pt x="0" y="27"/>
                  </a:cubicBezTo>
                  <a:cubicBezTo>
                    <a:pt x="0" y="29"/>
                    <a:pt x="0" y="29"/>
                    <a:pt x="0" y="29"/>
                  </a:cubicBezTo>
                  <a:cubicBezTo>
                    <a:pt x="0" y="34"/>
                    <a:pt x="0" y="34"/>
                    <a:pt x="0" y="34"/>
                  </a:cubicBezTo>
                  <a:cubicBezTo>
                    <a:pt x="0" y="73"/>
                    <a:pt x="0" y="73"/>
                    <a:pt x="0" y="73"/>
                  </a:cubicBezTo>
                  <a:lnTo>
                    <a:pt x="0" y="8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2" name="Freeform 35"/>
            <p:cNvSpPr/>
            <p:nvPr/>
          </p:nvSpPr>
          <p:spPr bwMode="auto">
            <a:xfrm>
              <a:off x="6292851" y="2822576"/>
              <a:ext cx="49213" cy="33338"/>
            </a:xfrm>
            <a:custGeom>
              <a:avLst/>
              <a:gdLst>
                <a:gd name="T0" fmla="*/ 13 w 13"/>
                <a:gd name="T1" fmla="*/ 0 h 9"/>
                <a:gd name="T2" fmla="*/ 9 w 13"/>
                <a:gd name="T3" fmla="*/ 3 h 9"/>
                <a:gd name="T4" fmla="*/ 0 w 13"/>
                <a:gd name="T5" fmla="*/ 9 h 9"/>
                <a:gd name="T6" fmla="*/ 0 w 13"/>
                <a:gd name="T7" fmla="*/ 9 h 9"/>
                <a:gd name="T8" fmla="*/ 9 w 13"/>
                <a:gd name="T9" fmla="*/ 3 h 9"/>
                <a:gd name="T10" fmla="*/ 13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3" y="0"/>
                  </a:moveTo>
                  <a:cubicBezTo>
                    <a:pt x="12" y="1"/>
                    <a:pt x="10" y="2"/>
                    <a:pt x="9" y="3"/>
                  </a:cubicBezTo>
                  <a:cubicBezTo>
                    <a:pt x="0" y="9"/>
                    <a:pt x="0" y="9"/>
                    <a:pt x="0" y="9"/>
                  </a:cubicBezTo>
                  <a:cubicBezTo>
                    <a:pt x="0" y="9"/>
                    <a:pt x="0" y="9"/>
                    <a:pt x="0" y="9"/>
                  </a:cubicBezTo>
                  <a:cubicBezTo>
                    <a:pt x="9" y="3"/>
                    <a:pt x="9" y="3"/>
                    <a:pt x="9" y="3"/>
                  </a:cubicBezTo>
                  <a:cubicBezTo>
                    <a:pt x="10" y="2"/>
                    <a:pt x="12" y="1"/>
                    <a:pt x="1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3" name="Freeform 36"/>
            <p:cNvSpPr/>
            <p:nvPr/>
          </p:nvSpPr>
          <p:spPr bwMode="auto">
            <a:xfrm>
              <a:off x="6289676" y="2833688"/>
              <a:ext cx="3175" cy="22225"/>
            </a:xfrm>
            <a:custGeom>
              <a:avLst/>
              <a:gdLst>
                <a:gd name="T0" fmla="*/ 2 w 2"/>
                <a:gd name="T1" fmla="*/ 14 h 14"/>
                <a:gd name="T2" fmla="*/ 2 w 2"/>
                <a:gd name="T3" fmla="*/ 14 h 14"/>
                <a:gd name="T4" fmla="*/ 0 w 2"/>
                <a:gd name="T5" fmla="*/ 0 h 14"/>
                <a:gd name="T6" fmla="*/ 2 w 2"/>
                <a:gd name="T7" fmla="*/ 14 h 14"/>
              </a:gdLst>
              <a:ahLst/>
              <a:cxnLst>
                <a:cxn ang="0">
                  <a:pos x="T0" y="T1"/>
                </a:cxn>
                <a:cxn ang="0">
                  <a:pos x="T2" y="T3"/>
                </a:cxn>
                <a:cxn ang="0">
                  <a:pos x="T4" y="T5"/>
                </a:cxn>
                <a:cxn ang="0">
                  <a:pos x="T6" y="T7"/>
                </a:cxn>
              </a:cxnLst>
              <a:rect l="0" t="0" r="r" b="b"/>
              <a:pathLst>
                <a:path w="2" h="14">
                  <a:moveTo>
                    <a:pt x="2" y="14"/>
                  </a:moveTo>
                  <a:lnTo>
                    <a:pt x="2" y="14"/>
                  </a:lnTo>
                  <a:lnTo>
                    <a:pt x="0" y="0"/>
                  </a:lnTo>
                  <a:lnTo>
                    <a:pt x="2" y="1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4" name="Freeform 37"/>
            <p:cNvSpPr>
              <a:spLocks noEditPoints="1"/>
            </p:cNvSpPr>
            <p:nvPr/>
          </p:nvSpPr>
          <p:spPr bwMode="auto">
            <a:xfrm>
              <a:off x="6286501" y="2674938"/>
              <a:ext cx="120650" cy="177800"/>
            </a:xfrm>
            <a:custGeom>
              <a:avLst/>
              <a:gdLst>
                <a:gd name="T0" fmla="*/ 1 w 32"/>
                <a:gd name="T1" fmla="*/ 18 h 47"/>
                <a:gd name="T2" fmla="*/ 3 w 32"/>
                <a:gd name="T3" fmla="*/ 14 h 47"/>
                <a:gd name="T4" fmla="*/ 3 w 32"/>
                <a:gd name="T5" fmla="*/ 13 h 47"/>
                <a:gd name="T6" fmla="*/ 5 w 32"/>
                <a:gd name="T7" fmla="*/ 12 h 47"/>
                <a:gd name="T8" fmla="*/ 2 w 32"/>
                <a:gd name="T9" fmla="*/ 19 h 47"/>
                <a:gd name="T10" fmla="*/ 1 w 32"/>
                <a:gd name="T11" fmla="*/ 38 h 47"/>
                <a:gd name="T12" fmla="*/ 11 w 32"/>
                <a:gd name="T13" fmla="*/ 41 h 47"/>
                <a:gd name="T14" fmla="*/ 15 w 32"/>
                <a:gd name="T15" fmla="*/ 39 h 47"/>
                <a:gd name="T16" fmla="*/ 25 w 32"/>
                <a:gd name="T17" fmla="*/ 27 h 47"/>
                <a:gd name="T18" fmla="*/ 4 w 32"/>
                <a:gd name="T19" fmla="*/ 44 h 47"/>
                <a:gd name="T20" fmla="*/ 10 w 32"/>
                <a:gd name="T21" fmla="*/ 40 h 47"/>
                <a:gd name="T22" fmla="*/ 18 w 32"/>
                <a:gd name="T23" fmla="*/ 34 h 47"/>
                <a:gd name="T24" fmla="*/ 25 w 32"/>
                <a:gd name="T25" fmla="*/ 26 h 47"/>
                <a:gd name="T26" fmla="*/ 20 w 32"/>
                <a:gd name="T27" fmla="*/ 22 h 47"/>
                <a:gd name="T28" fmla="*/ 17 w 32"/>
                <a:gd name="T29" fmla="*/ 23 h 47"/>
                <a:gd name="T30" fmla="*/ 14 w 32"/>
                <a:gd name="T31" fmla="*/ 26 h 47"/>
                <a:gd name="T32" fmla="*/ 15 w 32"/>
                <a:gd name="T33" fmla="*/ 22 h 47"/>
                <a:gd name="T34" fmla="*/ 16 w 32"/>
                <a:gd name="T35" fmla="*/ 20 h 47"/>
                <a:gd name="T36" fmla="*/ 16 w 32"/>
                <a:gd name="T37" fmla="*/ 19 h 47"/>
                <a:gd name="T38" fmla="*/ 17 w 32"/>
                <a:gd name="T39" fmla="*/ 19 h 47"/>
                <a:gd name="T40" fmla="*/ 21 w 32"/>
                <a:gd name="T41" fmla="*/ 20 h 47"/>
                <a:gd name="T42" fmla="*/ 24 w 32"/>
                <a:gd name="T43" fmla="*/ 17 h 47"/>
                <a:gd name="T44" fmla="*/ 27 w 32"/>
                <a:gd name="T45" fmla="*/ 22 h 47"/>
                <a:gd name="T46" fmla="*/ 28 w 32"/>
                <a:gd name="T47" fmla="*/ 8 h 47"/>
                <a:gd name="T48" fmla="*/ 27 w 32"/>
                <a:gd name="T49" fmla="*/ 5 h 47"/>
                <a:gd name="T50" fmla="*/ 26 w 32"/>
                <a:gd name="T51" fmla="*/ 5 h 47"/>
                <a:gd name="T52" fmla="*/ 20 w 32"/>
                <a:gd name="T53" fmla="*/ 1 h 47"/>
                <a:gd name="T54" fmla="*/ 20 w 32"/>
                <a:gd name="T55" fmla="*/ 1 h 47"/>
                <a:gd name="T56" fmla="*/ 15 w 32"/>
                <a:gd name="T57" fmla="*/ 2 h 47"/>
                <a:gd name="T58" fmla="*/ 5 w 32"/>
                <a:gd name="T59" fmla="*/ 10 h 47"/>
                <a:gd name="T60" fmla="*/ 3 w 32"/>
                <a:gd name="T61" fmla="*/ 14 h 47"/>
                <a:gd name="T62" fmla="*/ 2 w 32"/>
                <a:gd name="T63" fmla="*/ 16 h 47"/>
                <a:gd name="T64" fmla="*/ 0 w 32"/>
                <a:gd name="T65" fmla="*/ 38 h 47"/>
                <a:gd name="T66" fmla="*/ 1 w 32"/>
                <a:gd name="T67" fmla="*/ 38 h 47"/>
                <a:gd name="T68" fmla="*/ 11 w 32"/>
                <a:gd name="T69" fmla="*/ 29 h 47"/>
                <a:gd name="T70" fmla="*/ 11 w 32"/>
                <a:gd name="T71" fmla="*/ 29 h 47"/>
                <a:gd name="T72" fmla="*/ 11 w 32"/>
                <a:gd name="T73" fmla="*/ 29 h 47"/>
                <a:gd name="T74" fmla="*/ 3 w 32"/>
                <a:gd name="T75" fmla="*/ 24 h 47"/>
                <a:gd name="T76" fmla="*/ 4 w 32"/>
                <a:gd name="T77" fmla="*/ 42 h 47"/>
                <a:gd name="T78" fmla="*/ 6 w 32"/>
                <a:gd name="T79" fmla="*/ 32 h 47"/>
                <a:gd name="T80" fmla="*/ 5 w 32"/>
                <a:gd name="T81" fmla="*/ 33 h 47"/>
                <a:gd name="T82" fmla="*/ 6 w 32"/>
                <a:gd name="T83" fmla="*/ 32 h 47"/>
                <a:gd name="T84" fmla="*/ 11 w 32"/>
                <a:gd name="T85" fmla="*/ 34 h 47"/>
                <a:gd name="T86" fmla="*/ 11 w 32"/>
                <a:gd name="T87" fmla="*/ 36 h 47"/>
                <a:gd name="T88" fmla="*/ 21 w 32"/>
                <a:gd name="T8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 h="47">
                  <a:moveTo>
                    <a:pt x="0" y="25"/>
                  </a:moveTo>
                  <a:cubicBezTo>
                    <a:pt x="0" y="23"/>
                    <a:pt x="1" y="21"/>
                    <a:pt x="1" y="18"/>
                  </a:cubicBezTo>
                  <a:cubicBezTo>
                    <a:pt x="2" y="17"/>
                    <a:pt x="2" y="16"/>
                    <a:pt x="3" y="15"/>
                  </a:cubicBezTo>
                  <a:cubicBezTo>
                    <a:pt x="3" y="14"/>
                    <a:pt x="3" y="14"/>
                    <a:pt x="3" y="14"/>
                  </a:cubicBezTo>
                  <a:cubicBezTo>
                    <a:pt x="3" y="14"/>
                    <a:pt x="3" y="14"/>
                    <a:pt x="3" y="14"/>
                  </a:cubicBezTo>
                  <a:cubicBezTo>
                    <a:pt x="3" y="13"/>
                    <a:pt x="3" y="13"/>
                    <a:pt x="3" y="13"/>
                  </a:cubicBezTo>
                  <a:cubicBezTo>
                    <a:pt x="4" y="12"/>
                    <a:pt x="4" y="12"/>
                    <a:pt x="5" y="11"/>
                  </a:cubicBezTo>
                  <a:cubicBezTo>
                    <a:pt x="5" y="11"/>
                    <a:pt x="5" y="12"/>
                    <a:pt x="5" y="12"/>
                  </a:cubicBezTo>
                  <a:cubicBezTo>
                    <a:pt x="4" y="13"/>
                    <a:pt x="4" y="14"/>
                    <a:pt x="3" y="15"/>
                  </a:cubicBezTo>
                  <a:cubicBezTo>
                    <a:pt x="3" y="16"/>
                    <a:pt x="3" y="18"/>
                    <a:pt x="2" y="19"/>
                  </a:cubicBezTo>
                  <a:cubicBezTo>
                    <a:pt x="2" y="21"/>
                    <a:pt x="1" y="23"/>
                    <a:pt x="1" y="25"/>
                  </a:cubicBezTo>
                  <a:cubicBezTo>
                    <a:pt x="1" y="29"/>
                    <a:pt x="1" y="34"/>
                    <a:pt x="1" y="38"/>
                  </a:cubicBezTo>
                  <a:cubicBezTo>
                    <a:pt x="3" y="47"/>
                    <a:pt x="3" y="47"/>
                    <a:pt x="3" y="47"/>
                  </a:cubicBezTo>
                  <a:cubicBezTo>
                    <a:pt x="11" y="41"/>
                    <a:pt x="11" y="41"/>
                    <a:pt x="11" y="41"/>
                  </a:cubicBezTo>
                  <a:cubicBezTo>
                    <a:pt x="12" y="40"/>
                    <a:pt x="13" y="39"/>
                    <a:pt x="15" y="38"/>
                  </a:cubicBezTo>
                  <a:cubicBezTo>
                    <a:pt x="15" y="39"/>
                    <a:pt x="15" y="39"/>
                    <a:pt x="15" y="39"/>
                  </a:cubicBezTo>
                  <a:cubicBezTo>
                    <a:pt x="18" y="37"/>
                    <a:pt x="21" y="34"/>
                    <a:pt x="24" y="32"/>
                  </a:cubicBezTo>
                  <a:cubicBezTo>
                    <a:pt x="25" y="30"/>
                    <a:pt x="25" y="29"/>
                    <a:pt x="25" y="27"/>
                  </a:cubicBezTo>
                  <a:cubicBezTo>
                    <a:pt x="20" y="32"/>
                    <a:pt x="15" y="36"/>
                    <a:pt x="10" y="40"/>
                  </a:cubicBezTo>
                  <a:cubicBezTo>
                    <a:pt x="4" y="44"/>
                    <a:pt x="4" y="44"/>
                    <a:pt x="4" y="44"/>
                  </a:cubicBezTo>
                  <a:cubicBezTo>
                    <a:pt x="4" y="43"/>
                    <a:pt x="4" y="43"/>
                    <a:pt x="4" y="43"/>
                  </a:cubicBezTo>
                  <a:cubicBezTo>
                    <a:pt x="10" y="40"/>
                    <a:pt x="10" y="40"/>
                    <a:pt x="10" y="40"/>
                  </a:cubicBezTo>
                  <a:cubicBezTo>
                    <a:pt x="10" y="39"/>
                    <a:pt x="10" y="39"/>
                    <a:pt x="10" y="39"/>
                  </a:cubicBezTo>
                  <a:cubicBezTo>
                    <a:pt x="13" y="38"/>
                    <a:pt x="16" y="36"/>
                    <a:pt x="18" y="34"/>
                  </a:cubicBezTo>
                  <a:cubicBezTo>
                    <a:pt x="20" y="31"/>
                    <a:pt x="22" y="29"/>
                    <a:pt x="24" y="27"/>
                  </a:cubicBezTo>
                  <a:cubicBezTo>
                    <a:pt x="25" y="26"/>
                    <a:pt x="25" y="26"/>
                    <a:pt x="25" y="26"/>
                  </a:cubicBezTo>
                  <a:cubicBezTo>
                    <a:pt x="25" y="25"/>
                    <a:pt x="25" y="25"/>
                    <a:pt x="25" y="24"/>
                  </a:cubicBezTo>
                  <a:cubicBezTo>
                    <a:pt x="24" y="22"/>
                    <a:pt x="22" y="21"/>
                    <a:pt x="20" y="22"/>
                  </a:cubicBezTo>
                  <a:cubicBezTo>
                    <a:pt x="19" y="23"/>
                    <a:pt x="19" y="24"/>
                    <a:pt x="19" y="24"/>
                  </a:cubicBezTo>
                  <a:cubicBezTo>
                    <a:pt x="18" y="24"/>
                    <a:pt x="18" y="23"/>
                    <a:pt x="17" y="23"/>
                  </a:cubicBezTo>
                  <a:cubicBezTo>
                    <a:pt x="16" y="24"/>
                    <a:pt x="15" y="26"/>
                    <a:pt x="14" y="27"/>
                  </a:cubicBezTo>
                  <a:cubicBezTo>
                    <a:pt x="14" y="27"/>
                    <a:pt x="14" y="26"/>
                    <a:pt x="14" y="26"/>
                  </a:cubicBezTo>
                  <a:cubicBezTo>
                    <a:pt x="15" y="25"/>
                    <a:pt x="16" y="24"/>
                    <a:pt x="17" y="22"/>
                  </a:cubicBezTo>
                  <a:cubicBezTo>
                    <a:pt x="16" y="22"/>
                    <a:pt x="16" y="22"/>
                    <a:pt x="15" y="22"/>
                  </a:cubicBezTo>
                  <a:cubicBezTo>
                    <a:pt x="15" y="22"/>
                    <a:pt x="15" y="21"/>
                    <a:pt x="15" y="21"/>
                  </a:cubicBezTo>
                  <a:cubicBezTo>
                    <a:pt x="15" y="20"/>
                    <a:pt x="16" y="20"/>
                    <a:pt x="16" y="20"/>
                  </a:cubicBezTo>
                  <a:cubicBezTo>
                    <a:pt x="16" y="20"/>
                    <a:pt x="16" y="20"/>
                    <a:pt x="16" y="19"/>
                  </a:cubicBezTo>
                  <a:cubicBezTo>
                    <a:pt x="16" y="19"/>
                    <a:pt x="16" y="19"/>
                    <a:pt x="16" y="19"/>
                  </a:cubicBezTo>
                  <a:cubicBezTo>
                    <a:pt x="16" y="19"/>
                    <a:pt x="16" y="19"/>
                    <a:pt x="17" y="19"/>
                  </a:cubicBezTo>
                  <a:cubicBezTo>
                    <a:pt x="17" y="19"/>
                    <a:pt x="17" y="19"/>
                    <a:pt x="17" y="19"/>
                  </a:cubicBezTo>
                  <a:cubicBezTo>
                    <a:pt x="18" y="20"/>
                    <a:pt x="18" y="20"/>
                    <a:pt x="18" y="20"/>
                  </a:cubicBezTo>
                  <a:cubicBezTo>
                    <a:pt x="19" y="20"/>
                    <a:pt x="20" y="20"/>
                    <a:pt x="21" y="20"/>
                  </a:cubicBezTo>
                  <a:cubicBezTo>
                    <a:pt x="21" y="19"/>
                    <a:pt x="22" y="18"/>
                    <a:pt x="23" y="17"/>
                  </a:cubicBezTo>
                  <a:cubicBezTo>
                    <a:pt x="24" y="17"/>
                    <a:pt x="24" y="17"/>
                    <a:pt x="24" y="17"/>
                  </a:cubicBezTo>
                  <a:cubicBezTo>
                    <a:pt x="23" y="20"/>
                    <a:pt x="24" y="20"/>
                    <a:pt x="25" y="21"/>
                  </a:cubicBezTo>
                  <a:cubicBezTo>
                    <a:pt x="25" y="21"/>
                    <a:pt x="27" y="21"/>
                    <a:pt x="27" y="22"/>
                  </a:cubicBezTo>
                  <a:cubicBezTo>
                    <a:pt x="28" y="18"/>
                    <a:pt x="28" y="15"/>
                    <a:pt x="29" y="11"/>
                  </a:cubicBezTo>
                  <a:cubicBezTo>
                    <a:pt x="29" y="11"/>
                    <a:pt x="28" y="9"/>
                    <a:pt x="28" y="8"/>
                  </a:cubicBezTo>
                  <a:cubicBezTo>
                    <a:pt x="28" y="8"/>
                    <a:pt x="28" y="7"/>
                    <a:pt x="27" y="6"/>
                  </a:cubicBezTo>
                  <a:cubicBezTo>
                    <a:pt x="27" y="6"/>
                    <a:pt x="27" y="6"/>
                    <a:pt x="27" y="5"/>
                  </a:cubicBezTo>
                  <a:cubicBezTo>
                    <a:pt x="27" y="5"/>
                    <a:pt x="27" y="5"/>
                    <a:pt x="27" y="5"/>
                  </a:cubicBezTo>
                  <a:cubicBezTo>
                    <a:pt x="26" y="5"/>
                    <a:pt x="26" y="5"/>
                    <a:pt x="26" y="5"/>
                  </a:cubicBezTo>
                  <a:cubicBezTo>
                    <a:pt x="26" y="5"/>
                    <a:pt x="26" y="5"/>
                    <a:pt x="26" y="5"/>
                  </a:cubicBezTo>
                  <a:cubicBezTo>
                    <a:pt x="32" y="8"/>
                    <a:pt x="19" y="0"/>
                    <a:pt x="20" y="1"/>
                  </a:cubicBezTo>
                  <a:cubicBezTo>
                    <a:pt x="20" y="1"/>
                    <a:pt x="20" y="1"/>
                    <a:pt x="20" y="1"/>
                  </a:cubicBezTo>
                  <a:cubicBezTo>
                    <a:pt x="20" y="1"/>
                    <a:pt x="20" y="1"/>
                    <a:pt x="20" y="1"/>
                  </a:cubicBezTo>
                  <a:cubicBezTo>
                    <a:pt x="20" y="1"/>
                    <a:pt x="20" y="1"/>
                    <a:pt x="20" y="1"/>
                  </a:cubicBezTo>
                  <a:cubicBezTo>
                    <a:pt x="18" y="1"/>
                    <a:pt x="17" y="2"/>
                    <a:pt x="15" y="2"/>
                  </a:cubicBezTo>
                  <a:cubicBezTo>
                    <a:pt x="13" y="3"/>
                    <a:pt x="11" y="4"/>
                    <a:pt x="10" y="5"/>
                  </a:cubicBezTo>
                  <a:cubicBezTo>
                    <a:pt x="8" y="7"/>
                    <a:pt x="7" y="8"/>
                    <a:pt x="5" y="10"/>
                  </a:cubicBezTo>
                  <a:cubicBezTo>
                    <a:pt x="4" y="11"/>
                    <a:pt x="4" y="12"/>
                    <a:pt x="3" y="13"/>
                  </a:cubicBezTo>
                  <a:cubicBezTo>
                    <a:pt x="3" y="13"/>
                    <a:pt x="3" y="13"/>
                    <a:pt x="3" y="14"/>
                  </a:cubicBezTo>
                  <a:cubicBezTo>
                    <a:pt x="2" y="14"/>
                    <a:pt x="2" y="14"/>
                    <a:pt x="2" y="14"/>
                  </a:cubicBezTo>
                  <a:cubicBezTo>
                    <a:pt x="2" y="15"/>
                    <a:pt x="2" y="15"/>
                    <a:pt x="2" y="16"/>
                  </a:cubicBezTo>
                  <a:cubicBezTo>
                    <a:pt x="0" y="20"/>
                    <a:pt x="0" y="23"/>
                    <a:pt x="0" y="27"/>
                  </a:cubicBezTo>
                  <a:cubicBezTo>
                    <a:pt x="0" y="31"/>
                    <a:pt x="0" y="34"/>
                    <a:pt x="0" y="38"/>
                  </a:cubicBezTo>
                  <a:cubicBezTo>
                    <a:pt x="1" y="42"/>
                    <a:pt x="1" y="42"/>
                    <a:pt x="1" y="42"/>
                  </a:cubicBezTo>
                  <a:cubicBezTo>
                    <a:pt x="1" y="38"/>
                    <a:pt x="1" y="38"/>
                    <a:pt x="1" y="38"/>
                  </a:cubicBezTo>
                  <a:cubicBezTo>
                    <a:pt x="0" y="34"/>
                    <a:pt x="0" y="29"/>
                    <a:pt x="0" y="25"/>
                  </a:cubicBezTo>
                  <a:close/>
                  <a:moveTo>
                    <a:pt x="11" y="29"/>
                  </a:moveTo>
                  <a:cubicBezTo>
                    <a:pt x="11" y="29"/>
                    <a:pt x="11" y="29"/>
                    <a:pt x="11" y="29"/>
                  </a:cubicBezTo>
                  <a:cubicBezTo>
                    <a:pt x="11" y="29"/>
                    <a:pt x="11" y="29"/>
                    <a:pt x="11" y="29"/>
                  </a:cubicBezTo>
                  <a:cubicBezTo>
                    <a:pt x="11" y="29"/>
                    <a:pt x="11" y="29"/>
                    <a:pt x="11" y="29"/>
                  </a:cubicBezTo>
                  <a:cubicBezTo>
                    <a:pt x="11" y="29"/>
                    <a:pt x="11" y="29"/>
                    <a:pt x="11" y="29"/>
                  </a:cubicBezTo>
                  <a:close/>
                  <a:moveTo>
                    <a:pt x="3" y="37"/>
                  </a:moveTo>
                  <a:cubicBezTo>
                    <a:pt x="2" y="33"/>
                    <a:pt x="2" y="28"/>
                    <a:pt x="3" y="24"/>
                  </a:cubicBezTo>
                  <a:cubicBezTo>
                    <a:pt x="2" y="28"/>
                    <a:pt x="3" y="33"/>
                    <a:pt x="3" y="37"/>
                  </a:cubicBezTo>
                  <a:cubicBezTo>
                    <a:pt x="4" y="42"/>
                    <a:pt x="4" y="42"/>
                    <a:pt x="4" y="42"/>
                  </a:cubicBezTo>
                  <a:lnTo>
                    <a:pt x="3" y="37"/>
                  </a:lnTo>
                  <a:close/>
                  <a:moveTo>
                    <a:pt x="6" y="32"/>
                  </a:moveTo>
                  <a:cubicBezTo>
                    <a:pt x="6" y="32"/>
                    <a:pt x="6" y="32"/>
                    <a:pt x="6" y="32"/>
                  </a:cubicBezTo>
                  <a:cubicBezTo>
                    <a:pt x="6" y="33"/>
                    <a:pt x="5" y="33"/>
                    <a:pt x="5" y="33"/>
                  </a:cubicBezTo>
                  <a:cubicBezTo>
                    <a:pt x="5" y="33"/>
                    <a:pt x="5" y="33"/>
                    <a:pt x="5" y="33"/>
                  </a:cubicBezTo>
                  <a:cubicBezTo>
                    <a:pt x="5" y="33"/>
                    <a:pt x="6" y="33"/>
                    <a:pt x="6" y="32"/>
                  </a:cubicBezTo>
                  <a:close/>
                  <a:moveTo>
                    <a:pt x="11" y="36"/>
                  </a:moveTo>
                  <a:cubicBezTo>
                    <a:pt x="11" y="35"/>
                    <a:pt x="11" y="35"/>
                    <a:pt x="11" y="34"/>
                  </a:cubicBezTo>
                  <a:cubicBezTo>
                    <a:pt x="11" y="34"/>
                    <a:pt x="11" y="34"/>
                    <a:pt x="11" y="34"/>
                  </a:cubicBezTo>
                  <a:cubicBezTo>
                    <a:pt x="11" y="35"/>
                    <a:pt x="11" y="35"/>
                    <a:pt x="11" y="36"/>
                  </a:cubicBezTo>
                  <a:close/>
                  <a:moveTo>
                    <a:pt x="21" y="15"/>
                  </a:moveTo>
                  <a:cubicBezTo>
                    <a:pt x="21" y="15"/>
                    <a:pt x="21" y="15"/>
                    <a:pt x="21" y="15"/>
                  </a:cubicBezTo>
                  <a:cubicBezTo>
                    <a:pt x="21" y="15"/>
                    <a:pt x="21" y="15"/>
                    <a:pt x="21"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5" name="Freeform 38"/>
            <p:cNvSpPr/>
            <p:nvPr/>
          </p:nvSpPr>
          <p:spPr bwMode="auto">
            <a:xfrm>
              <a:off x="5940426" y="2652713"/>
              <a:ext cx="112713" cy="173038"/>
            </a:xfrm>
            <a:custGeom>
              <a:avLst/>
              <a:gdLst>
                <a:gd name="T0" fmla="*/ 15 w 30"/>
                <a:gd name="T1" fmla="*/ 42 h 46"/>
                <a:gd name="T2" fmla="*/ 16 w 30"/>
                <a:gd name="T3" fmla="*/ 41 h 46"/>
                <a:gd name="T4" fmla="*/ 17 w 30"/>
                <a:gd name="T5" fmla="*/ 36 h 46"/>
                <a:gd name="T6" fmla="*/ 14 w 30"/>
                <a:gd name="T7" fmla="*/ 36 h 46"/>
                <a:gd name="T8" fmla="*/ 10 w 30"/>
                <a:gd name="T9" fmla="*/ 40 h 46"/>
                <a:gd name="T10" fmla="*/ 7 w 30"/>
                <a:gd name="T11" fmla="*/ 43 h 46"/>
                <a:gd name="T12" fmla="*/ 6 w 30"/>
                <a:gd name="T13" fmla="*/ 41 h 46"/>
                <a:gd name="T14" fmla="*/ 5 w 30"/>
                <a:gd name="T15" fmla="*/ 36 h 46"/>
                <a:gd name="T16" fmla="*/ 4 w 30"/>
                <a:gd name="T17" fmla="*/ 37 h 46"/>
                <a:gd name="T18" fmla="*/ 3 w 30"/>
                <a:gd name="T19" fmla="*/ 31 h 46"/>
                <a:gd name="T20" fmla="*/ 4 w 30"/>
                <a:gd name="T21" fmla="*/ 36 h 46"/>
                <a:gd name="T22" fmla="*/ 4 w 30"/>
                <a:gd name="T23" fmla="*/ 36 h 46"/>
                <a:gd name="T24" fmla="*/ 5 w 30"/>
                <a:gd name="T25" fmla="*/ 36 h 46"/>
                <a:gd name="T26" fmla="*/ 5 w 30"/>
                <a:gd name="T27" fmla="*/ 37 h 46"/>
                <a:gd name="T28" fmla="*/ 7 w 30"/>
                <a:gd name="T29" fmla="*/ 43 h 46"/>
                <a:gd name="T30" fmla="*/ 12 w 30"/>
                <a:gd name="T31" fmla="*/ 38 h 46"/>
                <a:gd name="T32" fmla="*/ 14 w 30"/>
                <a:gd name="T33" fmla="*/ 36 h 46"/>
                <a:gd name="T34" fmla="*/ 15 w 30"/>
                <a:gd name="T35" fmla="*/ 38 h 46"/>
                <a:gd name="T36" fmla="*/ 15 w 30"/>
                <a:gd name="T37" fmla="*/ 38 h 46"/>
                <a:gd name="T38" fmla="*/ 25 w 30"/>
                <a:gd name="T39" fmla="*/ 26 h 46"/>
                <a:gd name="T40" fmla="*/ 24 w 30"/>
                <a:gd name="T41" fmla="*/ 20 h 46"/>
                <a:gd name="T42" fmla="*/ 19 w 30"/>
                <a:gd name="T43" fmla="*/ 20 h 46"/>
                <a:gd name="T44" fmla="*/ 12 w 30"/>
                <a:gd name="T45" fmla="*/ 27 h 46"/>
                <a:gd name="T46" fmla="*/ 12 w 30"/>
                <a:gd name="T47" fmla="*/ 27 h 46"/>
                <a:gd name="T48" fmla="*/ 12 w 30"/>
                <a:gd name="T49" fmla="*/ 27 h 46"/>
                <a:gd name="T50" fmla="*/ 13 w 30"/>
                <a:gd name="T51" fmla="*/ 26 h 46"/>
                <a:gd name="T52" fmla="*/ 17 w 30"/>
                <a:gd name="T53" fmla="*/ 18 h 46"/>
                <a:gd name="T54" fmla="*/ 15 w 30"/>
                <a:gd name="T55" fmla="*/ 20 h 46"/>
                <a:gd name="T56" fmla="*/ 14 w 30"/>
                <a:gd name="T57" fmla="*/ 19 h 46"/>
                <a:gd name="T58" fmla="*/ 15 w 30"/>
                <a:gd name="T59" fmla="*/ 16 h 46"/>
                <a:gd name="T60" fmla="*/ 16 w 30"/>
                <a:gd name="T61" fmla="*/ 15 h 46"/>
                <a:gd name="T62" fmla="*/ 18 w 30"/>
                <a:gd name="T63" fmla="*/ 16 h 46"/>
                <a:gd name="T64" fmla="*/ 20 w 30"/>
                <a:gd name="T65" fmla="*/ 17 h 46"/>
                <a:gd name="T66" fmla="*/ 25 w 30"/>
                <a:gd name="T67" fmla="*/ 13 h 46"/>
                <a:gd name="T68" fmla="*/ 29 w 30"/>
                <a:gd name="T69" fmla="*/ 18 h 46"/>
                <a:gd name="T70" fmla="*/ 28 w 30"/>
                <a:gd name="T71" fmla="*/ 2 h 46"/>
                <a:gd name="T72" fmla="*/ 18 w 30"/>
                <a:gd name="T73" fmla="*/ 0 h 46"/>
                <a:gd name="T74" fmla="*/ 0 w 30"/>
                <a:gd name="T75" fmla="*/ 28 h 46"/>
                <a:gd name="T76" fmla="*/ 2 w 30"/>
                <a:gd name="T77" fmla="*/ 40 h 46"/>
                <a:gd name="T78" fmla="*/ 2 w 30"/>
                <a:gd name="T79" fmla="*/ 40 h 46"/>
                <a:gd name="T80" fmla="*/ 3 w 30"/>
                <a:gd name="T81" fmla="*/ 39 h 46"/>
                <a:gd name="T82" fmla="*/ 6 w 30"/>
                <a:gd name="T83" fmla="*/ 44 h 46"/>
                <a:gd name="T84" fmla="*/ 11 w 30"/>
                <a:gd name="T85" fmla="*/ 41 h 46"/>
                <a:gd name="T86" fmla="*/ 6 w 30"/>
                <a:gd name="T87" fmla="*/ 45 h 46"/>
                <a:gd name="T88" fmla="*/ 4 w 30"/>
                <a:gd name="T89" fmla="*/ 40 h 46"/>
                <a:gd name="T90" fmla="*/ 4 w 30"/>
                <a:gd name="T91" fmla="*/ 38 h 46"/>
                <a:gd name="T92" fmla="*/ 2 w 30"/>
                <a:gd name="T93" fmla="*/ 40 h 46"/>
                <a:gd name="T94" fmla="*/ 2 w 30"/>
                <a:gd name="T95" fmla="*/ 38 h 46"/>
                <a:gd name="T96" fmla="*/ 3 w 30"/>
                <a:gd name="T97" fmla="*/ 17 h 46"/>
                <a:gd name="T98" fmla="*/ 4 w 30"/>
                <a:gd name="T99" fmla="*/ 38 h 46"/>
                <a:gd name="T100" fmla="*/ 4 w 30"/>
                <a:gd name="T101" fmla="*/ 38 h 46"/>
                <a:gd name="T102" fmla="*/ 6 w 30"/>
                <a:gd name="T103" fmla="*/ 44 h 46"/>
                <a:gd name="T104" fmla="*/ 7 w 30"/>
                <a:gd name="T105" fmla="*/ 44 h 46"/>
                <a:gd name="T106" fmla="*/ 11 w 30"/>
                <a:gd name="T107" fmla="*/ 41 h 46"/>
                <a:gd name="T108" fmla="*/ 14 w 30"/>
                <a:gd name="T109" fmla="*/ 38 h 46"/>
                <a:gd name="T110" fmla="*/ 15 w 30"/>
                <a:gd name="T111"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 h="46">
                  <a:moveTo>
                    <a:pt x="15" y="42"/>
                  </a:moveTo>
                  <a:cubicBezTo>
                    <a:pt x="15" y="42"/>
                    <a:pt x="15" y="42"/>
                    <a:pt x="15" y="42"/>
                  </a:cubicBezTo>
                  <a:cubicBezTo>
                    <a:pt x="15" y="42"/>
                    <a:pt x="15" y="42"/>
                    <a:pt x="15" y="42"/>
                  </a:cubicBezTo>
                  <a:cubicBezTo>
                    <a:pt x="15" y="42"/>
                    <a:pt x="15" y="42"/>
                    <a:pt x="15" y="42"/>
                  </a:cubicBezTo>
                  <a:cubicBezTo>
                    <a:pt x="15" y="42"/>
                    <a:pt x="15" y="42"/>
                    <a:pt x="15" y="42"/>
                  </a:cubicBezTo>
                  <a:cubicBezTo>
                    <a:pt x="16" y="41"/>
                    <a:pt x="16" y="41"/>
                    <a:pt x="16" y="41"/>
                  </a:cubicBezTo>
                  <a:cubicBezTo>
                    <a:pt x="18" y="39"/>
                    <a:pt x="20" y="36"/>
                    <a:pt x="22" y="34"/>
                  </a:cubicBezTo>
                  <a:cubicBezTo>
                    <a:pt x="24" y="32"/>
                    <a:pt x="25" y="29"/>
                    <a:pt x="25" y="27"/>
                  </a:cubicBezTo>
                  <a:cubicBezTo>
                    <a:pt x="22" y="30"/>
                    <a:pt x="20" y="33"/>
                    <a:pt x="17" y="36"/>
                  </a:cubicBezTo>
                  <a:cubicBezTo>
                    <a:pt x="16" y="37"/>
                    <a:pt x="16" y="38"/>
                    <a:pt x="15" y="38"/>
                  </a:cubicBezTo>
                  <a:cubicBezTo>
                    <a:pt x="15" y="37"/>
                    <a:pt x="15" y="37"/>
                    <a:pt x="15" y="37"/>
                  </a:cubicBezTo>
                  <a:cubicBezTo>
                    <a:pt x="15" y="36"/>
                    <a:pt x="15" y="36"/>
                    <a:pt x="14" y="36"/>
                  </a:cubicBezTo>
                  <a:cubicBezTo>
                    <a:pt x="14" y="36"/>
                    <a:pt x="14" y="36"/>
                    <a:pt x="14" y="36"/>
                  </a:cubicBezTo>
                  <a:cubicBezTo>
                    <a:pt x="13" y="37"/>
                    <a:pt x="13" y="37"/>
                    <a:pt x="13" y="37"/>
                  </a:cubicBezTo>
                  <a:cubicBezTo>
                    <a:pt x="12" y="38"/>
                    <a:pt x="11" y="39"/>
                    <a:pt x="10" y="40"/>
                  </a:cubicBezTo>
                  <a:cubicBezTo>
                    <a:pt x="9" y="41"/>
                    <a:pt x="8" y="42"/>
                    <a:pt x="7" y="43"/>
                  </a:cubicBezTo>
                  <a:cubicBezTo>
                    <a:pt x="7" y="43"/>
                    <a:pt x="7" y="43"/>
                    <a:pt x="7" y="43"/>
                  </a:cubicBezTo>
                  <a:cubicBezTo>
                    <a:pt x="7" y="43"/>
                    <a:pt x="7" y="43"/>
                    <a:pt x="7" y="43"/>
                  </a:cubicBezTo>
                  <a:cubicBezTo>
                    <a:pt x="7" y="43"/>
                    <a:pt x="7" y="43"/>
                    <a:pt x="7" y="43"/>
                  </a:cubicBezTo>
                  <a:cubicBezTo>
                    <a:pt x="7" y="42"/>
                    <a:pt x="7" y="42"/>
                    <a:pt x="7" y="42"/>
                  </a:cubicBezTo>
                  <a:cubicBezTo>
                    <a:pt x="6" y="41"/>
                    <a:pt x="6" y="41"/>
                    <a:pt x="6" y="41"/>
                  </a:cubicBezTo>
                  <a:cubicBezTo>
                    <a:pt x="6" y="40"/>
                    <a:pt x="6" y="40"/>
                    <a:pt x="5" y="39"/>
                  </a:cubicBezTo>
                  <a:cubicBezTo>
                    <a:pt x="5" y="38"/>
                    <a:pt x="5" y="37"/>
                    <a:pt x="5" y="36"/>
                  </a:cubicBezTo>
                  <a:cubicBezTo>
                    <a:pt x="5" y="36"/>
                    <a:pt x="5" y="36"/>
                    <a:pt x="5" y="36"/>
                  </a:cubicBezTo>
                  <a:cubicBezTo>
                    <a:pt x="5" y="36"/>
                    <a:pt x="4" y="36"/>
                    <a:pt x="4" y="36"/>
                  </a:cubicBezTo>
                  <a:cubicBezTo>
                    <a:pt x="4" y="37"/>
                    <a:pt x="4" y="37"/>
                    <a:pt x="4" y="37"/>
                  </a:cubicBezTo>
                  <a:cubicBezTo>
                    <a:pt x="4" y="37"/>
                    <a:pt x="4" y="37"/>
                    <a:pt x="4" y="37"/>
                  </a:cubicBezTo>
                  <a:cubicBezTo>
                    <a:pt x="4" y="37"/>
                    <a:pt x="4" y="37"/>
                    <a:pt x="4" y="37"/>
                  </a:cubicBezTo>
                  <a:cubicBezTo>
                    <a:pt x="4" y="36"/>
                    <a:pt x="3" y="36"/>
                    <a:pt x="3" y="36"/>
                  </a:cubicBezTo>
                  <a:cubicBezTo>
                    <a:pt x="3" y="34"/>
                    <a:pt x="3" y="32"/>
                    <a:pt x="3" y="31"/>
                  </a:cubicBezTo>
                  <a:cubicBezTo>
                    <a:pt x="3" y="32"/>
                    <a:pt x="3" y="33"/>
                    <a:pt x="3" y="35"/>
                  </a:cubicBezTo>
                  <a:cubicBezTo>
                    <a:pt x="4" y="36"/>
                    <a:pt x="4" y="36"/>
                    <a:pt x="4" y="36"/>
                  </a:cubicBezTo>
                  <a:cubicBezTo>
                    <a:pt x="4" y="36"/>
                    <a:pt x="4" y="36"/>
                    <a:pt x="4" y="36"/>
                  </a:cubicBezTo>
                  <a:cubicBezTo>
                    <a:pt x="4" y="36"/>
                    <a:pt x="4" y="36"/>
                    <a:pt x="4" y="36"/>
                  </a:cubicBezTo>
                  <a:cubicBezTo>
                    <a:pt x="4" y="36"/>
                    <a:pt x="4" y="37"/>
                    <a:pt x="4" y="37"/>
                  </a:cubicBezTo>
                  <a:cubicBezTo>
                    <a:pt x="4" y="36"/>
                    <a:pt x="4" y="36"/>
                    <a:pt x="4"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7"/>
                    <a:pt x="5" y="37"/>
                    <a:pt x="5" y="37"/>
                  </a:cubicBezTo>
                  <a:cubicBezTo>
                    <a:pt x="6" y="39"/>
                    <a:pt x="6" y="40"/>
                    <a:pt x="7" y="41"/>
                  </a:cubicBezTo>
                  <a:cubicBezTo>
                    <a:pt x="7" y="42"/>
                    <a:pt x="7" y="42"/>
                    <a:pt x="7" y="42"/>
                  </a:cubicBezTo>
                  <a:cubicBezTo>
                    <a:pt x="7" y="43"/>
                    <a:pt x="7" y="43"/>
                    <a:pt x="7" y="43"/>
                  </a:cubicBezTo>
                  <a:cubicBezTo>
                    <a:pt x="7" y="43"/>
                    <a:pt x="7" y="42"/>
                    <a:pt x="8" y="42"/>
                  </a:cubicBezTo>
                  <a:cubicBezTo>
                    <a:pt x="8" y="42"/>
                    <a:pt x="8" y="42"/>
                    <a:pt x="9" y="41"/>
                  </a:cubicBezTo>
                  <a:cubicBezTo>
                    <a:pt x="12" y="38"/>
                    <a:pt x="12" y="38"/>
                    <a:pt x="12" y="38"/>
                  </a:cubicBezTo>
                  <a:cubicBezTo>
                    <a:pt x="14" y="36"/>
                    <a:pt x="14" y="36"/>
                    <a:pt x="14" y="36"/>
                  </a:cubicBezTo>
                  <a:cubicBezTo>
                    <a:pt x="14" y="36"/>
                    <a:pt x="14" y="36"/>
                    <a:pt x="14" y="36"/>
                  </a:cubicBezTo>
                  <a:cubicBezTo>
                    <a:pt x="14" y="36"/>
                    <a:pt x="14" y="36"/>
                    <a:pt x="14" y="36"/>
                  </a:cubicBezTo>
                  <a:cubicBezTo>
                    <a:pt x="15" y="36"/>
                    <a:pt x="15" y="36"/>
                    <a:pt x="15" y="36"/>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6" y="37"/>
                    <a:pt x="16" y="37"/>
                    <a:pt x="16" y="37"/>
                  </a:cubicBezTo>
                  <a:cubicBezTo>
                    <a:pt x="16" y="37"/>
                    <a:pt x="16" y="37"/>
                    <a:pt x="16" y="37"/>
                  </a:cubicBezTo>
                  <a:cubicBezTo>
                    <a:pt x="19" y="33"/>
                    <a:pt x="22" y="30"/>
                    <a:pt x="25" y="26"/>
                  </a:cubicBezTo>
                  <a:cubicBezTo>
                    <a:pt x="26" y="25"/>
                    <a:pt x="26" y="25"/>
                    <a:pt x="26" y="25"/>
                  </a:cubicBezTo>
                  <a:cubicBezTo>
                    <a:pt x="26" y="24"/>
                    <a:pt x="26" y="23"/>
                    <a:pt x="26" y="22"/>
                  </a:cubicBezTo>
                  <a:cubicBezTo>
                    <a:pt x="26" y="21"/>
                    <a:pt x="25" y="20"/>
                    <a:pt x="24" y="20"/>
                  </a:cubicBezTo>
                  <a:cubicBezTo>
                    <a:pt x="23" y="19"/>
                    <a:pt x="22" y="19"/>
                    <a:pt x="21" y="20"/>
                  </a:cubicBezTo>
                  <a:cubicBezTo>
                    <a:pt x="21" y="20"/>
                    <a:pt x="20" y="22"/>
                    <a:pt x="20" y="22"/>
                  </a:cubicBezTo>
                  <a:cubicBezTo>
                    <a:pt x="20" y="21"/>
                    <a:pt x="19" y="20"/>
                    <a:pt x="19" y="20"/>
                  </a:cubicBezTo>
                  <a:cubicBezTo>
                    <a:pt x="17" y="22"/>
                    <a:pt x="16" y="24"/>
                    <a:pt x="14" y="25"/>
                  </a:cubicBezTo>
                  <a:cubicBezTo>
                    <a:pt x="14" y="25"/>
                    <a:pt x="13" y="26"/>
                    <a:pt x="13" y="26"/>
                  </a:cubicBezTo>
                  <a:cubicBezTo>
                    <a:pt x="13" y="27"/>
                    <a:pt x="13" y="27"/>
                    <a:pt x="12" y="27"/>
                  </a:cubicBezTo>
                  <a:cubicBezTo>
                    <a:pt x="12" y="27"/>
                    <a:pt x="12" y="27"/>
                    <a:pt x="12" y="27"/>
                  </a:cubicBezTo>
                  <a:cubicBezTo>
                    <a:pt x="12" y="27"/>
                    <a:pt x="12" y="27"/>
                    <a:pt x="12" y="27"/>
                  </a:cubicBezTo>
                  <a:cubicBezTo>
                    <a:pt x="12" y="27"/>
                    <a:pt x="12" y="27"/>
                    <a:pt x="12" y="27"/>
                  </a:cubicBezTo>
                  <a:cubicBezTo>
                    <a:pt x="12" y="25"/>
                    <a:pt x="12" y="23"/>
                    <a:pt x="12" y="21"/>
                  </a:cubicBezTo>
                  <a:cubicBezTo>
                    <a:pt x="12" y="23"/>
                    <a:pt x="12" y="24"/>
                    <a:pt x="12" y="26"/>
                  </a:cubicBezTo>
                  <a:cubicBezTo>
                    <a:pt x="12" y="27"/>
                    <a:pt x="12" y="27"/>
                    <a:pt x="12" y="27"/>
                  </a:cubicBezTo>
                  <a:cubicBezTo>
                    <a:pt x="12" y="27"/>
                    <a:pt x="12" y="27"/>
                    <a:pt x="12" y="27"/>
                  </a:cubicBezTo>
                  <a:cubicBezTo>
                    <a:pt x="12" y="26"/>
                    <a:pt x="12" y="26"/>
                    <a:pt x="12" y="26"/>
                  </a:cubicBezTo>
                  <a:cubicBezTo>
                    <a:pt x="13" y="26"/>
                    <a:pt x="13" y="26"/>
                    <a:pt x="13" y="26"/>
                  </a:cubicBezTo>
                  <a:cubicBezTo>
                    <a:pt x="13" y="26"/>
                    <a:pt x="14" y="25"/>
                    <a:pt x="14" y="25"/>
                  </a:cubicBezTo>
                  <a:cubicBezTo>
                    <a:pt x="16" y="23"/>
                    <a:pt x="17" y="21"/>
                    <a:pt x="19" y="19"/>
                  </a:cubicBezTo>
                  <a:cubicBezTo>
                    <a:pt x="18" y="19"/>
                    <a:pt x="18" y="18"/>
                    <a:pt x="17" y="18"/>
                  </a:cubicBezTo>
                  <a:cubicBezTo>
                    <a:pt x="17" y="18"/>
                    <a:pt x="17" y="18"/>
                    <a:pt x="16" y="19"/>
                  </a:cubicBezTo>
                  <a:cubicBezTo>
                    <a:pt x="16" y="19"/>
                    <a:pt x="16" y="20"/>
                    <a:pt x="15" y="20"/>
                  </a:cubicBezTo>
                  <a:cubicBezTo>
                    <a:pt x="15" y="20"/>
                    <a:pt x="15" y="20"/>
                    <a:pt x="15" y="20"/>
                  </a:cubicBezTo>
                  <a:cubicBezTo>
                    <a:pt x="15" y="20"/>
                    <a:pt x="15" y="20"/>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8"/>
                    <a:pt x="14" y="17"/>
                    <a:pt x="15" y="16"/>
                  </a:cubicBezTo>
                  <a:cubicBezTo>
                    <a:pt x="15" y="16"/>
                    <a:pt x="15" y="16"/>
                    <a:pt x="15" y="16"/>
                  </a:cubicBezTo>
                  <a:cubicBezTo>
                    <a:pt x="15" y="16"/>
                    <a:pt x="15" y="15"/>
                    <a:pt x="15" y="15"/>
                  </a:cubicBezTo>
                  <a:cubicBezTo>
                    <a:pt x="15" y="15"/>
                    <a:pt x="16" y="15"/>
                    <a:pt x="16" y="15"/>
                  </a:cubicBezTo>
                  <a:cubicBezTo>
                    <a:pt x="16" y="15"/>
                    <a:pt x="16" y="15"/>
                    <a:pt x="16" y="15"/>
                  </a:cubicBezTo>
                  <a:cubicBezTo>
                    <a:pt x="16" y="15"/>
                    <a:pt x="16" y="15"/>
                    <a:pt x="17" y="16"/>
                  </a:cubicBezTo>
                  <a:cubicBezTo>
                    <a:pt x="17" y="16"/>
                    <a:pt x="17" y="16"/>
                    <a:pt x="18" y="16"/>
                  </a:cubicBezTo>
                  <a:cubicBezTo>
                    <a:pt x="18" y="17"/>
                    <a:pt x="18" y="17"/>
                    <a:pt x="18" y="17"/>
                  </a:cubicBezTo>
                  <a:cubicBezTo>
                    <a:pt x="18" y="17"/>
                    <a:pt x="19" y="17"/>
                    <a:pt x="19" y="17"/>
                  </a:cubicBezTo>
                  <a:cubicBezTo>
                    <a:pt x="19" y="17"/>
                    <a:pt x="19" y="17"/>
                    <a:pt x="20" y="17"/>
                  </a:cubicBezTo>
                  <a:cubicBezTo>
                    <a:pt x="20" y="18"/>
                    <a:pt x="21" y="17"/>
                    <a:pt x="22" y="17"/>
                  </a:cubicBezTo>
                  <a:cubicBezTo>
                    <a:pt x="23" y="16"/>
                    <a:pt x="24" y="15"/>
                    <a:pt x="24" y="14"/>
                  </a:cubicBezTo>
                  <a:cubicBezTo>
                    <a:pt x="25" y="13"/>
                    <a:pt x="25" y="13"/>
                    <a:pt x="25" y="13"/>
                  </a:cubicBezTo>
                  <a:cubicBezTo>
                    <a:pt x="25" y="15"/>
                    <a:pt x="25" y="16"/>
                    <a:pt x="25" y="17"/>
                  </a:cubicBezTo>
                  <a:cubicBezTo>
                    <a:pt x="25" y="17"/>
                    <a:pt x="26" y="18"/>
                    <a:pt x="26" y="18"/>
                  </a:cubicBezTo>
                  <a:cubicBezTo>
                    <a:pt x="27" y="18"/>
                    <a:pt x="28" y="18"/>
                    <a:pt x="29" y="18"/>
                  </a:cubicBezTo>
                  <a:cubicBezTo>
                    <a:pt x="29" y="16"/>
                    <a:pt x="30" y="14"/>
                    <a:pt x="30" y="11"/>
                  </a:cubicBezTo>
                  <a:cubicBezTo>
                    <a:pt x="30" y="9"/>
                    <a:pt x="30" y="6"/>
                    <a:pt x="29" y="4"/>
                  </a:cubicBezTo>
                  <a:cubicBezTo>
                    <a:pt x="29" y="4"/>
                    <a:pt x="29" y="3"/>
                    <a:pt x="28" y="2"/>
                  </a:cubicBezTo>
                  <a:cubicBezTo>
                    <a:pt x="28" y="2"/>
                    <a:pt x="27" y="1"/>
                    <a:pt x="27" y="1"/>
                  </a:cubicBezTo>
                  <a:cubicBezTo>
                    <a:pt x="26" y="0"/>
                    <a:pt x="24" y="0"/>
                    <a:pt x="23" y="0"/>
                  </a:cubicBezTo>
                  <a:cubicBezTo>
                    <a:pt x="21" y="0"/>
                    <a:pt x="20" y="0"/>
                    <a:pt x="18" y="0"/>
                  </a:cubicBezTo>
                  <a:cubicBezTo>
                    <a:pt x="15" y="1"/>
                    <a:pt x="11" y="3"/>
                    <a:pt x="8" y="7"/>
                  </a:cubicBezTo>
                  <a:cubicBezTo>
                    <a:pt x="4" y="10"/>
                    <a:pt x="2" y="15"/>
                    <a:pt x="1" y="18"/>
                  </a:cubicBezTo>
                  <a:cubicBezTo>
                    <a:pt x="0" y="22"/>
                    <a:pt x="0" y="25"/>
                    <a:pt x="0" y="28"/>
                  </a:cubicBezTo>
                  <a:cubicBezTo>
                    <a:pt x="0" y="31"/>
                    <a:pt x="0" y="33"/>
                    <a:pt x="0" y="36"/>
                  </a:cubicBezTo>
                  <a:cubicBezTo>
                    <a:pt x="1" y="37"/>
                    <a:pt x="1" y="38"/>
                    <a:pt x="1" y="39"/>
                  </a:cubicBezTo>
                  <a:cubicBezTo>
                    <a:pt x="2" y="40"/>
                    <a:pt x="2" y="40"/>
                    <a:pt x="2" y="40"/>
                  </a:cubicBezTo>
                  <a:cubicBezTo>
                    <a:pt x="2" y="40"/>
                    <a:pt x="2" y="40"/>
                    <a:pt x="2" y="40"/>
                  </a:cubicBezTo>
                  <a:cubicBezTo>
                    <a:pt x="2" y="40"/>
                    <a:pt x="2" y="40"/>
                    <a:pt x="2" y="40"/>
                  </a:cubicBezTo>
                  <a:cubicBezTo>
                    <a:pt x="2" y="40"/>
                    <a:pt x="2" y="40"/>
                    <a:pt x="2" y="40"/>
                  </a:cubicBezTo>
                  <a:cubicBezTo>
                    <a:pt x="2" y="40"/>
                    <a:pt x="2" y="40"/>
                    <a:pt x="2" y="40"/>
                  </a:cubicBezTo>
                  <a:cubicBezTo>
                    <a:pt x="3" y="39"/>
                    <a:pt x="3" y="39"/>
                    <a:pt x="3" y="39"/>
                  </a:cubicBezTo>
                  <a:cubicBezTo>
                    <a:pt x="3" y="39"/>
                    <a:pt x="3" y="39"/>
                    <a:pt x="3" y="39"/>
                  </a:cubicBezTo>
                  <a:cubicBezTo>
                    <a:pt x="4" y="40"/>
                    <a:pt x="4" y="40"/>
                    <a:pt x="4" y="40"/>
                  </a:cubicBezTo>
                  <a:cubicBezTo>
                    <a:pt x="4" y="41"/>
                    <a:pt x="5" y="42"/>
                    <a:pt x="5" y="43"/>
                  </a:cubicBezTo>
                  <a:cubicBezTo>
                    <a:pt x="5" y="43"/>
                    <a:pt x="5" y="44"/>
                    <a:pt x="6" y="44"/>
                  </a:cubicBezTo>
                  <a:cubicBezTo>
                    <a:pt x="6" y="45"/>
                    <a:pt x="6" y="45"/>
                    <a:pt x="6" y="45"/>
                  </a:cubicBezTo>
                  <a:cubicBezTo>
                    <a:pt x="6" y="45"/>
                    <a:pt x="6" y="46"/>
                    <a:pt x="7" y="45"/>
                  </a:cubicBezTo>
                  <a:cubicBezTo>
                    <a:pt x="8" y="44"/>
                    <a:pt x="9" y="42"/>
                    <a:pt x="11" y="41"/>
                  </a:cubicBezTo>
                  <a:cubicBezTo>
                    <a:pt x="10" y="42"/>
                    <a:pt x="9" y="43"/>
                    <a:pt x="8" y="44"/>
                  </a:cubicBezTo>
                  <a:cubicBezTo>
                    <a:pt x="7" y="45"/>
                    <a:pt x="7" y="45"/>
                    <a:pt x="7" y="45"/>
                  </a:cubicBezTo>
                  <a:cubicBezTo>
                    <a:pt x="6" y="45"/>
                    <a:pt x="6" y="45"/>
                    <a:pt x="6" y="45"/>
                  </a:cubicBezTo>
                  <a:cubicBezTo>
                    <a:pt x="6" y="45"/>
                    <a:pt x="6" y="45"/>
                    <a:pt x="6" y="45"/>
                  </a:cubicBezTo>
                  <a:cubicBezTo>
                    <a:pt x="6" y="44"/>
                    <a:pt x="6" y="44"/>
                    <a:pt x="6" y="44"/>
                  </a:cubicBezTo>
                  <a:cubicBezTo>
                    <a:pt x="5" y="43"/>
                    <a:pt x="5" y="41"/>
                    <a:pt x="4" y="40"/>
                  </a:cubicBezTo>
                  <a:cubicBezTo>
                    <a:pt x="4" y="39"/>
                    <a:pt x="4" y="39"/>
                    <a:pt x="4" y="39"/>
                  </a:cubicBezTo>
                  <a:cubicBezTo>
                    <a:pt x="4" y="38"/>
                    <a:pt x="4" y="38"/>
                    <a:pt x="4" y="38"/>
                  </a:cubicBezTo>
                  <a:cubicBezTo>
                    <a:pt x="4" y="38"/>
                    <a:pt x="4" y="38"/>
                    <a:pt x="4" y="38"/>
                  </a:cubicBezTo>
                  <a:cubicBezTo>
                    <a:pt x="3" y="39"/>
                    <a:pt x="3" y="39"/>
                    <a:pt x="3" y="39"/>
                  </a:cubicBezTo>
                  <a:cubicBezTo>
                    <a:pt x="2" y="39"/>
                    <a:pt x="2" y="39"/>
                    <a:pt x="2" y="39"/>
                  </a:cubicBezTo>
                  <a:cubicBezTo>
                    <a:pt x="2" y="40"/>
                    <a:pt x="2" y="40"/>
                    <a:pt x="2" y="40"/>
                  </a:cubicBezTo>
                  <a:cubicBezTo>
                    <a:pt x="2" y="40"/>
                    <a:pt x="2" y="40"/>
                    <a:pt x="2" y="40"/>
                  </a:cubicBezTo>
                  <a:cubicBezTo>
                    <a:pt x="2" y="39"/>
                    <a:pt x="2" y="39"/>
                    <a:pt x="2" y="39"/>
                  </a:cubicBezTo>
                  <a:cubicBezTo>
                    <a:pt x="2" y="38"/>
                    <a:pt x="2" y="38"/>
                    <a:pt x="2" y="38"/>
                  </a:cubicBezTo>
                  <a:cubicBezTo>
                    <a:pt x="1" y="35"/>
                    <a:pt x="0" y="33"/>
                    <a:pt x="0" y="29"/>
                  </a:cubicBezTo>
                  <a:cubicBezTo>
                    <a:pt x="0" y="26"/>
                    <a:pt x="0" y="22"/>
                    <a:pt x="2" y="17"/>
                  </a:cubicBezTo>
                  <a:cubicBezTo>
                    <a:pt x="2" y="17"/>
                    <a:pt x="2" y="18"/>
                    <a:pt x="3" y="17"/>
                  </a:cubicBezTo>
                  <a:cubicBezTo>
                    <a:pt x="2" y="22"/>
                    <a:pt x="1" y="25"/>
                    <a:pt x="1" y="28"/>
                  </a:cubicBezTo>
                  <a:cubicBezTo>
                    <a:pt x="1" y="32"/>
                    <a:pt x="2" y="35"/>
                    <a:pt x="2" y="37"/>
                  </a:cubicBezTo>
                  <a:cubicBezTo>
                    <a:pt x="2" y="38"/>
                    <a:pt x="2" y="40"/>
                    <a:pt x="4" y="38"/>
                  </a:cubicBezTo>
                  <a:cubicBezTo>
                    <a:pt x="4" y="38"/>
                    <a:pt x="4" y="38"/>
                    <a:pt x="4" y="38"/>
                  </a:cubicBezTo>
                  <a:cubicBezTo>
                    <a:pt x="4" y="38"/>
                    <a:pt x="4" y="38"/>
                    <a:pt x="4" y="38"/>
                  </a:cubicBezTo>
                  <a:cubicBezTo>
                    <a:pt x="4" y="38"/>
                    <a:pt x="4" y="38"/>
                    <a:pt x="4" y="38"/>
                  </a:cubicBezTo>
                  <a:cubicBezTo>
                    <a:pt x="4" y="39"/>
                    <a:pt x="4" y="39"/>
                    <a:pt x="4" y="39"/>
                  </a:cubicBezTo>
                  <a:cubicBezTo>
                    <a:pt x="4" y="40"/>
                    <a:pt x="4" y="40"/>
                    <a:pt x="4" y="40"/>
                  </a:cubicBezTo>
                  <a:cubicBezTo>
                    <a:pt x="5" y="41"/>
                    <a:pt x="5" y="42"/>
                    <a:pt x="6" y="44"/>
                  </a:cubicBezTo>
                  <a:cubicBezTo>
                    <a:pt x="7" y="44"/>
                    <a:pt x="7" y="44"/>
                    <a:pt x="7" y="44"/>
                  </a:cubicBezTo>
                  <a:cubicBezTo>
                    <a:pt x="7" y="45"/>
                    <a:pt x="7" y="44"/>
                    <a:pt x="7" y="44"/>
                  </a:cubicBezTo>
                  <a:cubicBezTo>
                    <a:pt x="7" y="44"/>
                    <a:pt x="7" y="44"/>
                    <a:pt x="7" y="44"/>
                  </a:cubicBezTo>
                  <a:cubicBezTo>
                    <a:pt x="9" y="43"/>
                    <a:pt x="9" y="43"/>
                    <a:pt x="9" y="43"/>
                  </a:cubicBezTo>
                  <a:cubicBezTo>
                    <a:pt x="10" y="42"/>
                    <a:pt x="11" y="41"/>
                    <a:pt x="12" y="40"/>
                  </a:cubicBezTo>
                  <a:cubicBezTo>
                    <a:pt x="11" y="41"/>
                    <a:pt x="11" y="41"/>
                    <a:pt x="11" y="41"/>
                  </a:cubicBezTo>
                  <a:cubicBezTo>
                    <a:pt x="14" y="39"/>
                    <a:pt x="14" y="39"/>
                    <a:pt x="14" y="39"/>
                  </a:cubicBezTo>
                  <a:cubicBezTo>
                    <a:pt x="14" y="38"/>
                    <a:pt x="14" y="38"/>
                    <a:pt x="14" y="38"/>
                  </a:cubicBezTo>
                  <a:cubicBezTo>
                    <a:pt x="14" y="38"/>
                    <a:pt x="14" y="38"/>
                    <a:pt x="14" y="38"/>
                  </a:cubicBezTo>
                  <a:cubicBezTo>
                    <a:pt x="14" y="38"/>
                    <a:pt x="14" y="38"/>
                    <a:pt x="14" y="38"/>
                  </a:cubicBezTo>
                  <a:cubicBezTo>
                    <a:pt x="14" y="39"/>
                    <a:pt x="14" y="39"/>
                    <a:pt x="14" y="39"/>
                  </a:cubicBezTo>
                  <a:cubicBezTo>
                    <a:pt x="15" y="40"/>
                    <a:pt x="15" y="40"/>
                    <a:pt x="15" y="40"/>
                  </a:cubicBezTo>
                  <a:cubicBezTo>
                    <a:pt x="15" y="42"/>
                    <a:pt x="15" y="42"/>
                    <a:pt x="15" y="4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6" name="Freeform 39"/>
            <p:cNvSpPr>
              <a:spLocks noEditPoints="1"/>
            </p:cNvSpPr>
            <p:nvPr/>
          </p:nvSpPr>
          <p:spPr bwMode="auto">
            <a:xfrm>
              <a:off x="5534026" y="2908301"/>
              <a:ext cx="160338" cy="146050"/>
            </a:xfrm>
            <a:custGeom>
              <a:avLst/>
              <a:gdLst>
                <a:gd name="T0" fmla="*/ 42 w 43"/>
                <a:gd name="T1" fmla="*/ 30 h 39"/>
                <a:gd name="T2" fmla="*/ 38 w 43"/>
                <a:gd name="T3" fmla="*/ 23 h 39"/>
                <a:gd name="T4" fmla="*/ 43 w 43"/>
                <a:gd name="T5" fmla="*/ 33 h 39"/>
                <a:gd name="T6" fmla="*/ 42 w 43"/>
                <a:gd name="T7" fmla="*/ 36 h 39"/>
                <a:gd name="T8" fmla="*/ 40 w 43"/>
                <a:gd name="T9" fmla="*/ 37 h 39"/>
                <a:gd name="T10" fmla="*/ 23 w 43"/>
                <a:gd name="T11" fmla="*/ 35 h 39"/>
                <a:gd name="T12" fmla="*/ 39 w 43"/>
                <a:gd name="T13" fmla="*/ 36 h 39"/>
                <a:gd name="T14" fmla="*/ 40 w 43"/>
                <a:gd name="T15" fmla="*/ 36 h 39"/>
                <a:gd name="T16" fmla="*/ 41 w 43"/>
                <a:gd name="T17" fmla="*/ 35 h 39"/>
                <a:gd name="T18" fmla="*/ 42 w 43"/>
                <a:gd name="T19" fmla="*/ 34 h 39"/>
                <a:gd name="T20" fmla="*/ 41 w 43"/>
                <a:gd name="T21" fmla="*/ 32 h 39"/>
                <a:gd name="T22" fmla="*/ 39 w 43"/>
                <a:gd name="T23" fmla="*/ 27 h 39"/>
                <a:gd name="T24" fmla="*/ 34 w 43"/>
                <a:gd name="T25" fmla="*/ 14 h 39"/>
                <a:gd name="T26" fmla="*/ 27 w 43"/>
                <a:gd name="T27" fmla="*/ 7 h 39"/>
                <a:gd name="T28" fmla="*/ 36 w 43"/>
                <a:gd name="T29" fmla="*/ 23 h 39"/>
                <a:gd name="T30" fmla="*/ 38 w 43"/>
                <a:gd name="T31" fmla="*/ 29 h 39"/>
                <a:gd name="T32" fmla="*/ 39 w 43"/>
                <a:gd name="T33" fmla="*/ 32 h 39"/>
                <a:gd name="T34" fmla="*/ 39 w 43"/>
                <a:gd name="T35" fmla="*/ 33 h 39"/>
                <a:gd name="T36" fmla="*/ 38 w 43"/>
                <a:gd name="T37" fmla="*/ 35 h 39"/>
                <a:gd name="T38" fmla="*/ 39 w 43"/>
                <a:gd name="T39" fmla="*/ 33 h 39"/>
                <a:gd name="T40" fmla="*/ 39 w 43"/>
                <a:gd name="T41" fmla="*/ 32 h 39"/>
                <a:gd name="T42" fmla="*/ 38 w 43"/>
                <a:gd name="T43" fmla="*/ 28 h 39"/>
                <a:gd name="T44" fmla="*/ 31 w 43"/>
                <a:gd name="T45" fmla="*/ 14 h 39"/>
                <a:gd name="T46" fmla="*/ 17 w 43"/>
                <a:gd name="T47" fmla="*/ 2 h 39"/>
                <a:gd name="T48" fmla="*/ 18 w 43"/>
                <a:gd name="T49" fmla="*/ 8 h 39"/>
                <a:gd name="T50" fmla="*/ 23 w 43"/>
                <a:gd name="T51" fmla="*/ 19 h 39"/>
                <a:gd name="T52" fmla="*/ 22 w 43"/>
                <a:gd name="T53" fmla="*/ 21 h 39"/>
                <a:gd name="T54" fmla="*/ 22 w 43"/>
                <a:gd name="T55" fmla="*/ 21 h 39"/>
                <a:gd name="T56" fmla="*/ 22 w 43"/>
                <a:gd name="T57" fmla="*/ 20 h 39"/>
                <a:gd name="T58" fmla="*/ 17 w 43"/>
                <a:gd name="T59" fmla="*/ 10 h 39"/>
                <a:gd name="T60" fmla="*/ 17 w 43"/>
                <a:gd name="T61" fmla="*/ 14 h 39"/>
                <a:gd name="T62" fmla="*/ 16 w 43"/>
                <a:gd name="T63" fmla="*/ 16 h 39"/>
                <a:gd name="T64" fmla="*/ 14 w 43"/>
                <a:gd name="T65" fmla="*/ 14 h 39"/>
                <a:gd name="T66" fmla="*/ 13 w 43"/>
                <a:gd name="T67" fmla="*/ 13 h 39"/>
                <a:gd name="T68" fmla="*/ 13 w 43"/>
                <a:gd name="T69" fmla="*/ 13 h 39"/>
                <a:gd name="T70" fmla="*/ 13 w 43"/>
                <a:gd name="T71" fmla="*/ 13 h 39"/>
                <a:gd name="T72" fmla="*/ 13 w 43"/>
                <a:gd name="T73" fmla="*/ 13 h 39"/>
                <a:gd name="T74" fmla="*/ 15 w 43"/>
                <a:gd name="T75" fmla="*/ 9 h 39"/>
                <a:gd name="T76" fmla="*/ 9 w 43"/>
                <a:gd name="T77" fmla="*/ 6 h 39"/>
                <a:gd name="T78" fmla="*/ 12 w 43"/>
                <a:gd name="T79" fmla="*/ 0 h 39"/>
                <a:gd name="T80" fmla="*/ 1 w 43"/>
                <a:gd name="T81" fmla="*/ 9 h 39"/>
                <a:gd name="T82" fmla="*/ 7 w 43"/>
                <a:gd name="T83" fmla="*/ 27 h 39"/>
                <a:gd name="T84" fmla="*/ 35 w 43"/>
                <a:gd name="T85" fmla="*/ 39 h 39"/>
                <a:gd name="T86" fmla="*/ 40 w 43"/>
                <a:gd name="T87" fmla="*/ 37 h 39"/>
                <a:gd name="T88" fmla="*/ 43 w 43"/>
                <a:gd name="T89" fmla="*/ 36 h 39"/>
                <a:gd name="T90" fmla="*/ 43 w 43"/>
                <a:gd name="T91" fmla="*/ 34 h 39"/>
                <a:gd name="T92" fmla="*/ 12 w 43"/>
                <a:gd name="T93"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 h="39">
                  <a:moveTo>
                    <a:pt x="43" y="33"/>
                  </a:moveTo>
                  <a:cubicBezTo>
                    <a:pt x="42" y="31"/>
                    <a:pt x="42" y="31"/>
                    <a:pt x="42" y="31"/>
                  </a:cubicBezTo>
                  <a:cubicBezTo>
                    <a:pt x="42" y="31"/>
                    <a:pt x="42" y="31"/>
                    <a:pt x="42" y="30"/>
                  </a:cubicBezTo>
                  <a:cubicBezTo>
                    <a:pt x="41" y="29"/>
                    <a:pt x="41" y="29"/>
                    <a:pt x="41" y="29"/>
                  </a:cubicBezTo>
                  <a:cubicBezTo>
                    <a:pt x="40" y="27"/>
                    <a:pt x="40" y="27"/>
                    <a:pt x="40" y="27"/>
                  </a:cubicBezTo>
                  <a:cubicBezTo>
                    <a:pt x="38" y="23"/>
                    <a:pt x="38" y="23"/>
                    <a:pt x="38" y="23"/>
                  </a:cubicBezTo>
                  <a:cubicBezTo>
                    <a:pt x="39" y="24"/>
                    <a:pt x="40" y="26"/>
                    <a:pt x="41" y="28"/>
                  </a:cubicBezTo>
                  <a:cubicBezTo>
                    <a:pt x="42" y="31"/>
                    <a:pt x="42" y="31"/>
                    <a:pt x="42" y="31"/>
                  </a:cubicBezTo>
                  <a:cubicBezTo>
                    <a:pt x="43" y="33"/>
                    <a:pt x="43" y="33"/>
                    <a:pt x="43" y="33"/>
                  </a:cubicBezTo>
                  <a:cubicBezTo>
                    <a:pt x="43" y="33"/>
                    <a:pt x="43" y="34"/>
                    <a:pt x="43" y="34"/>
                  </a:cubicBezTo>
                  <a:cubicBezTo>
                    <a:pt x="43" y="35"/>
                    <a:pt x="43" y="35"/>
                    <a:pt x="43" y="35"/>
                  </a:cubicBezTo>
                  <a:cubicBezTo>
                    <a:pt x="42" y="36"/>
                    <a:pt x="42" y="36"/>
                    <a:pt x="42" y="36"/>
                  </a:cubicBezTo>
                  <a:cubicBezTo>
                    <a:pt x="41" y="36"/>
                    <a:pt x="41" y="36"/>
                    <a:pt x="41" y="36"/>
                  </a:cubicBezTo>
                  <a:cubicBezTo>
                    <a:pt x="40" y="36"/>
                    <a:pt x="40" y="36"/>
                    <a:pt x="40" y="36"/>
                  </a:cubicBezTo>
                  <a:cubicBezTo>
                    <a:pt x="40" y="37"/>
                    <a:pt x="40" y="37"/>
                    <a:pt x="40" y="37"/>
                  </a:cubicBezTo>
                  <a:cubicBezTo>
                    <a:pt x="39" y="39"/>
                    <a:pt x="35" y="38"/>
                    <a:pt x="32" y="38"/>
                  </a:cubicBezTo>
                  <a:cubicBezTo>
                    <a:pt x="30" y="38"/>
                    <a:pt x="26" y="37"/>
                    <a:pt x="23" y="36"/>
                  </a:cubicBezTo>
                  <a:cubicBezTo>
                    <a:pt x="23" y="36"/>
                    <a:pt x="23" y="36"/>
                    <a:pt x="23" y="35"/>
                  </a:cubicBezTo>
                  <a:cubicBezTo>
                    <a:pt x="26" y="36"/>
                    <a:pt x="29" y="37"/>
                    <a:pt x="32" y="37"/>
                  </a:cubicBezTo>
                  <a:cubicBezTo>
                    <a:pt x="33" y="37"/>
                    <a:pt x="35" y="37"/>
                    <a:pt x="36" y="37"/>
                  </a:cubicBezTo>
                  <a:cubicBezTo>
                    <a:pt x="37" y="37"/>
                    <a:pt x="39" y="37"/>
                    <a:pt x="39" y="36"/>
                  </a:cubicBezTo>
                  <a:cubicBezTo>
                    <a:pt x="39" y="36"/>
                    <a:pt x="39" y="36"/>
                    <a:pt x="39" y="36"/>
                  </a:cubicBezTo>
                  <a:cubicBezTo>
                    <a:pt x="40" y="36"/>
                    <a:pt x="40" y="36"/>
                    <a:pt x="40" y="36"/>
                  </a:cubicBezTo>
                  <a:cubicBezTo>
                    <a:pt x="40" y="36"/>
                    <a:pt x="40" y="36"/>
                    <a:pt x="40" y="36"/>
                  </a:cubicBezTo>
                  <a:cubicBezTo>
                    <a:pt x="41" y="35"/>
                    <a:pt x="41" y="35"/>
                    <a:pt x="41" y="35"/>
                  </a:cubicBezTo>
                  <a:cubicBezTo>
                    <a:pt x="41" y="35"/>
                    <a:pt x="41" y="35"/>
                    <a:pt x="41" y="35"/>
                  </a:cubicBezTo>
                  <a:cubicBezTo>
                    <a:pt x="41" y="35"/>
                    <a:pt x="41" y="35"/>
                    <a:pt x="41" y="35"/>
                  </a:cubicBezTo>
                  <a:cubicBezTo>
                    <a:pt x="41" y="35"/>
                    <a:pt x="41" y="35"/>
                    <a:pt x="41" y="35"/>
                  </a:cubicBezTo>
                  <a:cubicBezTo>
                    <a:pt x="42" y="34"/>
                    <a:pt x="42" y="34"/>
                    <a:pt x="42" y="34"/>
                  </a:cubicBezTo>
                  <a:cubicBezTo>
                    <a:pt x="42" y="34"/>
                    <a:pt x="42" y="34"/>
                    <a:pt x="42" y="34"/>
                  </a:cubicBezTo>
                  <a:cubicBezTo>
                    <a:pt x="42" y="33"/>
                    <a:pt x="42" y="33"/>
                    <a:pt x="42" y="33"/>
                  </a:cubicBezTo>
                  <a:cubicBezTo>
                    <a:pt x="42" y="33"/>
                    <a:pt x="42" y="33"/>
                    <a:pt x="42" y="33"/>
                  </a:cubicBezTo>
                  <a:cubicBezTo>
                    <a:pt x="41" y="32"/>
                    <a:pt x="41" y="32"/>
                    <a:pt x="41" y="32"/>
                  </a:cubicBezTo>
                  <a:cubicBezTo>
                    <a:pt x="41" y="31"/>
                    <a:pt x="41" y="31"/>
                    <a:pt x="41" y="31"/>
                  </a:cubicBezTo>
                  <a:cubicBezTo>
                    <a:pt x="41" y="31"/>
                    <a:pt x="41" y="30"/>
                    <a:pt x="41" y="30"/>
                  </a:cubicBezTo>
                  <a:cubicBezTo>
                    <a:pt x="39" y="27"/>
                    <a:pt x="39" y="27"/>
                    <a:pt x="39" y="27"/>
                  </a:cubicBezTo>
                  <a:cubicBezTo>
                    <a:pt x="39" y="25"/>
                    <a:pt x="37" y="23"/>
                    <a:pt x="36" y="21"/>
                  </a:cubicBezTo>
                  <a:cubicBezTo>
                    <a:pt x="38" y="22"/>
                    <a:pt x="38" y="22"/>
                    <a:pt x="38" y="22"/>
                  </a:cubicBezTo>
                  <a:cubicBezTo>
                    <a:pt x="37" y="19"/>
                    <a:pt x="36" y="17"/>
                    <a:pt x="34" y="14"/>
                  </a:cubicBezTo>
                  <a:cubicBezTo>
                    <a:pt x="33" y="11"/>
                    <a:pt x="31" y="8"/>
                    <a:pt x="29" y="6"/>
                  </a:cubicBezTo>
                  <a:cubicBezTo>
                    <a:pt x="27" y="3"/>
                    <a:pt x="24" y="2"/>
                    <a:pt x="22" y="2"/>
                  </a:cubicBezTo>
                  <a:cubicBezTo>
                    <a:pt x="24" y="3"/>
                    <a:pt x="26" y="5"/>
                    <a:pt x="27" y="7"/>
                  </a:cubicBezTo>
                  <a:cubicBezTo>
                    <a:pt x="28" y="9"/>
                    <a:pt x="30" y="11"/>
                    <a:pt x="31" y="12"/>
                  </a:cubicBezTo>
                  <a:cubicBezTo>
                    <a:pt x="32" y="14"/>
                    <a:pt x="33" y="16"/>
                    <a:pt x="33" y="18"/>
                  </a:cubicBezTo>
                  <a:cubicBezTo>
                    <a:pt x="36" y="23"/>
                    <a:pt x="36" y="23"/>
                    <a:pt x="36" y="23"/>
                  </a:cubicBezTo>
                  <a:cubicBezTo>
                    <a:pt x="37" y="26"/>
                    <a:pt x="37" y="26"/>
                    <a:pt x="37" y="26"/>
                  </a:cubicBezTo>
                  <a:cubicBezTo>
                    <a:pt x="38" y="28"/>
                    <a:pt x="38" y="28"/>
                    <a:pt x="38" y="28"/>
                  </a:cubicBezTo>
                  <a:cubicBezTo>
                    <a:pt x="38" y="28"/>
                    <a:pt x="38" y="29"/>
                    <a:pt x="38" y="29"/>
                  </a:cubicBezTo>
                  <a:cubicBezTo>
                    <a:pt x="39" y="31"/>
                    <a:pt x="39" y="31"/>
                    <a:pt x="39" y="31"/>
                  </a:cubicBezTo>
                  <a:cubicBezTo>
                    <a:pt x="39" y="31"/>
                    <a:pt x="39" y="32"/>
                    <a:pt x="39" y="32"/>
                  </a:cubicBezTo>
                  <a:cubicBezTo>
                    <a:pt x="39" y="32"/>
                    <a:pt x="39" y="32"/>
                    <a:pt x="39" y="32"/>
                  </a:cubicBezTo>
                  <a:cubicBezTo>
                    <a:pt x="39" y="32"/>
                    <a:pt x="39" y="32"/>
                    <a:pt x="39" y="32"/>
                  </a:cubicBezTo>
                  <a:cubicBezTo>
                    <a:pt x="39" y="33"/>
                    <a:pt x="39" y="33"/>
                    <a:pt x="39" y="33"/>
                  </a:cubicBezTo>
                  <a:cubicBezTo>
                    <a:pt x="39" y="33"/>
                    <a:pt x="39" y="33"/>
                    <a:pt x="39" y="33"/>
                  </a:cubicBezTo>
                  <a:cubicBezTo>
                    <a:pt x="39" y="34"/>
                    <a:pt x="39" y="34"/>
                    <a:pt x="39" y="34"/>
                  </a:cubicBezTo>
                  <a:cubicBezTo>
                    <a:pt x="39" y="34"/>
                    <a:pt x="39" y="34"/>
                    <a:pt x="39" y="34"/>
                  </a:cubicBezTo>
                  <a:cubicBezTo>
                    <a:pt x="39" y="35"/>
                    <a:pt x="39" y="35"/>
                    <a:pt x="38" y="35"/>
                  </a:cubicBezTo>
                  <a:cubicBezTo>
                    <a:pt x="37" y="36"/>
                    <a:pt x="35" y="36"/>
                    <a:pt x="34" y="36"/>
                  </a:cubicBezTo>
                  <a:cubicBezTo>
                    <a:pt x="35" y="36"/>
                    <a:pt x="36" y="36"/>
                    <a:pt x="37" y="35"/>
                  </a:cubicBezTo>
                  <a:cubicBezTo>
                    <a:pt x="38" y="35"/>
                    <a:pt x="38" y="34"/>
                    <a:pt x="39" y="33"/>
                  </a:cubicBezTo>
                  <a:cubicBezTo>
                    <a:pt x="39" y="33"/>
                    <a:pt x="39" y="33"/>
                    <a:pt x="39" y="33"/>
                  </a:cubicBezTo>
                  <a:cubicBezTo>
                    <a:pt x="39" y="33"/>
                    <a:pt x="39" y="33"/>
                    <a:pt x="39" y="33"/>
                  </a:cubicBezTo>
                  <a:cubicBezTo>
                    <a:pt x="39" y="32"/>
                    <a:pt x="39" y="32"/>
                    <a:pt x="39" y="32"/>
                  </a:cubicBezTo>
                  <a:cubicBezTo>
                    <a:pt x="39" y="31"/>
                    <a:pt x="39" y="31"/>
                    <a:pt x="39" y="31"/>
                  </a:cubicBezTo>
                  <a:cubicBezTo>
                    <a:pt x="39" y="31"/>
                    <a:pt x="38" y="31"/>
                    <a:pt x="38" y="30"/>
                  </a:cubicBezTo>
                  <a:cubicBezTo>
                    <a:pt x="38" y="30"/>
                    <a:pt x="38" y="29"/>
                    <a:pt x="38" y="28"/>
                  </a:cubicBezTo>
                  <a:cubicBezTo>
                    <a:pt x="37" y="26"/>
                    <a:pt x="37" y="26"/>
                    <a:pt x="37" y="26"/>
                  </a:cubicBezTo>
                  <a:cubicBezTo>
                    <a:pt x="36" y="24"/>
                    <a:pt x="35" y="22"/>
                    <a:pt x="34" y="20"/>
                  </a:cubicBezTo>
                  <a:cubicBezTo>
                    <a:pt x="33" y="18"/>
                    <a:pt x="32" y="16"/>
                    <a:pt x="31" y="14"/>
                  </a:cubicBezTo>
                  <a:cubicBezTo>
                    <a:pt x="28" y="10"/>
                    <a:pt x="26" y="6"/>
                    <a:pt x="21" y="3"/>
                  </a:cubicBezTo>
                  <a:cubicBezTo>
                    <a:pt x="21" y="2"/>
                    <a:pt x="20" y="2"/>
                    <a:pt x="20" y="2"/>
                  </a:cubicBezTo>
                  <a:cubicBezTo>
                    <a:pt x="19" y="2"/>
                    <a:pt x="18" y="2"/>
                    <a:pt x="17" y="2"/>
                  </a:cubicBezTo>
                  <a:cubicBezTo>
                    <a:pt x="16" y="2"/>
                    <a:pt x="15" y="3"/>
                    <a:pt x="15" y="4"/>
                  </a:cubicBezTo>
                  <a:cubicBezTo>
                    <a:pt x="15" y="5"/>
                    <a:pt x="15" y="6"/>
                    <a:pt x="16" y="7"/>
                  </a:cubicBezTo>
                  <a:cubicBezTo>
                    <a:pt x="17" y="7"/>
                    <a:pt x="18" y="8"/>
                    <a:pt x="18" y="8"/>
                  </a:cubicBezTo>
                  <a:cubicBezTo>
                    <a:pt x="18" y="9"/>
                    <a:pt x="17" y="9"/>
                    <a:pt x="17" y="9"/>
                  </a:cubicBezTo>
                  <a:cubicBezTo>
                    <a:pt x="19" y="11"/>
                    <a:pt x="21" y="14"/>
                    <a:pt x="21" y="16"/>
                  </a:cubicBezTo>
                  <a:cubicBezTo>
                    <a:pt x="22" y="17"/>
                    <a:pt x="23" y="18"/>
                    <a:pt x="23" y="19"/>
                  </a:cubicBezTo>
                  <a:cubicBezTo>
                    <a:pt x="23" y="20"/>
                    <a:pt x="23" y="20"/>
                    <a:pt x="23" y="21"/>
                  </a:cubicBezTo>
                  <a:cubicBezTo>
                    <a:pt x="23" y="21"/>
                    <a:pt x="22" y="21"/>
                    <a:pt x="22" y="21"/>
                  </a:cubicBezTo>
                  <a:cubicBezTo>
                    <a:pt x="22" y="21"/>
                    <a:pt x="22" y="21"/>
                    <a:pt x="22" y="21"/>
                  </a:cubicBezTo>
                  <a:cubicBezTo>
                    <a:pt x="22" y="21"/>
                    <a:pt x="22" y="21"/>
                    <a:pt x="22" y="21"/>
                  </a:cubicBezTo>
                  <a:cubicBezTo>
                    <a:pt x="21" y="21"/>
                    <a:pt x="21" y="21"/>
                    <a:pt x="21" y="21"/>
                  </a:cubicBezTo>
                  <a:cubicBezTo>
                    <a:pt x="22" y="21"/>
                    <a:pt x="22" y="21"/>
                    <a:pt x="22" y="21"/>
                  </a:cubicBezTo>
                  <a:cubicBezTo>
                    <a:pt x="22" y="21"/>
                    <a:pt x="22" y="21"/>
                    <a:pt x="22" y="21"/>
                  </a:cubicBezTo>
                  <a:cubicBezTo>
                    <a:pt x="22" y="21"/>
                    <a:pt x="22" y="21"/>
                    <a:pt x="22" y="21"/>
                  </a:cubicBezTo>
                  <a:cubicBezTo>
                    <a:pt x="22" y="21"/>
                    <a:pt x="22" y="20"/>
                    <a:pt x="22" y="20"/>
                  </a:cubicBezTo>
                  <a:cubicBezTo>
                    <a:pt x="22" y="20"/>
                    <a:pt x="22" y="20"/>
                    <a:pt x="22" y="19"/>
                  </a:cubicBezTo>
                  <a:cubicBezTo>
                    <a:pt x="22" y="18"/>
                    <a:pt x="22" y="17"/>
                    <a:pt x="21" y="16"/>
                  </a:cubicBezTo>
                  <a:cubicBezTo>
                    <a:pt x="20" y="14"/>
                    <a:pt x="19" y="11"/>
                    <a:pt x="17" y="10"/>
                  </a:cubicBezTo>
                  <a:cubicBezTo>
                    <a:pt x="16" y="10"/>
                    <a:pt x="16" y="11"/>
                    <a:pt x="16" y="12"/>
                  </a:cubicBezTo>
                  <a:cubicBezTo>
                    <a:pt x="16" y="12"/>
                    <a:pt x="16" y="12"/>
                    <a:pt x="16" y="13"/>
                  </a:cubicBezTo>
                  <a:cubicBezTo>
                    <a:pt x="17" y="13"/>
                    <a:pt x="17" y="13"/>
                    <a:pt x="17" y="14"/>
                  </a:cubicBezTo>
                  <a:cubicBezTo>
                    <a:pt x="17" y="15"/>
                    <a:pt x="17" y="15"/>
                    <a:pt x="17" y="16"/>
                  </a:cubicBezTo>
                  <a:cubicBezTo>
                    <a:pt x="17" y="16"/>
                    <a:pt x="17" y="16"/>
                    <a:pt x="16" y="16"/>
                  </a:cubicBezTo>
                  <a:cubicBezTo>
                    <a:pt x="16" y="16"/>
                    <a:pt x="16" y="16"/>
                    <a:pt x="16" y="16"/>
                  </a:cubicBezTo>
                  <a:cubicBezTo>
                    <a:pt x="16" y="16"/>
                    <a:pt x="16" y="16"/>
                    <a:pt x="16" y="15"/>
                  </a:cubicBezTo>
                  <a:cubicBezTo>
                    <a:pt x="16" y="15"/>
                    <a:pt x="15" y="15"/>
                    <a:pt x="15" y="15"/>
                  </a:cubicBezTo>
                  <a:cubicBezTo>
                    <a:pt x="14" y="14"/>
                    <a:pt x="14" y="14"/>
                    <a:pt x="14" y="14"/>
                  </a:cubicBezTo>
                  <a:cubicBezTo>
                    <a:pt x="14" y="14"/>
                    <a:pt x="14" y="14"/>
                    <a:pt x="14" y="14"/>
                  </a:cubicBezTo>
                  <a:cubicBezTo>
                    <a:pt x="14" y="15"/>
                    <a:pt x="13" y="14"/>
                    <a:pt x="13" y="14"/>
                  </a:cubicBezTo>
                  <a:cubicBezTo>
                    <a:pt x="13" y="14"/>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4" y="12"/>
                    <a:pt x="14" y="12"/>
                    <a:pt x="15" y="11"/>
                  </a:cubicBezTo>
                  <a:cubicBezTo>
                    <a:pt x="15" y="11"/>
                    <a:pt x="15" y="10"/>
                    <a:pt x="15" y="10"/>
                  </a:cubicBezTo>
                  <a:cubicBezTo>
                    <a:pt x="15" y="10"/>
                    <a:pt x="15" y="9"/>
                    <a:pt x="15" y="9"/>
                  </a:cubicBezTo>
                  <a:cubicBezTo>
                    <a:pt x="15" y="8"/>
                    <a:pt x="14" y="8"/>
                    <a:pt x="13" y="7"/>
                  </a:cubicBezTo>
                  <a:cubicBezTo>
                    <a:pt x="12" y="7"/>
                    <a:pt x="11" y="6"/>
                    <a:pt x="9" y="7"/>
                  </a:cubicBezTo>
                  <a:cubicBezTo>
                    <a:pt x="9" y="6"/>
                    <a:pt x="9" y="6"/>
                    <a:pt x="9" y="6"/>
                  </a:cubicBezTo>
                  <a:cubicBezTo>
                    <a:pt x="10" y="5"/>
                    <a:pt x="11" y="5"/>
                    <a:pt x="12" y="4"/>
                  </a:cubicBezTo>
                  <a:cubicBezTo>
                    <a:pt x="12" y="4"/>
                    <a:pt x="13" y="4"/>
                    <a:pt x="13" y="3"/>
                  </a:cubicBezTo>
                  <a:cubicBezTo>
                    <a:pt x="13" y="2"/>
                    <a:pt x="12" y="1"/>
                    <a:pt x="12" y="0"/>
                  </a:cubicBezTo>
                  <a:cubicBezTo>
                    <a:pt x="11" y="0"/>
                    <a:pt x="10" y="1"/>
                    <a:pt x="9" y="1"/>
                  </a:cubicBezTo>
                  <a:cubicBezTo>
                    <a:pt x="8" y="1"/>
                    <a:pt x="7" y="2"/>
                    <a:pt x="5" y="3"/>
                  </a:cubicBezTo>
                  <a:cubicBezTo>
                    <a:pt x="3" y="4"/>
                    <a:pt x="2" y="6"/>
                    <a:pt x="1" y="9"/>
                  </a:cubicBezTo>
                  <a:cubicBezTo>
                    <a:pt x="1" y="10"/>
                    <a:pt x="0" y="11"/>
                    <a:pt x="0" y="12"/>
                  </a:cubicBezTo>
                  <a:cubicBezTo>
                    <a:pt x="0" y="13"/>
                    <a:pt x="1" y="14"/>
                    <a:pt x="1" y="15"/>
                  </a:cubicBezTo>
                  <a:cubicBezTo>
                    <a:pt x="2" y="20"/>
                    <a:pt x="4" y="24"/>
                    <a:pt x="7" y="27"/>
                  </a:cubicBezTo>
                  <a:cubicBezTo>
                    <a:pt x="10" y="30"/>
                    <a:pt x="13" y="32"/>
                    <a:pt x="16" y="33"/>
                  </a:cubicBezTo>
                  <a:cubicBezTo>
                    <a:pt x="21" y="37"/>
                    <a:pt x="27" y="38"/>
                    <a:pt x="32" y="39"/>
                  </a:cubicBezTo>
                  <a:cubicBezTo>
                    <a:pt x="33" y="39"/>
                    <a:pt x="34" y="39"/>
                    <a:pt x="35" y="39"/>
                  </a:cubicBezTo>
                  <a:cubicBezTo>
                    <a:pt x="36" y="39"/>
                    <a:pt x="37" y="39"/>
                    <a:pt x="38" y="39"/>
                  </a:cubicBezTo>
                  <a:cubicBezTo>
                    <a:pt x="39" y="39"/>
                    <a:pt x="40" y="38"/>
                    <a:pt x="40" y="37"/>
                  </a:cubicBezTo>
                  <a:cubicBezTo>
                    <a:pt x="40" y="37"/>
                    <a:pt x="40" y="37"/>
                    <a:pt x="40" y="37"/>
                  </a:cubicBezTo>
                  <a:cubicBezTo>
                    <a:pt x="41" y="37"/>
                    <a:pt x="41" y="37"/>
                    <a:pt x="41" y="37"/>
                  </a:cubicBezTo>
                  <a:cubicBezTo>
                    <a:pt x="42" y="36"/>
                    <a:pt x="42" y="36"/>
                    <a:pt x="42" y="36"/>
                  </a:cubicBezTo>
                  <a:cubicBezTo>
                    <a:pt x="43" y="36"/>
                    <a:pt x="43" y="36"/>
                    <a:pt x="43" y="36"/>
                  </a:cubicBezTo>
                  <a:cubicBezTo>
                    <a:pt x="43" y="35"/>
                    <a:pt x="43" y="35"/>
                    <a:pt x="43" y="35"/>
                  </a:cubicBezTo>
                  <a:cubicBezTo>
                    <a:pt x="43" y="34"/>
                    <a:pt x="43" y="34"/>
                    <a:pt x="43" y="34"/>
                  </a:cubicBezTo>
                  <a:cubicBezTo>
                    <a:pt x="43" y="34"/>
                    <a:pt x="43" y="34"/>
                    <a:pt x="43" y="34"/>
                  </a:cubicBezTo>
                  <a:lnTo>
                    <a:pt x="43" y="33"/>
                  </a:lnTo>
                  <a:close/>
                  <a:moveTo>
                    <a:pt x="12" y="11"/>
                  </a:moveTo>
                  <a:cubicBezTo>
                    <a:pt x="12" y="11"/>
                    <a:pt x="12" y="11"/>
                    <a:pt x="12" y="11"/>
                  </a:cubicBezTo>
                  <a:cubicBezTo>
                    <a:pt x="12" y="11"/>
                    <a:pt x="12" y="11"/>
                    <a:pt x="12" y="11"/>
                  </a:cubicBezTo>
                  <a:cubicBezTo>
                    <a:pt x="11" y="11"/>
                    <a:pt x="11" y="11"/>
                    <a:pt x="12"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7" name="Freeform 40"/>
            <p:cNvSpPr/>
            <p:nvPr/>
          </p:nvSpPr>
          <p:spPr bwMode="auto">
            <a:xfrm>
              <a:off x="6613526" y="2957513"/>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cubicBezTo>
                    <a:pt x="0" y="0"/>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2" name="Freeform 41"/>
            <p:cNvSpPr/>
            <p:nvPr/>
          </p:nvSpPr>
          <p:spPr bwMode="auto">
            <a:xfrm>
              <a:off x="6613526" y="29606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3" name="Freeform 42"/>
            <p:cNvSpPr/>
            <p:nvPr/>
          </p:nvSpPr>
          <p:spPr bwMode="auto">
            <a:xfrm>
              <a:off x="6616701" y="2960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4" name="Freeform 43"/>
            <p:cNvSpPr>
              <a:spLocks noEditPoints="1"/>
            </p:cNvSpPr>
            <p:nvPr/>
          </p:nvSpPr>
          <p:spPr bwMode="auto">
            <a:xfrm>
              <a:off x="6503988" y="2938463"/>
              <a:ext cx="150813" cy="153988"/>
            </a:xfrm>
            <a:custGeom>
              <a:avLst/>
              <a:gdLst>
                <a:gd name="T0" fmla="*/ 32 w 40"/>
                <a:gd name="T1" fmla="*/ 31 h 41"/>
                <a:gd name="T2" fmla="*/ 32 w 40"/>
                <a:gd name="T3" fmla="*/ 31 h 41"/>
                <a:gd name="T4" fmla="*/ 12 w 40"/>
                <a:gd name="T5" fmla="*/ 39 h 41"/>
                <a:gd name="T6" fmla="*/ 6 w 40"/>
                <a:gd name="T7" fmla="*/ 30 h 41"/>
                <a:gd name="T8" fmla="*/ 9 w 40"/>
                <a:gd name="T9" fmla="*/ 26 h 41"/>
                <a:gd name="T10" fmla="*/ 3 w 40"/>
                <a:gd name="T11" fmla="*/ 39 h 41"/>
                <a:gd name="T12" fmla="*/ 26 w 40"/>
                <a:gd name="T13" fmla="*/ 35 h 41"/>
                <a:gd name="T14" fmla="*/ 36 w 40"/>
                <a:gd name="T15" fmla="*/ 23 h 41"/>
                <a:gd name="T16" fmla="*/ 39 w 40"/>
                <a:gd name="T17" fmla="*/ 10 h 41"/>
                <a:gd name="T18" fmla="*/ 38 w 40"/>
                <a:gd name="T19" fmla="*/ 10 h 41"/>
                <a:gd name="T20" fmla="*/ 37 w 40"/>
                <a:gd name="T21" fmla="*/ 15 h 41"/>
                <a:gd name="T22" fmla="*/ 27 w 40"/>
                <a:gd name="T23" fmla="*/ 32 h 41"/>
                <a:gd name="T24" fmla="*/ 19 w 40"/>
                <a:gd name="T25" fmla="*/ 35 h 41"/>
                <a:gd name="T26" fmla="*/ 37 w 40"/>
                <a:gd name="T27" fmla="*/ 16 h 41"/>
                <a:gd name="T28" fmla="*/ 36 w 40"/>
                <a:gd name="T29" fmla="*/ 5 h 41"/>
                <a:gd name="T30" fmla="*/ 34 w 40"/>
                <a:gd name="T31" fmla="*/ 3 h 41"/>
                <a:gd name="T32" fmla="*/ 30 w 40"/>
                <a:gd name="T33" fmla="*/ 3 h 41"/>
                <a:gd name="T34" fmla="*/ 30 w 40"/>
                <a:gd name="T35" fmla="*/ 6 h 41"/>
                <a:gd name="T36" fmla="*/ 30 w 40"/>
                <a:gd name="T37" fmla="*/ 8 h 41"/>
                <a:gd name="T38" fmla="*/ 30 w 40"/>
                <a:gd name="T39" fmla="*/ 6 h 41"/>
                <a:gd name="T40" fmla="*/ 25 w 40"/>
                <a:gd name="T41" fmla="*/ 7 h 41"/>
                <a:gd name="T42" fmla="*/ 26 w 40"/>
                <a:gd name="T43" fmla="*/ 3 h 41"/>
                <a:gd name="T44" fmla="*/ 20 w 40"/>
                <a:gd name="T45" fmla="*/ 4 h 41"/>
                <a:gd name="T46" fmla="*/ 15 w 40"/>
                <a:gd name="T47" fmla="*/ 10 h 41"/>
                <a:gd name="T48" fmla="*/ 15 w 40"/>
                <a:gd name="T49" fmla="*/ 11 h 41"/>
                <a:gd name="T50" fmla="*/ 14 w 40"/>
                <a:gd name="T51" fmla="*/ 13 h 41"/>
                <a:gd name="T52" fmla="*/ 10 w 40"/>
                <a:gd name="T53" fmla="*/ 20 h 41"/>
                <a:gd name="T54" fmla="*/ 0 w 40"/>
                <a:gd name="T55" fmla="*/ 41 h 41"/>
                <a:gd name="T56" fmla="*/ 26 w 40"/>
                <a:gd name="T57" fmla="*/ 36 h 41"/>
                <a:gd name="T58" fmla="*/ 18 w 40"/>
                <a:gd name="T59" fmla="*/ 36 h 41"/>
                <a:gd name="T60" fmla="*/ 25 w 40"/>
                <a:gd name="T61" fmla="*/ 24 h 41"/>
                <a:gd name="T62" fmla="*/ 24 w 40"/>
                <a:gd name="T63" fmla="*/ 24 h 41"/>
                <a:gd name="T64" fmla="*/ 28 w 40"/>
                <a:gd name="T65" fmla="*/ 19 h 41"/>
                <a:gd name="T66" fmla="*/ 29 w 40"/>
                <a:gd name="T67" fmla="*/ 15 h 41"/>
                <a:gd name="T68" fmla="*/ 25 w 40"/>
                <a:gd name="T69"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41">
                  <a:moveTo>
                    <a:pt x="26" y="36"/>
                  </a:moveTo>
                  <a:cubicBezTo>
                    <a:pt x="28" y="35"/>
                    <a:pt x="30" y="33"/>
                    <a:pt x="32" y="31"/>
                  </a:cubicBezTo>
                  <a:cubicBezTo>
                    <a:pt x="34" y="29"/>
                    <a:pt x="36" y="27"/>
                    <a:pt x="37" y="24"/>
                  </a:cubicBezTo>
                  <a:cubicBezTo>
                    <a:pt x="36" y="27"/>
                    <a:pt x="34" y="29"/>
                    <a:pt x="32" y="31"/>
                  </a:cubicBezTo>
                  <a:cubicBezTo>
                    <a:pt x="30" y="33"/>
                    <a:pt x="28" y="34"/>
                    <a:pt x="26" y="35"/>
                  </a:cubicBezTo>
                  <a:cubicBezTo>
                    <a:pt x="21" y="38"/>
                    <a:pt x="17" y="39"/>
                    <a:pt x="12" y="39"/>
                  </a:cubicBezTo>
                  <a:cubicBezTo>
                    <a:pt x="1" y="40"/>
                    <a:pt x="1" y="40"/>
                    <a:pt x="1" y="40"/>
                  </a:cubicBezTo>
                  <a:cubicBezTo>
                    <a:pt x="6" y="30"/>
                    <a:pt x="6" y="30"/>
                    <a:pt x="6" y="30"/>
                  </a:cubicBezTo>
                  <a:cubicBezTo>
                    <a:pt x="8" y="25"/>
                    <a:pt x="8" y="25"/>
                    <a:pt x="8" y="25"/>
                  </a:cubicBezTo>
                  <a:cubicBezTo>
                    <a:pt x="8" y="25"/>
                    <a:pt x="9" y="26"/>
                    <a:pt x="9" y="26"/>
                  </a:cubicBezTo>
                  <a:cubicBezTo>
                    <a:pt x="8" y="27"/>
                    <a:pt x="8" y="29"/>
                    <a:pt x="7" y="31"/>
                  </a:cubicBezTo>
                  <a:cubicBezTo>
                    <a:pt x="3" y="39"/>
                    <a:pt x="3" y="39"/>
                    <a:pt x="3" y="39"/>
                  </a:cubicBezTo>
                  <a:cubicBezTo>
                    <a:pt x="12" y="38"/>
                    <a:pt x="12" y="38"/>
                    <a:pt x="12" y="38"/>
                  </a:cubicBezTo>
                  <a:cubicBezTo>
                    <a:pt x="17" y="37"/>
                    <a:pt x="21" y="37"/>
                    <a:pt x="26" y="35"/>
                  </a:cubicBezTo>
                  <a:cubicBezTo>
                    <a:pt x="28" y="34"/>
                    <a:pt x="30" y="32"/>
                    <a:pt x="32" y="30"/>
                  </a:cubicBezTo>
                  <a:cubicBezTo>
                    <a:pt x="34" y="28"/>
                    <a:pt x="36" y="26"/>
                    <a:pt x="36" y="23"/>
                  </a:cubicBezTo>
                  <a:cubicBezTo>
                    <a:pt x="38" y="24"/>
                    <a:pt x="38" y="24"/>
                    <a:pt x="38" y="24"/>
                  </a:cubicBezTo>
                  <a:cubicBezTo>
                    <a:pt x="40" y="19"/>
                    <a:pt x="40" y="14"/>
                    <a:pt x="39" y="10"/>
                  </a:cubicBezTo>
                  <a:cubicBezTo>
                    <a:pt x="39" y="8"/>
                    <a:pt x="38" y="6"/>
                    <a:pt x="37" y="5"/>
                  </a:cubicBezTo>
                  <a:cubicBezTo>
                    <a:pt x="37" y="7"/>
                    <a:pt x="37" y="9"/>
                    <a:pt x="38" y="10"/>
                  </a:cubicBezTo>
                  <a:cubicBezTo>
                    <a:pt x="38" y="11"/>
                    <a:pt x="37" y="12"/>
                    <a:pt x="37" y="13"/>
                  </a:cubicBezTo>
                  <a:cubicBezTo>
                    <a:pt x="37" y="13"/>
                    <a:pt x="37" y="14"/>
                    <a:pt x="37" y="15"/>
                  </a:cubicBezTo>
                  <a:cubicBezTo>
                    <a:pt x="37" y="18"/>
                    <a:pt x="36" y="22"/>
                    <a:pt x="34" y="25"/>
                  </a:cubicBezTo>
                  <a:cubicBezTo>
                    <a:pt x="32" y="28"/>
                    <a:pt x="30" y="31"/>
                    <a:pt x="27" y="32"/>
                  </a:cubicBezTo>
                  <a:cubicBezTo>
                    <a:pt x="24" y="34"/>
                    <a:pt x="22" y="35"/>
                    <a:pt x="19" y="35"/>
                  </a:cubicBezTo>
                  <a:cubicBezTo>
                    <a:pt x="19" y="35"/>
                    <a:pt x="19" y="35"/>
                    <a:pt x="19" y="35"/>
                  </a:cubicBezTo>
                  <a:cubicBezTo>
                    <a:pt x="24" y="34"/>
                    <a:pt x="29" y="31"/>
                    <a:pt x="32" y="27"/>
                  </a:cubicBezTo>
                  <a:cubicBezTo>
                    <a:pt x="35" y="24"/>
                    <a:pt x="36" y="20"/>
                    <a:pt x="37" y="16"/>
                  </a:cubicBezTo>
                  <a:cubicBezTo>
                    <a:pt x="37" y="14"/>
                    <a:pt x="37" y="12"/>
                    <a:pt x="37" y="11"/>
                  </a:cubicBezTo>
                  <a:cubicBezTo>
                    <a:pt x="37" y="9"/>
                    <a:pt x="37" y="7"/>
                    <a:pt x="36" y="5"/>
                  </a:cubicBezTo>
                  <a:cubicBezTo>
                    <a:pt x="36" y="5"/>
                    <a:pt x="36" y="4"/>
                    <a:pt x="36" y="4"/>
                  </a:cubicBezTo>
                  <a:cubicBezTo>
                    <a:pt x="35" y="3"/>
                    <a:pt x="35" y="3"/>
                    <a:pt x="34" y="3"/>
                  </a:cubicBezTo>
                  <a:cubicBezTo>
                    <a:pt x="33" y="2"/>
                    <a:pt x="32" y="2"/>
                    <a:pt x="32" y="2"/>
                  </a:cubicBezTo>
                  <a:cubicBezTo>
                    <a:pt x="31" y="2"/>
                    <a:pt x="30" y="2"/>
                    <a:pt x="30" y="3"/>
                  </a:cubicBezTo>
                  <a:cubicBezTo>
                    <a:pt x="30" y="3"/>
                    <a:pt x="30" y="4"/>
                    <a:pt x="30" y="4"/>
                  </a:cubicBezTo>
                  <a:cubicBezTo>
                    <a:pt x="30" y="5"/>
                    <a:pt x="30" y="5"/>
                    <a:pt x="30" y="6"/>
                  </a:cubicBezTo>
                  <a:cubicBezTo>
                    <a:pt x="30" y="7"/>
                    <a:pt x="31" y="8"/>
                    <a:pt x="31" y="8"/>
                  </a:cubicBezTo>
                  <a:cubicBezTo>
                    <a:pt x="30" y="8"/>
                    <a:pt x="30" y="8"/>
                    <a:pt x="30" y="8"/>
                  </a:cubicBezTo>
                  <a:cubicBezTo>
                    <a:pt x="30" y="7"/>
                    <a:pt x="30" y="7"/>
                    <a:pt x="30" y="6"/>
                  </a:cubicBezTo>
                  <a:cubicBezTo>
                    <a:pt x="30" y="6"/>
                    <a:pt x="30" y="6"/>
                    <a:pt x="30" y="6"/>
                  </a:cubicBezTo>
                  <a:cubicBezTo>
                    <a:pt x="29" y="6"/>
                    <a:pt x="29" y="6"/>
                    <a:pt x="29" y="6"/>
                  </a:cubicBezTo>
                  <a:cubicBezTo>
                    <a:pt x="28" y="6"/>
                    <a:pt x="26" y="6"/>
                    <a:pt x="25" y="7"/>
                  </a:cubicBezTo>
                  <a:cubicBezTo>
                    <a:pt x="24" y="6"/>
                    <a:pt x="24" y="6"/>
                    <a:pt x="24" y="6"/>
                  </a:cubicBezTo>
                  <a:cubicBezTo>
                    <a:pt x="26" y="4"/>
                    <a:pt x="27" y="3"/>
                    <a:pt x="26" y="3"/>
                  </a:cubicBezTo>
                  <a:cubicBezTo>
                    <a:pt x="26" y="2"/>
                    <a:pt x="24" y="1"/>
                    <a:pt x="24" y="0"/>
                  </a:cubicBezTo>
                  <a:cubicBezTo>
                    <a:pt x="23" y="2"/>
                    <a:pt x="22" y="3"/>
                    <a:pt x="20" y="4"/>
                  </a:cubicBezTo>
                  <a:cubicBezTo>
                    <a:pt x="19" y="5"/>
                    <a:pt x="18" y="6"/>
                    <a:pt x="17" y="7"/>
                  </a:cubicBezTo>
                  <a:cubicBezTo>
                    <a:pt x="17" y="8"/>
                    <a:pt x="16" y="9"/>
                    <a:pt x="15" y="10"/>
                  </a:cubicBezTo>
                  <a:cubicBezTo>
                    <a:pt x="15" y="10"/>
                    <a:pt x="15" y="10"/>
                    <a:pt x="15" y="10"/>
                  </a:cubicBezTo>
                  <a:cubicBezTo>
                    <a:pt x="15" y="10"/>
                    <a:pt x="15" y="10"/>
                    <a:pt x="15" y="11"/>
                  </a:cubicBezTo>
                  <a:cubicBezTo>
                    <a:pt x="15" y="11"/>
                    <a:pt x="15" y="11"/>
                    <a:pt x="15" y="11"/>
                  </a:cubicBezTo>
                  <a:cubicBezTo>
                    <a:pt x="14" y="13"/>
                    <a:pt x="14" y="13"/>
                    <a:pt x="14" y="13"/>
                  </a:cubicBezTo>
                  <a:cubicBezTo>
                    <a:pt x="13" y="15"/>
                    <a:pt x="13" y="15"/>
                    <a:pt x="13" y="15"/>
                  </a:cubicBezTo>
                  <a:cubicBezTo>
                    <a:pt x="10" y="20"/>
                    <a:pt x="10" y="20"/>
                    <a:pt x="10" y="20"/>
                  </a:cubicBezTo>
                  <a:cubicBezTo>
                    <a:pt x="6" y="30"/>
                    <a:pt x="6" y="30"/>
                    <a:pt x="6" y="30"/>
                  </a:cubicBezTo>
                  <a:cubicBezTo>
                    <a:pt x="0" y="41"/>
                    <a:pt x="0" y="41"/>
                    <a:pt x="0" y="41"/>
                  </a:cubicBezTo>
                  <a:cubicBezTo>
                    <a:pt x="12" y="40"/>
                    <a:pt x="12" y="40"/>
                    <a:pt x="12" y="40"/>
                  </a:cubicBezTo>
                  <a:cubicBezTo>
                    <a:pt x="17" y="39"/>
                    <a:pt x="22" y="38"/>
                    <a:pt x="26" y="36"/>
                  </a:cubicBezTo>
                  <a:close/>
                  <a:moveTo>
                    <a:pt x="18" y="36"/>
                  </a:moveTo>
                  <a:cubicBezTo>
                    <a:pt x="18" y="36"/>
                    <a:pt x="18" y="36"/>
                    <a:pt x="18" y="36"/>
                  </a:cubicBezTo>
                  <a:cubicBezTo>
                    <a:pt x="18" y="36"/>
                    <a:pt x="18" y="36"/>
                    <a:pt x="18" y="36"/>
                  </a:cubicBezTo>
                  <a:close/>
                  <a:moveTo>
                    <a:pt x="25" y="24"/>
                  </a:moveTo>
                  <a:cubicBezTo>
                    <a:pt x="24" y="24"/>
                    <a:pt x="24" y="24"/>
                    <a:pt x="24" y="24"/>
                  </a:cubicBezTo>
                  <a:cubicBezTo>
                    <a:pt x="24" y="24"/>
                    <a:pt x="24" y="24"/>
                    <a:pt x="24" y="24"/>
                  </a:cubicBezTo>
                  <a:cubicBezTo>
                    <a:pt x="24" y="24"/>
                    <a:pt x="24" y="24"/>
                    <a:pt x="24" y="24"/>
                  </a:cubicBezTo>
                  <a:cubicBezTo>
                    <a:pt x="26" y="22"/>
                    <a:pt x="27" y="21"/>
                    <a:pt x="28" y="19"/>
                  </a:cubicBezTo>
                  <a:cubicBezTo>
                    <a:pt x="28" y="18"/>
                    <a:pt x="29" y="17"/>
                    <a:pt x="29" y="15"/>
                  </a:cubicBezTo>
                  <a:cubicBezTo>
                    <a:pt x="29" y="15"/>
                    <a:pt x="29" y="15"/>
                    <a:pt x="29" y="15"/>
                  </a:cubicBezTo>
                  <a:cubicBezTo>
                    <a:pt x="29" y="16"/>
                    <a:pt x="29" y="18"/>
                    <a:pt x="28" y="19"/>
                  </a:cubicBezTo>
                  <a:cubicBezTo>
                    <a:pt x="27" y="21"/>
                    <a:pt x="26" y="23"/>
                    <a:pt x="25" y="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5" name="Freeform 44"/>
            <p:cNvSpPr/>
            <p:nvPr/>
          </p:nvSpPr>
          <p:spPr bwMode="auto">
            <a:xfrm>
              <a:off x="6613526" y="29575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6" name="Freeform 45"/>
            <p:cNvSpPr/>
            <p:nvPr/>
          </p:nvSpPr>
          <p:spPr bwMode="auto">
            <a:xfrm>
              <a:off x="6613526" y="2960688"/>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7" name="Freeform 46"/>
            <p:cNvSpPr>
              <a:spLocks noEditPoints="1"/>
            </p:cNvSpPr>
            <p:nvPr/>
          </p:nvSpPr>
          <p:spPr bwMode="auto">
            <a:xfrm>
              <a:off x="4999038" y="1544638"/>
              <a:ext cx="2201863" cy="3138488"/>
            </a:xfrm>
            <a:custGeom>
              <a:avLst/>
              <a:gdLst>
                <a:gd name="T0" fmla="*/ 329 w 585"/>
                <a:gd name="T1" fmla="*/ 617 h 835"/>
                <a:gd name="T2" fmla="*/ 393 w 585"/>
                <a:gd name="T3" fmla="*/ 406 h 835"/>
                <a:gd name="T4" fmla="*/ 334 w 585"/>
                <a:gd name="T5" fmla="*/ 317 h 835"/>
                <a:gd name="T6" fmla="*/ 383 w 585"/>
                <a:gd name="T7" fmla="*/ 401 h 835"/>
                <a:gd name="T8" fmla="*/ 359 w 585"/>
                <a:gd name="T9" fmla="*/ 523 h 835"/>
                <a:gd name="T10" fmla="*/ 535 w 585"/>
                <a:gd name="T11" fmla="*/ 440 h 835"/>
                <a:gd name="T12" fmla="*/ 406 w 585"/>
                <a:gd name="T13" fmla="*/ 544 h 835"/>
                <a:gd name="T14" fmla="*/ 404 w 585"/>
                <a:gd name="T15" fmla="*/ 430 h 835"/>
                <a:gd name="T16" fmla="*/ 385 w 585"/>
                <a:gd name="T17" fmla="*/ 393 h 835"/>
                <a:gd name="T18" fmla="*/ 408 w 585"/>
                <a:gd name="T19" fmla="*/ 429 h 835"/>
                <a:gd name="T20" fmla="*/ 406 w 585"/>
                <a:gd name="T21" fmla="*/ 570 h 835"/>
                <a:gd name="T22" fmla="*/ 413 w 585"/>
                <a:gd name="T23" fmla="*/ 536 h 835"/>
                <a:gd name="T24" fmla="*/ 407 w 585"/>
                <a:gd name="T25" fmla="*/ 431 h 835"/>
                <a:gd name="T26" fmla="*/ 363 w 585"/>
                <a:gd name="T27" fmla="*/ 361 h 835"/>
                <a:gd name="T28" fmla="*/ 289 w 585"/>
                <a:gd name="T29" fmla="*/ 345 h 835"/>
                <a:gd name="T30" fmla="*/ 217 w 585"/>
                <a:gd name="T31" fmla="*/ 366 h 835"/>
                <a:gd name="T32" fmla="*/ 206 w 585"/>
                <a:gd name="T33" fmla="*/ 480 h 835"/>
                <a:gd name="T34" fmla="*/ 40 w 585"/>
                <a:gd name="T35" fmla="*/ 170 h 835"/>
                <a:gd name="T36" fmla="*/ 157 w 585"/>
                <a:gd name="T37" fmla="*/ 545 h 835"/>
                <a:gd name="T38" fmla="*/ 185 w 585"/>
                <a:gd name="T39" fmla="*/ 719 h 835"/>
                <a:gd name="T40" fmla="*/ 249 w 585"/>
                <a:gd name="T41" fmla="*/ 831 h 835"/>
                <a:gd name="T42" fmla="*/ 245 w 585"/>
                <a:gd name="T43" fmla="*/ 829 h 835"/>
                <a:gd name="T44" fmla="*/ 224 w 585"/>
                <a:gd name="T45" fmla="*/ 805 h 835"/>
                <a:gd name="T46" fmla="*/ 360 w 585"/>
                <a:gd name="T47" fmla="*/ 812 h 835"/>
                <a:gd name="T48" fmla="*/ 382 w 585"/>
                <a:gd name="T49" fmla="*/ 767 h 835"/>
                <a:gd name="T50" fmla="*/ 375 w 585"/>
                <a:gd name="T51" fmla="*/ 779 h 835"/>
                <a:gd name="T52" fmla="*/ 354 w 585"/>
                <a:gd name="T53" fmla="*/ 801 h 835"/>
                <a:gd name="T54" fmla="*/ 358 w 585"/>
                <a:gd name="T55" fmla="*/ 789 h 835"/>
                <a:gd name="T56" fmla="*/ 180 w 585"/>
                <a:gd name="T57" fmla="*/ 750 h 835"/>
                <a:gd name="T58" fmla="*/ 296 w 585"/>
                <a:gd name="T59" fmla="*/ 716 h 835"/>
                <a:gd name="T60" fmla="*/ 397 w 585"/>
                <a:gd name="T61" fmla="*/ 709 h 835"/>
                <a:gd name="T62" fmla="*/ 362 w 585"/>
                <a:gd name="T63" fmla="*/ 675 h 835"/>
                <a:gd name="T64" fmla="*/ 414 w 585"/>
                <a:gd name="T65" fmla="*/ 634 h 835"/>
                <a:gd name="T66" fmla="*/ 397 w 585"/>
                <a:gd name="T67" fmla="*/ 658 h 835"/>
                <a:gd name="T68" fmla="*/ 405 w 585"/>
                <a:gd name="T69" fmla="*/ 620 h 835"/>
                <a:gd name="T70" fmla="*/ 416 w 585"/>
                <a:gd name="T71" fmla="*/ 599 h 835"/>
                <a:gd name="T72" fmla="*/ 256 w 585"/>
                <a:gd name="T73" fmla="*/ 820 h 835"/>
                <a:gd name="T74" fmla="*/ 228 w 585"/>
                <a:gd name="T75" fmla="*/ 811 h 835"/>
                <a:gd name="T76" fmla="*/ 185 w 585"/>
                <a:gd name="T77" fmla="*/ 718 h 835"/>
                <a:gd name="T78" fmla="*/ 225 w 585"/>
                <a:gd name="T79" fmla="*/ 376 h 835"/>
                <a:gd name="T80" fmla="*/ 270 w 585"/>
                <a:gd name="T81" fmla="*/ 353 h 835"/>
                <a:gd name="T82" fmla="*/ 358 w 585"/>
                <a:gd name="T83" fmla="*/ 348 h 835"/>
                <a:gd name="T84" fmla="*/ 446 w 585"/>
                <a:gd name="T85" fmla="*/ 390 h 835"/>
                <a:gd name="T86" fmla="*/ 407 w 585"/>
                <a:gd name="T87" fmla="*/ 418 h 835"/>
                <a:gd name="T88" fmla="*/ 355 w 585"/>
                <a:gd name="T89" fmla="*/ 374 h 835"/>
                <a:gd name="T90" fmla="*/ 332 w 585"/>
                <a:gd name="T91" fmla="*/ 354 h 835"/>
                <a:gd name="T92" fmla="*/ 242 w 585"/>
                <a:gd name="T93" fmla="*/ 333 h 835"/>
                <a:gd name="T94" fmla="*/ 139 w 585"/>
                <a:gd name="T95" fmla="*/ 387 h 835"/>
                <a:gd name="T96" fmla="*/ 182 w 585"/>
                <a:gd name="T97" fmla="*/ 623 h 835"/>
                <a:gd name="T98" fmla="*/ 372 w 585"/>
                <a:gd name="T99" fmla="*/ 434 h 835"/>
                <a:gd name="T100" fmla="*/ 255 w 585"/>
                <a:gd name="T101" fmla="*/ 373 h 835"/>
                <a:gd name="T102" fmla="*/ 374 w 585"/>
                <a:gd name="T103" fmla="*/ 423 h 835"/>
                <a:gd name="T104" fmla="*/ 235 w 585"/>
                <a:gd name="T105" fmla="*/ 391 h 835"/>
                <a:gd name="T106" fmla="*/ 368 w 585"/>
                <a:gd name="T107" fmla="*/ 468 h 835"/>
                <a:gd name="T108" fmla="*/ 263 w 585"/>
                <a:gd name="T109" fmla="*/ 358 h 835"/>
                <a:gd name="T110" fmla="*/ 343 w 585"/>
                <a:gd name="T111" fmla="*/ 372 h 835"/>
                <a:gd name="T112" fmla="*/ 339 w 585"/>
                <a:gd name="T113" fmla="*/ 361 h 835"/>
                <a:gd name="T114" fmla="*/ 240 w 585"/>
                <a:gd name="T115" fmla="*/ 513 h 835"/>
                <a:gd name="T116" fmla="*/ 185 w 585"/>
                <a:gd name="T117" fmla="*/ 382 h 835"/>
                <a:gd name="T118" fmla="*/ 287 w 585"/>
                <a:gd name="T119" fmla="*/ 300 h 835"/>
                <a:gd name="T120" fmla="*/ 336 w 585"/>
                <a:gd name="T121" fmla="*/ 336 h 835"/>
                <a:gd name="T122" fmla="*/ 382 w 585"/>
                <a:gd name="T123" fmla="*/ 404 h 835"/>
                <a:gd name="T124" fmla="*/ 333 w 585"/>
                <a:gd name="T125" fmla="*/ 59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5" h="835">
                  <a:moveTo>
                    <a:pt x="542" y="139"/>
                  </a:moveTo>
                  <a:cubicBezTo>
                    <a:pt x="526" y="111"/>
                    <a:pt x="507" y="89"/>
                    <a:pt x="486" y="71"/>
                  </a:cubicBezTo>
                  <a:cubicBezTo>
                    <a:pt x="466" y="53"/>
                    <a:pt x="445" y="39"/>
                    <a:pt x="425" y="29"/>
                  </a:cubicBezTo>
                  <a:cubicBezTo>
                    <a:pt x="460" y="48"/>
                    <a:pt x="492" y="74"/>
                    <a:pt x="517" y="106"/>
                  </a:cubicBezTo>
                  <a:cubicBezTo>
                    <a:pt x="542" y="138"/>
                    <a:pt x="561" y="175"/>
                    <a:pt x="571" y="215"/>
                  </a:cubicBezTo>
                  <a:cubicBezTo>
                    <a:pt x="581" y="255"/>
                    <a:pt x="583" y="297"/>
                    <a:pt x="575" y="338"/>
                  </a:cubicBezTo>
                  <a:cubicBezTo>
                    <a:pt x="568" y="378"/>
                    <a:pt x="552" y="418"/>
                    <a:pt x="528" y="452"/>
                  </a:cubicBezTo>
                  <a:cubicBezTo>
                    <a:pt x="504" y="486"/>
                    <a:pt x="472" y="515"/>
                    <a:pt x="436" y="536"/>
                  </a:cubicBezTo>
                  <a:cubicBezTo>
                    <a:pt x="432" y="539"/>
                    <a:pt x="427" y="541"/>
                    <a:pt x="422" y="544"/>
                  </a:cubicBezTo>
                  <a:cubicBezTo>
                    <a:pt x="419" y="545"/>
                    <a:pt x="419" y="545"/>
                    <a:pt x="419" y="545"/>
                  </a:cubicBezTo>
                  <a:cubicBezTo>
                    <a:pt x="416" y="547"/>
                    <a:pt x="416" y="547"/>
                    <a:pt x="416" y="547"/>
                  </a:cubicBezTo>
                  <a:cubicBezTo>
                    <a:pt x="414" y="548"/>
                    <a:pt x="414" y="548"/>
                    <a:pt x="414" y="548"/>
                  </a:cubicBezTo>
                  <a:cubicBezTo>
                    <a:pt x="414" y="549"/>
                    <a:pt x="414" y="549"/>
                    <a:pt x="414" y="549"/>
                  </a:cubicBezTo>
                  <a:cubicBezTo>
                    <a:pt x="414" y="580"/>
                    <a:pt x="414" y="580"/>
                    <a:pt x="414" y="580"/>
                  </a:cubicBezTo>
                  <a:cubicBezTo>
                    <a:pt x="414" y="595"/>
                    <a:pt x="414" y="595"/>
                    <a:pt x="414" y="595"/>
                  </a:cubicBezTo>
                  <a:cubicBezTo>
                    <a:pt x="414" y="599"/>
                    <a:pt x="414" y="599"/>
                    <a:pt x="414" y="599"/>
                  </a:cubicBezTo>
                  <a:cubicBezTo>
                    <a:pt x="414" y="600"/>
                    <a:pt x="414" y="600"/>
                    <a:pt x="414" y="600"/>
                  </a:cubicBezTo>
                  <a:cubicBezTo>
                    <a:pt x="414" y="600"/>
                    <a:pt x="414" y="601"/>
                    <a:pt x="414" y="601"/>
                  </a:cubicBezTo>
                  <a:cubicBezTo>
                    <a:pt x="414" y="602"/>
                    <a:pt x="414" y="603"/>
                    <a:pt x="414" y="604"/>
                  </a:cubicBezTo>
                  <a:cubicBezTo>
                    <a:pt x="413" y="607"/>
                    <a:pt x="412" y="610"/>
                    <a:pt x="410" y="613"/>
                  </a:cubicBezTo>
                  <a:cubicBezTo>
                    <a:pt x="406" y="618"/>
                    <a:pt x="400" y="621"/>
                    <a:pt x="393" y="621"/>
                  </a:cubicBezTo>
                  <a:cubicBezTo>
                    <a:pt x="377" y="621"/>
                    <a:pt x="377" y="621"/>
                    <a:pt x="377" y="621"/>
                  </a:cubicBezTo>
                  <a:cubicBezTo>
                    <a:pt x="346" y="621"/>
                    <a:pt x="346" y="621"/>
                    <a:pt x="346" y="621"/>
                  </a:cubicBezTo>
                  <a:cubicBezTo>
                    <a:pt x="336" y="621"/>
                    <a:pt x="336" y="621"/>
                    <a:pt x="336" y="621"/>
                  </a:cubicBezTo>
                  <a:cubicBezTo>
                    <a:pt x="330" y="621"/>
                    <a:pt x="330" y="621"/>
                    <a:pt x="330" y="621"/>
                  </a:cubicBezTo>
                  <a:cubicBezTo>
                    <a:pt x="328" y="621"/>
                    <a:pt x="328" y="621"/>
                    <a:pt x="328" y="621"/>
                  </a:cubicBezTo>
                  <a:cubicBezTo>
                    <a:pt x="328" y="621"/>
                    <a:pt x="328" y="621"/>
                    <a:pt x="328" y="621"/>
                  </a:cubicBezTo>
                  <a:cubicBezTo>
                    <a:pt x="328" y="621"/>
                    <a:pt x="328" y="621"/>
                    <a:pt x="328" y="621"/>
                  </a:cubicBezTo>
                  <a:cubicBezTo>
                    <a:pt x="328" y="620"/>
                    <a:pt x="328" y="620"/>
                    <a:pt x="328" y="620"/>
                  </a:cubicBezTo>
                  <a:cubicBezTo>
                    <a:pt x="329" y="617"/>
                    <a:pt x="329" y="617"/>
                    <a:pt x="329" y="617"/>
                  </a:cubicBezTo>
                  <a:cubicBezTo>
                    <a:pt x="332" y="606"/>
                    <a:pt x="332" y="606"/>
                    <a:pt x="332" y="606"/>
                  </a:cubicBezTo>
                  <a:cubicBezTo>
                    <a:pt x="334" y="598"/>
                    <a:pt x="334" y="598"/>
                    <a:pt x="334" y="598"/>
                  </a:cubicBezTo>
                  <a:cubicBezTo>
                    <a:pt x="340" y="578"/>
                    <a:pt x="346" y="558"/>
                    <a:pt x="353" y="539"/>
                  </a:cubicBezTo>
                  <a:cubicBezTo>
                    <a:pt x="360" y="519"/>
                    <a:pt x="367" y="499"/>
                    <a:pt x="374" y="480"/>
                  </a:cubicBezTo>
                  <a:cubicBezTo>
                    <a:pt x="378" y="470"/>
                    <a:pt x="382" y="460"/>
                    <a:pt x="386" y="451"/>
                  </a:cubicBezTo>
                  <a:cubicBezTo>
                    <a:pt x="388" y="446"/>
                    <a:pt x="390" y="441"/>
                    <a:pt x="392" y="437"/>
                  </a:cubicBezTo>
                  <a:cubicBezTo>
                    <a:pt x="395" y="429"/>
                    <a:pt x="395" y="429"/>
                    <a:pt x="395" y="429"/>
                  </a:cubicBezTo>
                  <a:cubicBezTo>
                    <a:pt x="397" y="425"/>
                    <a:pt x="397" y="425"/>
                    <a:pt x="397" y="425"/>
                  </a:cubicBezTo>
                  <a:cubicBezTo>
                    <a:pt x="398" y="423"/>
                    <a:pt x="399" y="421"/>
                    <a:pt x="400" y="420"/>
                  </a:cubicBezTo>
                  <a:cubicBezTo>
                    <a:pt x="404" y="420"/>
                    <a:pt x="404" y="420"/>
                    <a:pt x="404" y="420"/>
                  </a:cubicBezTo>
                  <a:cubicBezTo>
                    <a:pt x="405" y="420"/>
                    <a:pt x="405" y="420"/>
                    <a:pt x="406" y="420"/>
                  </a:cubicBezTo>
                  <a:cubicBezTo>
                    <a:pt x="407" y="420"/>
                    <a:pt x="407" y="420"/>
                    <a:pt x="407" y="420"/>
                  </a:cubicBezTo>
                  <a:cubicBezTo>
                    <a:pt x="408" y="420"/>
                    <a:pt x="408" y="420"/>
                    <a:pt x="408" y="420"/>
                  </a:cubicBezTo>
                  <a:cubicBezTo>
                    <a:pt x="410" y="420"/>
                    <a:pt x="411" y="420"/>
                    <a:pt x="413" y="420"/>
                  </a:cubicBezTo>
                  <a:cubicBezTo>
                    <a:pt x="417" y="420"/>
                    <a:pt x="420" y="419"/>
                    <a:pt x="423" y="418"/>
                  </a:cubicBezTo>
                  <a:cubicBezTo>
                    <a:pt x="430" y="416"/>
                    <a:pt x="435" y="413"/>
                    <a:pt x="440" y="408"/>
                  </a:cubicBezTo>
                  <a:cubicBezTo>
                    <a:pt x="442" y="406"/>
                    <a:pt x="444" y="403"/>
                    <a:pt x="445" y="400"/>
                  </a:cubicBezTo>
                  <a:cubicBezTo>
                    <a:pt x="446" y="397"/>
                    <a:pt x="447" y="394"/>
                    <a:pt x="448" y="390"/>
                  </a:cubicBezTo>
                  <a:cubicBezTo>
                    <a:pt x="449" y="384"/>
                    <a:pt x="448" y="377"/>
                    <a:pt x="445" y="371"/>
                  </a:cubicBezTo>
                  <a:cubicBezTo>
                    <a:pt x="443" y="365"/>
                    <a:pt x="438" y="360"/>
                    <a:pt x="432" y="359"/>
                  </a:cubicBezTo>
                  <a:cubicBezTo>
                    <a:pt x="431" y="359"/>
                    <a:pt x="430" y="359"/>
                    <a:pt x="428" y="359"/>
                  </a:cubicBezTo>
                  <a:cubicBezTo>
                    <a:pt x="427" y="359"/>
                    <a:pt x="425" y="360"/>
                    <a:pt x="424" y="361"/>
                  </a:cubicBezTo>
                  <a:cubicBezTo>
                    <a:pt x="421" y="362"/>
                    <a:pt x="419" y="364"/>
                    <a:pt x="416" y="366"/>
                  </a:cubicBezTo>
                  <a:cubicBezTo>
                    <a:pt x="414" y="368"/>
                    <a:pt x="411" y="371"/>
                    <a:pt x="409" y="374"/>
                  </a:cubicBezTo>
                  <a:cubicBezTo>
                    <a:pt x="409" y="375"/>
                    <a:pt x="408" y="375"/>
                    <a:pt x="408" y="376"/>
                  </a:cubicBezTo>
                  <a:cubicBezTo>
                    <a:pt x="407" y="377"/>
                    <a:pt x="407" y="377"/>
                    <a:pt x="407" y="377"/>
                  </a:cubicBezTo>
                  <a:cubicBezTo>
                    <a:pt x="407" y="378"/>
                    <a:pt x="407" y="378"/>
                    <a:pt x="407" y="378"/>
                  </a:cubicBezTo>
                  <a:cubicBezTo>
                    <a:pt x="404" y="383"/>
                    <a:pt x="404" y="383"/>
                    <a:pt x="404" y="383"/>
                  </a:cubicBezTo>
                  <a:cubicBezTo>
                    <a:pt x="399" y="393"/>
                    <a:pt x="399" y="393"/>
                    <a:pt x="399" y="393"/>
                  </a:cubicBezTo>
                  <a:cubicBezTo>
                    <a:pt x="393" y="406"/>
                    <a:pt x="393" y="406"/>
                    <a:pt x="393" y="406"/>
                  </a:cubicBezTo>
                  <a:cubicBezTo>
                    <a:pt x="393" y="406"/>
                    <a:pt x="392" y="406"/>
                    <a:pt x="392" y="406"/>
                  </a:cubicBezTo>
                  <a:cubicBezTo>
                    <a:pt x="391" y="405"/>
                    <a:pt x="391" y="405"/>
                    <a:pt x="391" y="405"/>
                  </a:cubicBezTo>
                  <a:cubicBezTo>
                    <a:pt x="388" y="404"/>
                    <a:pt x="388" y="404"/>
                    <a:pt x="388" y="404"/>
                  </a:cubicBezTo>
                  <a:cubicBezTo>
                    <a:pt x="386" y="403"/>
                    <a:pt x="385" y="403"/>
                    <a:pt x="383" y="402"/>
                  </a:cubicBezTo>
                  <a:cubicBezTo>
                    <a:pt x="382" y="401"/>
                    <a:pt x="382" y="401"/>
                    <a:pt x="382" y="401"/>
                  </a:cubicBezTo>
                  <a:cubicBezTo>
                    <a:pt x="381" y="400"/>
                    <a:pt x="381" y="400"/>
                    <a:pt x="381" y="400"/>
                  </a:cubicBezTo>
                  <a:cubicBezTo>
                    <a:pt x="380" y="400"/>
                    <a:pt x="380" y="400"/>
                    <a:pt x="379" y="399"/>
                  </a:cubicBezTo>
                  <a:cubicBezTo>
                    <a:pt x="378" y="398"/>
                    <a:pt x="377" y="398"/>
                    <a:pt x="376" y="397"/>
                  </a:cubicBezTo>
                  <a:cubicBezTo>
                    <a:pt x="372" y="394"/>
                    <a:pt x="368" y="390"/>
                    <a:pt x="365" y="386"/>
                  </a:cubicBezTo>
                  <a:cubicBezTo>
                    <a:pt x="362" y="381"/>
                    <a:pt x="359" y="377"/>
                    <a:pt x="357" y="373"/>
                  </a:cubicBezTo>
                  <a:cubicBezTo>
                    <a:pt x="356" y="370"/>
                    <a:pt x="355" y="368"/>
                    <a:pt x="354" y="366"/>
                  </a:cubicBezTo>
                  <a:cubicBezTo>
                    <a:pt x="353" y="363"/>
                    <a:pt x="353" y="363"/>
                    <a:pt x="353" y="363"/>
                  </a:cubicBezTo>
                  <a:cubicBezTo>
                    <a:pt x="352" y="361"/>
                    <a:pt x="352" y="361"/>
                    <a:pt x="352" y="361"/>
                  </a:cubicBezTo>
                  <a:cubicBezTo>
                    <a:pt x="351" y="359"/>
                    <a:pt x="350" y="357"/>
                    <a:pt x="350" y="356"/>
                  </a:cubicBezTo>
                  <a:cubicBezTo>
                    <a:pt x="352" y="354"/>
                    <a:pt x="354" y="353"/>
                    <a:pt x="356" y="352"/>
                  </a:cubicBezTo>
                  <a:cubicBezTo>
                    <a:pt x="358" y="351"/>
                    <a:pt x="358" y="351"/>
                    <a:pt x="358" y="351"/>
                  </a:cubicBezTo>
                  <a:cubicBezTo>
                    <a:pt x="359" y="350"/>
                    <a:pt x="359" y="350"/>
                    <a:pt x="359" y="350"/>
                  </a:cubicBezTo>
                  <a:cubicBezTo>
                    <a:pt x="359" y="349"/>
                    <a:pt x="360" y="349"/>
                    <a:pt x="360" y="349"/>
                  </a:cubicBezTo>
                  <a:cubicBezTo>
                    <a:pt x="363" y="347"/>
                    <a:pt x="365" y="345"/>
                    <a:pt x="367" y="342"/>
                  </a:cubicBezTo>
                  <a:cubicBezTo>
                    <a:pt x="372" y="338"/>
                    <a:pt x="376" y="333"/>
                    <a:pt x="378" y="328"/>
                  </a:cubicBezTo>
                  <a:cubicBezTo>
                    <a:pt x="380" y="322"/>
                    <a:pt x="382" y="317"/>
                    <a:pt x="380" y="311"/>
                  </a:cubicBezTo>
                  <a:cubicBezTo>
                    <a:pt x="380" y="308"/>
                    <a:pt x="379" y="306"/>
                    <a:pt x="377" y="303"/>
                  </a:cubicBezTo>
                  <a:cubicBezTo>
                    <a:pt x="377" y="302"/>
                    <a:pt x="376" y="301"/>
                    <a:pt x="375" y="300"/>
                  </a:cubicBezTo>
                  <a:cubicBezTo>
                    <a:pt x="374" y="299"/>
                    <a:pt x="373" y="297"/>
                    <a:pt x="372" y="297"/>
                  </a:cubicBezTo>
                  <a:cubicBezTo>
                    <a:pt x="368" y="293"/>
                    <a:pt x="362" y="292"/>
                    <a:pt x="357" y="293"/>
                  </a:cubicBezTo>
                  <a:cubicBezTo>
                    <a:pt x="354" y="294"/>
                    <a:pt x="352" y="295"/>
                    <a:pt x="349" y="296"/>
                  </a:cubicBezTo>
                  <a:cubicBezTo>
                    <a:pt x="347" y="298"/>
                    <a:pt x="345" y="300"/>
                    <a:pt x="343" y="302"/>
                  </a:cubicBezTo>
                  <a:cubicBezTo>
                    <a:pt x="338" y="306"/>
                    <a:pt x="336" y="311"/>
                    <a:pt x="334" y="317"/>
                  </a:cubicBezTo>
                  <a:cubicBezTo>
                    <a:pt x="332" y="323"/>
                    <a:pt x="332" y="329"/>
                    <a:pt x="333" y="335"/>
                  </a:cubicBezTo>
                  <a:cubicBezTo>
                    <a:pt x="332" y="329"/>
                    <a:pt x="332" y="323"/>
                    <a:pt x="334" y="317"/>
                  </a:cubicBezTo>
                  <a:cubicBezTo>
                    <a:pt x="335" y="312"/>
                    <a:pt x="338" y="307"/>
                    <a:pt x="342" y="302"/>
                  </a:cubicBezTo>
                  <a:cubicBezTo>
                    <a:pt x="343" y="301"/>
                    <a:pt x="344" y="300"/>
                    <a:pt x="345" y="299"/>
                  </a:cubicBezTo>
                  <a:cubicBezTo>
                    <a:pt x="346" y="299"/>
                    <a:pt x="346" y="298"/>
                    <a:pt x="347" y="298"/>
                  </a:cubicBezTo>
                  <a:cubicBezTo>
                    <a:pt x="348" y="297"/>
                    <a:pt x="348" y="297"/>
                    <a:pt x="349" y="297"/>
                  </a:cubicBezTo>
                  <a:cubicBezTo>
                    <a:pt x="351" y="295"/>
                    <a:pt x="354" y="294"/>
                    <a:pt x="356" y="293"/>
                  </a:cubicBezTo>
                  <a:cubicBezTo>
                    <a:pt x="362" y="292"/>
                    <a:pt x="368" y="293"/>
                    <a:pt x="372" y="296"/>
                  </a:cubicBezTo>
                  <a:cubicBezTo>
                    <a:pt x="372" y="297"/>
                    <a:pt x="373" y="297"/>
                    <a:pt x="373" y="297"/>
                  </a:cubicBezTo>
                  <a:cubicBezTo>
                    <a:pt x="374" y="298"/>
                    <a:pt x="374" y="299"/>
                    <a:pt x="375" y="299"/>
                  </a:cubicBezTo>
                  <a:cubicBezTo>
                    <a:pt x="375" y="300"/>
                    <a:pt x="376" y="301"/>
                    <a:pt x="377" y="303"/>
                  </a:cubicBezTo>
                  <a:cubicBezTo>
                    <a:pt x="379" y="305"/>
                    <a:pt x="380" y="308"/>
                    <a:pt x="380" y="310"/>
                  </a:cubicBezTo>
                  <a:cubicBezTo>
                    <a:pt x="382" y="316"/>
                    <a:pt x="381" y="322"/>
                    <a:pt x="378" y="327"/>
                  </a:cubicBezTo>
                  <a:cubicBezTo>
                    <a:pt x="376" y="333"/>
                    <a:pt x="372" y="338"/>
                    <a:pt x="368" y="342"/>
                  </a:cubicBezTo>
                  <a:cubicBezTo>
                    <a:pt x="366" y="345"/>
                    <a:pt x="363" y="347"/>
                    <a:pt x="361" y="349"/>
                  </a:cubicBezTo>
                  <a:cubicBezTo>
                    <a:pt x="360" y="349"/>
                    <a:pt x="359" y="350"/>
                    <a:pt x="359" y="350"/>
                  </a:cubicBezTo>
                  <a:cubicBezTo>
                    <a:pt x="358" y="351"/>
                    <a:pt x="358" y="351"/>
                    <a:pt x="358" y="351"/>
                  </a:cubicBezTo>
                  <a:cubicBezTo>
                    <a:pt x="356" y="352"/>
                    <a:pt x="356" y="352"/>
                    <a:pt x="356" y="352"/>
                  </a:cubicBezTo>
                  <a:cubicBezTo>
                    <a:pt x="354" y="353"/>
                    <a:pt x="352" y="354"/>
                    <a:pt x="350" y="356"/>
                  </a:cubicBezTo>
                  <a:cubicBezTo>
                    <a:pt x="350" y="356"/>
                    <a:pt x="350" y="356"/>
                    <a:pt x="350" y="356"/>
                  </a:cubicBezTo>
                  <a:cubicBezTo>
                    <a:pt x="351" y="357"/>
                    <a:pt x="351" y="357"/>
                    <a:pt x="351" y="357"/>
                  </a:cubicBezTo>
                  <a:cubicBezTo>
                    <a:pt x="351" y="358"/>
                    <a:pt x="351" y="358"/>
                    <a:pt x="351" y="358"/>
                  </a:cubicBezTo>
                  <a:cubicBezTo>
                    <a:pt x="352" y="361"/>
                    <a:pt x="352" y="361"/>
                    <a:pt x="352" y="361"/>
                  </a:cubicBezTo>
                  <a:cubicBezTo>
                    <a:pt x="353" y="363"/>
                    <a:pt x="353" y="363"/>
                    <a:pt x="353" y="363"/>
                  </a:cubicBezTo>
                  <a:cubicBezTo>
                    <a:pt x="354" y="366"/>
                    <a:pt x="354" y="366"/>
                    <a:pt x="354" y="366"/>
                  </a:cubicBezTo>
                  <a:cubicBezTo>
                    <a:pt x="355" y="368"/>
                    <a:pt x="356" y="370"/>
                    <a:pt x="357" y="372"/>
                  </a:cubicBezTo>
                  <a:cubicBezTo>
                    <a:pt x="359" y="377"/>
                    <a:pt x="362" y="381"/>
                    <a:pt x="365" y="385"/>
                  </a:cubicBezTo>
                  <a:cubicBezTo>
                    <a:pt x="368" y="389"/>
                    <a:pt x="372" y="393"/>
                    <a:pt x="376" y="397"/>
                  </a:cubicBezTo>
                  <a:cubicBezTo>
                    <a:pt x="377" y="397"/>
                    <a:pt x="378" y="398"/>
                    <a:pt x="379" y="399"/>
                  </a:cubicBezTo>
                  <a:cubicBezTo>
                    <a:pt x="380" y="399"/>
                    <a:pt x="380" y="400"/>
                    <a:pt x="381" y="400"/>
                  </a:cubicBezTo>
                  <a:cubicBezTo>
                    <a:pt x="382" y="401"/>
                    <a:pt x="382" y="401"/>
                    <a:pt x="382" y="401"/>
                  </a:cubicBezTo>
                  <a:cubicBezTo>
                    <a:pt x="383" y="401"/>
                    <a:pt x="383" y="401"/>
                    <a:pt x="383" y="401"/>
                  </a:cubicBezTo>
                  <a:cubicBezTo>
                    <a:pt x="385" y="402"/>
                    <a:pt x="386" y="403"/>
                    <a:pt x="388" y="404"/>
                  </a:cubicBezTo>
                  <a:cubicBezTo>
                    <a:pt x="390" y="405"/>
                    <a:pt x="390" y="405"/>
                    <a:pt x="390" y="405"/>
                  </a:cubicBezTo>
                  <a:cubicBezTo>
                    <a:pt x="392" y="405"/>
                    <a:pt x="392" y="405"/>
                    <a:pt x="392" y="405"/>
                  </a:cubicBezTo>
                  <a:cubicBezTo>
                    <a:pt x="392" y="405"/>
                    <a:pt x="393" y="406"/>
                    <a:pt x="393" y="406"/>
                  </a:cubicBezTo>
                  <a:cubicBezTo>
                    <a:pt x="399" y="392"/>
                    <a:pt x="399" y="392"/>
                    <a:pt x="399" y="392"/>
                  </a:cubicBezTo>
                  <a:cubicBezTo>
                    <a:pt x="404" y="383"/>
                    <a:pt x="404" y="383"/>
                    <a:pt x="404" y="383"/>
                  </a:cubicBezTo>
                  <a:cubicBezTo>
                    <a:pt x="406" y="378"/>
                    <a:pt x="406" y="378"/>
                    <a:pt x="406" y="378"/>
                  </a:cubicBezTo>
                  <a:cubicBezTo>
                    <a:pt x="407" y="377"/>
                    <a:pt x="407" y="377"/>
                    <a:pt x="407" y="377"/>
                  </a:cubicBezTo>
                  <a:cubicBezTo>
                    <a:pt x="408" y="376"/>
                    <a:pt x="408" y="376"/>
                    <a:pt x="408" y="376"/>
                  </a:cubicBezTo>
                  <a:cubicBezTo>
                    <a:pt x="408" y="375"/>
                    <a:pt x="409" y="374"/>
                    <a:pt x="409" y="374"/>
                  </a:cubicBezTo>
                  <a:cubicBezTo>
                    <a:pt x="411" y="371"/>
                    <a:pt x="414" y="368"/>
                    <a:pt x="416" y="366"/>
                  </a:cubicBezTo>
                  <a:cubicBezTo>
                    <a:pt x="421" y="361"/>
                    <a:pt x="427" y="358"/>
                    <a:pt x="432" y="359"/>
                  </a:cubicBezTo>
                  <a:cubicBezTo>
                    <a:pt x="435" y="360"/>
                    <a:pt x="438" y="361"/>
                    <a:pt x="440" y="363"/>
                  </a:cubicBezTo>
                  <a:cubicBezTo>
                    <a:pt x="443" y="365"/>
                    <a:pt x="444" y="368"/>
                    <a:pt x="446" y="371"/>
                  </a:cubicBezTo>
                  <a:cubicBezTo>
                    <a:pt x="448" y="377"/>
                    <a:pt x="449" y="384"/>
                    <a:pt x="448" y="390"/>
                  </a:cubicBezTo>
                  <a:cubicBezTo>
                    <a:pt x="447" y="394"/>
                    <a:pt x="447" y="397"/>
                    <a:pt x="445" y="400"/>
                  </a:cubicBezTo>
                  <a:cubicBezTo>
                    <a:pt x="444" y="403"/>
                    <a:pt x="442" y="406"/>
                    <a:pt x="440" y="408"/>
                  </a:cubicBezTo>
                  <a:cubicBezTo>
                    <a:pt x="436" y="413"/>
                    <a:pt x="430" y="417"/>
                    <a:pt x="423" y="419"/>
                  </a:cubicBezTo>
                  <a:cubicBezTo>
                    <a:pt x="420" y="420"/>
                    <a:pt x="416" y="420"/>
                    <a:pt x="413" y="420"/>
                  </a:cubicBezTo>
                  <a:cubicBezTo>
                    <a:pt x="411" y="421"/>
                    <a:pt x="410" y="421"/>
                    <a:pt x="408" y="421"/>
                  </a:cubicBezTo>
                  <a:cubicBezTo>
                    <a:pt x="407" y="421"/>
                    <a:pt x="407" y="421"/>
                    <a:pt x="407" y="421"/>
                  </a:cubicBezTo>
                  <a:cubicBezTo>
                    <a:pt x="407" y="421"/>
                    <a:pt x="407" y="421"/>
                    <a:pt x="406" y="421"/>
                  </a:cubicBezTo>
                  <a:cubicBezTo>
                    <a:pt x="405" y="421"/>
                    <a:pt x="405" y="421"/>
                    <a:pt x="404" y="420"/>
                  </a:cubicBezTo>
                  <a:cubicBezTo>
                    <a:pt x="400" y="420"/>
                    <a:pt x="400" y="420"/>
                    <a:pt x="400" y="420"/>
                  </a:cubicBezTo>
                  <a:cubicBezTo>
                    <a:pt x="399" y="422"/>
                    <a:pt x="399" y="423"/>
                    <a:pt x="398" y="425"/>
                  </a:cubicBezTo>
                  <a:cubicBezTo>
                    <a:pt x="396" y="429"/>
                    <a:pt x="396" y="429"/>
                    <a:pt x="396" y="429"/>
                  </a:cubicBezTo>
                  <a:cubicBezTo>
                    <a:pt x="393" y="435"/>
                    <a:pt x="393" y="435"/>
                    <a:pt x="393" y="435"/>
                  </a:cubicBezTo>
                  <a:cubicBezTo>
                    <a:pt x="388" y="447"/>
                    <a:pt x="388" y="447"/>
                    <a:pt x="388" y="447"/>
                  </a:cubicBezTo>
                  <a:cubicBezTo>
                    <a:pt x="384" y="456"/>
                    <a:pt x="381" y="464"/>
                    <a:pt x="378" y="472"/>
                  </a:cubicBezTo>
                  <a:cubicBezTo>
                    <a:pt x="371" y="489"/>
                    <a:pt x="365" y="506"/>
                    <a:pt x="359" y="523"/>
                  </a:cubicBezTo>
                  <a:cubicBezTo>
                    <a:pt x="353" y="539"/>
                    <a:pt x="347" y="556"/>
                    <a:pt x="342" y="573"/>
                  </a:cubicBezTo>
                  <a:cubicBezTo>
                    <a:pt x="340" y="581"/>
                    <a:pt x="337" y="590"/>
                    <a:pt x="335" y="598"/>
                  </a:cubicBezTo>
                  <a:cubicBezTo>
                    <a:pt x="330" y="612"/>
                    <a:pt x="330" y="612"/>
                    <a:pt x="330" y="612"/>
                  </a:cubicBezTo>
                  <a:cubicBezTo>
                    <a:pt x="329" y="617"/>
                    <a:pt x="329" y="617"/>
                    <a:pt x="329" y="617"/>
                  </a:cubicBezTo>
                  <a:cubicBezTo>
                    <a:pt x="328" y="620"/>
                    <a:pt x="328" y="620"/>
                    <a:pt x="328" y="620"/>
                  </a:cubicBezTo>
                  <a:cubicBezTo>
                    <a:pt x="328" y="621"/>
                    <a:pt x="328" y="621"/>
                    <a:pt x="328" y="621"/>
                  </a:cubicBezTo>
                  <a:cubicBezTo>
                    <a:pt x="328" y="621"/>
                    <a:pt x="328" y="621"/>
                    <a:pt x="328" y="621"/>
                  </a:cubicBezTo>
                  <a:cubicBezTo>
                    <a:pt x="329" y="621"/>
                    <a:pt x="329" y="621"/>
                    <a:pt x="329" y="621"/>
                  </a:cubicBezTo>
                  <a:cubicBezTo>
                    <a:pt x="329" y="621"/>
                    <a:pt x="329" y="621"/>
                    <a:pt x="329" y="621"/>
                  </a:cubicBezTo>
                  <a:cubicBezTo>
                    <a:pt x="339" y="621"/>
                    <a:pt x="339" y="621"/>
                    <a:pt x="339" y="621"/>
                  </a:cubicBezTo>
                  <a:cubicBezTo>
                    <a:pt x="392" y="621"/>
                    <a:pt x="392" y="621"/>
                    <a:pt x="392" y="621"/>
                  </a:cubicBezTo>
                  <a:cubicBezTo>
                    <a:pt x="393" y="621"/>
                    <a:pt x="393" y="621"/>
                    <a:pt x="393" y="621"/>
                  </a:cubicBezTo>
                  <a:cubicBezTo>
                    <a:pt x="393" y="621"/>
                    <a:pt x="393" y="621"/>
                    <a:pt x="393" y="621"/>
                  </a:cubicBezTo>
                  <a:cubicBezTo>
                    <a:pt x="394" y="621"/>
                    <a:pt x="395" y="621"/>
                    <a:pt x="395" y="621"/>
                  </a:cubicBezTo>
                  <a:cubicBezTo>
                    <a:pt x="397" y="621"/>
                    <a:pt x="398" y="620"/>
                    <a:pt x="399" y="620"/>
                  </a:cubicBezTo>
                  <a:cubicBezTo>
                    <a:pt x="402" y="619"/>
                    <a:pt x="404" y="618"/>
                    <a:pt x="406" y="616"/>
                  </a:cubicBezTo>
                  <a:cubicBezTo>
                    <a:pt x="410" y="613"/>
                    <a:pt x="413" y="608"/>
                    <a:pt x="414" y="603"/>
                  </a:cubicBezTo>
                  <a:cubicBezTo>
                    <a:pt x="414" y="602"/>
                    <a:pt x="414" y="601"/>
                    <a:pt x="414" y="601"/>
                  </a:cubicBezTo>
                  <a:cubicBezTo>
                    <a:pt x="414" y="600"/>
                    <a:pt x="414" y="600"/>
                    <a:pt x="414" y="600"/>
                  </a:cubicBezTo>
                  <a:cubicBezTo>
                    <a:pt x="414" y="599"/>
                    <a:pt x="414" y="599"/>
                    <a:pt x="414" y="599"/>
                  </a:cubicBezTo>
                  <a:cubicBezTo>
                    <a:pt x="414" y="596"/>
                    <a:pt x="414" y="596"/>
                    <a:pt x="414" y="596"/>
                  </a:cubicBezTo>
                  <a:cubicBezTo>
                    <a:pt x="414" y="590"/>
                    <a:pt x="414" y="590"/>
                    <a:pt x="414" y="590"/>
                  </a:cubicBezTo>
                  <a:cubicBezTo>
                    <a:pt x="414" y="577"/>
                    <a:pt x="414" y="577"/>
                    <a:pt x="414" y="577"/>
                  </a:cubicBezTo>
                  <a:cubicBezTo>
                    <a:pt x="414" y="552"/>
                    <a:pt x="414" y="552"/>
                    <a:pt x="414" y="552"/>
                  </a:cubicBezTo>
                  <a:cubicBezTo>
                    <a:pt x="414" y="548"/>
                    <a:pt x="414" y="548"/>
                    <a:pt x="414" y="548"/>
                  </a:cubicBezTo>
                  <a:cubicBezTo>
                    <a:pt x="414" y="547"/>
                    <a:pt x="415" y="547"/>
                    <a:pt x="415" y="547"/>
                  </a:cubicBezTo>
                  <a:cubicBezTo>
                    <a:pt x="416" y="546"/>
                    <a:pt x="416" y="546"/>
                    <a:pt x="416" y="546"/>
                  </a:cubicBezTo>
                  <a:cubicBezTo>
                    <a:pt x="420" y="545"/>
                    <a:pt x="424" y="543"/>
                    <a:pt x="428" y="541"/>
                  </a:cubicBezTo>
                  <a:cubicBezTo>
                    <a:pt x="442" y="533"/>
                    <a:pt x="456" y="523"/>
                    <a:pt x="470" y="513"/>
                  </a:cubicBezTo>
                  <a:cubicBezTo>
                    <a:pt x="496" y="493"/>
                    <a:pt x="518" y="468"/>
                    <a:pt x="535" y="440"/>
                  </a:cubicBezTo>
                  <a:cubicBezTo>
                    <a:pt x="553" y="412"/>
                    <a:pt x="565" y="382"/>
                    <a:pt x="572" y="350"/>
                  </a:cubicBezTo>
                  <a:cubicBezTo>
                    <a:pt x="580" y="319"/>
                    <a:pt x="581" y="286"/>
                    <a:pt x="578" y="255"/>
                  </a:cubicBezTo>
                  <a:cubicBezTo>
                    <a:pt x="574" y="223"/>
                    <a:pt x="566" y="192"/>
                    <a:pt x="552" y="164"/>
                  </a:cubicBezTo>
                  <a:cubicBezTo>
                    <a:pt x="539" y="135"/>
                    <a:pt x="521" y="109"/>
                    <a:pt x="499" y="86"/>
                  </a:cubicBezTo>
                  <a:cubicBezTo>
                    <a:pt x="477" y="63"/>
                    <a:pt x="451" y="44"/>
                    <a:pt x="424" y="30"/>
                  </a:cubicBezTo>
                  <a:cubicBezTo>
                    <a:pt x="412" y="23"/>
                    <a:pt x="399" y="18"/>
                    <a:pt x="386" y="13"/>
                  </a:cubicBezTo>
                  <a:cubicBezTo>
                    <a:pt x="369" y="8"/>
                    <a:pt x="353" y="4"/>
                    <a:pt x="339" y="2"/>
                  </a:cubicBezTo>
                  <a:cubicBezTo>
                    <a:pt x="325" y="0"/>
                    <a:pt x="313" y="0"/>
                    <a:pt x="305" y="0"/>
                  </a:cubicBezTo>
                  <a:cubicBezTo>
                    <a:pt x="296" y="0"/>
                    <a:pt x="291" y="0"/>
                    <a:pt x="291" y="1"/>
                  </a:cubicBezTo>
                  <a:cubicBezTo>
                    <a:pt x="291" y="1"/>
                    <a:pt x="296" y="2"/>
                    <a:pt x="308" y="3"/>
                  </a:cubicBezTo>
                  <a:cubicBezTo>
                    <a:pt x="314" y="3"/>
                    <a:pt x="322" y="4"/>
                    <a:pt x="331" y="6"/>
                  </a:cubicBezTo>
                  <a:cubicBezTo>
                    <a:pt x="341" y="7"/>
                    <a:pt x="352" y="10"/>
                    <a:pt x="365" y="13"/>
                  </a:cubicBezTo>
                  <a:cubicBezTo>
                    <a:pt x="372" y="15"/>
                    <a:pt x="380" y="18"/>
                    <a:pt x="388" y="21"/>
                  </a:cubicBezTo>
                  <a:cubicBezTo>
                    <a:pt x="397" y="24"/>
                    <a:pt x="405" y="28"/>
                    <a:pt x="413" y="31"/>
                  </a:cubicBezTo>
                  <a:cubicBezTo>
                    <a:pt x="429" y="39"/>
                    <a:pt x="440" y="46"/>
                    <a:pt x="440" y="46"/>
                  </a:cubicBezTo>
                  <a:cubicBezTo>
                    <a:pt x="445" y="49"/>
                    <a:pt x="445" y="50"/>
                    <a:pt x="444" y="50"/>
                  </a:cubicBezTo>
                  <a:cubicBezTo>
                    <a:pt x="443" y="50"/>
                    <a:pt x="440" y="48"/>
                    <a:pt x="437" y="47"/>
                  </a:cubicBezTo>
                  <a:cubicBezTo>
                    <a:pt x="475" y="70"/>
                    <a:pt x="507" y="102"/>
                    <a:pt x="530" y="139"/>
                  </a:cubicBezTo>
                  <a:cubicBezTo>
                    <a:pt x="553" y="176"/>
                    <a:pt x="567" y="219"/>
                    <a:pt x="571" y="263"/>
                  </a:cubicBezTo>
                  <a:cubicBezTo>
                    <a:pt x="572" y="285"/>
                    <a:pt x="572" y="307"/>
                    <a:pt x="568" y="329"/>
                  </a:cubicBezTo>
                  <a:cubicBezTo>
                    <a:pt x="565" y="350"/>
                    <a:pt x="559" y="371"/>
                    <a:pt x="551" y="392"/>
                  </a:cubicBezTo>
                  <a:cubicBezTo>
                    <a:pt x="535" y="432"/>
                    <a:pt x="509" y="469"/>
                    <a:pt x="475" y="498"/>
                  </a:cubicBezTo>
                  <a:cubicBezTo>
                    <a:pt x="462" y="510"/>
                    <a:pt x="448" y="520"/>
                    <a:pt x="432" y="529"/>
                  </a:cubicBezTo>
                  <a:cubicBezTo>
                    <a:pt x="428" y="531"/>
                    <a:pt x="425" y="533"/>
                    <a:pt x="421" y="535"/>
                  </a:cubicBezTo>
                  <a:cubicBezTo>
                    <a:pt x="419" y="536"/>
                    <a:pt x="417" y="537"/>
                    <a:pt x="415" y="538"/>
                  </a:cubicBezTo>
                  <a:cubicBezTo>
                    <a:pt x="413" y="539"/>
                    <a:pt x="410" y="541"/>
                    <a:pt x="407" y="542"/>
                  </a:cubicBezTo>
                  <a:cubicBezTo>
                    <a:pt x="406" y="542"/>
                    <a:pt x="406" y="542"/>
                    <a:pt x="406" y="542"/>
                  </a:cubicBezTo>
                  <a:cubicBezTo>
                    <a:pt x="406" y="542"/>
                    <a:pt x="406" y="542"/>
                    <a:pt x="406" y="542"/>
                  </a:cubicBezTo>
                  <a:cubicBezTo>
                    <a:pt x="406" y="543"/>
                    <a:pt x="406" y="543"/>
                    <a:pt x="406" y="543"/>
                  </a:cubicBezTo>
                  <a:cubicBezTo>
                    <a:pt x="406" y="544"/>
                    <a:pt x="406" y="544"/>
                    <a:pt x="406" y="544"/>
                  </a:cubicBezTo>
                  <a:cubicBezTo>
                    <a:pt x="406" y="547"/>
                    <a:pt x="406" y="547"/>
                    <a:pt x="406" y="547"/>
                  </a:cubicBezTo>
                  <a:cubicBezTo>
                    <a:pt x="406" y="551"/>
                    <a:pt x="406" y="551"/>
                    <a:pt x="406" y="551"/>
                  </a:cubicBezTo>
                  <a:cubicBezTo>
                    <a:pt x="406" y="558"/>
                    <a:pt x="406" y="558"/>
                    <a:pt x="406" y="558"/>
                  </a:cubicBezTo>
                  <a:cubicBezTo>
                    <a:pt x="406" y="571"/>
                    <a:pt x="406" y="571"/>
                    <a:pt x="406" y="571"/>
                  </a:cubicBezTo>
                  <a:cubicBezTo>
                    <a:pt x="406" y="598"/>
                    <a:pt x="406" y="598"/>
                    <a:pt x="406" y="598"/>
                  </a:cubicBezTo>
                  <a:cubicBezTo>
                    <a:pt x="406" y="600"/>
                    <a:pt x="406" y="600"/>
                    <a:pt x="406" y="600"/>
                  </a:cubicBezTo>
                  <a:cubicBezTo>
                    <a:pt x="406" y="600"/>
                    <a:pt x="406" y="600"/>
                    <a:pt x="406" y="600"/>
                  </a:cubicBezTo>
                  <a:cubicBezTo>
                    <a:pt x="406" y="601"/>
                    <a:pt x="406" y="601"/>
                    <a:pt x="406" y="601"/>
                  </a:cubicBezTo>
                  <a:cubicBezTo>
                    <a:pt x="406" y="602"/>
                    <a:pt x="406" y="603"/>
                    <a:pt x="406" y="604"/>
                  </a:cubicBezTo>
                  <a:cubicBezTo>
                    <a:pt x="405" y="605"/>
                    <a:pt x="404" y="607"/>
                    <a:pt x="403" y="608"/>
                  </a:cubicBezTo>
                  <a:cubicBezTo>
                    <a:pt x="401" y="611"/>
                    <a:pt x="398" y="613"/>
                    <a:pt x="394" y="613"/>
                  </a:cubicBezTo>
                  <a:cubicBezTo>
                    <a:pt x="394" y="613"/>
                    <a:pt x="393" y="613"/>
                    <a:pt x="393" y="613"/>
                  </a:cubicBezTo>
                  <a:cubicBezTo>
                    <a:pt x="391" y="613"/>
                    <a:pt x="391" y="613"/>
                    <a:pt x="391" y="613"/>
                  </a:cubicBezTo>
                  <a:cubicBezTo>
                    <a:pt x="388" y="613"/>
                    <a:pt x="388" y="613"/>
                    <a:pt x="388" y="613"/>
                  </a:cubicBezTo>
                  <a:cubicBezTo>
                    <a:pt x="381" y="613"/>
                    <a:pt x="381" y="613"/>
                    <a:pt x="381" y="613"/>
                  </a:cubicBezTo>
                  <a:cubicBezTo>
                    <a:pt x="368" y="613"/>
                    <a:pt x="368" y="613"/>
                    <a:pt x="368" y="613"/>
                  </a:cubicBezTo>
                  <a:cubicBezTo>
                    <a:pt x="342" y="613"/>
                    <a:pt x="342" y="613"/>
                    <a:pt x="342" y="613"/>
                  </a:cubicBezTo>
                  <a:cubicBezTo>
                    <a:pt x="339" y="613"/>
                    <a:pt x="339" y="613"/>
                    <a:pt x="339" y="613"/>
                  </a:cubicBezTo>
                  <a:cubicBezTo>
                    <a:pt x="339" y="613"/>
                    <a:pt x="339" y="613"/>
                    <a:pt x="339" y="613"/>
                  </a:cubicBezTo>
                  <a:cubicBezTo>
                    <a:pt x="338" y="613"/>
                    <a:pt x="339" y="613"/>
                    <a:pt x="339" y="613"/>
                  </a:cubicBezTo>
                  <a:cubicBezTo>
                    <a:pt x="339" y="612"/>
                    <a:pt x="339" y="612"/>
                    <a:pt x="339" y="612"/>
                  </a:cubicBezTo>
                  <a:cubicBezTo>
                    <a:pt x="339" y="610"/>
                    <a:pt x="339" y="610"/>
                    <a:pt x="339" y="610"/>
                  </a:cubicBezTo>
                  <a:cubicBezTo>
                    <a:pt x="342" y="599"/>
                    <a:pt x="342" y="599"/>
                    <a:pt x="342" y="599"/>
                  </a:cubicBezTo>
                  <a:cubicBezTo>
                    <a:pt x="345" y="591"/>
                    <a:pt x="348" y="582"/>
                    <a:pt x="350" y="574"/>
                  </a:cubicBezTo>
                  <a:cubicBezTo>
                    <a:pt x="355" y="557"/>
                    <a:pt x="361" y="540"/>
                    <a:pt x="367" y="524"/>
                  </a:cubicBezTo>
                  <a:cubicBezTo>
                    <a:pt x="373" y="507"/>
                    <a:pt x="379" y="490"/>
                    <a:pt x="385" y="474"/>
                  </a:cubicBezTo>
                  <a:cubicBezTo>
                    <a:pt x="389" y="466"/>
                    <a:pt x="392" y="458"/>
                    <a:pt x="396" y="450"/>
                  </a:cubicBezTo>
                  <a:cubicBezTo>
                    <a:pt x="401" y="438"/>
                    <a:pt x="401" y="438"/>
                    <a:pt x="401" y="438"/>
                  </a:cubicBezTo>
                  <a:cubicBezTo>
                    <a:pt x="403" y="432"/>
                    <a:pt x="403" y="432"/>
                    <a:pt x="403" y="432"/>
                  </a:cubicBezTo>
                  <a:cubicBezTo>
                    <a:pt x="404" y="430"/>
                    <a:pt x="404" y="430"/>
                    <a:pt x="404" y="430"/>
                  </a:cubicBezTo>
                  <a:cubicBezTo>
                    <a:pt x="405" y="429"/>
                    <a:pt x="405" y="429"/>
                    <a:pt x="405" y="428"/>
                  </a:cubicBezTo>
                  <a:cubicBezTo>
                    <a:pt x="405" y="428"/>
                    <a:pt x="406" y="428"/>
                    <a:pt x="406" y="429"/>
                  </a:cubicBezTo>
                  <a:cubicBezTo>
                    <a:pt x="407" y="429"/>
                    <a:pt x="407" y="429"/>
                    <a:pt x="407" y="429"/>
                  </a:cubicBezTo>
                  <a:cubicBezTo>
                    <a:pt x="408" y="429"/>
                    <a:pt x="408" y="429"/>
                    <a:pt x="408" y="429"/>
                  </a:cubicBezTo>
                  <a:cubicBezTo>
                    <a:pt x="410" y="429"/>
                    <a:pt x="412" y="429"/>
                    <a:pt x="414" y="428"/>
                  </a:cubicBezTo>
                  <a:cubicBezTo>
                    <a:pt x="418" y="428"/>
                    <a:pt x="422" y="427"/>
                    <a:pt x="426" y="426"/>
                  </a:cubicBezTo>
                  <a:cubicBezTo>
                    <a:pt x="433" y="424"/>
                    <a:pt x="441" y="420"/>
                    <a:pt x="446" y="413"/>
                  </a:cubicBezTo>
                  <a:cubicBezTo>
                    <a:pt x="449" y="410"/>
                    <a:pt x="451" y="407"/>
                    <a:pt x="453" y="403"/>
                  </a:cubicBezTo>
                  <a:cubicBezTo>
                    <a:pt x="454" y="399"/>
                    <a:pt x="455" y="395"/>
                    <a:pt x="456" y="391"/>
                  </a:cubicBezTo>
                  <a:cubicBezTo>
                    <a:pt x="457" y="383"/>
                    <a:pt x="457" y="375"/>
                    <a:pt x="453" y="367"/>
                  </a:cubicBezTo>
                  <a:cubicBezTo>
                    <a:pt x="451" y="363"/>
                    <a:pt x="449" y="360"/>
                    <a:pt x="446" y="357"/>
                  </a:cubicBezTo>
                  <a:cubicBezTo>
                    <a:pt x="442" y="354"/>
                    <a:pt x="438" y="352"/>
                    <a:pt x="434" y="351"/>
                  </a:cubicBezTo>
                  <a:cubicBezTo>
                    <a:pt x="433" y="351"/>
                    <a:pt x="431" y="351"/>
                    <a:pt x="430" y="351"/>
                  </a:cubicBezTo>
                  <a:cubicBezTo>
                    <a:pt x="429" y="351"/>
                    <a:pt x="428" y="351"/>
                    <a:pt x="427" y="351"/>
                  </a:cubicBezTo>
                  <a:cubicBezTo>
                    <a:pt x="424" y="351"/>
                    <a:pt x="422" y="352"/>
                    <a:pt x="420" y="353"/>
                  </a:cubicBezTo>
                  <a:cubicBezTo>
                    <a:pt x="416" y="355"/>
                    <a:pt x="413" y="357"/>
                    <a:pt x="410" y="360"/>
                  </a:cubicBezTo>
                  <a:cubicBezTo>
                    <a:pt x="407" y="363"/>
                    <a:pt x="405" y="366"/>
                    <a:pt x="402" y="369"/>
                  </a:cubicBezTo>
                  <a:cubicBezTo>
                    <a:pt x="402" y="369"/>
                    <a:pt x="401" y="370"/>
                    <a:pt x="401" y="371"/>
                  </a:cubicBezTo>
                  <a:cubicBezTo>
                    <a:pt x="400" y="372"/>
                    <a:pt x="400" y="372"/>
                    <a:pt x="400" y="372"/>
                  </a:cubicBezTo>
                  <a:cubicBezTo>
                    <a:pt x="400" y="373"/>
                    <a:pt x="400" y="373"/>
                    <a:pt x="400" y="373"/>
                  </a:cubicBezTo>
                  <a:cubicBezTo>
                    <a:pt x="399" y="374"/>
                    <a:pt x="399" y="374"/>
                    <a:pt x="399" y="374"/>
                  </a:cubicBezTo>
                  <a:cubicBezTo>
                    <a:pt x="396" y="379"/>
                    <a:pt x="396" y="379"/>
                    <a:pt x="396" y="379"/>
                  </a:cubicBezTo>
                  <a:cubicBezTo>
                    <a:pt x="392" y="389"/>
                    <a:pt x="392" y="389"/>
                    <a:pt x="392" y="389"/>
                  </a:cubicBezTo>
                  <a:cubicBezTo>
                    <a:pt x="389" y="394"/>
                    <a:pt x="389" y="394"/>
                    <a:pt x="389" y="394"/>
                  </a:cubicBezTo>
                  <a:cubicBezTo>
                    <a:pt x="389" y="395"/>
                    <a:pt x="389" y="395"/>
                    <a:pt x="389" y="394"/>
                  </a:cubicBezTo>
                  <a:cubicBezTo>
                    <a:pt x="388" y="394"/>
                    <a:pt x="388" y="394"/>
                    <a:pt x="388" y="394"/>
                  </a:cubicBezTo>
                  <a:cubicBezTo>
                    <a:pt x="388" y="394"/>
                    <a:pt x="388" y="394"/>
                    <a:pt x="388" y="394"/>
                  </a:cubicBezTo>
                  <a:cubicBezTo>
                    <a:pt x="387" y="394"/>
                    <a:pt x="387" y="394"/>
                    <a:pt x="387" y="394"/>
                  </a:cubicBezTo>
                  <a:cubicBezTo>
                    <a:pt x="386" y="393"/>
                    <a:pt x="386" y="393"/>
                    <a:pt x="386" y="393"/>
                  </a:cubicBezTo>
                  <a:cubicBezTo>
                    <a:pt x="385" y="393"/>
                    <a:pt x="385" y="393"/>
                    <a:pt x="385" y="393"/>
                  </a:cubicBezTo>
                  <a:cubicBezTo>
                    <a:pt x="385" y="392"/>
                    <a:pt x="384" y="392"/>
                    <a:pt x="383" y="391"/>
                  </a:cubicBezTo>
                  <a:cubicBezTo>
                    <a:pt x="380" y="389"/>
                    <a:pt x="377" y="386"/>
                    <a:pt x="375" y="383"/>
                  </a:cubicBezTo>
                  <a:cubicBezTo>
                    <a:pt x="369" y="377"/>
                    <a:pt x="365" y="370"/>
                    <a:pt x="362" y="363"/>
                  </a:cubicBezTo>
                  <a:cubicBezTo>
                    <a:pt x="365" y="370"/>
                    <a:pt x="369" y="377"/>
                    <a:pt x="375" y="383"/>
                  </a:cubicBezTo>
                  <a:cubicBezTo>
                    <a:pt x="377" y="386"/>
                    <a:pt x="380" y="389"/>
                    <a:pt x="383" y="391"/>
                  </a:cubicBezTo>
                  <a:cubicBezTo>
                    <a:pt x="384" y="392"/>
                    <a:pt x="385" y="392"/>
                    <a:pt x="385" y="393"/>
                  </a:cubicBezTo>
                  <a:cubicBezTo>
                    <a:pt x="386" y="393"/>
                    <a:pt x="386" y="393"/>
                    <a:pt x="386" y="393"/>
                  </a:cubicBezTo>
                  <a:cubicBezTo>
                    <a:pt x="387" y="393"/>
                    <a:pt x="387" y="393"/>
                    <a:pt x="387" y="393"/>
                  </a:cubicBezTo>
                  <a:cubicBezTo>
                    <a:pt x="387" y="394"/>
                    <a:pt x="387" y="394"/>
                    <a:pt x="388" y="394"/>
                  </a:cubicBezTo>
                  <a:cubicBezTo>
                    <a:pt x="388" y="394"/>
                    <a:pt x="388" y="394"/>
                    <a:pt x="388" y="394"/>
                  </a:cubicBezTo>
                  <a:cubicBezTo>
                    <a:pt x="389" y="394"/>
                    <a:pt x="389" y="394"/>
                    <a:pt x="389" y="394"/>
                  </a:cubicBezTo>
                  <a:cubicBezTo>
                    <a:pt x="389" y="394"/>
                    <a:pt x="389" y="395"/>
                    <a:pt x="389" y="394"/>
                  </a:cubicBezTo>
                  <a:cubicBezTo>
                    <a:pt x="392" y="389"/>
                    <a:pt x="392" y="389"/>
                    <a:pt x="392" y="389"/>
                  </a:cubicBezTo>
                  <a:cubicBezTo>
                    <a:pt x="396" y="379"/>
                    <a:pt x="396" y="379"/>
                    <a:pt x="396" y="379"/>
                  </a:cubicBezTo>
                  <a:cubicBezTo>
                    <a:pt x="399" y="374"/>
                    <a:pt x="399" y="374"/>
                    <a:pt x="399" y="374"/>
                  </a:cubicBezTo>
                  <a:cubicBezTo>
                    <a:pt x="399" y="373"/>
                    <a:pt x="399" y="373"/>
                    <a:pt x="400" y="372"/>
                  </a:cubicBezTo>
                  <a:cubicBezTo>
                    <a:pt x="401" y="371"/>
                    <a:pt x="401" y="371"/>
                    <a:pt x="401" y="371"/>
                  </a:cubicBezTo>
                  <a:cubicBezTo>
                    <a:pt x="401" y="370"/>
                    <a:pt x="402" y="369"/>
                    <a:pt x="402" y="369"/>
                  </a:cubicBezTo>
                  <a:cubicBezTo>
                    <a:pt x="405" y="365"/>
                    <a:pt x="407" y="362"/>
                    <a:pt x="410" y="360"/>
                  </a:cubicBezTo>
                  <a:cubicBezTo>
                    <a:pt x="413" y="357"/>
                    <a:pt x="417" y="354"/>
                    <a:pt x="421" y="353"/>
                  </a:cubicBezTo>
                  <a:cubicBezTo>
                    <a:pt x="423" y="352"/>
                    <a:pt x="425" y="351"/>
                    <a:pt x="427" y="351"/>
                  </a:cubicBezTo>
                  <a:cubicBezTo>
                    <a:pt x="429" y="350"/>
                    <a:pt x="432" y="350"/>
                    <a:pt x="434" y="351"/>
                  </a:cubicBezTo>
                  <a:cubicBezTo>
                    <a:pt x="439" y="352"/>
                    <a:pt x="443" y="354"/>
                    <a:pt x="446" y="357"/>
                  </a:cubicBezTo>
                  <a:cubicBezTo>
                    <a:pt x="449" y="360"/>
                    <a:pt x="452" y="364"/>
                    <a:pt x="453" y="368"/>
                  </a:cubicBezTo>
                  <a:cubicBezTo>
                    <a:pt x="457" y="375"/>
                    <a:pt x="457" y="384"/>
                    <a:pt x="456" y="392"/>
                  </a:cubicBezTo>
                  <a:cubicBezTo>
                    <a:pt x="455" y="396"/>
                    <a:pt x="454" y="400"/>
                    <a:pt x="453" y="403"/>
                  </a:cubicBezTo>
                  <a:cubicBezTo>
                    <a:pt x="451" y="407"/>
                    <a:pt x="449" y="411"/>
                    <a:pt x="446" y="414"/>
                  </a:cubicBezTo>
                  <a:cubicBezTo>
                    <a:pt x="441" y="420"/>
                    <a:pt x="433" y="424"/>
                    <a:pt x="425" y="426"/>
                  </a:cubicBezTo>
                  <a:cubicBezTo>
                    <a:pt x="422" y="428"/>
                    <a:pt x="418" y="428"/>
                    <a:pt x="414" y="429"/>
                  </a:cubicBezTo>
                  <a:cubicBezTo>
                    <a:pt x="412" y="429"/>
                    <a:pt x="410" y="429"/>
                    <a:pt x="408" y="429"/>
                  </a:cubicBezTo>
                  <a:cubicBezTo>
                    <a:pt x="407" y="429"/>
                    <a:pt x="407" y="429"/>
                    <a:pt x="407" y="429"/>
                  </a:cubicBezTo>
                  <a:cubicBezTo>
                    <a:pt x="407" y="429"/>
                    <a:pt x="407" y="429"/>
                    <a:pt x="407" y="429"/>
                  </a:cubicBezTo>
                  <a:cubicBezTo>
                    <a:pt x="406" y="429"/>
                    <a:pt x="406" y="429"/>
                    <a:pt x="406" y="429"/>
                  </a:cubicBezTo>
                  <a:cubicBezTo>
                    <a:pt x="406" y="429"/>
                    <a:pt x="405" y="429"/>
                    <a:pt x="405" y="429"/>
                  </a:cubicBezTo>
                  <a:cubicBezTo>
                    <a:pt x="405" y="429"/>
                    <a:pt x="405" y="429"/>
                    <a:pt x="404" y="430"/>
                  </a:cubicBezTo>
                  <a:cubicBezTo>
                    <a:pt x="404" y="432"/>
                    <a:pt x="404" y="432"/>
                    <a:pt x="404" y="432"/>
                  </a:cubicBezTo>
                  <a:cubicBezTo>
                    <a:pt x="401" y="438"/>
                    <a:pt x="401" y="438"/>
                    <a:pt x="401" y="438"/>
                  </a:cubicBezTo>
                  <a:cubicBezTo>
                    <a:pt x="396" y="450"/>
                    <a:pt x="396" y="450"/>
                    <a:pt x="396" y="450"/>
                  </a:cubicBezTo>
                  <a:cubicBezTo>
                    <a:pt x="392" y="458"/>
                    <a:pt x="389" y="466"/>
                    <a:pt x="385" y="475"/>
                  </a:cubicBezTo>
                  <a:cubicBezTo>
                    <a:pt x="379" y="491"/>
                    <a:pt x="373" y="508"/>
                    <a:pt x="367" y="525"/>
                  </a:cubicBezTo>
                  <a:cubicBezTo>
                    <a:pt x="361" y="541"/>
                    <a:pt x="355" y="558"/>
                    <a:pt x="350" y="575"/>
                  </a:cubicBezTo>
                  <a:cubicBezTo>
                    <a:pt x="347" y="584"/>
                    <a:pt x="345" y="592"/>
                    <a:pt x="342" y="601"/>
                  </a:cubicBezTo>
                  <a:cubicBezTo>
                    <a:pt x="339" y="611"/>
                    <a:pt x="339" y="611"/>
                    <a:pt x="339" y="611"/>
                  </a:cubicBezTo>
                  <a:cubicBezTo>
                    <a:pt x="339" y="612"/>
                    <a:pt x="339" y="612"/>
                    <a:pt x="339" y="612"/>
                  </a:cubicBezTo>
                  <a:cubicBezTo>
                    <a:pt x="339" y="613"/>
                    <a:pt x="339" y="613"/>
                    <a:pt x="339" y="613"/>
                  </a:cubicBezTo>
                  <a:cubicBezTo>
                    <a:pt x="339" y="613"/>
                    <a:pt x="339" y="613"/>
                    <a:pt x="339" y="613"/>
                  </a:cubicBezTo>
                  <a:cubicBezTo>
                    <a:pt x="339" y="613"/>
                    <a:pt x="339" y="613"/>
                    <a:pt x="339" y="613"/>
                  </a:cubicBezTo>
                  <a:cubicBezTo>
                    <a:pt x="340" y="613"/>
                    <a:pt x="340" y="613"/>
                    <a:pt x="340" y="613"/>
                  </a:cubicBezTo>
                  <a:cubicBezTo>
                    <a:pt x="343" y="613"/>
                    <a:pt x="343" y="613"/>
                    <a:pt x="343" y="613"/>
                  </a:cubicBezTo>
                  <a:cubicBezTo>
                    <a:pt x="369" y="613"/>
                    <a:pt x="369" y="613"/>
                    <a:pt x="369" y="613"/>
                  </a:cubicBezTo>
                  <a:cubicBezTo>
                    <a:pt x="382" y="613"/>
                    <a:pt x="382" y="613"/>
                    <a:pt x="382" y="613"/>
                  </a:cubicBezTo>
                  <a:cubicBezTo>
                    <a:pt x="389" y="613"/>
                    <a:pt x="389" y="613"/>
                    <a:pt x="389" y="613"/>
                  </a:cubicBezTo>
                  <a:cubicBezTo>
                    <a:pt x="392" y="613"/>
                    <a:pt x="392" y="613"/>
                    <a:pt x="392" y="613"/>
                  </a:cubicBezTo>
                  <a:cubicBezTo>
                    <a:pt x="393" y="613"/>
                    <a:pt x="393" y="613"/>
                    <a:pt x="394" y="613"/>
                  </a:cubicBezTo>
                  <a:cubicBezTo>
                    <a:pt x="394" y="613"/>
                    <a:pt x="395" y="613"/>
                    <a:pt x="395" y="613"/>
                  </a:cubicBezTo>
                  <a:cubicBezTo>
                    <a:pt x="398" y="612"/>
                    <a:pt x="402" y="610"/>
                    <a:pt x="404" y="607"/>
                  </a:cubicBezTo>
                  <a:cubicBezTo>
                    <a:pt x="405" y="606"/>
                    <a:pt x="405" y="604"/>
                    <a:pt x="406" y="603"/>
                  </a:cubicBezTo>
                  <a:cubicBezTo>
                    <a:pt x="406" y="602"/>
                    <a:pt x="406" y="601"/>
                    <a:pt x="406" y="600"/>
                  </a:cubicBezTo>
                  <a:cubicBezTo>
                    <a:pt x="406" y="597"/>
                    <a:pt x="406" y="597"/>
                    <a:pt x="406" y="597"/>
                  </a:cubicBezTo>
                  <a:cubicBezTo>
                    <a:pt x="406" y="570"/>
                    <a:pt x="406" y="570"/>
                    <a:pt x="406" y="570"/>
                  </a:cubicBezTo>
                  <a:cubicBezTo>
                    <a:pt x="406" y="557"/>
                    <a:pt x="406" y="557"/>
                    <a:pt x="406" y="557"/>
                  </a:cubicBezTo>
                  <a:cubicBezTo>
                    <a:pt x="406" y="550"/>
                    <a:pt x="406" y="550"/>
                    <a:pt x="406" y="550"/>
                  </a:cubicBezTo>
                  <a:cubicBezTo>
                    <a:pt x="406" y="545"/>
                    <a:pt x="406" y="545"/>
                    <a:pt x="406" y="545"/>
                  </a:cubicBezTo>
                  <a:cubicBezTo>
                    <a:pt x="406" y="543"/>
                    <a:pt x="406" y="543"/>
                    <a:pt x="406" y="543"/>
                  </a:cubicBezTo>
                  <a:cubicBezTo>
                    <a:pt x="406" y="543"/>
                    <a:pt x="406" y="543"/>
                    <a:pt x="406" y="543"/>
                  </a:cubicBezTo>
                  <a:cubicBezTo>
                    <a:pt x="406" y="542"/>
                    <a:pt x="406" y="542"/>
                    <a:pt x="406" y="542"/>
                  </a:cubicBezTo>
                  <a:cubicBezTo>
                    <a:pt x="407" y="542"/>
                    <a:pt x="407" y="542"/>
                    <a:pt x="407" y="542"/>
                  </a:cubicBezTo>
                  <a:cubicBezTo>
                    <a:pt x="408" y="542"/>
                    <a:pt x="408" y="542"/>
                    <a:pt x="408" y="542"/>
                  </a:cubicBezTo>
                  <a:cubicBezTo>
                    <a:pt x="412" y="540"/>
                    <a:pt x="412" y="540"/>
                    <a:pt x="412" y="540"/>
                  </a:cubicBezTo>
                  <a:cubicBezTo>
                    <a:pt x="415" y="538"/>
                    <a:pt x="415" y="538"/>
                    <a:pt x="415" y="538"/>
                  </a:cubicBezTo>
                  <a:cubicBezTo>
                    <a:pt x="417" y="537"/>
                    <a:pt x="419" y="536"/>
                    <a:pt x="421" y="535"/>
                  </a:cubicBezTo>
                  <a:cubicBezTo>
                    <a:pt x="425" y="533"/>
                    <a:pt x="429" y="531"/>
                    <a:pt x="433" y="529"/>
                  </a:cubicBezTo>
                  <a:cubicBezTo>
                    <a:pt x="448" y="520"/>
                    <a:pt x="462" y="509"/>
                    <a:pt x="475" y="498"/>
                  </a:cubicBezTo>
                  <a:cubicBezTo>
                    <a:pt x="509" y="469"/>
                    <a:pt x="535" y="432"/>
                    <a:pt x="551" y="391"/>
                  </a:cubicBezTo>
                  <a:cubicBezTo>
                    <a:pt x="568" y="350"/>
                    <a:pt x="574" y="305"/>
                    <a:pt x="570" y="261"/>
                  </a:cubicBezTo>
                  <a:cubicBezTo>
                    <a:pt x="566" y="217"/>
                    <a:pt x="552" y="174"/>
                    <a:pt x="528" y="136"/>
                  </a:cubicBezTo>
                  <a:cubicBezTo>
                    <a:pt x="504" y="99"/>
                    <a:pt x="471" y="67"/>
                    <a:pt x="432" y="44"/>
                  </a:cubicBezTo>
                  <a:cubicBezTo>
                    <a:pt x="430" y="43"/>
                    <a:pt x="429" y="43"/>
                    <a:pt x="432" y="45"/>
                  </a:cubicBezTo>
                  <a:cubicBezTo>
                    <a:pt x="442" y="52"/>
                    <a:pt x="442" y="52"/>
                    <a:pt x="442" y="52"/>
                  </a:cubicBezTo>
                  <a:cubicBezTo>
                    <a:pt x="446" y="55"/>
                    <a:pt x="452" y="59"/>
                    <a:pt x="460" y="65"/>
                  </a:cubicBezTo>
                  <a:cubicBezTo>
                    <a:pt x="470" y="73"/>
                    <a:pt x="487" y="88"/>
                    <a:pt x="505" y="108"/>
                  </a:cubicBezTo>
                  <a:cubicBezTo>
                    <a:pt x="513" y="119"/>
                    <a:pt x="522" y="131"/>
                    <a:pt x="530" y="144"/>
                  </a:cubicBezTo>
                  <a:cubicBezTo>
                    <a:pt x="538" y="157"/>
                    <a:pt x="545" y="172"/>
                    <a:pt x="551" y="188"/>
                  </a:cubicBezTo>
                  <a:cubicBezTo>
                    <a:pt x="557" y="203"/>
                    <a:pt x="562" y="220"/>
                    <a:pt x="565" y="237"/>
                  </a:cubicBezTo>
                  <a:cubicBezTo>
                    <a:pt x="568" y="254"/>
                    <a:pt x="569" y="271"/>
                    <a:pt x="569" y="288"/>
                  </a:cubicBezTo>
                  <a:cubicBezTo>
                    <a:pt x="569" y="305"/>
                    <a:pt x="568" y="321"/>
                    <a:pt x="565" y="337"/>
                  </a:cubicBezTo>
                  <a:cubicBezTo>
                    <a:pt x="562" y="352"/>
                    <a:pt x="558" y="366"/>
                    <a:pt x="554" y="379"/>
                  </a:cubicBezTo>
                  <a:cubicBezTo>
                    <a:pt x="539" y="422"/>
                    <a:pt x="513" y="461"/>
                    <a:pt x="478" y="492"/>
                  </a:cubicBezTo>
                  <a:cubicBezTo>
                    <a:pt x="461" y="508"/>
                    <a:pt x="442" y="521"/>
                    <a:pt x="421" y="532"/>
                  </a:cubicBezTo>
                  <a:cubicBezTo>
                    <a:pt x="419" y="534"/>
                    <a:pt x="416" y="535"/>
                    <a:pt x="413" y="536"/>
                  </a:cubicBezTo>
                  <a:cubicBezTo>
                    <a:pt x="408" y="539"/>
                    <a:pt x="408" y="539"/>
                    <a:pt x="408" y="539"/>
                  </a:cubicBezTo>
                  <a:cubicBezTo>
                    <a:pt x="404" y="541"/>
                    <a:pt x="404" y="541"/>
                    <a:pt x="404" y="541"/>
                  </a:cubicBezTo>
                  <a:cubicBezTo>
                    <a:pt x="404" y="541"/>
                    <a:pt x="404" y="541"/>
                    <a:pt x="404" y="541"/>
                  </a:cubicBezTo>
                  <a:cubicBezTo>
                    <a:pt x="404" y="541"/>
                    <a:pt x="404" y="541"/>
                    <a:pt x="404" y="541"/>
                  </a:cubicBezTo>
                  <a:cubicBezTo>
                    <a:pt x="404" y="542"/>
                    <a:pt x="404" y="542"/>
                    <a:pt x="404" y="542"/>
                  </a:cubicBezTo>
                  <a:cubicBezTo>
                    <a:pt x="404" y="543"/>
                    <a:pt x="404" y="543"/>
                    <a:pt x="404" y="543"/>
                  </a:cubicBezTo>
                  <a:cubicBezTo>
                    <a:pt x="404" y="545"/>
                    <a:pt x="404" y="545"/>
                    <a:pt x="404" y="545"/>
                  </a:cubicBezTo>
                  <a:cubicBezTo>
                    <a:pt x="404" y="565"/>
                    <a:pt x="404" y="565"/>
                    <a:pt x="404" y="565"/>
                  </a:cubicBezTo>
                  <a:cubicBezTo>
                    <a:pt x="404" y="600"/>
                    <a:pt x="404" y="600"/>
                    <a:pt x="404" y="600"/>
                  </a:cubicBezTo>
                  <a:cubicBezTo>
                    <a:pt x="403" y="602"/>
                    <a:pt x="403" y="604"/>
                    <a:pt x="402" y="606"/>
                  </a:cubicBezTo>
                  <a:cubicBezTo>
                    <a:pt x="401" y="607"/>
                    <a:pt x="399" y="609"/>
                    <a:pt x="397" y="609"/>
                  </a:cubicBezTo>
                  <a:cubicBezTo>
                    <a:pt x="397" y="610"/>
                    <a:pt x="396" y="610"/>
                    <a:pt x="395" y="610"/>
                  </a:cubicBezTo>
                  <a:cubicBezTo>
                    <a:pt x="394" y="610"/>
                    <a:pt x="393" y="610"/>
                    <a:pt x="391" y="610"/>
                  </a:cubicBezTo>
                  <a:cubicBezTo>
                    <a:pt x="382" y="610"/>
                    <a:pt x="382" y="610"/>
                    <a:pt x="382" y="610"/>
                  </a:cubicBezTo>
                  <a:cubicBezTo>
                    <a:pt x="346" y="610"/>
                    <a:pt x="346" y="610"/>
                    <a:pt x="346" y="610"/>
                  </a:cubicBezTo>
                  <a:cubicBezTo>
                    <a:pt x="343" y="610"/>
                    <a:pt x="343" y="610"/>
                    <a:pt x="343" y="610"/>
                  </a:cubicBezTo>
                  <a:cubicBezTo>
                    <a:pt x="342" y="610"/>
                    <a:pt x="342" y="610"/>
                    <a:pt x="342" y="610"/>
                  </a:cubicBezTo>
                  <a:cubicBezTo>
                    <a:pt x="342" y="610"/>
                    <a:pt x="342" y="610"/>
                    <a:pt x="342" y="610"/>
                  </a:cubicBezTo>
                  <a:cubicBezTo>
                    <a:pt x="342" y="610"/>
                    <a:pt x="342" y="610"/>
                    <a:pt x="342" y="610"/>
                  </a:cubicBezTo>
                  <a:cubicBezTo>
                    <a:pt x="342" y="609"/>
                    <a:pt x="342" y="609"/>
                    <a:pt x="342" y="609"/>
                  </a:cubicBezTo>
                  <a:cubicBezTo>
                    <a:pt x="346" y="596"/>
                    <a:pt x="346" y="596"/>
                    <a:pt x="346" y="596"/>
                  </a:cubicBezTo>
                  <a:cubicBezTo>
                    <a:pt x="350" y="584"/>
                    <a:pt x="353" y="573"/>
                    <a:pt x="357" y="561"/>
                  </a:cubicBezTo>
                  <a:cubicBezTo>
                    <a:pt x="364" y="539"/>
                    <a:pt x="372" y="516"/>
                    <a:pt x="381" y="493"/>
                  </a:cubicBezTo>
                  <a:cubicBezTo>
                    <a:pt x="385" y="482"/>
                    <a:pt x="389" y="471"/>
                    <a:pt x="394" y="460"/>
                  </a:cubicBezTo>
                  <a:cubicBezTo>
                    <a:pt x="396" y="454"/>
                    <a:pt x="399" y="449"/>
                    <a:pt x="401" y="443"/>
                  </a:cubicBezTo>
                  <a:cubicBezTo>
                    <a:pt x="405" y="435"/>
                    <a:pt x="405" y="435"/>
                    <a:pt x="405" y="435"/>
                  </a:cubicBezTo>
                  <a:cubicBezTo>
                    <a:pt x="406" y="432"/>
                    <a:pt x="406" y="432"/>
                    <a:pt x="406" y="432"/>
                  </a:cubicBezTo>
                  <a:cubicBezTo>
                    <a:pt x="406" y="431"/>
                    <a:pt x="406" y="431"/>
                    <a:pt x="406" y="431"/>
                  </a:cubicBezTo>
                  <a:cubicBezTo>
                    <a:pt x="407" y="431"/>
                    <a:pt x="407" y="431"/>
                    <a:pt x="407" y="431"/>
                  </a:cubicBezTo>
                  <a:cubicBezTo>
                    <a:pt x="407" y="431"/>
                    <a:pt x="407" y="431"/>
                    <a:pt x="407" y="431"/>
                  </a:cubicBezTo>
                  <a:cubicBezTo>
                    <a:pt x="407" y="431"/>
                    <a:pt x="407" y="431"/>
                    <a:pt x="407" y="431"/>
                  </a:cubicBezTo>
                  <a:cubicBezTo>
                    <a:pt x="408" y="431"/>
                    <a:pt x="408" y="431"/>
                    <a:pt x="408" y="431"/>
                  </a:cubicBezTo>
                  <a:cubicBezTo>
                    <a:pt x="410" y="431"/>
                    <a:pt x="412" y="431"/>
                    <a:pt x="414" y="431"/>
                  </a:cubicBezTo>
                  <a:cubicBezTo>
                    <a:pt x="418" y="430"/>
                    <a:pt x="422" y="430"/>
                    <a:pt x="426" y="429"/>
                  </a:cubicBezTo>
                  <a:cubicBezTo>
                    <a:pt x="434" y="426"/>
                    <a:pt x="442" y="422"/>
                    <a:pt x="448" y="415"/>
                  </a:cubicBezTo>
                  <a:cubicBezTo>
                    <a:pt x="451" y="412"/>
                    <a:pt x="453" y="408"/>
                    <a:pt x="455" y="404"/>
                  </a:cubicBezTo>
                  <a:cubicBezTo>
                    <a:pt x="457" y="400"/>
                    <a:pt x="458" y="396"/>
                    <a:pt x="458" y="392"/>
                  </a:cubicBezTo>
                  <a:cubicBezTo>
                    <a:pt x="460" y="383"/>
                    <a:pt x="459" y="374"/>
                    <a:pt x="455" y="366"/>
                  </a:cubicBezTo>
                  <a:cubicBezTo>
                    <a:pt x="453" y="362"/>
                    <a:pt x="450" y="358"/>
                    <a:pt x="447" y="355"/>
                  </a:cubicBezTo>
                  <a:cubicBezTo>
                    <a:pt x="444" y="352"/>
                    <a:pt x="439" y="350"/>
                    <a:pt x="434" y="349"/>
                  </a:cubicBezTo>
                  <a:cubicBezTo>
                    <a:pt x="433" y="348"/>
                    <a:pt x="432" y="348"/>
                    <a:pt x="430" y="348"/>
                  </a:cubicBezTo>
                  <a:cubicBezTo>
                    <a:pt x="429" y="348"/>
                    <a:pt x="428" y="348"/>
                    <a:pt x="426" y="349"/>
                  </a:cubicBezTo>
                  <a:cubicBezTo>
                    <a:pt x="424" y="349"/>
                    <a:pt x="421" y="350"/>
                    <a:pt x="419" y="351"/>
                  </a:cubicBezTo>
                  <a:cubicBezTo>
                    <a:pt x="415" y="353"/>
                    <a:pt x="412" y="355"/>
                    <a:pt x="409" y="358"/>
                  </a:cubicBezTo>
                  <a:cubicBezTo>
                    <a:pt x="406" y="361"/>
                    <a:pt x="403" y="364"/>
                    <a:pt x="401" y="367"/>
                  </a:cubicBezTo>
                  <a:cubicBezTo>
                    <a:pt x="400" y="368"/>
                    <a:pt x="399" y="369"/>
                    <a:pt x="399" y="370"/>
                  </a:cubicBezTo>
                  <a:cubicBezTo>
                    <a:pt x="398" y="370"/>
                    <a:pt x="398" y="370"/>
                    <a:pt x="398" y="370"/>
                  </a:cubicBezTo>
                  <a:cubicBezTo>
                    <a:pt x="398" y="371"/>
                    <a:pt x="398" y="371"/>
                    <a:pt x="398" y="371"/>
                  </a:cubicBezTo>
                  <a:cubicBezTo>
                    <a:pt x="398" y="371"/>
                    <a:pt x="398" y="371"/>
                    <a:pt x="398" y="371"/>
                  </a:cubicBezTo>
                  <a:cubicBezTo>
                    <a:pt x="397" y="373"/>
                    <a:pt x="397" y="373"/>
                    <a:pt x="397" y="373"/>
                  </a:cubicBezTo>
                  <a:cubicBezTo>
                    <a:pt x="395" y="378"/>
                    <a:pt x="395" y="378"/>
                    <a:pt x="395" y="378"/>
                  </a:cubicBezTo>
                  <a:cubicBezTo>
                    <a:pt x="388" y="392"/>
                    <a:pt x="388" y="392"/>
                    <a:pt x="388" y="392"/>
                  </a:cubicBezTo>
                  <a:cubicBezTo>
                    <a:pt x="388" y="392"/>
                    <a:pt x="387" y="391"/>
                    <a:pt x="387" y="391"/>
                  </a:cubicBezTo>
                  <a:cubicBezTo>
                    <a:pt x="387" y="391"/>
                    <a:pt x="387" y="391"/>
                    <a:pt x="387" y="391"/>
                  </a:cubicBezTo>
                  <a:cubicBezTo>
                    <a:pt x="385" y="390"/>
                    <a:pt x="385" y="390"/>
                    <a:pt x="385" y="390"/>
                  </a:cubicBezTo>
                  <a:cubicBezTo>
                    <a:pt x="384" y="390"/>
                    <a:pt x="384" y="389"/>
                    <a:pt x="383" y="388"/>
                  </a:cubicBezTo>
                  <a:cubicBezTo>
                    <a:pt x="379" y="386"/>
                    <a:pt x="376" y="382"/>
                    <a:pt x="374" y="379"/>
                  </a:cubicBezTo>
                  <a:cubicBezTo>
                    <a:pt x="371" y="375"/>
                    <a:pt x="369" y="372"/>
                    <a:pt x="367" y="367"/>
                  </a:cubicBezTo>
                  <a:cubicBezTo>
                    <a:pt x="366" y="365"/>
                    <a:pt x="365" y="363"/>
                    <a:pt x="364" y="361"/>
                  </a:cubicBezTo>
                  <a:cubicBezTo>
                    <a:pt x="363" y="361"/>
                    <a:pt x="363" y="361"/>
                    <a:pt x="363" y="361"/>
                  </a:cubicBezTo>
                  <a:cubicBezTo>
                    <a:pt x="363" y="360"/>
                    <a:pt x="363" y="360"/>
                    <a:pt x="363" y="360"/>
                  </a:cubicBezTo>
                  <a:cubicBezTo>
                    <a:pt x="363" y="360"/>
                    <a:pt x="363" y="360"/>
                    <a:pt x="363" y="360"/>
                  </a:cubicBezTo>
                  <a:cubicBezTo>
                    <a:pt x="364" y="360"/>
                    <a:pt x="364" y="360"/>
                    <a:pt x="364" y="360"/>
                  </a:cubicBezTo>
                  <a:cubicBezTo>
                    <a:pt x="364" y="360"/>
                    <a:pt x="364" y="360"/>
                    <a:pt x="364" y="360"/>
                  </a:cubicBezTo>
                  <a:cubicBezTo>
                    <a:pt x="365" y="359"/>
                    <a:pt x="365" y="359"/>
                    <a:pt x="365" y="359"/>
                  </a:cubicBezTo>
                  <a:cubicBezTo>
                    <a:pt x="368" y="357"/>
                    <a:pt x="370" y="355"/>
                    <a:pt x="372" y="353"/>
                  </a:cubicBezTo>
                  <a:cubicBezTo>
                    <a:pt x="376" y="349"/>
                    <a:pt x="380" y="345"/>
                    <a:pt x="383" y="340"/>
                  </a:cubicBezTo>
                  <a:cubicBezTo>
                    <a:pt x="387" y="336"/>
                    <a:pt x="390" y="330"/>
                    <a:pt x="391" y="324"/>
                  </a:cubicBezTo>
                  <a:cubicBezTo>
                    <a:pt x="392" y="318"/>
                    <a:pt x="392" y="311"/>
                    <a:pt x="390" y="305"/>
                  </a:cubicBezTo>
                  <a:cubicBezTo>
                    <a:pt x="389" y="302"/>
                    <a:pt x="388" y="299"/>
                    <a:pt x="386" y="296"/>
                  </a:cubicBezTo>
                  <a:cubicBezTo>
                    <a:pt x="385" y="295"/>
                    <a:pt x="384" y="294"/>
                    <a:pt x="383" y="292"/>
                  </a:cubicBezTo>
                  <a:cubicBezTo>
                    <a:pt x="383" y="292"/>
                    <a:pt x="382" y="291"/>
                    <a:pt x="382" y="291"/>
                  </a:cubicBezTo>
                  <a:cubicBezTo>
                    <a:pt x="381" y="290"/>
                    <a:pt x="381" y="290"/>
                    <a:pt x="381" y="290"/>
                  </a:cubicBezTo>
                  <a:cubicBezTo>
                    <a:pt x="380" y="289"/>
                    <a:pt x="380" y="289"/>
                    <a:pt x="380" y="289"/>
                  </a:cubicBezTo>
                  <a:cubicBezTo>
                    <a:pt x="377" y="287"/>
                    <a:pt x="374" y="285"/>
                    <a:pt x="371" y="283"/>
                  </a:cubicBezTo>
                  <a:cubicBezTo>
                    <a:pt x="368" y="282"/>
                    <a:pt x="364" y="282"/>
                    <a:pt x="361" y="282"/>
                  </a:cubicBezTo>
                  <a:cubicBezTo>
                    <a:pt x="354" y="282"/>
                    <a:pt x="348" y="284"/>
                    <a:pt x="343" y="287"/>
                  </a:cubicBezTo>
                  <a:cubicBezTo>
                    <a:pt x="340" y="289"/>
                    <a:pt x="338" y="291"/>
                    <a:pt x="336" y="293"/>
                  </a:cubicBezTo>
                  <a:cubicBezTo>
                    <a:pt x="333" y="295"/>
                    <a:pt x="331" y="298"/>
                    <a:pt x="330" y="300"/>
                  </a:cubicBezTo>
                  <a:cubicBezTo>
                    <a:pt x="327" y="304"/>
                    <a:pt x="325" y="308"/>
                    <a:pt x="324" y="312"/>
                  </a:cubicBezTo>
                  <a:cubicBezTo>
                    <a:pt x="322" y="316"/>
                    <a:pt x="322" y="321"/>
                    <a:pt x="321" y="325"/>
                  </a:cubicBezTo>
                  <a:cubicBezTo>
                    <a:pt x="321" y="329"/>
                    <a:pt x="321" y="333"/>
                    <a:pt x="322" y="337"/>
                  </a:cubicBezTo>
                  <a:cubicBezTo>
                    <a:pt x="322" y="340"/>
                    <a:pt x="322" y="340"/>
                    <a:pt x="322" y="340"/>
                  </a:cubicBezTo>
                  <a:cubicBezTo>
                    <a:pt x="322" y="343"/>
                    <a:pt x="322" y="343"/>
                    <a:pt x="322" y="343"/>
                  </a:cubicBezTo>
                  <a:cubicBezTo>
                    <a:pt x="323" y="343"/>
                    <a:pt x="323" y="343"/>
                    <a:pt x="323" y="343"/>
                  </a:cubicBezTo>
                  <a:cubicBezTo>
                    <a:pt x="322" y="343"/>
                    <a:pt x="322" y="343"/>
                    <a:pt x="322" y="343"/>
                  </a:cubicBezTo>
                  <a:cubicBezTo>
                    <a:pt x="322" y="344"/>
                    <a:pt x="322" y="344"/>
                    <a:pt x="322" y="344"/>
                  </a:cubicBezTo>
                  <a:cubicBezTo>
                    <a:pt x="320" y="344"/>
                    <a:pt x="318" y="345"/>
                    <a:pt x="315" y="345"/>
                  </a:cubicBezTo>
                  <a:cubicBezTo>
                    <a:pt x="311" y="346"/>
                    <a:pt x="307" y="347"/>
                    <a:pt x="302" y="347"/>
                  </a:cubicBezTo>
                  <a:cubicBezTo>
                    <a:pt x="298" y="346"/>
                    <a:pt x="293" y="346"/>
                    <a:pt x="289" y="345"/>
                  </a:cubicBezTo>
                  <a:cubicBezTo>
                    <a:pt x="287" y="345"/>
                    <a:pt x="287" y="345"/>
                    <a:pt x="287" y="345"/>
                  </a:cubicBezTo>
                  <a:cubicBezTo>
                    <a:pt x="286" y="345"/>
                    <a:pt x="286" y="345"/>
                    <a:pt x="286" y="345"/>
                  </a:cubicBezTo>
                  <a:cubicBezTo>
                    <a:pt x="285" y="345"/>
                    <a:pt x="285" y="345"/>
                    <a:pt x="285" y="345"/>
                  </a:cubicBezTo>
                  <a:cubicBezTo>
                    <a:pt x="285" y="345"/>
                    <a:pt x="285" y="345"/>
                    <a:pt x="285" y="345"/>
                  </a:cubicBezTo>
                  <a:cubicBezTo>
                    <a:pt x="285" y="345"/>
                    <a:pt x="285" y="345"/>
                    <a:pt x="285" y="345"/>
                  </a:cubicBezTo>
                  <a:cubicBezTo>
                    <a:pt x="285" y="344"/>
                    <a:pt x="285" y="344"/>
                    <a:pt x="285" y="344"/>
                  </a:cubicBezTo>
                  <a:cubicBezTo>
                    <a:pt x="286" y="343"/>
                    <a:pt x="286" y="343"/>
                    <a:pt x="286" y="343"/>
                  </a:cubicBezTo>
                  <a:cubicBezTo>
                    <a:pt x="290" y="339"/>
                    <a:pt x="293" y="334"/>
                    <a:pt x="295" y="330"/>
                  </a:cubicBezTo>
                  <a:cubicBezTo>
                    <a:pt x="298" y="325"/>
                    <a:pt x="300" y="320"/>
                    <a:pt x="302" y="314"/>
                  </a:cubicBezTo>
                  <a:cubicBezTo>
                    <a:pt x="302" y="311"/>
                    <a:pt x="303" y="308"/>
                    <a:pt x="302" y="305"/>
                  </a:cubicBezTo>
                  <a:cubicBezTo>
                    <a:pt x="302" y="301"/>
                    <a:pt x="302" y="298"/>
                    <a:pt x="300" y="295"/>
                  </a:cubicBezTo>
                  <a:cubicBezTo>
                    <a:pt x="298" y="289"/>
                    <a:pt x="293" y="284"/>
                    <a:pt x="289" y="280"/>
                  </a:cubicBezTo>
                  <a:cubicBezTo>
                    <a:pt x="284" y="277"/>
                    <a:pt x="278" y="274"/>
                    <a:pt x="271" y="274"/>
                  </a:cubicBezTo>
                  <a:cubicBezTo>
                    <a:pt x="268" y="273"/>
                    <a:pt x="264" y="274"/>
                    <a:pt x="261" y="275"/>
                  </a:cubicBezTo>
                  <a:cubicBezTo>
                    <a:pt x="258" y="276"/>
                    <a:pt x="255" y="277"/>
                    <a:pt x="252" y="279"/>
                  </a:cubicBezTo>
                  <a:cubicBezTo>
                    <a:pt x="247" y="282"/>
                    <a:pt x="243" y="287"/>
                    <a:pt x="240" y="291"/>
                  </a:cubicBezTo>
                  <a:cubicBezTo>
                    <a:pt x="237" y="296"/>
                    <a:pt x="234" y="301"/>
                    <a:pt x="232" y="306"/>
                  </a:cubicBezTo>
                  <a:cubicBezTo>
                    <a:pt x="230" y="311"/>
                    <a:pt x="229" y="316"/>
                    <a:pt x="228" y="322"/>
                  </a:cubicBezTo>
                  <a:cubicBezTo>
                    <a:pt x="228" y="325"/>
                    <a:pt x="228" y="328"/>
                    <a:pt x="228" y="331"/>
                  </a:cubicBezTo>
                  <a:cubicBezTo>
                    <a:pt x="228" y="331"/>
                    <a:pt x="228" y="332"/>
                    <a:pt x="228" y="333"/>
                  </a:cubicBezTo>
                  <a:cubicBezTo>
                    <a:pt x="228" y="334"/>
                    <a:pt x="228" y="334"/>
                    <a:pt x="228" y="335"/>
                  </a:cubicBezTo>
                  <a:cubicBezTo>
                    <a:pt x="229" y="337"/>
                    <a:pt x="229" y="338"/>
                    <a:pt x="229" y="339"/>
                  </a:cubicBezTo>
                  <a:cubicBezTo>
                    <a:pt x="230" y="342"/>
                    <a:pt x="231" y="345"/>
                    <a:pt x="232" y="348"/>
                  </a:cubicBezTo>
                  <a:cubicBezTo>
                    <a:pt x="233" y="348"/>
                    <a:pt x="233" y="349"/>
                    <a:pt x="233" y="350"/>
                  </a:cubicBezTo>
                  <a:cubicBezTo>
                    <a:pt x="234" y="350"/>
                    <a:pt x="234" y="350"/>
                    <a:pt x="234" y="350"/>
                  </a:cubicBezTo>
                  <a:cubicBezTo>
                    <a:pt x="234" y="350"/>
                    <a:pt x="234" y="350"/>
                    <a:pt x="234" y="350"/>
                  </a:cubicBezTo>
                  <a:cubicBezTo>
                    <a:pt x="234" y="350"/>
                    <a:pt x="234" y="350"/>
                    <a:pt x="234" y="350"/>
                  </a:cubicBezTo>
                  <a:cubicBezTo>
                    <a:pt x="233" y="351"/>
                    <a:pt x="233" y="351"/>
                    <a:pt x="233" y="351"/>
                  </a:cubicBezTo>
                  <a:cubicBezTo>
                    <a:pt x="231" y="353"/>
                    <a:pt x="229" y="355"/>
                    <a:pt x="228" y="357"/>
                  </a:cubicBezTo>
                  <a:cubicBezTo>
                    <a:pt x="224" y="360"/>
                    <a:pt x="221" y="363"/>
                    <a:pt x="217" y="366"/>
                  </a:cubicBezTo>
                  <a:cubicBezTo>
                    <a:pt x="213" y="369"/>
                    <a:pt x="209" y="372"/>
                    <a:pt x="205" y="375"/>
                  </a:cubicBezTo>
                  <a:cubicBezTo>
                    <a:pt x="204" y="376"/>
                    <a:pt x="203" y="376"/>
                    <a:pt x="202" y="377"/>
                  </a:cubicBezTo>
                  <a:cubicBezTo>
                    <a:pt x="200" y="378"/>
                    <a:pt x="200" y="378"/>
                    <a:pt x="200" y="378"/>
                  </a:cubicBezTo>
                  <a:cubicBezTo>
                    <a:pt x="200" y="378"/>
                    <a:pt x="200" y="378"/>
                    <a:pt x="200" y="378"/>
                  </a:cubicBezTo>
                  <a:cubicBezTo>
                    <a:pt x="200" y="378"/>
                    <a:pt x="200" y="378"/>
                    <a:pt x="200" y="378"/>
                  </a:cubicBezTo>
                  <a:cubicBezTo>
                    <a:pt x="198" y="375"/>
                    <a:pt x="198" y="375"/>
                    <a:pt x="198" y="375"/>
                  </a:cubicBezTo>
                  <a:cubicBezTo>
                    <a:pt x="196" y="370"/>
                    <a:pt x="196" y="370"/>
                    <a:pt x="196" y="370"/>
                  </a:cubicBezTo>
                  <a:cubicBezTo>
                    <a:pt x="195" y="368"/>
                    <a:pt x="194" y="366"/>
                    <a:pt x="192" y="365"/>
                  </a:cubicBezTo>
                  <a:cubicBezTo>
                    <a:pt x="188" y="358"/>
                    <a:pt x="182" y="351"/>
                    <a:pt x="174" y="346"/>
                  </a:cubicBezTo>
                  <a:cubicBezTo>
                    <a:pt x="170" y="344"/>
                    <a:pt x="166" y="342"/>
                    <a:pt x="161" y="342"/>
                  </a:cubicBezTo>
                  <a:cubicBezTo>
                    <a:pt x="157" y="341"/>
                    <a:pt x="152" y="341"/>
                    <a:pt x="147" y="342"/>
                  </a:cubicBezTo>
                  <a:cubicBezTo>
                    <a:pt x="145" y="343"/>
                    <a:pt x="142" y="344"/>
                    <a:pt x="140" y="345"/>
                  </a:cubicBezTo>
                  <a:cubicBezTo>
                    <a:pt x="138" y="346"/>
                    <a:pt x="136" y="347"/>
                    <a:pt x="134" y="348"/>
                  </a:cubicBezTo>
                  <a:cubicBezTo>
                    <a:pt x="131" y="351"/>
                    <a:pt x="127" y="355"/>
                    <a:pt x="125" y="359"/>
                  </a:cubicBezTo>
                  <a:cubicBezTo>
                    <a:pt x="123" y="364"/>
                    <a:pt x="122" y="369"/>
                    <a:pt x="122" y="374"/>
                  </a:cubicBezTo>
                  <a:cubicBezTo>
                    <a:pt x="122" y="379"/>
                    <a:pt x="123" y="383"/>
                    <a:pt x="125" y="387"/>
                  </a:cubicBezTo>
                  <a:cubicBezTo>
                    <a:pt x="126" y="391"/>
                    <a:pt x="128" y="395"/>
                    <a:pt x="131" y="399"/>
                  </a:cubicBezTo>
                  <a:cubicBezTo>
                    <a:pt x="133" y="402"/>
                    <a:pt x="136" y="405"/>
                    <a:pt x="139" y="408"/>
                  </a:cubicBezTo>
                  <a:cubicBezTo>
                    <a:pt x="146" y="414"/>
                    <a:pt x="154" y="418"/>
                    <a:pt x="162" y="421"/>
                  </a:cubicBezTo>
                  <a:cubicBezTo>
                    <a:pt x="166" y="422"/>
                    <a:pt x="171" y="422"/>
                    <a:pt x="175" y="422"/>
                  </a:cubicBezTo>
                  <a:cubicBezTo>
                    <a:pt x="177" y="422"/>
                    <a:pt x="179" y="422"/>
                    <a:pt x="181"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3" y="425"/>
                    <a:pt x="183" y="425"/>
                    <a:pt x="183" y="425"/>
                  </a:cubicBezTo>
                  <a:cubicBezTo>
                    <a:pt x="186" y="432"/>
                    <a:pt x="186" y="432"/>
                    <a:pt x="186" y="432"/>
                  </a:cubicBezTo>
                  <a:cubicBezTo>
                    <a:pt x="189" y="438"/>
                    <a:pt x="191" y="443"/>
                    <a:pt x="193" y="448"/>
                  </a:cubicBezTo>
                  <a:cubicBezTo>
                    <a:pt x="198" y="458"/>
                    <a:pt x="202" y="469"/>
                    <a:pt x="206" y="480"/>
                  </a:cubicBezTo>
                  <a:cubicBezTo>
                    <a:pt x="215" y="501"/>
                    <a:pt x="222" y="522"/>
                    <a:pt x="230" y="544"/>
                  </a:cubicBezTo>
                  <a:cubicBezTo>
                    <a:pt x="236" y="562"/>
                    <a:pt x="241" y="580"/>
                    <a:pt x="247" y="598"/>
                  </a:cubicBezTo>
                  <a:cubicBezTo>
                    <a:pt x="250" y="609"/>
                    <a:pt x="250" y="609"/>
                    <a:pt x="250" y="609"/>
                  </a:cubicBezTo>
                  <a:cubicBezTo>
                    <a:pt x="250" y="610"/>
                    <a:pt x="250" y="610"/>
                    <a:pt x="250" y="610"/>
                  </a:cubicBezTo>
                  <a:cubicBezTo>
                    <a:pt x="250" y="610"/>
                    <a:pt x="250" y="610"/>
                    <a:pt x="250" y="610"/>
                  </a:cubicBezTo>
                  <a:cubicBezTo>
                    <a:pt x="224" y="610"/>
                    <a:pt x="224" y="610"/>
                    <a:pt x="224" y="610"/>
                  </a:cubicBezTo>
                  <a:cubicBezTo>
                    <a:pt x="196" y="610"/>
                    <a:pt x="196" y="610"/>
                    <a:pt x="196" y="610"/>
                  </a:cubicBezTo>
                  <a:cubicBezTo>
                    <a:pt x="188" y="610"/>
                    <a:pt x="188" y="610"/>
                    <a:pt x="188" y="610"/>
                  </a:cubicBezTo>
                  <a:cubicBezTo>
                    <a:pt x="187" y="610"/>
                    <a:pt x="186" y="609"/>
                    <a:pt x="184" y="609"/>
                  </a:cubicBezTo>
                  <a:cubicBezTo>
                    <a:pt x="182" y="608"/>
                    <a:pt x="180" y="605"/>
                    <a:pt x="179" y="603"/>
                  </a:cubicBezTo>
                  <a:cubicBezTo>
                    <a:pt x="179" y="602"/>
                    <a:pt x="179" y="601"/>
                    <a:pt x="179" y="600"/>
                  </a:cubicBezTo>
                  <a:cubicBezTo>
                    <a:pt x="179" y="600"/>
                    <a:pt x="179" y="600"/>
                    <a:pt x="179" y="600"/>
                  </a:cubicBezTo>
                  <a:cubicBezTo>
                    <a:pt x="179" y="599"/>
                    <a:pt x="179" y="599"/>
                    <a:pt x="179" y="599"/>
                  </a:cubicBezTo>
                  <a:cubicBezTo>
                    <a:pt x="179" y="597"/>
                    <a:pt x="179" y="597"/>
                    <a:pt x="179" y="597"/>
                  </a:cubicBezTo>
                  <a:cubicBezTo>
                    <a:pt x="179" y="590"/>
                    <a:pt x="179" y="590"/>
                    <a:pt x="179" y="590"/>
                  </a:cubicBezTo>
                  <a:cubicBezTo>
                    <a:pt x="179" y="576"/>
                    <a:pt x="179" y="576"/>
                    <a:pt x="179" y="576"/>
                  </a:cubicBezTo>
                  <a:cubicBezTo>
                    <a:pt x="179" y="544"/>
                    <a:pt x="179" y="544"/>
                    <a:pt x="179" y="544"/>
                  </a:cubicBezTo>
                  <a:cubicBezTo>
                    <a:pt x="179" y="540"/>
                    <a:pt x="179" y="540"/>
                    <a:pt x="179" y="540"/>
                  </a:cubicBezTo>
                  <a:cubicBezTo>
                    <a:pt x="179" y="540"/>
                    <a:pt x="179" y="540"/>
                    <a:pt x="179" y="540"/>
                  </a:cubicBezTo>
                  <a:cubicBezTo>
                    <a:pt x="178" y="540"/>
                    <a:pt x="178" y="540"/>
                    <a:pt x="178" y="540"/>
                  </a:cubicBezTo>
                  <a:cubicBezTo>
                    <a:pt x="177" y="540"/>
                    <a:pt x="177" y="540"/>
                    <a:pt x="177" y="540"/>
                  </a:cubicBezTo>
                  <a:cubicBezTo>
                    <a:pt x="176" y="539"/>
                    <a:pt x="176" y="539"/>
                    <a:pt x="176" y="539"/>
                  </a:cubicBezTo>
                  <a:cubicBezTo>
                    <a:pt x="170" y="536"/>
                    <a:pt x="170" y="536"/>
                    <a:pt x="170" y="536"/>
                  </a:cubicBezTo>
                  <a:cubicBezTo>
                    <a:pt x="168" y="535"/>
                    <a:pt x="166" y="534"/>
                    <a:pt x="164" y="533"/>
                  </a:cubicBezTo>
                  <a:cubicBezTo>
                    <a:pt x="160" y="531"/>
                    <a:pt x="155" y="528"/>
                    <a:pt x="151" y="526"/>
                  </a:cubicBezTo>
                  <a:cubicBezTo>
                    <a:pt x="143" y="521"/>
                    <a:pt x="135" y="516"/>
                    <a:pt x="128" y="511"/>
                  </a:cubicBezTo>
                  <a:cubicBezTo>
                    <a:pt x="113" y="500"/>
                    <a:pt x="99" y="487"/>
                    <a:pt x="86" y="473"/>
                  </a:cubicBezTo>
                  <a:cubicBezTo>
                    <a:pt x="61" y="446"/>
                    <a:pt x="41" y="413"/>
                    <a:pt x="29" y="378"/>
                  </a:cubicBezTo>
                  <a:cubicBezTo>
                    <a:pt x="17" y="344"/>
                    <a:pt x="12" y="307"/>
                    <a:pt x="14" y="271"/>
                  </a:cubicBezTo>
                  <a:cubicBezTo>
                    <a:pt x="16" y="235"/>
                    <a:pt x="25" y="201"/>
                    <a:pt x="40" y="170"/>
                  </a:cubicBezTo>
                  <a:cubicBezTo>
                    <a:pt x="54" y="139"/>
                    <a:pt x="74" y="111"/>
                    <a:pt x="97" y="89"/>
                  </a:cubicBezTo>
                  <a:cubicBezTo>
                    <a:pt x="120" y="66"/>
                    <a:pt x="147" y="48"/>
                    <a:pt x="174" y="35"/>
                  </a:cubicBezTo>
                  <a:cubicBezTo>
                    <a:pt x="198" y="24"/>
                    <a:pt x="220" y="18"/>
                    <a:pt x="237" y="14"/>
                  </a:cubicBezTo>
                  <a:cubicBezTo>
                    <a:pt x="255" y="10"/>
                    <a:pt x="268" y="9"/>
                    <a:pt x="278" y="8"/>
                  </a:cubicBezTo>
                  <a:cubicBezTo>
                    <a:pt x="283" y="8"/>
                    <a:pt x="287" y="8"/>
                    <a:pt x="290" y="8"/>
                  </a:cubicBezTo>
                  <a:cubicBezTo>
                    <a:pt x="293" y="7"/>
                    <a:pt x="295" y="7"/>
                    <a:pt x="296" y="7"/>
                  </a:cubicBezTo>
                  <a:cubicBezTo>
                    <a:pt x="298" y="7"/>
                    <a:pt x="296" y="6"/>
                    <a:pt x="291" y="6"/>
                  </a:cubicBezTo>
                  <a:cubicBezTo>
                    <a:pt x="286" y="6"/>
                    <a:pt x="277" y="5"/>
                    <a:pt x="266" y="6"/>
                  </a:cubicBezTo>
                  <a:cubicBezTo>
                    <a:pt x="254" y="7"/>
                    <a:pt x="239" y="8"/>
                    <a:pt x="222" y="12"/>
                  </a:cubicBezTo>
                  <a:cubicBezTo>
                    <a:pt x="205" y="16"/>
                    <a:pt x="186" y="22"/>
                    <a:pt x="165" y="32"/>
                  </a:cubicBezTo>
                  <a:cubicBezTo>
                    <a:pt x="145" y="42"/>
                    <a:pt x="123" y="56"/>
                    <a:pt x="102" y="74"/>
                  </a:cubicBezTo>
                  <a:cubicBezTo>
                    <a:pt x="101" y="73"/>
                    <a:pt x="101" y="73"/>
                    <a:pt x="101" y="73"/>
                  </a:cubicBezTo>
                  <a:cubicBezTo>
                    <a:pt x="122" y="55"/>
                    <a:pt x="141" y="43"/>
                    <a:pt x="157" y="34"/>
                  </a:cubicBezTo>
                  <a:cubicBezTo>
                    <a:pt x="173" y="26"/>
                    <a:pt x="186" y="20"/>
                    <a:pt x="196" y="17"/>
                  </a:cubicBezTo>
                  <a:cubicBezTo>
                    <a:pt x="206" y="13"/>
                    <a:pt x="213" y="11"/>
                    <a:pt x="218" y="10"/>
                  </a:cubicBezTo>
                  <a:cubicBezTo>
                    <a:pt x="222" y="8"/>
                    <a:pt x="225" y="8"/>
                    <a:pt x="225" y="7"/>
                  </a:cubicBezTo>
                  <a:cubicBezTo>
                    <a:pt x="227" y="6"/>
                    <a:pt x="223" y="7"/>
                    <a:pt x="220" y="7"/>
                  </a:cubicBezTo>
                  <a:cubicBezTo>
                    <a:pt x="217" y="8"/>
                    <a:pt x="215" y="7"/>
                    <a:pt x="221" y="5"/>
                  </a:cubicBezTo>
                  <a:cubicBezTo>
                    <a:pt x="194" y="12"/>
                    <a:pt x="168" y="23"/>
                    <a:pt x="144" y="37"/>
                  </a:cubicBezTo>
                  <a:cubicBezTo>
                    <a:pt x="120" y="51"/>
                    <a:pt x="98" y="69"/>
                    <a:pt x="78" y="89"/>
                  </a:cubicBezTo>
                  <a:cubicBezTo>
                    <a:pt x="59" y="110"/>
                    <a:pt x="43" y="133"/>
                    <a:pt x="30" y="158"/>
                  </a:cubicBezTo>
                  <a:cubicBezTo>
                    <a:pt x="18" y="183"/>
                    <a:pt x="9" y="210"/>
                    <a:pt x="4" y="237"/>
                  </a:cubicBezTo>
                  <a:cubicBezTo>
                    <a:pt x="3" y="244"/>
                    <a:pt x="1" y="253"/>
                    <a:pt x="1" y="263"/>
                  </a:cubicBezTo>
                  <a:cubicBezTo>
                    <a:pt x="0" y="272"/>
                    <a:pt x="0" y="283"/>
                    <a:pt x="0" y="293"/>
                  </a:cubicBezTo>
                  <a:cubicBezTo>
                    <a:pt x="0" y="304"/>
                    <a:pt x="1" y="314"/>
                    <a:pt x="2" y="324"/>
                  </a:cubicBezTo>
                  <a:cubicBezTo>
                    <a:pt x="3" y="334"/>
                    <a:pt x="5" y="342"/>
                    <a:pt x="6" y="349"/>
                  </a:cubicBezTo>
                  <a:cubicBezTo>
                    <a:pt x="12" y="376"/>
                    <a:pt x="22" y="402"/>
                    <a:pt x="35" y="426"/>
                  </a:cubicBezTo>
                  <a:cubicBezTo>
                    <a:pt x="48" y="450"/>
                    <a:pt x="64" y="472"/>
                    <a:pt x="83" y="491"/>
                  </a:cubicBezTo>
                  <a:cubicBezTo>
                    <a:pt x="102" y="510"/>
                    <a:pt x="124" y="527"/>
                    <a:pt x="148" y="540"/>
                  </a:cubicBezTo>
                  <a:cubicBezTo>
                    <a:pt x="151" y="542"/>
                    <a:pt x="154" y="544"/>
                    <a:pt x="157" y="545"/>
                  </a:cubicBezTo>
                  <a:cubicBezTo>
                    <a:pt x="161" y="547"/>
                    <a:pt x="161" y="547"/>
                    <a:pt x="161" y="547"/>
                  </a:cubicBezTo>
                  <a:cubicBezTo>
                    <a:pt x="164" y="549"/>
                    <a:pt x="164" y="549"/>
                    <a:pt x="164" y="549"/>
                  </a:cubicBezTo>
                  <a:cubicBezTo>
                    <a:pt x="165" y="549"/>
                    <a:pt x="165" y="549"/>
                    <a:pt x="165" y="549"/>
                  </a:cubicBezTo>
                  <a:cubicBezTo>
                    <a:pt x="165" y="549"/>
                    <a:pt x="165" y="549"/>
                    <a:pt x="165" y="549"/>
                  </a:cubicBezTo>
                  <a:cubicBezTo>
                    <a:pt x="165" y="551"/>
                    <a:pt x="165" y="551"/>
                    <a:pt x="165" y="551"/>
                  </a:cubicBezTo>
                  <a:cubicBezTo>
                    <a:pt x="165" y="561"/>
                    <a:pt x="165" y="561"/>
                    <a:pt x="165" y="561"/>
                  </a:cubicBezTo>
                  <a:cubicBezTo>
                    <a:pt x="165" y="601"/>
                    <a:pt x="165" y="601"/>
                    <a:pt x="165" y="601"/>
                  </a:cubicBezTo>
                  <a:cubicBezTo>
                    <a:pt x="165" y="605"/>
                    <a:pt x="167" y="610"/>
                    <a:pt x="169" y="614"/>
                  </a:cubicBezTo>
                  <a:cubicBezTo>
                    <a:pt x="172" y="618"/>
                    <a:pt x="176" y="621"/>
                    <a:pt x="180" y="622"/>
                  </a:cubicBezTo>
                  <a:cubicBezTo>
                    <a:pt x="180" y="622"/>
                    <a:pt x="180" y="622"/>
                    <a:pt x="181" y="622"/>
                  </a:cubicBezTo>
                  <a:cubicBezTo>
                    <a:pt x="176" y="623"/>
                    <a:pt x="172" y="626"/>
                    <a:pt x="169" y="629"/>
                  </a:cubicBezTo>
                  <a:cubicBezTo>
                    <a:pt x="166" y="633"/>
                    <a:pt x="164" y="637"/>
                    <a:pt x="164" y="641"/>
                  </a:cubicBezTo>
                  <a:cubicBezTo>
                    <a:pt x="163" y="646"/>
                    <a:pt x="163" y="650"/>
                    <a:pt x="165" y="654"/>
                  </a:cubicBezTo>
                  <a:cubicBezTo>
                    <a:pt x="166" y="658"/>
                    <a:pt x="169" y="662"/>
                    <a:pt x="172" y="665"/>
                  </a:cubicBezTo>
                  <a:cubicBezTo>
                    <a:pt x="174" y="667"/>
                    <a:pt x="176" y="668"/>
                    <a:pt x="178" y="669"/>
                  </a:cubicBezTo>
                  <a:cubicBezTo>
                    <a:pt x="181" y="670"/>
                    <a:pt x="183" y="670"/>
                    <a:pt x="185" y="670"/>
                  </a:cubicBezTo>
                  <a:cubicBezTo>
                    <a:pt x="205" y="670"/>
                    <a:pt x="205" y="670"/>
                    <a:pt x="205" y="670"/>
                  </a:cubicBezTo>
                  <a:cubicBezTo>
                    <a:pt x="244" y="670"/>
                    <a:pt x="244" y="670"/>
                    <a:pt x="244" y="670"/>
                  </a:cubicBezTo>
                  <a:cubicBezTo>
                    <a:pt x="268" y="670"/>
                    <a:pt x="268" y="670"/>
                    <a:pt x="268" y="670"/>
                  </a:cubicBezTo>
                  <a:cubicBezTo>
                    <a:pt x="232" y="670"/>
                    <a:pt x="232" y="670"/>
                    <a:pt x="232" y="670"/>
                  </a:cubicBezTo>
                  <a:cubicBezTo>
                    <a:pt x="192" y="670"/>
                    <a:pt x="192" y="670"/>
                    <a:pt x="192" y="670"/>
                  </a:cubicBezTo>
                  <a:cubicBezTo>
                    <a:pt x="188" y="670"/>
                    <a:pt x="188" y="670"/>
                    <a:pt x="188" y="670"/>
                  </a:cubicBezTo>
                  <a:cubicBezTo>
                    <a:pt x="185" y="670"/>
                    <a:pt x="185" y="670"/>
                    <a:pt x="185" y="670"/>
                  </a:cubicBezTo>
                  <a:cubicBezTo>
                    <a:pt x="184" y="670"/>
                    <a:pt x="183" y="671"/>
                    <a:pt x="181" y="671"/>
                  </a:cubicBezTo>
                  <a:cubicBezTo>
                    <a:pt x="177" y="672"/>
                    <a:pt x="172" y="674"/>
                    <a:pt x="169" y="678"/>
                  </a:cubicBezTo>
                  <a:cubicBezTo>
                    <a:pt x="166" y="681"/>
                    <a:pt x="164" y="686"/>
                    <a:pt x="164" y="690"/>
                  </a:cubicBezTo>
                  <a:cubicBezTo>
                    <a:pt x="163" y="694"/>
                    <a:pt x="163" y="699"/>
                    <a:pt x="165" y="703"/>
                  </a:cubicBezTo>
                  <a:cubicBezTo>
                    <a:pt x="166" y="707"/>
                    <a:pt x="169" y="711"/>
                    <a:pt x="172" y="714"/>
                  </a:cubicBezTo>
                  <a:cubicBezTo>
                    <a:pt x="174" y="715"/>
                    <a:pt x="176" y="717"/>
                    <a:pt x="178" y="717"/>
                  </a:cubicBezTo>
                  <a:cubicBezTo>
                    <a:pt x="181" y="718"/>
                    <a:pt x="183" y="719"/>
                    <a:pt x="185" y="719"/>
                  </a:cubicBezTo>
                  <a:cubicBezTo>
                    <a:pt x="205" y="719"/>
                    <a:pt x="205" y="719"/>
                    <a:pt x="205" y="719"/>
                  </a:cubicBezTo>
                  <a:cubicBezTo>
                    <a:pt x="244" y="719"/>
                    <a:pt x="244" y="719"/>
                    <a:pt x="244" y="719"/>
                  </a:cubicBezTo>
                  <a:cubicBezTo>
                    <a:pt x="265" y="719"/>
                    <a:pt x="265" y="719"/>
                    <a:pt x="265" y="719"/>
                  </a:cubicBezTo>
                  <a:cubicBezTo>
                    <a:pt x="205" y="719"/>
                    <a:pt x="205" y="719"/>
                    <a:pt x="205" y="719"/>
                  </a:cubicBezTo>
                  <a:cubicBezTo>
                    <a:pt x="193" y="719"/>
                    <a:pt x="193" y="719"/>
                    <a:pt x="193" y="719"/>
                  </a:cubicBezTo>
                  <a:cubicBezTo>
                    <a:pt x="187" y="719"/>
                    <a:pt x="187" y="719"/>
                    <a:pt x="187" y="719"/>
                  </a:cubicBezTo>
                  <a:cubicBezTo>
                    <a:pt x="186" y="719"/>
                    <a:pt x="186" y="719"/>
                    <a:pt x="186" y="719"/>
                  </a:cubicBezTo>
                  <a:cubicBezTo>
                    <a:pt x="185" y="719"/>
                    <a:pt x="185" y="719"/>
                    <a:pt x="185" y="719"/>
                  </a:cubicBezTo>
                  <a:cubicBezTo>
                    <a:pt x="184" y="719"/>
                    <a:pt x="184" y="719"/>
                    <a:pt x="184" y="719"/>
                  </a:cubicBezTo>
                  <a:cubicBezTo>
                    <a:pt x="182" y="719"/>
                    <a:pt x="181" y="719"/>
                    <a:pt x="179" y="720"/>
                  </a:cubicBezTo>
                  <a:cubicBezTo>
                    <a:pt x="174" y="722"/>
                    <a:pt x="169" y="726"/>
                    <a:pt x="167" y="730"/>
                  </a:cubicBezTo>
                  <a:cubicBezTo>
                    <a:pt x="164" y="735"/>
                    <a:pt x="163" y="740"/>
                    <a:pt x="163" y="746"/>
                  </a:cubicBezTo>
                  <a:cubicBezTo>
                    <a:pt x="164" y="751"/>
                    <a:pt x="166" y="756"/>
                    <a:pt x="169" y="760"/>
                  </a:cubicBezTo>
                  <a:cubicBezTo>
                    <a:pt x="171" y="762"/>
                    <a:pt x="173" y="764"/>
                    <a:pt x="176" y="765"/>
                  </a:cubicBezTo>
                  <a:cubicBezTo>
                    <a:pt x="179" y="766"/>
                    <a:pt x="181" y="767"/>
                    <a:pt x="184" y="767"/>
                  </a:cubicBezTo>
                  <a:cubicBezTo>
                    <a:pt x="204" y="767"/>
                    <a:pt x="204" y="767"/>
                    <a:pt x="204" y="767"/>
                  </a:cubicBezTo>
                  <a:cubicBezTo>
                    <a:pt x="220" y="801"/>
                    <a:pt x="220" y="801"/>
                    <a:pt x="220" y="801"/>
                  </a:cubicBezTo>
                  <a:cubicBezTo>
                    <a:pt x="222" y="805"/>
                    <a:pt x="222" y="805"/>
                    <a:pt x="222" y="805"/>
                  </a:cubicBezTo>
                  <a:cubicBezTo>
                    <a:pt x="224" y="808"/>
                    <a:pt x="224" y="808"/>
                    <a:pt x="224" y="808"/>
                  </a:cubicBezTo>
                  <a:cubicBezTo>
                    <a:pt x="224" y="809"/>
                    <a:pt x="224" y="809"/>
                    <a:pt x="224" y="809"/>
                  </a:cubicBezTo>
                  <a:cubicBezTo>
                    <a:pt x="225" y="810"/>
                    <a:pt x="225" y="810"/>
                    <a:pt x="225" y="810"/>
                  </a:cubicBezTo>
                  <a:cubicBezTo>
                    <a:pt x="225" y="810"/>
                    <a:pt x="225" y="811"/>
                    <a:pt x="225" y="811"/>
                  </a:cubicBezTo>
                  <a:cubicBezTo>
                    <a:pt x="227" y="813"/>
                    <a:pt x="227" y="813"/>
                    <a:pt x="227" y="813"/>
                  </a:cubicBezTo>
                  <a:cubicBezTo>
                    <a:pt x="229" y="815"/>
                    <a:pt x="229" y="815"/>
                    <a:pt x="229" y="815"/>
                  </a:cubicBezTo>
                  <a:cubicBezTo>
                    <a:pt x="230" y="817"/>
                    <a:pt x="231" y="818"/>
                    <a:pt x="232" y="820"/>
                  </a:cubicBezTo>
                  <a:cubicBezTo>
                    <a:pt x="234" y="821"/>
                    <a:pt x="235" y="822"/>
                    <a:pt x="236" y="824"/>
                  </a:cubicBezTo>
                  <a:cubicBezTo>
                    <a:pt x="238" y="825"/>
                    <a:pt x="239" y="826"/>
                    <a:pt x="241" y="828"/>
                  </a:cubicBezTo>
                  <a:cubicBezTo>
                    <a:pt x="242" y="828"/>
                    <a:pt x="243" y="829"/>
                    <a:pt x="245" y="830"/>
                  </a:cubicBezTo>
                  <a:cubicBezTo>
                    <a:pt x="246" y="830"/>
                    <a:pt x="247" y="830"/>
                    <a:pt x="247" y="830"/>
                  </a:cubicBezTo>
                  <a:cubicBezTo>
                    <a:pt x="249" y="831"/>
                    <a:pt x="249" y="831"/>
                    <a:pt x="249" y="831"/>
                  </a:cubicBezTo>
                  <a:cubicBezTo>
                    <a:pt x="250" y="831"/>
                    <a:pt x="252" y="831"/>
                    <a:pt x="254" y="831"/>
                  </a:cubicBezTo>
                  <a:cubicBezTo>
                    <a:pt x="268" y="833"/>
                    <a:pt x="282" y="834"/>
                    <a:pt x="296" y="834"/>
                  </a:cubicBezTo>
                  <a:cubicBezTo>
                    <a:pt x="303" y="835"/>
                    <a:pt x="310" y="835"/>
                    <a:pt x="318" y="834"/>
                  </a:cubicBezTo>
                  <a:cubicBezTo>
                    <a:pt x="321" y="834"/>
                    <a:pt x="325" y="834"/>
                    <a:pt x="329" y="833"/>
                  </a:cubicBezTo>
                  <a:cubicBezTo>
                    <a:pt x="331" y="833"/>
                    <a:pt x="332" y="832"/>
                    <a:pt x="334" y="832"/>
                  </a:cubicBezTo>
                  <a:cubicBezTo>
                    <a:pt x="335" y="832"/>
                    <a:pt x="336" y="831"/>
                    <a:pt x="337" y="831"/>
                  </a:cubicBezTo>
                  <a:cubicBezTo>
                    <a:pt x="338" y="831"/>
                    <a:pt x="338" y="831"/>
                    <a:pt x="339" y="830"/>
                  </a:cubicBezTo>
                  <a:cubicBezTo>
                    <a:pt x="340" y="830"/>
                    <a:pt x="340" y="830"/>
                    <a:pt x="340" y="830"/>
                  </a:cubicBezTo>
                  <a:cubicBezTo>
                    <a:pt x="340" y="830"/>
                    <a:pt x="340" y="830"/>
                    <a:pt x="340" y="830"/>
                  </a:cubicBezTo>
                  <a:cubicBezTo>
                    <a:pt x="340" y="830"/>
                    <a:pt x="340" y="830"/>
                    <a:pt x="340" y="830"/>
                  </a:cubicBezTo>
                  <a:cubicBezTo>
                    <a:pt x="341" y="830"/>
                    <a:pt x="341" y="830"/>
                    <a:pt x="341" y="830"/>
                  </a:cubicBezTo>
                  <a:cubicBezTo>
                    <a:pt x="341" y="829"/>
                    <a:pt x="341" y="829"/>
                    <a:pt x="341" y="829"/>
                  </a:cubicBezTo>
                  <a:cubicBezTo>
                    <a:pt x="342" y="829"/>
                    <a:pt x="342" y="829"/>
                    <a:pt x="343" y="829"/>
                  </a:cubicBezTo>
                  <a:cubicBezTo>
                    <a:pt x="342" y="829"/>
                    <a:pt x="342" y="829"/>
                    <a:pt x="341" y="829"/>
                  </a:cubicBezTo>
                  <a:cubicBezTo>
                    <a:pt x="341" y="830"/>
                    <a:pt x="341" y="830"/>
                    <a:pt x="341" y="830"/>
                  </a:cubicBezTo>
                  <a:cubicBezTo>
                    <a:pt x="340" y="830"/>
                    <a:pt x="340" y="830"/>
                    <a:pt x="340" y="830"/>
                  </a:cubicBezTo>
                  <a:cubicBezTo>
                    <a:pt x="340" y="830"/>
                    <a:pt x="340" y="830"/>
                    <a:pt x="340" y="830"/>
                  </a:cubicBezTo>
                  <a:cubicBezTo>
                    <a:pt x="340" y="830"/>
                    <a:pt x="340" y="830"/>
                    <a:pt x="340" y="830"/>
                  </a:cubicBezTo>
                  <a:cubicBezTo>
                    <a:pt x="339" y="830"/>
                    <a:pt x="339" y="830"/>
                    <a:pt x="339" y="830"/>
                  </a:cubicBezTo>
                  <a:cubicBezTo>
                    <a:pt x="338" y="831"/>
                    <a:pt x="338" y="831"/>
                    <a:pt x="337" y="831"/>
                  </a:cubicBezTo>
                  <a:cubicBezTo>
                    <a:pt x="336" y="831"/>
                    <a:pt x="335" y="832"/>
                    <a:pt x="334" y="832"/>
                  </a:cubicBezTo>
                  <a:cubicBezTo>
                    <a:pt x="332" y="832"/>
                    <a:pt x="330" y="833"/>
                    <a:pt x="329" y="833"/>
                  </a:cubicBezTo>
                  <a:cubicBezTo>
                    <a:pt x="325" y="834"/>
                    <a:pt x="321" y="834"/>
                    <a:pt x="317" y="834"/>
                  </a:cubicBezTo>
                  <a:cubicBezTo>
                    <a:pt x="310" y="834"/>
                    <a:pt x="303" y="834"/>
                    <a:pt x="296" y="834"/>
                  </a:cubicBezTo>
                  <a:cubicBezTo>
                    <a:pt x="282" y="834"/>
                    <a:pt x="268" y="833"/>
                    <a:pt x="254" y="831"/>
                  </a:cubicBezTo>
                  <a:cubicBezTo>
                    <a:pt x="252" y="831"/>
                    <a:pt x="250" y="830"/>
                    <a:pt x="248" y="830"/>
                  </a:cubicBezTo>
                  <a:cubicBezTo>
                    <a:pt x="247" y="830"/>
                    <a:pt x="247" y="830"/>
                    <a:pt x="247" y="830"/>
                  </a:cubicBezTo>
                  <a:cubicBezTo>
                    <a:pt x="246" y="830"/>
                    <a:pt x="246" y="830"/>
                    <a:pt x="246" y="830"/>
                  </a:cubicBezTo>
                  <a:cubicBezTo>
                    <a:pt x="246" y="830"/>
                    <a:pt x="246" y="830"/>
                    <a:pt x="246" y="830"/>
                  </a:cubicBezTo>
                  <a:cubicBezTo>
                    <a:pt x="245" y="829"/>
                    <a:pt x="245" y="829"/>
                    <a:pt x="245" y="829"/>
                  </a:cubicBezTo>
                  <a:cubicBezTo>
                    <a:pt x="243" y="829"/>
                    <a:pt x="242" y="828"/>
                    <a:pt x="241" y="827"/>
                  </a:cubicBezTo>
                  <a:cubicBezTo>
                    <a:pt x="239" y="826"/>
                    <a:pt x="238" y="825"/>
                    <a:pt x="236" y="823"/>
                  </a:cubicBezTo>
                  <a:cubicBezTo>
                    <a:pt x="235" y="822"/>
                    <a:pt x="234" y="821"/>
                    <a:pt x="232" y="819"/>
                  </a:cubicBezTo>
                  <a:cubicBezTo>
                    <a:pt x="231" y="818"/>
                    <a:pt x="230" y="817"/>
                    <a:pt x="229" y="815"/>
                  </a:cubicBezTo>
                  <a:cubicBezTo>
                    <a:pt x="227" y="813"/>
                    <a:pt x="227" y="813"/>
                    <a:pt x="227" y="813"/>
                  </a:cubicBezTo>
                  <a:cubicBezTo>
                    <a:pt x="225" y="811"/>
                    <a:pt x="225" y="811"/>
                    <a:pt x="225" y="811"/>
                  </a:cubicBezTo>
                  <a:cubicBezTo>
                    <a:pt x="225" y="810"/>
                    <a:pt x="225" y="810"/>
                    <a:pt x="225" y="809"/>
                  </a:cubicBezTo>
                  <a:cubicBezTo>
                    <a:pt x="224" y="809"/>
                    <a:pt x="224" y="809"/>
                    <a:pt x="224" y="809"/>
                  </a:cubicBezTo>
                  <a:cubicBezTo>
                    <a:pt x="224" y="808"/>
                    <a:pt x="224" y="808"/>
                    <a:pt x="224" y="808"/>
                  </a:cubicBezTo>
                  <a:cubicBezTo>
                    <a:pt x="223" y="805"/>
                    <a:pt x="223" y="805"/>
                    <a:pt x="223" y="805"/>
                  </a:cubicBezTo>
                  <a:cubicBezTo>
                    <a:pt x="220" y="801"/>
                    <a:pt x="220" y="801"/>
                    <a:pt x="220" y="801"/>
                  </a:cubicBezTo>
                  <a:cubicBezTo>
                    <a:pt x="204" y="767"/>
                    <a:pt x="204" y="767"/>
                    <a:pt x="204" y="767"/>
                  </a:cubicBezTo>
                  <a:cubicBezTo>
                    <a:pt x="194" y="767"/>
                    <a:pt x="194" y="767"/>
                    <a:pt x="194" y="767"/>
                  </a:cubicBezTo>
                  <a:cubicBezTo>
                    <a:pt x="187" y="767"/>
                    <a:pt x="187" y="767"/>
                    <a:pt x="187" y="767"/>
                  </a:cubicBezTo>
                  <a:cubicBezTo>
                    <a:pt x="186" y="767"/>
                    <a:pt x="184" y="767"/>
                    <a:pt x="182" y="767"/>
                  </a:cubicBezTo>
                  <a:cubicBezTo>
                    <a:pt x="180" y="766"/>
                    <a:pt x="178" y="766"/>
                    <a:pt x="177" y="765"/>
                  </a:cubicBezTo>
                  <a:cubicBezTo>
                    <a:pt x="171" y="762"/>
                    <a:pt x="166" y="756"/>
                    <a:pt x="165" y="750"/>
                  </a:cubicBezTo>
                  <a:cubicBezTo>
                    <a:pt x="163" y="744"/>
                    <a:pt x="164" y="737"/>
                    <a:pt x="167" y="731"/>
                  </a:cubicBezTo>
                  <a:cubicBezTo>
                    <a:pt x="166" y="732"/>
                    <a:pt x="166" y="733"/>
                    <a:pt x="166" y="733"/>
                  </a:cubicBezTo>
                  <a:cubicBezTo>
                    <a:pt x="166" y="733"/>
                    <a:pt x="167" y="733"/>
                    <a:pt x="167" y="731"/>
                  </a:cubicBezTo>
                  <a:cubicBezTo>
                    <a:pt x="164" y="737"/>
                    <a:pt x="164" y="743"/>
                    <a:pt x="165" y="749"/>
                  </a:cubicBezTo>
                  <a:cubicBezTo>
                    <a:pt x="167" y="755"/>
                    <a:pt x="171" y="761"/>
                    <a:pt x="177" y="764"/>
                  </a:cubicBezTo>
                  <a:cubicBezTo>
                    <a:pt x="178" y="765"/>
                    <a:pt x="180" y="765"/>
                    <a:pt x="182" y="766"/>
                  </a:cubicBezTo>
                  <a:cubicBezTo>
                    <a:pt x="183" y="766"/>
                    <a:pt x="183" y="766"/>
                    <a:pt x="184" y="766"/>
                  </a:cubicBezTo>
                  <a:cubicBezTo>
                    <a:pt x="185" y="766"/>
                    <a:pt x="185" y="766"/>
                    <a:pt x="185" y="766"/>
                  </a:cubicBezTo>
                  <a:cubicBezTo>
                    <a:pt x="186" y="766"/>
                    <a:pt x="186" y="766"/>
                    <a:pt x="186" y="766"/>
                  </a:cubicBezTo>
                  <a:cubicBezTo>
                    <a:pt x="194" y="766"/>
                    <a:pt x="194" y="766"/>
                    <a:pt x="194" y="766"/>
                  </a:cubicBezTo>
                  <a:cubicBezTo>
                    <a:pt x="205" y="766"/>
                    <a:pt x="205" y="766"/>
                    <a:pt x="205" y="766"/>
                  </a:cubicBezTo>
                  <a:cubicBezTo>
                    <a:pt x="221" y="800"/>
                    <a:pt x="221" y="800"/>
                    <a:pt x="221" y="800"/>
                  </a:cubicBezTo>
                  <a:cubicBezTo>
                    <a:pt x="224" y="805"/>
                    <a:pt x="224" y="805"/>
                    <a:pt x="224" y="805"/>
                  </a:cubicBezTo>
                  <a:cubicBezTo>
                    <a:pt x="225" y="807"/>
                    <a:pt x="225" y="807"/>
                    <a:pt x="225" y="807"/>
                  </a:cubicBezTo>
                  <a:cubicBezTo>
                    <a:pt x="225" y="808"/>
                    <a:pt x="225" y="808"/>
                    <a:pt x="225" y="808"/>
                  </a:cubicBezTo>
                  <a:cubicBezTo>
                    <a:pt x="226" y="809"/>
                    <a:pt x="226" y="809"/>
                    <a:pt x="226" y="809"/>
                  </a:cubicBezTo>
                  <a:cubicBezTo>
                    <a:pt x="226" y="809"/>
                    <a:pt x="226" y="810"/>
                    <a:pt x="226" y="810"/>
                  </a:cubicBezTo>
                  <a:cubicBezTo>
                    <a:pt x="228" y="812"/>
                    <a:pt x="228" y="812"/>
                    <a:pt x="228" y="812"/>
                  </a:cubicBezTo>
                  <a:cubicBezTo>
                    <a:pt x="230" y="815"/>
                    <a:pt x="230" y="815"/>
                    <a:pt x="230" y="815"/>
                  </a:cubicBezTo>
                  <a:cubicBezTo>
                    <a:pt x="231" y="816"/>
                    <a:pt x="232" y="817"/>
                    <a:pt x="233" y="819"/>
                  </a:cubicBezTo>
                  <a:cubicBezTo>
                    <a:pt x="234" y="820"/>
                    <a:pt x="236" y="821"/>
                    <a:pt x="237" y="823"/>
                  </a:cubicBezTo>
                  <a:cubicBezTo>
                    <a:pt x="238" y="824"/>
                    <a:pt x="240" y="825"/>
                    <a:pt x="242" y="827"/>
                  </a:cubicBezTo>
                  <a:cubicBezTo>
                    <a:pt x="243" y="827"/>
                    <a:pt x="244" y="828"/>
                    <a:pt x="245" y="829"/>
                  </a:cubicBezTo>
                  <a:cubicBezTo>
                    <a:pt x="246" y="829"/>
                    <a:pt x="246" y="829"/>
                    <a:pt x="246" y="829"/>
                  </a:cubicBezTo>
                  <a:cubicBezTo>
                    <a:pt x="246" y="829"/>
                    <a:pt x="246" y="829"/>
                    <a:pt x="246" y="829"/>
                  </a:cubicBezTo>
                  <a:cubicBezTo>
                    <a:pt x="247" y="829"/>
                    <a:pt x="247" y="829"/>
                    <a:pt x="247" y="829"/>
                  </a:cubicBezTo>
                  <a:cubicBezTo>
                    <a:pt x="249" y="829"/>
                    <a:pt x="249" y="829"/>
                    <a:pt x="249" y="829"/>
                  </a:cubicBezTo>
                  <a:cubicBezTo>
                    <a:pt x="250" y="830"/>
                    <a:pt x="252" y="830"/>
                    <a:pt x="254" y="830"/>
                  </a:cubicBezTo>
                  <a:cubicBezTo>
                    <a:pt x="268" y="832"/>
                    <a:pt x="282" y="833"/>
                    <a:pt x="296" y="834"/>
                  </a:cubicBezTo>
                  <a:cubicBezTo>
                    <a:pt x="303" y="834"/>
                    <a:pt x="310" y="834"/>
                    <a:pt x="317" y="833"/>
                  </a:cubicBezTo>
                  <a:cubicBezTo>
                    <a:pt x="321" y="833"/>
                    <a:pt x="325" y="833"/>
                    <a:pt x="328" y="832"/>
                  </a:cubicBezTo>
                  <a:cubicBezTo>
                    <a:pt x="330" y="832"/>
                    <a:pt x="332" y="831"/>
                    <a:pt x="334" y="831"/>
                  </a:cubicBezTo>
                  <a:cubicBezTo>
                    <a:pt x="335" y="831"/>
                    <a:pt x="336" y="830"/>
                    <a:pt x="337" y="830"/>
                  </a:cubicBezTo>
                  <a:cubicBezTo>
                    <a:pt x="337" y="830"/>
                    <a:pt x="338" y="830"/>
                    <a:pt x="338" y="829"/>
                  </a:cubicBezTo>
                  <a:cubicBezTo>
                    <a:pt x="339" y="829"/>
                    <a:pt x="339" y="829"/>
                    <a:pt x="339" y="829"/>
                  </a:cubicBezTo>
                  <a:cubicBezTo>
                    <a:pt x="340" y="829"/>
                    <a:pt x="340" y="829"/>
                    <a:pt x="340" y="829"/>
                  </a:cubicBezTo>
                  <a:cubicBezTo>
                    <a:pt x="340" y="829"/>
                    <a:pt x="340" y="829"/>
                    <a:pt x="340" y="829"/>
                  </a:cubicBezTo>
                  <a:cubicBezTo>
                    <a:pt x="341" y="829"/>
                    <a:pt x="341" y="829"/>
                    <a:pt x="341" y="829"/>
                  </a:cubicBezTo>
                  <a:cubicBezTo>
                    <a:pt x="341" y="828"/>
                    <a:pt x="341" y="828"/>
                    <a:pt x="341" y="828"/>
                  </a:cubicBezTo>
                  <a:cubicBezTo>
                    <a:pt x="342" y="828"/>
                    <a:pt x="342" y="828"/>
                    <a:pt x="343" y="827"/>
                  </a:cubicBezTo>
                  <a:cubicBezTo>
                    <a:pt x="344" y="827"/>
                    <a:pt x="345" y="826"/>
                    <a:pt x="346" y="826"/>
                  </a:cubicBezTo>
                  <a:cubicBezTo>
                    <a:pt x="346" y="827"/>
                    <a:pt x="346" y="827"/>
                    <a:pt x="346" y="827"/>
                  </a:cubicBezTo>
                  <a:cubicBezTo>
                    <a:pt x="352" y="823"/>
                    <a:pt x="357" y="817"/>
                    <a:pt x="360" y="812"/>
                  </a:cubicBezTo>
                  <a:cubicBezTo>
                    <a:pt x="369" y="796"/>
                    <a:pt x="369" y="796"/>
                    <a:pt x="369" y="796"/>
                  </a:cubicBezTo>
                  <a:cubicBezTo>
                    <a:pt x="377" y="780"/>
                    <a:pt x="377" y="780"/>
                    <a:pt x="377" y="780"/>
                  </a:cubicBezTo>
                  <a:cubicBezTo>
                    <a:pt x="382" y="772"/>
                    <a:pt x="382" y="772"/>
                    <a:pt x="382" y="772"/>
                  </a:cubicBezTo>
                  <a:cubicBezTo>
                    <a:pt x="384" y="768"/>
                    <a:pt x="384" y="768"/>
                    <a:pt x="384" y="768"/>
                  </a:cubicBezTo>
                  <a:cubicBezTo>
                    <a:pt x="384" y="768"/>
                    <a:pt x="384" y="768"/>
                    <a:pt x="384" y="768"/>
                  </a:cubicBezTo>
                  <a:cubicBezTo>
                    <a:pt x="384" y="768"/>
                    <a:pt x="384" y="768"/>
                    <a:pt x="384" y="768"/>
                  </a:cubicBezTo>
                  <a:cubicBezTo>
                    <a:pt x="384" y="768"/>
                    <a:pt x="384" y="768"/>
                    <a:pt x="384" y="768"/>
                  </a:cubicBezTo>
                  <a:cubicBezTo>
                    <a:pt x="385" y="768"/>
                    <a:pt x="385" y="768"/>
                    <a:pt x="385" y="768"/>
                  </a:cubicBezTo>
                  <a:cubicBezTo>
                    <a:pt x="391" y="768"/>
                    <a:pt x="391" y="768"/>
                    <a:pt x="391" y="768"/>
                  </a:cubicBezTo>
                  <a:cubicBezTo>
                    <a:pt x="396" y="768"/>
                    <a:pt x="396" y="768"/>
                    <a:pt x="396" y="768"/>
                  </a:cubicBezTo>
                  <a:cubicBezTo>
                    <a:pt x="396" y="768"/>
                    <a:pt x="396" y="768"/>
                    <a:pt x="396" y="768"/>
                  </a:cubicBezTo>
                  <a:cubicBezTo>
                    <a:pt x="397" y="768"/>
                    <a:pt x="397" y="768"/>
                    <a:pt x="397" y="768"/>
                  </a:cubicBezTo>
                  <a:cubicBezTo>
                    <a:pt x="398" y="768"/>
                    <a:pt x="398" y="768"/>
                    <a:pt x="399" y="768"/>
                  </a:cubicBezTo>
                  <a:cubicBezTo>
                    <a:pt x="400" y="768"/>
                    <a:pt x="401" y="768"/>
                    <a:pt x="402" y="767"/>
                  </a:cubicBezTo>
                  <a:cubicBezTo>
                    <a:pt x="406" y="766"/>
                    <a:pt x="409" y="764"/>
                    <a:pt x="412" y="761"/>
                  </a:cubicBezTo>
                  <a:cubicBezTo>
                    <a:pt x="416" y="756"/>
                    <a:pt x="418" y="749"/>
                    <a:pt x="418" y="744"/>
                  </a:cubicBezTo>
                  <a:cubicBezTo>
                    <a:pt x="417" y="748"/>
                    <a:pt x="416" y="753"/>
                    <a:pt x="414" y="757"/>
                  </a:cubicBezTo>
                  <a:cubicBezTo>
                    <a:pt x="411" y="761"/>
                    <a:pt x="407" y="764"/>
                    <a:pt x="402" y="765"/>
                  </a:cubicBezTo>
                  <a:cubicBezTo>
                    <a:pt x="401" y="766"/>
                    <a:pt x="400" y="766"/>
                    <a:pt x="399" y="766"/>
                  </a:cubicBezTo>
                  <a:cubicBezTo>
                    <a:pt x="398" y="766"/>
                    <a:pt x="397" y="766"/>
                    <a:pt x="397" y="766"/>
                  </a:cubicBezTo>
                  <a:cubicBezTo>
                    <a:pt x="396" y="766"/>
                    <a:pt x="396" y="766"/>
                    <a:pt x="396" y="766"/>
                  </a:cubicBezTo>
                  <a:cubicBezTo>
                    <a:pt x="396" y="766"/>
                    <a:pt x="396" y="766"/>
                    <a:pt x="396" y="766"/>
                  </a:cubicBezTo>
                  <a:cubicBezTo>
                    <a:pt x="395" y="766"/>
                    <a:pt x="395" y="766"/>
                    <a:pt x="395" y="766"/>
                  </a:cubicBezTo>
                  <a:cubicBezTo>
                    <a:pt x="390" y="766"/>
                    <a:pt x="390" y="766"/>
                    <a:pt x="390" y="766"/>
                  </a:cubicBezTo>
                  <a:cubicBezTo>
                    <a:pt x="385" y="766"/>
                    <a:pt x="385" y="766"/>
                    <a:pt x="385" y="766"/>
                  </a:cubicBezTo>
                  <a:cubicBezTo>
                    <a:pt x="384" y="766"/>
                    <a:pt x="384" y="766"/>
                    <a:pt x="384" y="766"/>
                  </a:cubicBezTo>
                  <a:cubicBezTo>
                    <a:pt x="384" y="766"/>
                    <a:pt x="384" y="766"/>
                    <a:pt x="384" y="766"/>
                  </a:cubicBezTo>
                  <a:cubicBezTo>
                    <a:pt x="383" y="766"/>
                    <a:pt x="383" y="766"/>
                    <a:pt x="383" y="766"/>
                  </a:cubicBezTo>
                  <a:cubicBezTo>
                    <a:pt x="383" y="766"/>
                    <a:pt x="383" y="766"/>
                    <a:pt x="383" y="766"/>
                  </a:cubicBezTo>
                  <a:cubicBezTo>
                    <a:pt x="382" y="767"/>
                    <a:pt x="382" y="767"/>
                    <a:pt x="382" y="767"/>
                  </a:cubicBezTo>
                  <a:cubicBezTo>
                    <a:pt x="379" y="771"/>
                    <a:pt x="379" y="771"/>
                    <a:pt x="379" y="771"/>
                  </a:cubicBezTo>
                  <a:cubicBezTo>
                    <a:pt x="375" y="780"/>
                    <a:pt x="375" y="780"/>
                    <a:pt x="375" y="780"/>
                  </a:cubicBezTo>
                  <a:cubicBezTo>
                    <a:pt x="366" y="796"/>
                    <a:pt x="366" y="796"/>
                    <a:pt x="366" y="796"/>
                  </a:cubicBezTo>
                  <a:cubicBezTo>
                    <a:pt x="361" y="805"/>
                    <a:pt x="361" y="805"/>
                    <a:pt x="361" y="805"/>
                  </a:cubicBezTo>
                  <a:cubicBezTo>
                    <a:pt x="359" y="809"/>
                    <a:pt x="359" y="809"/>
                    <a:pt x="359" y="809"/>
                  </a:cubicBezTo>
                  <a:cubicBezTo>
                    <a:pt x="358" y="811"/>
                    <a:pt x="357" y="812"/>
                    <a:pt x="356" y="814"/>
                  </a:cubicBezTo>
                  <a:cubicBezTo>
                    <a:pt x="354" y="816"/>
                    <a:pt x="352" y="819"/>
                    <a:pt x="349" y="822"/>
                  </a:cubicBezTo>
                  <a:cubicBezTo>
                    <a:pt x="346" y="824"/>
                    <a:pt x="343" y="826"/>
                    <a:pt x="339" y="828"/>
                  </a:cubicBezTo>
                  <a:cubicBezTo>
                    <a:pt x="339" y="828"/>
                    <a:pt x="339" y="828"/>
                    <a:pt x="339" y="828"/>
                  </a:cubicBezTo>
                  <a:cubicBezTo>
                    <a:pt x="336" y="829"/>
                    <a:pt x="333" y="830"/>
                    <a:pt x="330" y="830"/>
                  </a:cubicBezTo>
                  <a:cubicBezTo>
                    <a:pt x="327" y="831"/>
                    <a:pt x="324" y="831"/>
                    <a:pt x="321" y="831"/>
                  </a:cubicBezTo>
                  <a:cubicBezTo>
                    <a:pt x="315" y="832"/>
                    <a:pt x="309" y="832"/>
                    <a:pt x="303" y="832"/>
                  </a:cubicBezTo>
                  <a:cubicBezTo>
                    <a:pt x="291" y="832"/>
                    <a:pt x="279" y="831"/>
                    <a:pt x="267" y="830"/>
                  </a:cubicBezTo>
                  <a:cubicBezTo>
                    <a:pt x="261" y="829"/>
                    <a:pt x="255" y="829"/>
                    <a:pt x="249" y="828"/>
                  </a:cubicBezTo>
                  <a:cubicBezTo>
                    <a:pt x="248" y="828"/>
                    <a:pt x="247" y="828"/>
                    <a:pt x="246" y="827"/>
                  </a:cubicBezTo>
                  <a:cubicBezTo>
                    <a:pt x="245" y="827"/>
                    <a:pt x="244" y="826"/>
                    <a:pt x="243" y="826"/>
                  </a:cubicBezTo>
                  <a:cubicBezTo>
                    <a:pt x="241" y="825"/>
                    <a:pt x="240" y="824"/>
                    <a:pt x="239" y="823"/>
                  </a:cubicBezTo>
                  <a:cubicBezTo>
                    <a:pt x="238" y="822"/>
                    <a:pt x="237" y="820"/>
                    <a:pt x="236" y="819"/>
                  </a:cubicBezTo>
                  <a:cubicBezTo>
                    <a:pt x="240" y="823"/>
                    <a:pt x="246" y="827"/>
                    <a:pt x="253" y="828"/>
                  </a:cubicBezTo>
                  <a:cubicBezTo>
                    <a:pt x="263" y="829"/>
                    <a:pt x="273" y="830"/>
                    <a:pt x="283" y="831"/>
                  </a:cubicBezTo>
                  <a:cubicBezTo>
                    <a:pt x="292" y="831"/>
                    <a:pt x="302" y="832"/>
                    <a:pt x="311" y="832"/>
                  </a:cubicBezTo>
                  <a:cubicBezTo>
                    <a:pt x="316" y="832"/>
                    <a:pt x="321" y="831"/>
                    <a:pt x="325" y="831"/>
                  </a:cubicBezTo>
                  <a:cubicBezTo>
                    <a:pt x="330" y="830"/>
                    <a:pt x="335" y="829"/>
                    <a:pt x="339" y="827"/>
                  </a:cubicBezTo>
                  <a:cubicBezTo>
                    <a:pt x="339" y="827"/>
                    <a:pt x="339" y="827"/>
                    <a:pt x="339" y="827"/>
                  </a:cubicBezTo>
                  <a:cubicBezTo>
                    <a:pt x="343" y="826"/>
                    <a:pt x="346" y="824"/>
                    <a:pt x="349" y="821"/>
                  </a:cubicBezTo>
                  <a:cubicBezTo>
                    <a:pt x="352" y="819"/>
                    <a:pt x="354" y="816"/>
                    <a:pt x="356" y="813"/>
                  </a:cubicBezTo>
                  <a:cubicBezTo>
                    <a:pt x="357" y="812"/>
                    <a:pt x="358" y="810"/>
                    <a:pt x="359" y="809"/>
                  </a:cubicBezTo>
                  <a:cubicBezTo>
                    <a:pt x="361" y="804"/>
                    <a:pt x="361" y="804"/>
                    <a:pt x="361" y="804"/>
                  </a:cubicBezTo>
                  <a:cubicBezTo>
                    <a:pt x="366" y="796"/>
                    <a:pt x="366" y="796"/>
                    <a:pt x="366" y="796"/>
                  </a:cubicBezTo>
                  <a:cubicBezTo>
                    <a:pt x="375" y="779"/>
                    <a:pt x="375" y="779"/>
                    <a:pt x="375" y="779"/>
                  </a:cubicBezTo>
                  <a:cubicBezTo>
                    <a:pt x="379" y="771"/>
                    <a:pt x="379" y="771"/>
                    <a:pt x="379" y="771"/>
                  </a:cubicBezTo>
                  <a:cubicBezTo>
                    <a:pt x="381" y="767"/>
                    <a:pt x="381" y="767"/>
                    <a:pt x="381" y="767"/>
                  </a:cubicBezTo>
                  <a:cubicBezTo>
                    <a:pt x="382" y="765"/>
                    <a:pt x="382" y="765"/>
                    <a:pt x="382" y="765"/>
                  </a:cubicBezTo>
                  <a:cubicBezTo>
                    <a:pt x="390" y="766"/>
                    <a:pt x="390" y="766"/>
                    <a:pt x="390" y="766"/>
                  </a:cubicBezTo>
                  <a:cubicBezTo>
                    <a:pt x="395" y="766"/>
                    <a:pt x="395" y="766"/>
                    <a:pt x="395" y="766"/>
                  </a:cubicBezTo>
                  <a:cubicBezTo>
                    <a:pt x="396" y="766"/>
                    <a:pt x="396" y="766"/>
                    <a:pt x="396" y="766"/>
                  </a:cubicBezTo>
                  <a:cubicBezTo>
                    <a:pt x="396" y="766"/>
                    <a:pt x="396" y="766"/>
                    <a:pt x="396" y="766"/>
                  </a:cubicBezTo>
                  <a:cubicBezTo>
                    <a:pt x="397" y="766"/>
                    <a:pt x="397" y="766"/>
                    <a:pt x="397" y="766"/>
                  </a:cubicBezTo>
                  <a:cubicBezTo>
                    <a:pt x="397" y="766"/>
                    <a:pt x="398" y="766"/>
                    <a:pt x="398" y="765"/>
                  </a:cubicBezTo>
                  <a:cubicBezTo>
                    <a:pt x="400" y="765"/>
                    <a:pt x="401" y="765"/>
                    <a:pt x="402" y="765"/>
                  </a:cubicBezTo>
                  <a:cubicBezTo>
                    <a:pt x="407" y="763"/>
                    <a:pt x="410" y="760"/>
                    <a:pt x="413" y="756"/>
                  </a:cubicBezTo>
                  <a:cubicBezTo>
                    <a:pt x="415" y="752"/>
                    <a:pt x="417" y="748"/>
                    <a:pt x="417" y="743"/>
                  </a:cubicBezTo>
                  <a:cubicBezTo>
                    <a:pt x="417" y="740"/>
                    <a:pt x="416" y="737"/>
                    <a:pt x="415" y="734"/>
                  </a:cubicBezTo>
                  <a:cubicBezTo>
                    <a:pt x="413" y="730"/>
                    <a:pt x="410" y="727"/>
                    <a:pt x="407" y="725"/>
                  </a:cubicBezTo>
                  <a:cubicBezTo>
                    <a:pt x="405" y="723"/>
                    <a:pt x="402" y="723"/>
                    <a:pt x="399" y="723"/>
                  </a:cubicBezTo>
                  <a:cubicBezTo>
                    <a:pt x="397" y="723"/>
                    <a:pt x="396" y="723"/>
                    <a:pt x="396" y="724"/>
                  </a:cubicBezTo>
                  <a:cubicBezTo>
                    <a:pt x="396" y="724"/>
                    <a:pt x="397" y="725"/>
                    <a:pt x="400" y="726"/>
                  </a:cubicBezTo>
                  <a:cubicBezTo>
                    <a:pt x="402" y="727"/>
                    <a:pt x="405" y="729"/>
                    <a:pt x="408" y="733"/>
                  </a:cubicBezTo>
                  <a:cubicBezTo>
                    <a:pt x="408" y="734"/>
                    <a:pt x="409" y="735"/>
                    <a:pt x="410" y="737"/>
                  </a:cubicBezTo>
                  <a:cubicBezTo>
                    <a:pt x="410" y="739"/>
                    <a:pt x="410" y="740"/>
                    <a:pt x="411" y="742"/>
                  </a:cubicBezTo>
                  <a:cubicBezTo>
                    <a:pt x="411" y="745"/>
                    <a:pt x="410" y="747"/>
                    <a:pt x="410" y="747"/>
                  </a:cubicBezTo>
                  <a:cubicBezTo>
                    <a:pt x="409" y="749"/>
                    <a:pt x="409" y="748"/>
                    <a:pt x="408" y="747"/>
                  </a:cubicBezTo>
                  <a:cubicBezTo>
                    <a:pt x="408" y="749"/>
                    <a:pt x="406" y="752"/>
                    <a:pt x="405" y="754"/>
                  </a:cubicBezTo>
                  <a:cubicBezTo>
                    <a:pt x="403" y="756"/>
                    <a:pt x="401" y="757"/>
                    <a:pt x="398" y="758"/>
                  </a:cubicBezTo>
                  <a:cubicBezTo>
                    <a:pt x="397" y="758"/>
                    <a:pt x="397" y="758"/>
                    <a:pt x="396" y="758"/>
                  </a:cubicBezTo>
                  <a:cubicBezTo>
                    <a:pt x="394" y="758"/>
                    <a:pt x="394" y="758"/>
                    <a:pt x="394" y="758"/>
                  </a:cubicBezTo>
                  <a:cubicBezTo>
                    <a:pt x="389" y="758"/>
                    <a:pt x="389" y="758"/>
                    <a:pt x="389" y="758"/>
                  </a:cubicBezTo>
                  <a:cubicBezTo>
                    <a:pt x="377" y="758"/>
                    <a:pt x="377" y="758"/>
                    <a:pt x="377" y="758"/>
                  </a:cubicBezTo>
                  <a:cubicBezTo>
                    <a:pt x="362" y="787"/>
                    <a:pt x="362" y="787"/>
                    <a:pt x="362" y="787"/>
                  </a:cubicBezTo>
                  <a:cubicBezTo>
                    <a:pt x="354" y="801"/>
                    <a:pt x="354" y="801"/>
                    <a:pt x="354" y="801"/>
                  </a:cubicBezTo>
                  <a:cubicBezTo>
                    <a:pt x="352" y="804"/>
                    <a:pt x="352" y="804"/>
                    <a:pt x="352" y="804"/>
                  </a:cubicBezTo>
                  <a:cubicBezTo>
                    <a:pt x="352" y="805"/>
                    <a:pt x="351" y="806"/>
                    <a:pt x="350" y="807"/>
                  </a:cubicBezTo>
                  <a:cubicBezTo>
                    <a:pt x="349" y="809"/>
                    <a:pt x="348" y="811"/>
                    <a:pt x="346" y="813"/>
                  </a:cubicBezTo>
                  <a:cubicBezTo>
                    <a:pt x="345" y="815"/>
                    <a:pt x="343" y="816"/>
                    <a:pt x="342" y="817"/>
                  </a:cubicBezTo>
                  <a:cubicBezTo>
                    <a:pt x="341" y="817"/>
                    <a:pt x="341" y="818"/>
                    <a:pt x="341" y="818"/>
                  </a:cubicBezTo>
                  <a:cubicBezTo>
                    <a:pt x="341" y="818"/>
                    <a:pt x="341" y="817"/>
                    <a:pt x="342" y="817"/>
                  </a:cubicBezTo>
                  <a:cubicBezTo>
                    <a:pt x="343" y="816"/>
                    <a:pt x="345" y="815"/>
                    <a:pt x="346" y="813"/>
                  </a:cubicBezTo>
                  <a:cubicBezTo>
                    <a:pt x="348" y="811"/>
                    <a:pt x="349" y="809"/>
                    <a:pt x="350" y="807"/>
                  </a:cubicBezTo>
                  <a:cubicBezTo>
                    <a:pt x="351" y="806"/>
                    <a:pt x="352" y="805"/>
                    <a:pt x="352" y="804"/>
                  </a:cubicBezTo>
                  <a:cubicBezTo>
                    <a:pt x="354" y="801"/>
                    <a:pt x="354" y="801"/>
                    <a:pt x="354" y="801"/>
                  </a:cubicBezTo>
                  <a:cubicBezTo>
                    <a:pt x="361" y="787"/>
                    <a:pt x="361" y="787"/>
                    <a:pt x="361" y="787"/>
                  </a:cubicBezTo>
                  <a:cubicBezTo>
                    <a:pt x="377" y="757"/>
                    <a:pt x="377" y="757"/>
                    <a:pt x="377" y="757"/>
                  </a:cubicBezTo>
                  <a:cubicBezTo>
                    <a:pt x="389" y="757"/>
                    <a:pt x="389" y="757"/>
                    <a:pt x="389" y="757"/>
                  </a:cubicBezTo>
                  <a:cubicBezTo>
                    <a:pt x="394" y="757"/>
                    <a:pt x="394" y="757"/>
                    <a:pt x="394" y="757"/>
                  </a:cubicBezTo>
                  <a:cubicBezTo>
                    <a:pt x="396" y="757"/>
                    <a:pt x="396" y="757"/>
                    <a:pt x="396" y="757"/>
                  </a:cubicBezTo>
                  <a:cubicBezTo>
                    <a:pt x="397" y="757"/>
                    <a:pt x="398" y="757"/>
                    <a:pt x="398" y="757"/>
                  </a:cubicBezTo>
                  <a:cubicBezTo>
                    <a:pt x="401" y="757"/>
                    <a:pt x="403" y="755"/>
                    <a:pt x="405" y="753"/>
                  </a:cubicBezTo>
                  <a:cubicBezTo>
                    <a:pt x="406" y="751"/>
                    <a:pt x="407" y="748"/>
                    <a:pt x="408" y="746"/>
                  </a:cubicBezTo>
                  <a:cubicBezTo>
                    <a:pt x="408" y="745"/>
                    <a:pt x="407" y="745"/>
                    <a:pt x="407" y="746"/>
                  </a:cubicBezTo>
                  <a:cubicBezTo>
                    <a:pt x="406" y="746"/>
                    <a:pt x="406" y="748"/>
                    <a:pt x="405" y="750"/>
                  </a:cubicBezTo>
                  <a:cubicBezTo>
                    <a:pt x="404" y="751"/>
                    <a:pt x="403" y="752"/>
                    <a:pt x="402" y="753"/>
                  </a:cubicBezTo>
                  <a:cubicBezTo>
                    <a:pt x="401" y="754"/>
                    <a:pt x="399" y="755"/>
                    <a:pt x="398" y="755"/>
                  </a:cubicBezTo>
                  <a:cubicBezTo>
                    <a:pt x="397" y="755"/>
                    <a:pt x="397" y="755"/>
                    <a:pt x="397" y="755"/>
                  </a:cubicBezTo>
                  <a:cubicBezTo>
                    <a:pt x="396" y="755"/>
                    <a:pt x="396" y="755"/>
                    <a:pt x="396" y="755"/>
                  </a:cubicBezTo>
                  <a:cubicBezTo>
                    <a:pt x="396" y="755"/>
                    <a:pt x="396" y="755"/>
                    <a:pt x="396" y="755"/>
                  </a:cubicBezTo>
                  <a:cubicBezTo>
                    <a:pt x="394" y="755"/>
                    <a:pt x="394" y="755"/>
                    <a:pt x="394" y="755"/>
                  </a:cubicBezTo>
                  <a:cubicBezTo>
                    <a:pt x="390" y="755"/>
                    <a:pt x="390" y="755"/>
                    <a:pt x="390" y="755"/>
                  </a:cubicBezTo>
                  <a:cubicBezTo>
                    <a:pt x="376" y="755"/>
                    <a:pt x="376" y="755"/>
                    <a:pt x="376" y="755"/>
                  </a:cubicBezTo>
                  <a:cubicBezTo>
                    <a:pt x="366" y="774"/>
                    <a:pt x="366" y="774"/>
                    <a:pt x="366" y="774"/>
                  </a:cubicBezTo>
                  <a:cubicBezTo>
                    <a:pt x="363" y="780"/>
                    <a:pt x="360" y="785"/>
                    <a:pt x="358" y="789"/>
                  </a:cubicBezTo>
                  <a:cubicBezTo>
                    <a:pt x="353" y="798"/>
                    <a:pt x="353" y="798"/>
                    <a:pt x="353" y="798"/>
                  </a:cubicBezTo>
                  <a:cubicBezTo>
                    <a:pt x="351" y="802"/>
                    <a:pt x="351" y="802"/>
                    <a:pt x="351" y="802"/>
                  </a:cubicBezTo>
                  <a:cubicBezTo>
                    <a:pt x="350" y="803"/>
                    <a:pt x="350" y="804"/>
                    <a:pt x="349" y="804"/>
                  </a:cubicBezTo>
                  <a:cubicBezTo>
                    <a:pt x="349" y="805"/>
                    <a:pt x="349" y="806"/>
                    <a:pt x="348" y="806"/>
                  </a:cubicBezTo>
                  <a:cubicBezTo>
                    <a:pt x="347" y="809"/>
                    <a:pt x="345" y="811"/>
                    <a:pt x="342" y="813"/>
                  </a:cubicBezTo>
                  <a:cubicBezTo>
                    <a:pt x="340" y="815"/>
                    <a:pt x="338" y="817"/>
                    <a:pt x="336" y="818"/>
                  </a:cubicBezTo>
                  <a:cubicBezTo>
                    <a:pt x="335" y="818"/>
                    <a:pt x="335" y="818"/>
                    <a:pt x="335" y="818"/>
                  </a:cubicBezTo>
                  <a:cubicBezTo>
                    <a:pt x="331" y="819"/>
                    <a:pt x="326" y="820"/>
                    <a:pt x="320" y="821"/>
                  </a:cubicBezTo>
                  <a:cubicBezTo>
                    <a:pt x="315" y="821"/>
                    <a:pt x="310" y="821"/>
                    <a:pt x="304" y="821"/>
                  </a:cubicBezTo>
                  <a:cubicBezTo>
                    <a:pt x="293" y="821"/>
                    <a:pt x="282" y="821"/>
                    <a:pt x="270" y="820"/>
                  </a:cubicBezTo>
                  <a:cubicBezTo>
                    <a:pt x="265" y="819"/>
                    <a:pt x="259" y="818"/>
                    <a:pt x="254" y="818"/>
                  </a:cubicBezTo>
                  <a:cubicBezTo>
                    <a:pt x="252" y="817"/>
                    <a:pt x="251" y="817"/>
                    <a:pt x="250"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6"/>
                  </a:cubicBezTo>
                  <a:cubicBezTo>
                    <a:pt x="247" y="815"/>
                    <a:pt x="245" y="814"/>
                    <a:pt x="244" y="812"/>
                  </a:cubicBezTo>
                  <a:cubicBezTo>
                    <a:pt x="242" y="810"/>
                    <a:pt x="240" y="808"/>
                    <a:pt x="239" y="806"/>
                  </a:cubicBezTo>
                  <a:cubicBezTo>
                    <a:pt x="237" y="804"/>
                    <a:pt x="237" y="804"/>
                    <a:pt x="237" y="804"/>
                  </a:cubicBezTo>
                  <a:cubicBezTo>
                    <a:pt x="237" y="803"/>
                    <a:pt x="237" y="803"/>
                    <a:pt x="237" y="803"/>
                  </a:cubicBezTo>
                  <a:cubicBezTo>
                    <a:pt x="237" y="803"/>
                    <a:pt x="237" y="803"/>
                    <a:pt x="237" y="803"/>
                  </a:cubicBezTo>
                  <a:cubicBezTo>
                    <a:pt x="237" y="803"/>
                    <a:pt x="237" y="803"/>
                    <a:pt x="237" y="803"/>
                  </a:cubicBezTo>
                  <a:cubicBezTo>
                    <a:pt x="235" y="800"/>
                    <a:pt x="235" y="800"/>
                    <a:pt x="235" y="800"/>
                  </a:cubicBezTo>
                  <a:cubicBezTo>
                    <a:pt x="228" y="785"/>
                    <a:pt x="228" y="785"/>
                    <a:pt x="228" y="785"/>
                  </a:cubicBezTo>
                  <a:cubicBezTo>
                    <a:pt x="221" y="771"/>
                    <a:pt x="221" y="771"/>
                    <a:pt x="221" y="771"/>
                  </a:cubicBezTo>
                  <a:cubicBezTo>
                    <a:pt x="213" y="753"/>
                    <a:pt x="213" y="753"/>
                    <a:pt x="213" y="753"/>
                  </a:cubicBezTo>
                  <a:cubicBezTo>
                    <a:pt x="185" y="753"/>
                    <a:pt x="185" y="753"/>
                    <a:pt x="185" y="753"/>
                  </a:cubicBezTo>
                  <a:cubicBezTo>
                    <a:pt x="183" y="753"/>
                    <a:pt x="182" y="752"/>
                    <a:pt x="180" y="750"/>
                  </a:cubicBezTo>
                  <a:cubicBezTo>
                    <a:pt x="179" y="749"/>
                    <a:pt x="178" y="746"/>
                    <a:pt x="178" y="744"/>
                  </a:cubicBezTo>
                  <a:cubicBezTo>
                    <a:pt x="178" y="741"/>
                    <a:pt x="178" y="739"/>
                    <a:pt x="179" y="737"/>
                  </a:cubicBezTo>
                  <a:cubicBezTo>
                    <a:pt x="181" y="735"/>
                    <a:pt x="182" y="734"/>
                    <a:pt x="184" y="733"/>
                  </a:cubicBezTo>
                  <a:cubicBezTo>
                    <a:pt x="184" y="733"/>
                    <a:pt x="185" y="733"/>
                    <a:pt x="185" y="733"/>
                  </a:cubicBezTo>
                  <a:cubicBezTo>
                    <a:pt x="188" y="733"/>
                    <a:pt x="188" y="733"/>
                    <a:pt x="188" y="733"/>
                  </a:cubicBezTo>
                  <a:cubicBezTo>
                    <a:pt x="194" y="733"/>
                    <a:pt x="194" y="733"/>
                    <a:pt x="194" y="733"/>
                  </a:cubicBezTo>
                  <a:cubicBezTo>
                    <a:pt x="206" y="733"/>
                    <a:pt x="206" y="733"/>
                    <a:pt x="206" y="733"/>
                  </a:cubicBezTo>
                  <a:cubicBezTo>
                    <a:pt x="263" y="732"/>
                    <a:pt x="326" y="734"/>
                    <a:pt x="373" y="732"/>
                  </a:cubicBezTo>
                  <a:cubicBezTo>
                    <a:pt x="414" y="731"/>
                    <a:pt x="399" y="727"/>
                    <a:pt x="357" y="725"/>
                  </a:cubicBezTo>
                  <a:cubicBezTo>
                    <a:pt x="357" y="724"/>
                    <a:pt x="357" y="724"/>
                    <a:pt x="357" y="724"/>
                  </a:cubicBezTo>
                  <a:cubicBezTo>
                    <a:pt x="399" y="725"/>
                    <a:pt x="378" y="722"/>
                    <a:pt x="383" y="720"/>
                  </a:cubicBezTo>
                  <a:cubicBezTo>
                    <a:pt x="364" y="720"/>
                    <a:pt x="346" y="720"/>
                    <a:pt x="327" y="719"/>
                  </a:cubicBezTo>
                  <a:cubicBezTo>
                    <a:pt x="361" y="719"/>
                    <a:pt x="361" y="719"/>
                    <a:pt x="361" y="719"/>
                  </a:cubicBezTo>
                  <a:cubicBezTo>
                    <a:pt x="380" y="719"/>
                    <a:pt x="380" y="719"/>
                    <a:pt x="380" y="719"/>
                  </a:cubicBezTo>
                  <a:cubicBezTo>
                    <a:pt x="389" y="720"/>
                    <a:pt x="389" y="720"/>
                    <a:pt x="389" y="720"/>
                  </a:cubicBezTo>
                  <a:cubicBezTo>
                    <a:pt x="393" y="720"/>
                    <a:pt x="393" y="720"/>
                    <a:pt x="393" y="720"/>
                  </a:cubicBezTo>
                  <a:cubicBezTo>
                    <a:pt x="396" y="720"/>
                    <a:pt x="396" y="720"/>
                    <a:pt x="396" y="720"/>
                  </a:cubicBezTo>
                  <a:cubicBezTo>
                    <a:pt x="396" y="720"/>
                    <a:pt x="396" y="720"/>
                    <a:pt x="396" y="720"/>
                  </a:cubicBezTo>
                  <a:cubicBezTo>
                    <a:pt x="397" y="720"/>
                    <a:pt x="397" y="720"/>
                    <a:pt x="397" y="720"/>
                  </a:cubicBezTo>
                  <a:cubicBezTo>
                    <a:pt x="398" y="720"/>
                    <a:pt x="398" y="720"/>
                    <a:pt x="399" y="719"/>
                  </a:cubicBezTo>
                  <a:cubicBezTo>
                    <a:pt x="403" y="719"/>
                    <a:pt x="407" y="717"/>
                    <a:pt x="409" y="715"/>
                  </a:cubicBezTo>
                  <a:cubicBezTo>
                    <a:pt x="412" y="713"/>
                    <a:pt x="414" y="710"/>
                    <a:pt x="416" y="707"/>
                  </a:cubicBezTo>
                  <a:cubicBezTo>
                    <a:pt x="418" y="701"/>
                    <a:pt x="418" y="696"/>
                    <a:pt x="417" y="691"/>
                  </a:cubicBezTo>
                  <a:cubicBezTo>
                    <a:pt x="418" y="697"/>
                    <a:pt x="417" y="703"/>
                    <a:pt x="413" y="708"/>
                  </a:cubicBezTo>
                  <a:cubicBezTo>
                    <a:pt x="412" y="711"/>
                    <a:pt x="409" y="713"/>
                    <a:pt x="406" y="715"/>
                  </a:cubicBezTo>
                  <a:cubicBezTo>
                    <a:pt x="404" y="716"/>
                    <a:pt x="400" y="717"/>
                    <a:pt x="397" y="718"/>
                  </a:cubicBezTo>
                  <a:cubicBezTo>
                    <a:pt x="369" y="717"/>
                    <a:pt x="369" y="717"/>
                    <a:pt x="369" y="717"/>
                  </a:cubicBezTo>
                  <a:cubicBezTo>
                    <a:pt x="350" y="717"/>
                    <a:pt x="330" y="717"/>
                    <a:pt x="311" y="716"/>
                  </a:cubicBezTo>
                  <a:cubicBezTo>
                    <a:pt x="195" y="716"/>
                    <a:pt x="195" y="716"/>
                    <a:pt x="195" y="716"/>
                  </a:cubicBezTo>
                  <a:cubicBezTo>
                    <a:pt x="227" y="716"/>
                    <a:pt x="264" y="715"/>
                    <a:pt x="296" y="716"/>
                  </a:cubicBezTo>
                  <a:cubicBezTo>
                    <a:pt x="319" y="716"/>
                    <a:pt x="341" y="717"/>
                    <a:pt x="362" y="717"/>
                  </a:cubicBezTo>
                  <a:cubicBezTo>
                    <a:pt x="394" y="717"/>
                    <a:pt x="394" y="717"/>
                    <a:pt x="394" y="717"/>
                  </a:cubicBezTo>
                  <a:cubicBezTo>
                    <a:pt x="395" y="717"/>
                    <a:pt x="396" y="717"/>
                    <a:pt x="398" y="717"/>
                  </a:cubicBezTo>
                  <a:cubicBezTo>
                    <a:pt x="400" y="717"/>
                    <a:pt x="402" y="716"/>
                    <a:pt x="403" y="716"/>
                  </a:cubicBezTo>
                  <a:cubicBezTo>
                    <a:pt x="406" y="714"/>
                    <a:pt x="409" y="712"/>
                    <a:pt x="411" y="709"/>
                  </a:cubicBezTo>
                  <a:cubicBezTo>
                    <a:pt x="416" y="704"/>
                    <a:pt x="417" y="697"/>
                    <a:pt x="416" y="691"/>
                  </a:cubicBezTo>
                  <a:cubicBezTo>
                    <a:pt x="416" y="688"/>
                    <a:pt x="415" y="685"/>
                    <a:pt x="414" y="683"/>
                  </a:cubicBezTo>
                  <a:cubicBezTo>
                    <a:pt x="412" y="679"/>
                    <a:pt x="409" y="677"/>
                    <a:pt x="406" y="676"/>
                  </a:cubicBezTo>
                  <a:cubicBezTo>
                    <a:pt x="404" y="674"/>
                    <a:pt x="401" y="674"/>
                    <a:pt x="399" y="674"/>
                  </a:cubicBezTo>
                  <a:cubicBezTo>
                    <a:pt x="397" y="674"/>
                    <a:pt x="396" y="675"/>
                    <a:pt x="396" y="675"/>
                  </a:cubicBezTo>
                  <a:cubicBezTo>
                    <a:pt x="396" y="676"/>
                    <a:pt x="397" y="676"/>
                    <a:pt x="399" y="677"/>
                  </a:cubicBezTo>
                  <a:cubicBezTo>
                    <a:pt x="401" y="678"/>
                    <a:pt x="404" y="679"/>
                    <a:pt x="407" y="683"/>
                  </a:cubicBezTo>
                  <a:cubicBezTo>
                    <a:pt x="408" y="685"/>
                    <a:pt x="410" y="688"/>
                    <a:pt x="410" y="690"/>
                  </a:cubicBezTo>
                  <a:cubicBezTo>
                    <a:pt x="411" y="693"/>
                    <a:pt x="411" y="695"/>
                    <a:pt x="411" y="695"/>
                  </a:cubicBezTo>
                  <a:cubicBezTo>
                    <a:pt x="410" y="697"/>
                    <a:pt x="409" y="696"/>
                    <a:pt x="409" y="695"/>
                  </a:cubicBezTo>
                  <a:cubicBezTo>
                    <a:pt x="409" y="698"/>
                    <a:pt x="408" y="701"/>
                    <a:pt x="406" y="704"/>
                  </a:cubicBezTo>
                  <a:cubicBezTo>
                    <a:pt x="404" y="706"/>
                    <a:pt x="401" y="708"/>
                    <a:pt x="398" y="709"/>
                  </a:cubicBezTo>
                  <a:cubicBezTo>
                    <a:pt x="398" y="709"/>
                    <a:pt x="397" y="709"/>
                    <a:pt x="396" y="709"/>
                  </a:cubicBezTo>
                  <a:cubicBezTo>
                    <a:pt x="393" y="709"/>
                    <a:pt x="393" y="709"/>
                    <a:pt x="393" y="709"/>
                  </a:cubicBezTo>
                  <a:cubicBezTo>
                    <a:pt x="388" y="709"/>
                    <a:pt x="388" y="709"/>
                    <a:pt x="388" y="709"/>
                  </a:cubicBezTo>
                  <a:cubicBezTo>
                    <a:pt x="377" y="709"/>
                    <a:pt x="377" y="709"/>
                    <a:pt x="377" y="709"/>
                  </a:cubicBezTo>
                  <a:cubicBezTo>
                    <a:pt x="332" y="708"/>
                    <a:pt x="332" y="708"/>
                    <a:pt x="332" y="708"/>
                  </a:cubicBezTo>
                  <a:cubicBezTo>
                    <a:pt x="295" y="708"/>
                    <a:pt x="259" y="708"/>
                    <a:pt x="223" y="707"/>
                  </a:cubicBezTo>
                  <a:cubicBezTo>
                    <a:pt x="259" y="708"/>
                    <a:pt x="296" y="708"/>
                    <a:pt x="332" y="708"/>
                  </a:cubicBezTo>
                  <a:cubicBezTo>
                    <a:pt x="377" y="709"/>
                    <a:pt x="377" y="709"/>
                    <a:pt x="377" y="709"/>
                  </a:cubicBezTo>
                  <a:cubicBezTo>
                    <a:pt x="388" y="709"/>
                    <a:pt x="388" y="709"/>
                    <a:pt x="388" y="709"/>
                  </a:cubicBezTo>
                  <a:cubicBezTo>
                    <a:pt x="394" y="709"/>
                    <a:pt x="394" y="709"/>
                    <a:pt x="394" y="709"/>
                  </a:cubicBezTo>
                  <a:cubicBezTo>
                    <a:pt x="395" y="709"/>
                    <a:pt x="395" y="709"/>
                    <a:pt x="395" y="709"/>
                  </a:cubicBezTo>
                  <a:cubicBezTo>
                    <a:pt x="396" y="709"/>
                    <a:pt x="396" y="709"/>
                    <a:pt x="396" y="709"/>
                  </a:cubicBezTo>
                  <a:cubicBezTo>
                    <a:pt x="397" y="709"/>
                    <a:pt x="397" y="709"/>
                    <a:pt x="397" y="709"/>
                  </a:cubicBezTo>
                  <a:cubicBezTo>
                    <a:pt x="397" y="709"/>
                    <a:pt x="398" y="708"/>
                    <a:pt x="399" y="708"/>
                  </a:cubicBezTo>
                  <a:cubicBezTo>
                    <a:pt x="401" y="708"/>
                    <a:pt x="404" y="706"/>
                    <a:pt x="406" y="703"/>
                  </a:cubicBezTo>
                  <a:cubicBezTo>
                    <a:pt x="407" y="701"/>
                    <a:pt x="408" y="697"/>
                    <a:pt x="408" y="694"/>
                  </a:cubicBezTo>
                  <a:cubicBezTo>
                    <a:pt x="408" y="694"/>
                    <a:pt x="407" y="694"/>
                    <a:pt x="407" y="694"/>
                  </a:cubicBezTo>
                  <a:cubicBezTo>
                    <a:pt x="407" y="695"/>
                    <a:pt x="407" y="696"/>
                    <a:pt x="406" y="699"/>
                  </a:cubicBezTo>
                  <a:cubicBezTo>
                    <a:pt x="405" y="700"/>
                    <a:pt x="404" y="703"/>
                    <a:pt x="402" y="704"/>
                  </a:cubicBezTo>
                  <a:cubicBezTo>
                    <a:pt x="400" y="705"/>
                    <a:pt x="399" y="706"/>
                    <a:pt x="397" y="706"/>
                  </a:cubicBezTo>
                  <a:cubicBezTo>
                    <a:pt x="397" y="706"/>
                    <a:pt x="397" y="706"/>
                    <a:pt x="396" y="706"/>
                  </a:cubicBezTo>
                  <a:cubicBezTo>
                    <a:pt x="394" y="706"/>
                    <a:pt x="394" y="706"/>
                    <a:pt x="394" y="706"/>
                  </a:cubicBezTo>
                  <a:cubicBezTo>
                    <a:pt x="390" y="706"/>
                    <a:pt x="390" y="706"/>
                    <a:pt x="390" y="706"/>
                  </a:cubicBezTo>
                  <a:cubicBezTo>
                    <a:pt x="379" y="707"/>
                    <a:pt x="366" y="707"/>
                    <a:pt x="357" y="707"/>
                  </a:cubicBezTo>
                  <a:cubicBezTo>
                    <a:pt x="306" y="705"/>
                    <a:pt x="251" y="706"/>
                    <a:pt x="201" y="705"/>
                  </a:cubicBezTo>
                  <a:cubicBezTo>
                    <a:pt x="187" y="705"/>
                    <a:pt x="187" y="705"/>
                    <a:pt x="187" y="705"/>
                  </a:cubicBezTo>
                  <a:cubicBezTo>
                    <a:pt x="185" y="704"/>
                    <a:pt x="185" y="704"/>
                    <a:pt x="185" y="704"/>
                  </a:cubicBezTo>
                  <a:cubicBezTo>
                    <a:pt x="185" y="704"/>
                    <a:pt x="185" y="704"/>
                    <a:pt x="185" y="704"/>
                  </a:cubicBezTo>
                  <a:cubicBezTo>
                    <a:pt x="184" y="704"/>
                    <a:pt x="184" y="704"/>
                    <a:pt x="183" y="704"/>
                  </a:cubicBezTo>
                  <a:cubicBezTo>
                    <a:pt x="182" y="704"/>
                    <a:pt x="181" y="703"/>
                    <a:pt x="180" y="702"/>
                  </a:cubicBezTo>
                  <a:cubicBezTo>
                    <a:pt x="179" y="700"/>
                    <a:pt x="178" y="697"/>
                    <a:pt x="178" y="694"/>
                  </a:cubicBezTo>
                  <a:cubicBezTo>
                    <a:pt x="178" y="692"/>
                    <a:pt x="179" y="689"/>
                    <a:pt x="181" y="687"/>
                  </a:cubicBezTo>
                  <a:cubicBezTo>
                    <a:pt x="181" y="686"/>
                    <a:pt x="182" y="686"/>
                    <a:pt x="183" y="685"/>
                  </a:cubicBezTo>
                  <a:cubicBezTo>
                    <a:pt x="184" y="685"/>
                    <a:pt x="184" y="685"/>
                    <a:pt x="185" y="685"/>
                  </a:cubicBezTo>
                  <a:cubicBezTo>
                    <a:pt x="185" y="685"/>
                    <a:pt x="185" y="685"/>
                    <a:pt x="185" y="685"/>
                  </a:cubicBezTo>
                  <a:cubicBezTo>
                    <a:pt x="185" y="685"/>
                    <a:pt x="185" y="685"/>
                    <a:pt x="185" y="685"/>
                  </a:cubicBezTo>
                  <a:cubicBezTo>
                    <a:pt x="186" y="685"/>
                    <a:pt x="186" y="685"/>
                    <a:pt x="186" y="685"/>
                  </a:cubicBezTo>
                  <a:cubicBezTo>
                    <a:pt x="187" y="685"/>
                    <a:pt x="187" y="685"/>
                    <a:pt x="187" y="685"/>
                  </a:cubicBezTo>
                  <a:cubicBezTo>
                    <a:pt x="201" y="685"/>
                    <a:pt x="201" y="685"/>
                    <a:pt x="201" y="685"/>
                  </a:cubicBezTo>
                  <a:cubicBezTo>
                    <a:pt x="229" y="685"/>
                    <a:pt x="229" y="685"/>
                    <a:pt x="229" y="685"/>
                  </a:cubicBezTo>
                  <a:cubicBezTo>
                    <a:pt x="279" y="684"/>
                    <a:pt x="334" y="685"/>
                    <a:pt x="376" y="684"/>
                  </a:cubicBezTo>
                  <a:cubicBezTo>
                    <a:pt x="412" y="683"/>
                    <a:pt x="398" y="678"/>
                    <a:pt x="362" y="677"/>
                  </a:cubicBezTo>
                  <a:cubicBezTo>
                    <a:pt x="362" y="675"/>
                    <a:pt x="362" y="675"/>
                    <a:pt x="362" y="675"/>
                  </a:cubicBezTo>
                  <a:cubicBezTo>
                    <a:pt x="398" y="676"/>
                    <a:pt x="380" y="673"/>
                    <a:pt x="385" y="671"/>
                  </a:cubicBezTo>
                  <a:cubicBezTo>
                    <a:pt x="369" y="671"/>
                    <a:pt x="353" y="671"/>
                    <a:pt x="337" y="671"/>
                  </a:cubicBezTo>
                  <a:cubicBezTo>
                    <a:pt x="361" y="671"/>
                    <a:pt x="361" y="671"/>
                    <a:pt x="361" y="671"/>
                  </a:cubicBezTo>
                  <a:cubicBezTo>
                    <a:pt x="380" y="671"/>
                    <a:pt x="380" y="671"/>
                    <a:pt x="380" y="671"/>
                  </a:cubicBezTo>
                  <a:cubicBezTo>
                    <a:pt x="389" y="671"/>
                    <a:pt x="389" y="671"/>
                    <a:pt x="389" y="671"/>
                  </a:cubicBezTo>
                  <a:cubicBezTo>
                    <a:pt x="393" y="671"/>
                    <a:pt x="393" y="671"/>
                    <a:pt x="393" y="671"/>
                  </a:cubicBezTo>
                  <a:cubicBezTo>
                    <a:pt x="396" y="671"/>
                    <a:pt x="396" y="671"/>
                    <a:pt x="396" y="671"/>
                  </a:cubicBezTo>
                  <a:cubicBezTo>
                    <a:pt x="396" y="671"/>
                    <a:pt x="396" y="671"/>
                    <a:pt x="396" y="671"/>
                  </a:cubicBezTo>
                  <a:cubicBezTo>
                    <a:pt x="397" y="671"/>
                    <a:pt x="397" y="671"/>
                    <a:pt x="397" y="671"/>
                  </a:cubicBezTo>
                  <a:cubicBezTo>
                    <a:pt x="398" y="671"/>
                    <a:pt x="399" y="671"/>
                    <a:pt x="399" y="671"/>
                  </a:cubicBezTo>
                  <a:cubicBezTo>
                    <a:pt x="403" y="670"/>
                    <a:pt x="407" y="668"/>
                    <a:pt x="409" y="666"/>
                  </a:cubicBezTo>
                  <a:cubicBezTo>
                    <a:pt x="412" y="664"/>
                    <a:pt x="414" y="661"/>
                    <a:pt x="416" y="658"/>
                  </a:cubicBezTo>
                  <a:cubicBezTo>
                    <a:pt x="418" y="653"/>
                    <a:pt x="418" y="647"/>
                    <a:pt x="417" y="642"/>
                  </a:cubicBezTo>
                  <a:cubicBezTo>
                    <a:pt x="418" y="648"/>
                    <a:pt x="417" y="655"/>
                    <a:pt x="413" y="660"/>
                  </a:cubicBezTo>
                  <a:cubicBezTo>
                    <a:pt x="412" y="662"/>
                    <a:pt x="409" y="665"/>
                    <a:pt x="407" y="666"/>
                  </a:cubicBezTo>
                  <a:cubicBezTo>
                    <a:pt x="404" y="668"/>
                    <a:pt x="400" y="669"/>
                    <a:pt x="397" y="669"/>
                  </a:cubicBezTo>
                  <a:cubicBezTo>
                    <a:pt x="369" y="669"/>
                    <a:pt x="369" y="669"/>
                    <a:pt x="369" y="669"/>
                  </a:cubicBezTo>
                  <a:cubicBezTo>
                    <a:pt x="350" y="668"/>
                    <a:pt x="330" y="668"/>
                    <a:pt x="311" y="668"/>
                  </a:cubicBezTo>
                  <a:cubicBezTo>
                    <a:pt x="195" y="667"/>
                    <a:pt x="195" y="667"/>
                    <a:pt x="195" y="667"/>
                  </a:cubicBezTo>
                  <a:cubicBezTo>
                    <a:pt x="227" y="667"/>
                    <a:pt x="264" y="667"/>
                    <a:pt x="296" y="668"/>
                  </a:cubicBezTo>
                  <a:cubicBezTo>
                    <a:pt x="319" y="668"/>
                    <a:pt x="341" y="668"/>
                    <a:pt x="362" y="668"/>
                  </a:cubicBezTo>
                  <a:cubicBezTo>
                    <a:pt x="394" y="668"/>
                    <a:pt x="394" y="668"/>
                    <a:pt x="394" y="668"/>
                  </a:cubicBezTo>
                  <a:cubicBezTo>
                    <a:pt x="396" y="668"/>
                    <a:pt x="396" y="668"/>
                    <a:pt x="396" y="668"/>
                  </a:cubicBezTo>
                  <a:cubicBezTo>
                    <a:pt x="396" y="668"/>
                    <a:pt x="396" y="668"/>
                    <a:pt x="396" y="668"/>
                  </a:cubicBezTo>
                  <a:cubicBezTo>
                    <a:pt x="397" y="668"/>
                    <a:pt x="397" y="668"/>
                    <a:pt x="397" y="668"/>
                  </a:cubicBezTo>
                  <a:cubicBezTo>
                    <a:pt x="397" y="668"/>
                    <a:pt x="398" y="668"/>
                    <a:pt x="398" y="668"/>
                  </a:cubicBezTo>
                  <a:cubicBezTo>
                    <a:pt x="400" y="668"/>
                    <a:pt x="402" y="668"/>
                    <a:pt x="403" y="667"/>
                  </a:cubicBezTo>
                  <a:cubicBezTo>
                    <a:pt x="407" y="666"/>
                    <a:pt x="409" y="663"/>
                    <a:pt x="411" y="661"/>
                  </a:cubicBezTo>
                  <a:cubicBezTo>
                    <a:pt x="416" y="656"/>
                    <a:pt x="417" y="649"/>
                    <a:pt x="416" y="642"/>
                  </a:cubicBezTo>
                  <a:cubicBezTo>
                    <a:pt x="416" y="639"/>
                    <a:pt x="415" y="637"/>
                    <a:pt x="414" y="634"/>
                  </a:cubicBezTo>
                  <a:cubicBezTo>
                    <a:pt x="412" y="631"/>
                    <a:pt x="409" y="629"/>
                    <a:pt x="406" y="627"/>
                  </a:cubicBezTo>
                  <a:cubicBezTo>
                    <a:pt x="404" y="626"/>
                    <a:pt x="401" y="625"/>
                    <a:pt x="399" y="626"/>
                  </a:cubicBezTo>
                  <a:cubicBezTo>
                    <a:pt x="397" y="626"/>
                    <a:pt x="396" y="626"/>
                    <a:pt x="396" y="627"/>
                  </a:cubicBezTo>
                  <a:cubicBezTo>
                    <a:pt x="396" y="627"/>
                    <a:pt x="397" y="628"/>
                    <a:pt x="399" y="628"/>
                  </a:cubicBezTo>
                  <a:cubicBezTo>
                    <a:pt x="401" y="629"/>
                    <a:pt x="404" y="631"/>
                    <a:pt x="407" y="634"/>
                  </a:cubicBezTo>
                  <a:cubicBezTo>
                    <a:pt x="408" y="636"/>
                    <a:pt x="410" y="639"/>
                    <a:pt x="410" y="642"/>
                  </a:cubicBezTo>
                  <a:cubicBezTo>
                    <a:pt x="411" y="645"/>
                    <a:pt x="411" y="647"/>
                    <a:pt x="411" y="647"/>
                  </a:cubicBezTo>
                  <a:cubicBezTo>
                    <a:pt x="410" y="648"/>
                    <a:pt x="409" y="647"/>
                    <a:pt x="409" y="646"/>
                  </a:cubicBezTo>
                  <a:cubicBezTo>
                    <a:pt x="409" y="650"/>
                    <a:pt x="408" y="653"/>
                    <a:pt x="406" y="655"/>
                  </a:cubicBezTo>
                  <a:cubicBezTo>
                    <a:pt x="404" y="658"/>
                    <a:pt x="401" y="660"/>
                    <a:pt x="398" y="660"/>
                  </a:cubicBezTo>
                  <a:cubicBezTo>
                    <a:pt x="398" y="660"/>
                    <a:pt x="397" y="660"/>
                    <a:pt x="396" y="660"/>
                  </a:cubicBezTo>
                  <a:cubicBezTo>
                    <a:pt x="394" y="660"/>
                    <a:pt x="394" y="660"/>
                    <a:pt x="394" y="660"/>
                  </a:cubicBezTo>
                  <a:cubicBezTo>
                    <a:pt x="388" y="660"/>
                    <a:pt x="388" y="660"/>
                    <a:pt x="388" y="660"/>
                  </a:cubicBezTo>
                  <a:cubicBezTo>
                    <a:pt x="377" y="660"/>
                    <a:pt x="377" y="660"/>
                    <a:pt x="377" y="660"/>
                  </a:cubicBezTo>
                  <a:cubicBezTo>
                    <a:pt x="332" y="660"/>
                    <a:pt x="332" y="660"/>
                    <a:pt x="332" y="660"/>
                  </a:cubicBezTo>
                  <a:cubicBezTo>
                    <a:pt x="295" y="660"/>
                    <a:pt x="259" y="659"/>
                    <a:pt x="223" y="658"/>
                  </a:cubicBezTo>
                  <a:cubicBezTo>
                    <a:pt x="259" y="659"/>
                    <a:pt x="296" y="660"/>
                    <a:pt x="332" y="660"/>
                  </a:cubicBezTo>
                  <a:cubicBezTo>
                    <a:pt x="377" y="660"/>
                    <a:pt x="377" y="660"/>
                    <a:pt x="377" y="660"/>
                  </a:cubicBezTo>
                  <a:cubicBezTo>
                    <a:pt x="388" y="660"/>
                    <a:pt x="388" y="660"/>
                    <a:pt x="388" y="660"/>
                  </a:cubicBezTo>
                  <a:cubicBezTo>
                    <a:pt x="394" y="660"/>
                    <a:pt x="394" y="660"/>
                    <a:pt x="394" y="660"/>
                  </a:cubicBezTo>
                  <a:cubicBezTo>
                    <a:pt x="395" y="660"/>
                    <a:pt x="395" y="660"/>
                    <a:pt x="395" y="660"/>
                  </a:cubicBezTo>
                  <a:cubicBezTo>
                    <a:pt x="396" y="660"/>
                    <a:pt x="396" y="660"/>
                    <a:pt x="396" y="660"/>
                  </a:cubicBezTo>
                  <a:cubicBezTo>
                    <a:pt x="397" y="660"/>
                    <a:pt x="397" y="660"/>
                    <a:pt x="397" y="660"/>
                  </a:cubicBezTo>
                  <a:cubicBezTo>
                    <a:pt x="397" y="660"/>
                    <a:pt x="398" y="660"/>
                    <a:pt x="399" y="660"/>
                  </a:cubicBezTo>
                  <a:cubicBezTo>
                    <a:pt x="402" y="659"/>
                    <a:pt x="404" y="657"/>
                    <a:pt x="406" y="654"/>
                  </a:cubicBezTo>
                  <a:cubicBezTo>
                    <a:pt x="407" y="652"/>
                    <a:pt x="408" y="649"/>
                    <a:pt x="408" y="646"/>
                  </a:cubicBezTo>
                  <a:cubicBezTo>
                    <a:pt x="408" y="645"/>
                    <a:pt x="407" y="645"/>
                    <a:pt x="407" y="646"/>
                  </a:cubicBezTo>
                  <a:cubicBezTo>
                    <a:pt x="407" y="646"/>
                    <a:pt x="407" y="648"/>
                    <a:pt x="406" y="650"/>
                  </a:cubicBezTo>
                  <a:cubicBezTo>
                    <a:pt x="405" y="651"/>
                    <a:pt x="404" y="654"/>
                    <a:pt x="402" y="656"/>
                  </a:cubicBezTo>
                  <a:cubicBezTo>
                    <a:pt x="400" y="657"/>
                    <a:pt x="399" y="658"/>
                    <a:pt x="397" y="658"/>
                  </a:cubicBezTo>
                  <a:cubicBezTo>
                    <a:pt x="397" y="658"/>
                    <a:pt x="397" y="658"/>
                    <a:pt x="396" y="658"/>
                  </a:cubicBezTo>
                  <a:cubicBezTo>
                    <a:pt x="394" y="658"/>
                    <a:pt x="394" y="658"/>
                    <a:pt x="394" y="658"/>
                  </a:cubicBezTo>
                  <a:cubicBezTo>
                    <a:pt x="390" y="658"/>
                    <a:pt x="390" y="658"/>
                    <a:pt x="390" y="658"/>
                  </a:cubicBezTo>
                  <a:cubicBezTo>
                    <a:pt x="379" y="658"/>
                    <a:pt x="366" y="658"/>
                    <a:pt x="357" y="658"/>
                  </a:cubicBezTo>
                  <a:cubicBezTo>
                    <a:pt x="306" y="657"/>
                    <a:pt x="251" y="657"/>
                    <a:pt x="201" y="656"/>
                  </a:cubicBezTo>
                  <a:cubicBezTo>
                    <a:pt x="187" y="656"/>
                    <a:pt x="187" y="656"/>
                    <a:pt x="187" y="656"/>
                  </a:cubicBezTo>
                  <a:cubicBezTo>
                    <a:pt x="185" y="656"/>
                    <a:pt x="185" y="656"/>
                    <a:pt x="185" y="656"/>
                  </a:cubicBezTo>
                  <a:cubicBezTo>
                    <a:pt x="185" y="656"/>
                    <a:pt x="185" y="656"/>
                    <a:pt x="185" y="656"/>
                  </a:cubicBezTo>
                  <a:cubicBezTo>
                    <a:pt x="184" y="656"/>
                    <a:pt x="184" y="656"/>
                    <a:pt x="183" y="655"/>
                  </a:cubicBezTo>
                  <a:cubicBezTo>
                    <a:pt x="182" y="655"/>
                    <a:pt x="181" y="654"/>
                    <a:pt x="180" y="653"/>
                  </a:cubicBezTo>
                  <a:cubicBezTo>
                    <a:pt x="179" y="652"/>
                    <a:pt x="178" y="649"/>
                    <a:pt x="178" y="646"/>
                  </a:cubicBezTo>
                  <a:cubicBezTo>
                    <a:pt x="178" y="643"/>
                    <a:pt x="179" y="640"/>
                    <a:pt x="181" y="638"/>
                  </a:cubicBezTo>
                  <a:cubicBezTo>
                    <a:pt x="181" y="638"/>
                    <a:pt x="182" y="637"/>
                    <a:pt x="183" y="637"/>
                  </a:cubicBezTo>
                  <a:cubicBezTo>
                    <a:pt x="184" y="636"/>
                    <a:pt x="184" y="636"/>
                    <a:pt x="185" y="636"/>
                  </a:cubicBezTo>
                  <a:cubicBezTo>
                    <a:pt x="185" y="636"/>
                    <a:pt x="185" y="636"/>
                    <a:pt x="185" y="636"/>
                  </a:cubicBezTo>
                  <a:cubicBezTo>
                    <a:pt x="185" y="636"/>
                    <a:pt x="185" y="636"/>
                    <a:pt x="185" y="636"/>
                  </a:cubicBezTo>
                  <a:cubicBezTo>
                    <a:pt x="186" y="636"/>
                    <a:pt x="186" y="636"/>
                    <a:pt x="186" y="636"/>
                  </a:cubicBezTo>
                  <a:cubicBezTo>
                    <a:pt x="187" y="636"/>
                    <a:pt x="187" y="636"/>
                    <a:pt x="187" y="636"/>
                  </a:cubicBezTo>
                  <a:cubicBezTo>
                    <a:pt x="201" y="636"/>
                    <a:pt x="201" y="636"/>
                    <a:pt x="201" y="636"/>
                  </a:cubicBezTo>
                  <a:cubicBezTo>
                    <a:pt x="229" y="636"/>
                    <a:pt x="229" y="636"/>
                    <a:pt x="229" y="636"/>
                  </a:cubicBezTo>
                  <a:cubicBezTo>
                    <a:pt x="279" y="635"/>
                    <a:pt x="334" y="636"/>
                    <a:pt x="376" y="635"/>
                  </a:cubicBezTo>
                  <a:cubicBezTo>
                    <a:pt x="412" y="634"/>
                    <a:pt x="398" y="630"/>
                    <a:pt x="362" y="628"/>
                  </a:cubicBezTo>
                  <a:cubicBezTo>
                    <a:pt x="362" y="627"/>
                    <a:pt x="362" y="627"/>
                    <a:pt x="362" y="627"/>
                  </a:cubicBezTo>
                  <a:cubicBezTo>
                    <a:pt x="393" y="627"/>
                    <a:pt x="385" y="625"/>
                    <a:pt x="384" y="624"/>
                  </a:cubicBezTo>
                  <a:cubicBezTo>
                    <a:pt x="391" y="624"/>
                    <a:pt x="391" y="624"/>
                    <a:pt x="391" y="624"/>
                  </a:cubicBezTo>
                  <a:cubicBezTo>
                    <a:pt x="392" y="624"/>
                    <a:pt x="392" y="624"/>
                    <a:pt x="392" y="624"/>
                  </a:cubicBezTo>
                  <a:cubicBezTo>
                    <a:pt x="393" y="624"/>
                    <a:pt x="393" y="624"/>
                    <a:pt x="393" y="624"/>
                  </a:cubicBezTo>
                  <a:cubicBezTo>
                    <a:pt x="394" y="624"/>
                    <a:pt x="394" y="624"/>
                    <a:pt x="394" y="624"/>
                  </a:cubicBezTo>
                  <a:cubicBezTo>
                    <a:pt x="395" y="624"/>
                    <a:pt x="397" y="623"/>
                    <a:pt x="398" y="623"/>
                  </a:cubicBezTo>
                  <a:cubicBezTo>
                    <a:pt x="400" y="623"/>
                    <a:pt x="403" y="622"/>
                    <a:pt x="405" y="620"/>
                  </a:cubicBezTo>
                  <a:cubicBezTo>
                    <a:pt x="410" y="617"/>
                    <a:pt x="414" y="613"/>
                    <a:pt x="415" y="608"/>
                  </a:cubicBezTo>
                  <a:cubicBezTo>
                    <a:pt x="416" y="605"/>
                    <a:pt x="417" y="603"/>
                    <a:pt x="417" y="600"/>
                  </a:cubicBezTo>
                  <a:cubicBezTo>
                    <a:pt x="417" y="594"/>
                    <a:pt x="417" y="594"/>
                    <a:pt x="417" y="594"/>
                  </a:cubicBezTo>
                  <a:cubicBezTo>
                    <a:pt x="417" y="571"/>
                    <a:pt x="417" y="571"/>
                    <a:pt x="417" y="571"/>
                  </a:cubicBezTo>
                  <a:cubicBezTo>
                    <a:pt x="417" y="550"/>
                    <a:pt x="417" y="550"/>
                    <a:pt x="417" y="550"/>
                  </a:cubicBezTo>
                  <a:cubicBezTo>
                    <a:pt x="417" y="549"/>
                    <a:pt x="417" y="549"/>
                    <a:pt x="417" y="549"/>
                  </a:cubicBezTo>
                  <a:cubicBezTo>
                    <a:pt x="420" y="548"/>
                    <a:pt x="420" y="548"/>
                    <a:pt x="420" y="548"/>
                  </a:cubicBezTo>
                  <a:cubicBezTo>
                    <a:pt x="423" y="546"/>
                    <a:pt x="427" y="544"/>
                    <a:pt x="430" y="542"/>
                  </a:cubicBezTo>
                  <a:cubicBezTo>
                    <a:pt x="427" y="544"/>
                    <a:pt x="423" y="546"/>
                    <a:pt x="420" y="548"/>
                  </a:cubicBezTo>
                  <a:cubicBezTo>
                    <a:pt x="417" y="549"/>
                    <a:pt x="417" y="549"/>
                    <a:pt x="417" y="549"/>
                  </a:cubicBezTo>
                  <a:cubicBezTo>
                    <a:pt x="417" y="549"/>
                    <a:pt x="417" y="549"/>
                    <a:pt x="417" y="550"/>
                  </a:cubicBezTo>
                  <a:cubicBezTo>
                    <a:pt x="417" y="572"/>
                    <a:pt x="417" y="572"/>
                    <a:pt x="417" y="572"/>
                  </a:cubicBezTo>
                  <a:cubicBezTo>
                    <a:pt x="417" y="595"/>
                    <a:pt x="417" y="595"/>
                    <a:pt x="417" y="595"/>
                  </a:cubicBezTo>
                  <a:cubicBezTo>
                    <a:pt x="417" y="601"/>
                    <a:pt x="417" y="601"/>
                    <a:pt x="417" y="601"/>
                  </a:cubicBezTo>
                  <a:cubicBezTo>
                    <a:pt x="417" y="603"/>
                    <a:pt x="416" y="606"/>
                    <a:pt x="415" y="609"/>
                  </a:cubicBezTo>
                  <a:cubicBezTo>
                    <a:pt x="413" y="614"/>
                    <a:pt x="409" y="618"/>
                    <a:pt x="405" y="621"/>
                  </a:cubicBezTo>
                  <a:cubicBezTo>
                    <a:pt x="402" y="622"/>
                    <a:pt x="400" y="623"/>
                    <a:pt x="397" y="623"/>
                  </a:cubicBezTo>
                  <a:cubicBezTo>
                    <a:pt x="396" y="623"/>
                    <a:pt x="394" y="624"/>
                    <a:pt x="393" y="624"/>
                  </a:cubicBezTo>
                  <a:cubicBezTo>
                    <a:pt x="390" y="624"/>
                    <a:pt x="390" y="624"/>
                    <a:pt x="390" y="624"/>
                  </a:cubicBezTo>
                  <a:cubicBezTo>
                    <a:pt x="384" y="624"/>
                    <a:pt x="384" y="624"/>
                    <a:pt x="384" y="624"/>
                  </a:cubicBezTo>
                  <a:cubicBezTo>
                    <a:pt x="384" y="623"/>
                    <a:pt x="384" y="623"/>
                    <a:pt x="385" y="623"/>
                  </a:cubicBezTo>
                  <a:cubicBezTo>
                    <a:pt x="379" y="623"/>
                    <a:pt x="374" y="623"/>
                    <a:pt x="369" y="623"/>
                  </a:cubicBezTo>
                  <a:cubicBezTo>
                    <a:pt x="390" y="623"/>
                    <a:pt x="390" y="623"/>
                    <a:pt x="390" y="623"/>
                  </a:cubicBezTo>
                  <a:cubicBezTo>
                    <a:pt x="393" y="623"/>
                    <a:pt x="393" y="623"/>
                    <a:pt x="393" y="623"/>
                  </a:cubicBezTo>
                  <a:cubicBezTo>
                    <a:pt x="394" y="623"/>
                    <a:pt x="395" y="623"/>
                    <a:pt x="397" y="622"/>
                  </a:cubicBezTo>
                  <a:cubicBezTo>
                    <a:pt x="399" y="622"/>
                    <a:pt x="402" y="621"/>
                    <a:pt x="404" y="620"/>
                  </a:cubicBezTo>
                  <a:cubicBezTo>
                    <a:pt x="409" y="617"/>
                    <a:pt x="413" y="612"/>
                    <a:pt x="414" y="607"/>
                  </a:cubicBezTo>
                  <a:cubicBezTo>
                    <a:pt x="415" y="606"/>
                    <a:pt x="415" y="605"/>
                    <a:pt x="415" y="603"/>
                  </a:cubicBezTo>
                  <a:cubicBezTo>
                    <a:pt x="416" y="603"/>
                    <a:pt x="416" y="602"/>
                    <a:pt x="416" y="601"/>
                  </a:cubicBezTo>
                  <a:cubicBezTo>
                    <a:pt x="416" y="601"/>
                    <a:pt x="416" y="600"/>
                    <a:pt x="416" y="599"/>
                  </a:cubicBezTo>
                  <a:cubicBezTo>
                    <a:pt x="416" y="593"/>
                    <a:pt x="416" y="593"/>
                    <a:pt x="416" y="593"/>
                  </a:cubicBezTo>
                  <a:cubicBezTo>
                    <a:pt x="416" y="581"/>
                    <a:pt x="416" y="581"/>
                    <a:pt x="416" y="581"/>
                  </a:cubicBezTo>
                  <a:cubicBezTo>
                    <a:pt x="416" y="557"/>
                    <a:pt x="416" y="557"/>
                    <a:pt x="416" y="557"/>
                  </a:cubicBezTo>
                  <a:cubicBezTo>
                    <a:pt x="416" y="549"/>
                    <a:pt x="416" y="549"/>
                    <a:pt x="416" y="549"/>
                  </a:cubicBezTo>
                  <a:cubicBezTo>
                    <a:pt x="416" y="548"/>
                    <a:pt x="416" y="548"/>
                    <a:pt x="416" y="548"/>
                  </a:cubicBezTo>
                  <a:cubicBezTo>
                    <a:pt x="416" y="548"/>
                    <a:pt x="416" y="548"/>
                    <a:pt x="416" y="548"/>
                  </a:cubicBezTo>
                  <a:cubicBezTo>
                    <a:pt x="417" y="548"/>
                    <a:pt x="417" y="548"/>
                    <a:pt x="417" y="548"/>
                  </a:cubicBezTo>
                  <a:cubicBezTo>
                    <a:pt x="419" y="547"/>
                    <a:pt x="421" y="546"/>
                    <a:pt x="423" y="545"/>
                  </a:cubicBezTo>
                  <a:cubicBezTo>
                    <a:pt x="430" y="541"/>
                    <a:pt x="437" y="537"/>
                    <a:pt x="444" y="533"/>
                  </a:cubicBezTo>
                  <a:cubicBezTo>
                    <a:pt x="445" y="534"/>
                    <a:pt x="445" y="534"/>
                    <a:pt x="445" y="534"/>
                  </a:cubicBezTo>
                  <a:cubicBezTo>
                    <a:pt x="476" y="514"/>
                    <a:pt x="504" y="488"/>
                    <a:pt x="526" y="458"/>
                  </a:cubicBezTo>
                  <a:cubicBezTo>
                    <a:pt x="548" y="428"/>
                    <a:pt x="564" y="394"/>
                    <a:pt x="574" y="357"/>
                  </a:cubicBezTo>
                  <a:cubicBezTo>
                    <a:pt x="583" y="321"/>
                    <a:pt x="585" y="283"/>
                    <a:pt x="579" y="245"/>
                  </a:cubicBezTo>
                  <a:cubicBezTo>
                    <a:pt x="574" y="208"/>
                    <a:pt x="561" y="171"/>
                    <a:pt x="542" y="139"/>
                  </a:cubicBezTo>
                  <a:close/>
                  <a:moveTo>
                    <a:pt x="338" y="819"/>
                  </a:moveTo>
                  <a:cubicBezTo>
                    <a:pt x="339" y="819"/>
                    <a:pt x="340" y="819"/>
                    <a:pt x="340" y="818"/>
                  </a:cubicBezTo>
                  <a:cubicBezTo>
                    <a:pt x="340" y="819"/>
                    <a:pt x="339" y="819"/>
                    <a:pt x="338" y="819"/>
                  </a:cubicBezTo>
                  <a:close/>
                  <a:moveTo>
                    <a:pt x="256" y="820"/>
                  </a:moveTo>
                  <a:cubicBezTo>
                    <a:pt x="265" y="821"/>
                    <a:pt x="274" y="822"/>
                    <a:pt x="283" y="823"/>
                  </a:cubicBezTo>
                  <a:cubicBezTo>
                    <a:pt x="292" y="823"/>
                    <a:pt x="301" y="824"/>
                    <a:pt x="310" y="824"/>
                  </a:cubicBezTo>
                  <a:cubicBezTo>
                    <a:pt x="315" y="824"/>
                    <a:pt x="319" y="823"/>
                    <a:pt x="324" y="823"/>
                  </a:cubicBezTo>
                  <a:cubicBezTo>
                    <a:pt x="328" y="822"/>
                    <a:pt x="333" y="822"/>
                    <a:pt x="336" y="820"/>
                  </a:cubicBezTo>
                  <a:cubicBezTo>
                    <a:pt x="337" y="820"/>
                    <a:pt x="337" y="820"/>
                    <a:pt x="337" y="820"/>
                  </a:cubicBezTo>
                  <a:cubicBezTo>
                    <a:pt x="337" y="820"/>
                    <a:pt x="337" y="820"/>
                    <a:pt x="338" y="819"/>
                  </a:cubicBezTo>
                  <a:cubicBezTo>
                    <a:pt x="337" y="820"/>
                    <a:pt x="337" y="820"/>
                    <a:pt x="337" y="820"/>
                  </a:cubicBezTo>
                  <a:cubicBezTo>
                    <a:pt x="336" y="820"/>
                    <a:pt x="336" y="820"/>
                    <a:pt x="336" y="820"/>
                  </a:cubicBezTo>
                  <a:cubicBezTo>
                    <a:pt x="332" y="822"/>
                    <a:pt x="328" y="822"/>
                    <a:pt x="324" y="823"/>
                  </a:cubicBezTo>
                  <a:cubicBezTo>
                    <a:pt x="319" y="823"/>
                    <a:pt x="315" y="824"/>
                    <a:pt x="310" y="824"/>
                  </a:cubicBezTo>
                  <a:cubicBezTo>
                    <a:pt x="301" y="824"/>
                    <a:pt x="292" y="824"/>
                    <a:pt x="283" y="823"/>
                  </a:cubicBezTo>
                  <a:cubicBezTo>
                    <a:pt x="274" y="822"/>
                    <a:pt x="264" y="821"/>
                    <a:pt x="256" y="820"/>
                  </a:cubicBezTo>
                  <a:cubicBezTo>
                    <a:pt x="253" y="820"/>
                    <a:pt x="251" y="820"/>
                    <a:pt x="249" y="819"/>
                  </a:cubicBezTo>
                  <a:cubicBezTo>
                    <a:pt x="249" y="819"/>
                    <a:pt x="249" y="819"/>
                    <a:pt x="248" y="819"/>
                  </a:cubicBezTo>
                  <a:cubicBezTo>
                    <a:pt x="248" y="819"/>
                    <a:pt x="248" y="819"/>
                    <a:pt x="248" y="819"/>
                  </a:cubicBezTo>
                  <a:cubicBezTo>
                    <a:pt x="249" y="819"/>
                    <a:pt x="249" y="819"/>
                    <a:pt x="249" y="819"/>
                  </a:cubicBezTo>
                  <a:cubicBezTo>
                    <a:pt x="249" y="819"/>
                    <a:pt x="249" y="819"/>
                    <a:pt x="249" y="819"/>
                  </a:cubicBezTo>
                  <a:cubicBezTo>
                    <a:pt x="249" y="819"/>
                    <a:pt x="249" y="819"/>
                    <a:pt x="249" y="819"/>
                  </a:cubicBezTo>
                  <a:cubicBezTo>
                    <a:pt x="251" y="820"/>
                    <a:pt x="254" y="820"/>
                    <a:pt x="256" y="820"/>
                  </a:cubicBezTo>
                  <a:close/>
                  <a:moveTo>
                    <a:pt x="249" y="817"/>
                  </a:moveTo>
                  <a:cubicBezTo>
                    <a:pt x="249" y="817"/>
                    <a:pt x="249" y="817"/>
                    <a:pt x="249" y="817"/>
                  </a:cubicBezTo>
                  <a:cubicBezTo>
                    <a:pt x="249" y="817"/>
                    <a:pt x="249" y="817"/>
                    <a:pt x="249" y="817"/>
                  </a:cubicBezTo>
                  <a:cubicBezTo>
                    <a:pt x="249" y="817"/>
                    <a:pt x="249" y="817"/>
                    <a:pt x="249" y="817"/>
                  </a:cubicBezTo>
                  <a:close/>
                  <a:moveTo>
                    <a:pt x="249" y="819"/>
                  </a:moveTo>
                  <a:cubicBezTo>
                    <a:pt x="249" y="819"/>
                    <a:pt x="249" y="819"/>
                    <a:pt x="249" y="819"/>
                  </a:cubicBezTo>
                  <a:cubicBezTo>
                    <a:pt x="248" y="819"/>
                    <a:pt x="248" y="819"/>
                    <a:pt x="248" y="819"/>
                  </a:cubicBezTo>
                  <a:cubicBezTo>
                    <a:pt x="248" y="819"/>
                    <a:pt x="248" y="819"/>
                    <a:pt x="248" y="819"/>
                  </a:cubicBezTo>
                  <a:cubicBezTo>
                    <a:pt x="249" y="819"/>
                    <a:pt x="249" y="819"/>
                    <a:pt x="249" y="819"/>
                  </a:cubicBezTo>
                  <a:close/>
                  <a:moveTo>
                    <a:pt x="246" y="817"/>
                  </a:moveTo>
                  <a:cubicBezTo>
                    <a:pt x="246" y="818"/>
                    <a:pt x="247" y="818"/>
                    <a:pt x="248" y="818"/>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8"/>
                  </a:cubicBezTo>
                  <a:cubicBezTo>
                    <a:pt x="247" y="818"/>
                    <a:pt x="246" y="817"/>
                    <a:pt x="245" y="817"/>
                  </a:cubicBezTo>
                  <a:cubicBezTo>
                    <a:pt x="243" y="814"/>
                    <a:pt x="240" y="811"/>
                    <a:pt x="237" y="807"/>
                  </a:cubicBezTo>
                  <a:cubicBezTo>
                    <a:pt x="240" y="811"/>
                    <a:pt x="243" y="814"/>
                    <a:pt x="246" y="817"/>
                  </a:cubicBezTo>
                  <a:close/>
                  <a:moveTo>
                    <a:pt x="230" y="813"/>
                  </a:moveTo>
                  <a:cubicBezTo>
                    <a:pt x="230" y="812"/>
                    <a:pt x="230" y="812"/>
                    <a:pt x="230" y="812"/>
                  </a:cubicBezTo>
                  <a:cubicBezTo>
                    <a:pt x="228" y="811"/>
                    <a:pt x="228" y="811"/>
                    <a:pt x="228" y="811"/>
                  </a:cubicBezTo>
                  <a:cubicBezTo>
                    <a:pt x="228" y="810"/>
                    <a:pt x="228" y="810"/>
                    <a:pt x="228" y="810"/>
                  </a:cubicBezTo>
                  <a:cubicBezTo>
                    <a:pt x="227" y="809"/>
                    <a:pt x="227" y="809"/>
                    <a:pt x="227" y="809"/>
                  </a:cubicBezTo>
                  <a:cubicBezTo>
                    <a:pt x="227" y="808"/>
                    <a:pt x="227" y="808"/>
                    <a:pt x="227" y="808"/>
                  </a:cubicBezTo>
                  <a:cubicBezTo>
                    <a:pt x="223" y="800"/>
                    <a:pt x="223" y="800"/>
                    <a:pt x="223" y="800"/>
                  </a:cubicBezTo>
                  <a:cubicBezTo>
                    <a:pt x="215" y="784"/>
                    <a:pt x="215" y="784"/>
                    <a:pt x="215" y="784"/>
                  </a:cubicBezTo>
                  <a:cubicBezTo>
                    <a:pt x="220" y="793"/>
                    <a:pt x="224" y="804"/>
                    <a:pt x="230" y="813"/>
                  </a:cubicBezTo>
                  <a:close/>
                  <a:moveTo>
                    <a:pt x="190" y="672"/>
                  </a:moveTo>
                  <a:cubicBezTo>
                    <a:pt x="187" y="672"/>
                    <a:pt x="187" y="672"/>
                    <a:pt x="187" y="672"/>
                  </a:cubicBezTo>
                  <a:cubicBezTo>
                    <a:pt x="185" y="672"/>
                    <a:pt x="185" y="672"/>
                    <a:pt x="185" y="672"/>
                  </a:cubicBezTo>
                  <a:cubicBezTo>
                    <a:pt x="185" y="672"/>
                    <a:pt x="184" y="672"/>
                    <a:pt x="183" y="672"/>
                  </a:cubicBezTo>
                  <a:cubicBezTo>
                    <a:pt x="180" y="672"/>
                    <a:pt x="177" y="673"/>
                    <a:pt x="175" y="675"/>
                  </a:cubicBezTo>
                  <a:cubicBezTo>
                    <a:pt x="172" y="677"/>
                    <a:pt x="170" y="679"/>
                    <a:pt x="169" y="681"/>
                  </a:cubicBezTo>
                  <a:cubicBezTo>
                    <a:pt x="166" y="686"/>
                    <a:pt x="165" y="691"/>
                    <a:pt x="165" y="696"/>
                  </a:cubicBezTo>
                  <a:cubicBezTo>
                    <a:pt x="165" y="702"/>
                    <a:pt x="167" y="707"/>
                    <a:pt x="171" y="711"/>
                  </a:cubicBezTo>
                  <a:cubicBezTo>
                    <a:pt x="173" y="713"/>
                    <a:pt x="175" y="715"/>
                    <a:pt x="178" y="716"/>
                  </a:cubicBezTo>
                  <a:cubicBezTo>
                    <a:pt x="179" y="716"/>
                    <a:pt x="181" y="717"/>
                    <a:pt x="182" y="717"/>
                  </a:cubicBezTo>
                  <a:cubicBezTo>
                    <a:pt x="183" y="717"/>
                    <a:pt x="184" y="717"/>
                    <a:pt x="184" y="717"/>
                  </a:cubicBezTo>
                  <a:cubicBezTo>
                    <a:pt x="185" y="717"/>
                    <a:pt x="185" y="717"/>
                    <a:pt x="185" y="717"/>
                  </a:cubicBezTo>
                  <a:cubicBezTo>
                    <a:pt x="186" y="717"/>
                    <a:pt x="186" y="717"/>
                    <a:pt x="186" y="717"/>
                  </a:cubicBezTo>
                  <a:cubicBezTo>
                    <a:pt x="199" y="717"/>
                    <a:pt x="199" y="717"/>
                    <a:pt x="199" y="717"/>
                  </a:cubicBezTo>
                  <a:cubicBezTo>
                    <a:pt x="224" y="718"/>
                    <a:pt x="224" y="718"/>
                    <a:pt x="224" y="718"/>
                  </a:cubicBezTo>
                  <a:cubicBezTo>
                    <a:pt x="257" y="718"/>
                    <a:pt x="290" y="718"/>
                    <a:pt x="325" y="718"/>
                  </a:cubicBezTo>
                  <a:cubicBezTo>
                    <a:pt x="325" y="719"/>
                    <a:pt x="325" y="719"/>
                    <a:pt x="325" y="719"/>
                  </a:cubicBezTo>
                  <a:cubicBezTo>
                    <a:pt x="323" y="719"/>
                    <a:pt x="322" y="719"/>
                    <a:pt x="321" y="719"/>
                  </a:cubicBezTo>
                  <a:cubicBezTo>
                    <a:pt x="300" y="719"/>
                    <a:pt x="300" y="719"/>
                    <a:pt x="300" y="719"/>
                  </a:cubicBezTo>
                  <a:cubicBezTo>
                    <a:pt x="297" y="719"/>
                    <a:pt x="297" y="719"/>
                    <a:pt x="297" y="719"/>
                  </a:cubicBezTo>
                  <a:cubicBezTo>
                    <a:pt x="272" y="719"/>
                    <a:pt x="247" y="718"/>
                    <a:pt x="223" y="718"/>
                  </a:cubicBezTo>
                  <a:cubicBezTo>
                    <a:pt x="198" y="718"/>
                    <a:pt x="198" y="718"/>
                    <a:pt x="198" y="718"/>
                  </a:cubicBezTo>
                  <a:cubicBezTo>
                    <a:pt x="186" y="718"/>
                    <a:pt x="186" y="718"/>
                    <a:pt x="186" y="718"/>
                  </a:cubicBezTo>
                  <a:cubicBezTo>
                    <a:pt x="185" y="718"/>
                    <a:pt x="185" y="718"/>
                    <a:pt x="185" y="718"/>
                  </a:cubicBezTo>
                  <a:cubicBezTo>
                    <a:pt x="184" y="718"/>
                    <a:pt x="184" y="718"/>
                    <a:pt x="184" y="718"/>
                  </a:cubicBezTo>
                  <a:cubicBezTo>
                    <a:pt x="183" y="718"/>
                    <a:pt x="182" y="718"/>
                    <a:pt x="181" y="718"/>
                  </a:cubicBezTo>
                  <a:cubicBezTo>
                    <a:pt x="180" y="718"/>
                    <a:pt x="178" y="717"/>
                    <a:pt x="177" y="716"/>
                  </a:cubicBezTo>
                  <a:cubicBezTo>
                    <a:pt x="174" y="715"/>
                    <a:pt x="172" y="713"/>
                    <a:pt x="170" y="711"/>
                  </a:cubicBezTo>
                  <a:cubicBezTo>
                    <a:pt x="166" y="707"/>
                    <a:pt x="164" y="702"/>
                    <a:pt x="164" y="696"/>
                  </a:cubicBezTo>
                  <a:cubicBezTo>
                    <a:pt x="164" y="691"/>
                    <a:pt x="165" y="685"/>
                    <a:pt x="168" y="680"/>
                  </a:cubicBezTo>
                  <a:cubicBezTo>
                    <a:pt x="170" y="678"/>
                    <a:pt x="172" y="676"/>
                    <a:pt x="174" y="674"/>
                  </a:cubicBezTo>
                  <a:cubicBezTo>
                    <a:pt x="177" y="673"/>
                    <a:pt x="180" y="671"/>
                    <a:pt x="183" y="671"/>
                  </a:cubicBezTo>
                  <a:cubicBezTo>
                    <a:pt x="183" y="671"/>
                    <a:pt x="184" y="671"/>
                    <a:pt x="185" y="671"/>
                  </a:cubicBezTo>
                  <a:cubicBezTo>
                    <a:pt x="187" y="671"/>
                    <a:pt x="187" y="671"/>
                    <a:pt x="187" y="671"/>
                  </a:cubicBezTo>
                  <a:cubicBezTo>
                    <a:pt x="190" y="671"/>
                    <a:pt x="190" y="671"/>
                    <a:pt x="190" y="671"/>
                  </a:cubicBezTo>
                  <a:cubicBezTo>
                    <a:pt x="196" y="671"/>
                    <a:pt x="196" y="671"/>
                    <a:pt x="196" y="671"/>
                  </a:cubicBezTo>
                  <a:cubicBezTo>
                    <a:pt x="196" y="671"/>
                    <a:pt x="194" y="671"/>
                    <a:pt x="197" y="671"/>
                  </a:cubicBezTo>
                  <a:lnTo>
                    <a:pt x="190" y="672"/>
                  </a:lnTo>
                  <a:close/>
                  <a:moveTo>
                    <a:pt x="136" y="380"/>
                  </a:moveTo>
                  <a:cubicBezTo>
                    <a:pt x="135" y="376"/>
                    <a:pt x="135" y="371"/>
                    <a:pt x="136" y="368"/>
                  </a:cubicBezTo>
                  <a:cubicBezTo>
                    <a:pt x="137" y="364"/>
                    <a:pt x="139" y="361"/>
                    <a:pt x="143" y="359"/>
                  </a:cubicBezTo>
                  <a:cubicBezTo>
                    <a:pt x="146" y="356"/>
                    <a:pt x="150" y="355"/>
                    <a:pt x="154" y="354"/>
                  </a:cubicBezTo>
                  <a:cubicBezTo>
                    <a:pt x="158" y="354"/>
                    <a:pt x="162" y="355"/>
                    <a:pt x="166" y="357"/>
                  </a:cubicBezTo>
                  <a:cubicBezTo>
                    <a:pt x="170" y="359"/>
                    <a:pt x="174" y="362"/>
                    <a:pt x="177" y="366"/>
                  </a:cubicBezTo>
                  <a:cubicBezTo>
                    <a:pt x="180" y="369"/>
                    <a:pt x="183" y="373"/>
                    <a:pt x="185" y="377"/>
                  </a:cubicBezTo>
                  <a:cubicBezTo>
                    <a:pt x="188" y="384"/>
                    <a:pt x="188" y="384"/>
                    <a:pt x="188" y="384"/>
                  </a:cubicBezTo>
                  <a:cubicBezTo>
                    <a:pt x="194" y="396"/>
                    <a:pt x="194" y="396"/>
                    <a:pt x="194" y="396"/>
                  </a:cubicBezTo>
                  <a:cubicBezTo>
                    <a:pt x="196" y="395"/>
                    <a:pt x="198" y="394"/>
                    <a:pt x="200" y="393"/>
                  </a:cubicBezTo>
                  <a:cubicBezTo>
                    <a:pt x="201" y="393"/>
                    <a:pt x="201" y="392"/>
                    <a:pt x="202" y="392"/>
                  </a:cubicBezTo>
                  <a:cubicBezTo>
                    <a:pt x="203" y="391"/>
                    <a:pt x="204" y="391"/>
                    <a:pt x="205" y="390"/>
                  </a:cubicBezTo>
                  <a:cubicBezTo>
                    <a:pt x="207" y="389"/>
                    <a:pt x="207" y="389"/>
                    <a:pt x="207" y="389"/>
                  </a:cubicBezTo>
                  <a:cubicBezTo>
                    <a:pt x="209" y="388"/>
                    <a:pt x="209" y="388"/>
                    <a:pt x="209" y="388"/>
                  </a:cubicBezTo>
                  <a:cubicBezTo>
                    <a:pt x="210" y="387"/>
                    <a:pt x="211" y="386"/>
                    <a:pt x="213" y="386"/>
                  </a:cubicBezTo>
                  <a:cubicBezTo>
                    <a:pt x="217" y="383"/>
                    <a:pt x="221" y="380"/>
                    <a:pt x="225" y="376"/>
                  </a:cubicBezTo>
                  <a:cubicBezTo>
                    <a:pt x="229" y="373"/>
                    <a:pt x="233" y="369"/>
                    <a:pt x="237" y="366"/>
                  </a:cubicBezTo>
                  <a:cubicBezTo>
                    <a:pt x="239" y="364"/>
                    <a:pt x="240" y="362"/>
                    <a:pt x="242" y="360"/>
                  </a:cubicBezTo>
                  <a:cubicBezTo>
                    <a:pt x="244" y="358"/>
                    <a:pt x="244" y="358"/>
                    <a:pt x="244" y="358"/>
                  </a:cubicBezTo>
                  <a:cubicBezTo>
                    <a:pt x="246" y="356"/>
                    <a:pt x="246" y="356"/>
                    <a:pt x="246" y="356"/>
                  </a:cubicBezTo>
                  <a:cubicBezTo>
                    <a:pt x="247" y="354"/>
                    <a:pt x="249" y="353"/>
                    <a:pt x="250" y="351"/>
                  </a:cubicBezTo>
                  <a:cubicBezTo>
                    <a:pt x="249" y="349"/>
                    <a:pt x="247" y="348"/>
                    <a:pt x="246" y="346"/>
                  </a:cubicBezTo>
                  <a:cubicBezTo>
                    <a:pt x="245" y="345"/>
                    <a:pt x="245" y="345"/>
                    <a:pt x="245" y="345"/>
                  </a:cubicBezTo>
                  <a:cubicBezTo>
                    <a:pt x="245" y="344"/>
                    <a:pt x="245" y="344"/>
                    <a:pt x="245" y="344"/>
                  </a:cubicBezTo>
                  <a:cubicBezTo>
                    <a:pt x="245" y="343"/>
                    <a:pt x="244" y="343"/>
                    <a:pt x="244" y="342"/>
                  </a:cubicBezTo>
                  <a:cubicBezTo>
                    <a:pt x="243" y="340"/>
                    <a:pt x="242" y="338"/>
                    <a:pt x="242" y="336"/>
                  </a:cubicBezTo>
                  <a:cubicBezTo>
                    <a:pt x="242" y="335"/>
                    <a:pt x="241" y="334"/>
                    <a:pt x="241" y="333"/>
                  </a:cubicBezTo>
                  <a:cubicBezTo>
                    <a:pt x="241" y="332"/>
                    <a:pt x="241" y="332"/>
                    <a:pt x="241" y="331"/>
                  </a:cubicBezTo>
                  <a:cubicBezTo>
                    <a:pt x="241" y="331"/>
                    <a:pt x="241" y="330"/>
                    <a:pt x="241" y="330"/>
                  </a:cubicBezTo>
                  <a:cubicBezTo>
                    <a:pt x="241" y="328"/>
                    <a:pt x="241" y="325"/>
                    <a:pt x="241" y="323"/>
                  </a:cubicBezTo>
                  <a:cubicBezTo>
                    <a:pt x="242" y="314"/>
                    <a:pt x="246" y="306"/>
                    <a:pt x="251" y="298"/>
                  </a:cubicBezTo>
                  <a:cubicBezTo>
                    <a:pt x="253" y="295"/>
                    <a:pt x="256" y="291"/>
                    <a:pt x="260" y="289"/>
                  </a:cubicBezTo>
                  <a:cubicBezTo>
                    <a:pt x="263" y="287"/>
                    <a:pt x="267" y="286"/>
                    <a:pt x="271" y="286"/>
                  </a:cubicBezTo>
                  <a:cubicBezTo>
                    <a:pt x="274" y="287"/>
                    <a:pt x="278" y="288"/>
                    <a:pt x="281" y="291"/>
                  </a:cubicBezTo>
                  <a:cubicBezTo>
                    <a:pt x="285" y="293"/>
                    <a:pt x="287" y="297"/>
                    <a:pt x="288" y="300"/>
                  </a:cubicBezTo>
                  <a:cubicBezTo>
                    <a:pt x="291" y="307"/>
                    <a:pt x="288" y="316"/>
                    <a:pt x="284" y="324"/>
                  </a:cubicBezTo>
                  <a:cubicBezTo>
                    <a:pt x="282" y="328"/>
                    <a:pt x="279" y="332"/>
                    <a:pt x="276" y="335"/>
                  </a:cubicBezTo>
                  <a:cubicBezTo>
                    <a:pt x="275" y="337"/>
                    <a:pt x="275" y="337"/>
                    <a:pt x="275" y="337"/>
                  </a:cubicBezTo>
                  <a:cubicBezTo>
                    <a:pt x="273" y="339"/>
                    <a:pt x="273" y="339"/>
                    <a:pt x="273" y="339"/>
                  </a:cubicBezTo>
                  <a:cubicBezTo>
                    <a:pt x="269" y="344"/>
                    <a:pt x="269" y="344"/>
                    <a:pt x="269" y="344"/>
                  </a:cubicBezTo>
                  <a:cubicBezTo>
                    <a:pt x="268" y="346"/>
                    <a:pt x="267" y="347"/>
                    <a:pt x="267" y="349"/>
                  </a:cubicBezTo>
                  <a:cubicBezTo>
                    <a:pt x="267" y="349"/>
                    <a:pt x="267" y="350"/>
                    <a:pt x="267" y="350"/>
                  </a:cubicBezTo>
                  <a:cubicBezTo>
                    <a:pt x="267" y="351"/>
                    <a:pt x="267" y="351"/>
                    <a:pt x="267" y="351"/>
                  </a:cubicBezTo>
                  <a:cubicBezTo>
                    <a:pt x="267" y="351"/>
                    <a:pt x="267" y="351"/>
                    <a:pt x="268" y="351"/>
                  </a:cubicBezTo>
                  <a:cubicBezTo>
                    <a:pt x="268" y="352"/>
                    <a:pt x="268" y="352"/>
                    <a:pt x="268" y="352"/>
                  </a:cubicBezTo>
                  <a:cubicBezTo>
                    <a:pt x="268" y="352"/>
                    <a:pt x="269" y="353"/>
                    <a:pt x="270" y="353"/>
                  </a:cubicBezTo>
                  <a:cubicBezTo>
                    <a:pt x="270" y="354"/>
                    <a:pt x="271" y="354"/>
                    <a:pt x="272" y="354"/>
                  </a:cubicBezTo>
                  <a:cubicBezTo>
                    <a:pt x="274" y="355"/>
                    <a:pt x="276" y="356"/>
                    <a:pt x="277" y="356"/>
                  </a:cubicBezTo>
                  <a:cubicBezTo>
                    <a:pt x="278" y="356"/>
                    <a:pt x="279" y="357"/>
                    <a:pt x="280" y="357"/>
                  </a:cubicBezTo>
                  <a:cubicBezTo>
                    <a:pt x="283" y="357"/>
                    <a:pt x="283" y="357"/>
                    <a:pt x="283" y="357"/>
                  </a:cubicBezTo>
                  <a:cubicBezTo>
                    <a:pt x="285" y="358"/>
                    <a:pt x="286" y="358"/>
                    <a:pt x="287" y="358"/>
                  </a:cubicBezTo>
                  <a:cubicBezTo>
                    <a:pt x="292" y="359"/>
                    <a:pt x="297" y="359"/>
                    <a:pt x="303" y="359"/>
                  </a:cubicBezTo>
                  <a:cubicBezTo>
                    <a:pt x="308" y="359"/>
                    <a:pt x="313" y="359"/>
                    <a:pt x="318" y="358"/>
                  </a:cubicBezTo>
                  <a:cubicBezTo>
                    <a:pt x="321" y="357"/>
                    <a:pt x="323" y="356"/>
                    <a:pt x="326" y="355"/>
                  </a:cubicBezTo>
                  <a:cubicBezTo>
                    <a:pt x="327" y="355"/>
                    <a:pt x="327" y="355"/>
                    <a:pt x="327" y="355"/>
                  </a:cubicBezTo>
                  <a:cubicBezTo>
                    <a:pt x="328" y="355"/>
                    <a:pt x="328" y="355"/>
                    <a:pt x="328" y="355"/>
                  </a:cubicBezTo>
                  <a:cubicBezTo>
                    <a:pt x="331" y="353"/>
                    <a:pt x="331" y="353"/>
                    <a:pt x="331" y="353"/>
                  </a:cubicBezTo>
                  <a:cubicBezTo>
                    <a:pt x="333" y="353"/>
                    <a:pt x="335" y="352"/>
                    <a:pt x="337" y="351"/>
                  </a:cubicBezTo>
                  <a:cubicBezTo>
                    <a:pt x="336" y="348"/>
                    <a:pt x="336" y="345"/>
                    <a:pt x="335" y="342"/>
                  </a:cubicBezTo>
                  <a:cubicBezTo>
                    <a:pt x="335" y="340"/>
                    <a:pt x="335" y="340"/>
                    <a:pt x="335" y="340"/>
                  </a:cubicBezTo>
                  <a:cubicBezTo>
                    <a:pt x="335" y="339"/>
                    <a:pt x="335" y="339"/>
                    <a:pt x="335" y="339"/>
                  </a:cubicBezTo>
                  <a:cubicBezTo>
                    <a:pt x="334" y="337"/>
                    <a:pt x="334" y="337"/>
                    <a:pt x="334" y="337"/>
                  </a:cubicBezTo>
                  <a:cubicBezTo>
                    <a:pt x="334" y="333"/>
                    <a:pt x="334" y="330"/>
                    <a:pt x="334" y="327"/>
                  </a:cubicBezTo>
                  <a:cubicBezTo>
                    <a:pt x="334" y="320"/>
                    <a:pt x="336" y="314"/>
                    <a:pt x="339" y="309"/>
                  </a:cubicBezTo>
                  <a:cubicBezTo>
                    <a:pt x="340" y="307"/>
                    <a:pt x="342" y="304"/>
                    <a:pt x="345" y="302"/>
                  </a:cubicBezTo>
                  <a:cubicBezTo>
                    <a:pt x="346" y="301"/>
                    <a:pt x="347" y="300"/>
                    <a:pt x="348" y="299"/>
                  </a:cubicBezTo>
                  <a:cubicBezTo>
                    <a:pt x="349" y="298"/>
                    <a:pt x="350" y="297"/>
                    <a:pt x="352" y="297"/>
                  </a:cubicBezTo>
                  <a:cubicBezTo>
                    <a:pt x="357" y="294"/>
                    <a:pt x="363" y="294"/>
                    <a:pt x="367" y="296"/>
                  </a:cubicBezTo>
                  <a:cubicBezTo>
                    <a:pt x="369" y="296"/>
                    <a:pt x="370" y="297"/>
                    <a:pt x="371" y="297"/>
                  </a:cubicBezTo>
                  <a:cubicBezTo>
                    <a:pt x="371" y="298"/>
                    <a:pt x="372" y="298"/>
                    <a:pt x="372" y="299"/>
                  </a:cubicBezTo>
                  <a:cubicBezTo>
                    <a:pt x="373" y="299"/>
                    <a:pt x="373" y="300"/>
                    <a:pt x="374" y="300"/>
                  </a:cubicBezTo>
                  <a:cubicBezTo>
                    <a:pt x="375" y="303"/>
                    <a:pt x="377" y="305"/>
                    <a:pt x="378" y="308"/>
                  </a:cubicBezTo>
                  <a:cubicBezTo>
                    <a:pt x="380" y="313"/>
                    <a:pt x="380" y="319"/>
                    <a:pt x="378" y="325"/>
                  </a:cubicBezTo>
                  <a:cubicBezTo>
                    <a:pt x="376" y="330"/>
                    <a:pt x="372" y="336"/>
                    <a:pt x="367" y="340"/>
                  </a:cubicBezTo>
                  <a:cubicBezTo>
                    <a:pt x="365" y="343"/>
                    <a:pt x="363" y="345"/>
                    <a:pt x="360" y="347"/>
                  </a:cubicBezTo>
                  <a:cubicBezTo>
                    <a:pt x="359" y="347"/>
                    <a:pt x="359" y="348"/>
                    <a:pt x="358" y="348"/>
                  </a:cubicBezTo>
                  <a:cubicBezTo>
                    <a:pt x="357" y="349"/>
                    <a:pt x="357" y="349"/>
                    <a:pt x="357" y="349"/>
                  </a:cubicBezTo>
                  <a:cubicBezTo>
                    <a:pt x="356" y="350"/>
                    <a:pt x="356" y="350"/>
                    <a:pt x="356" y="350"/>
                  </a:cubicBezTo>
                  <a:cubicBezTo>
                    <a:pt x="353" y="352"/>
                    <a:pt x="351" y="353"/>
                    <a:pt x="348" y="355"/>
                  </a:cubicBezTo>
                  <a:cubicBezTo>
                    <a:pt x="349" y="357"/>
                    <a:pt x="349" y="359"/>
                    <a:pt x="350" y="361"/>
                  </a:cubicBezTo>
                  <a:cubicBezTo>
                    <a:pt x="350" y="362"/>
                    <a:pt x="351" y="363"/>
                    <a:pt x="351" y="364"/>
                  </a:cubicBezTo>
                  <a:cubicBezTo>
                    <a:pt x="352" y="366"/>
                    <a:pt x="352" y="366"/>
                    <a:pt x="352" y="366"/>
                  </a:cubicBezTo>
                  <a:cubicBezTo>
                    <a:pt x="353" y="369"/>
                    <a:pt x="354" y="371"/>
                    <a:pt x="356" y="373"/>
                  </a:cubicBezTo>
                  <a:cubicBezTo>
                    <a:pt x="358" y="378"/>
                    <a:pt x="361" y="382"/>
                    <a:pt x="364" y="387"/>
                  </a:cubicBezTo>
                  <a:cubicBezTo>
                    <a:pt x="367" y="391"/>
                    <a:pt x="371" y="395"/>
                    <a:pt x="375" y="398"/>
                  </a:cubicBezTo>
                  <a:cubicBezTo>
                    <a:pt x="376" y="399"/>
                    <a:pt x="377" y="400"/>
                    <a:pt x="378" y="400"/>
                  </a:cubicBezTo>
                  <a:cubicBezTo>
                    <a:pt x="379" y="401"/>
                    <a:pt x="379" y="401"/>
                    <a:pt x="380" y="402"/>
                  </a:cubicBezTo>
                  <a:cubicBezTo>
                    <a:pt x="381" y="402"/>
                    <a:pt x="381" y="402"/>
                    <a:pt x="381" y="402"/>
                  </a:cubicBezTo>
                  <a:cubicBezTo>
                    <a:pt x="381" y="402"/>
                    <a:pt x="381" y="402"/>
                    <a:pt x="381" y="402"/>
                  </a:cubicBezTo>
                  <a:cubicBezTo>
                    <a:pt x="383" y="403"/>
                    <a:pt x="383" y="403"/>
                    <a:pt x="383" y="403"/>
                  </a:cubicBezTo>
                  <a:cubicBezTo>
                    <a:pt x="384" y="404"/>
                    <a:pt x="386" y="405"/>
                    <a:pt x="388" y="406"/>
                  </a:cubicBezTo>
                  <a:cubicBezTo>
                    <a:pt x="391" y="407"/>
                    <a:pt x="391" y="407"/>
                    <a:pt x="391" y="407"/>
                  </a:cubicBezTo>
                  <a:cubicBezTo>
                    <a:pt x="392" y="408"/>
                    <a:pt x="392" y="408"/>
                    <a:pt x="392" y="408"/>
                  </a:cubicBezTo>
                  <a:cubicBezTo>
                    <a:pt x="393" y="408"/>
                    <a:pt x="393" y="408"/>
                    <a:pt x="394" y="408"/>
                  </a:cubicBezTo>
                  <a:cubicBezTo>
                    <a:pt x="401" y="393"/>
                    <a:pt x="401" y="393"/>
                    <a:pt x="401" y="393"/>
                  </a:cubicBezTo>
                  <a:cubicBezTo>
                    <a:pt x="406" y="383"/>
                    <a:pt x="406" y="383"/>
                    <a:pt x="406" y="383"/>
                  </a:cubicBezTo>
                  <a:cubicBezTo>
                    <a:pt x="408" y="379"/>
                    <a:pt x="408" y="379"/>
                    <a:pt x="408" y="379"/>
                  </a:cubicBezTo>
                  <a:cubicBezTo>
                    <a:pt x="409" y="378"/>
                    <a:pt x="409" y="378"/>
                    <a:pt x="409" y="378"/>
                  </a:cubicBezTo>
                  <a:cubicBezTo>
                    <a:pt x="409" y="377"/>
                    <a:pt x="409" y="377"/>
                    <a:pt x="409" y="377"/>
                  </a:cubicBezTo>
                  <a:cubicBezTo>
                    <a:pt x="410" y="376"/>
                    <a:pt x="410" y="375"/>
                    <a:pt x="411" y="375"/>
                  </a:cubicBezTo>
                  <a:cubicBezTo>
                    <a:pt x="413" y="372"/>
                    <a:pt x="415" y="370"/>
                    <a:pt x="417" y="367"/>
                  </a:cubicBezTo>
                  <a:cubicBezTo>
                    <a:pt x="420" y="365"/>
                    <a:pt x="422" y="363"/>
                    <a:pt x="425" y="362"/>
                  </a:cubicBezTo>
                  <a:cubicBezTo>
                    <a:pt x="426" y="361"/>
                    <a:pt x="427" y="361"/>
                    <a:pt x="429" y="361"/>
                  </a:cubicBezTo>
                  <a:cubicBezTo>
                    <a:pt x="430" y="361"/>
                    <a:pt x="431" y="361"/>
                    <a:pt x="432" y="361"/>
                  </a:cubicBezTo>
                  <a:cubicBezTo>
                    <a:pt x="437" y="362"/>
                    <a:pt x="441" y="366"/>
                    <a:pt x="444" y="372"/>
                  </a:cubicBezTo>
                  <a:cubicBezTo>
                    <a:pt x="446" y="377"/>
                    <a:pt x="447" y="384"/>
                    <a:pt x="446" y="390"/>
                  </a:cubicBezTo>
                  <a:cubicBezTo>
                    <a:pt x="445" y="393"/>
                    <a:pt x="445" y="396"/>
                    <a:pt x="443" y="399"/>
                  </a:cubicBezTo>
                  <a:cubicBezTo>
                    <a:pt x="442" y="402"/>
                    <a:pt x="440" y="405"/>
                    <a:pt x="438" y="407"/>
                  </a:cubicBezTo>
                  <a:cubicBezTo>
                    <a:pt x="434" y="411"/>
                    <a:pt x="429" y="415"/>
                    <a:pt x="423" y="417"/>
                  </a:cubicBezTo>
                  <a:cubicBezTo>
                    <a:pt x="420" y="418"/>
                    <a:pt x="416" y="418"/>
                    <a:pt x="413" y="418"/>
                  </a:cubicBezTo>
                  <a:cubicBezTo>
                    <a:pt x="411" y="418"/>
                    <a:pt x="410" y="419"/>
                    <a:pt x="408" y="419"/>
                  </a:cubicBezTo>
                  <a:cubicBezTo>
                    <a:pt x="407" y="418"/>
                    <a:pt x="407" y="418"/>
                    <a:pt x="407" y="418"/>
                  </a:cubicBezTo>
                  <a:cubicBezTo>
                    <a:pt x="407" y="418"/>
                    <a:pt x="406" y="418"/>
                    <a:pt x="406" y="418"/>
                  </a:cubicBezTo>
                  <a:cubicBezTo>
                    <a:pt x="405" y="418"/>
                    <a:pt x="404" y="418"/>
                    <a:pt x="404" y="418"/>
                  </a:cubicBezTo>
                  <a:cubicBezTo>
                    <a:pt x="399" y="418"/>
                    <a:pt x="399" y="418"/>
                    <a:pt x="399" y="418"/>
                  </a:cubicBezTo>
                  <a:cubicBezTo>
                    <a:pt x="398" y="419"/>
                    <a:pt x="397" y="421"/>
                    <a:pt x="397" y="423"/>
                  </a:cubicBezTo>
                  <a:cubicBezTo>
                    <a:pt x="395" y="427"/>
                    <a:pt x="395" y="427"/>
                    <a:pt x="395" y="427"/>
                  </a:cubicBezTo>
                  <a:cubicBezTo>
                    <a:pt x="392" y="432"/>
                    <a:pt x="392" y="432"/>
                    <a:pt x="392" y="432"/>
                  </a:cubicBezTo>
                  <a:cubicBezTo>
                    <a:pt x="387" y="443"/>
                    <a:pt x="387" y="443"/>
                    <a:pt x="387" y="443"/>
                  </a:cubicBezTo>
                  <a:cubicBezTo>
                    <a:pt x="384" y="451"/>
                    <a:pt x="381" y="458"/>
                    <a:pt x="378" y="465"/>
                  </a:cubicBezTo>
                  <a:cubicBezTo>
                    <a:pt x="372" y="480"/>
                    <a:pt x="367" y="495"/>
                    <a:pt x="361" y="510"/>
                  </a:cubicBezTo>
                  <a:cubicBezTo>
                    <a:pt x="351" y="539"/>
                    <a:pt x="341" y="570"/>
                    <a:pt x="332" y="600"/>
                  </a:cubicBezTo>
                  <a:cubicBezTo>
                    <a:pt x="327" y="617"/>
                    <a:pt x="327" y="617"/>
                    <a:pt x="327" y="617"/>
                  </a:cubicBezTo>
                  <a:cubicBezTo>
                    <a:pt x="326" y="622"/>
                    <a:pt x="326" y="622"/>
                    <a:pt x="326" y="622"/>
                  </a:cubicBezTo>
                  <a:cubicBezTo>
                    <a:pt x="325" y="622"/>
                    <a:pt x="325" y="622"/>
                    <a:pt x="325" y="622"/>
                  </a:cubicBezTo>
                  <a:cubicBezTo>
                    <a:pt x="330" y="603"/>
                    <a:pt x="330" y="603"/>
                    <a:pt x="330" y="603"/>
                  </a:cubicBezTo>
                  <a:cubicBezTo>
                    <a:pt x="334" y="592"/>
                    <a:pt x="334" y="592"/>
                    <a:pt x="334" y="592"/>
                  </a:cubicBezTo>
                  <a:cubicBezTo>
                    <a:pt x="342" y="563"/>
                    <a:pt x="352" y="534"/>
                    <a:pt x="362" y="506"/>
                  </a:cubicBezTo>
                  <a:cubicBezTo>
                    <a:pt x="367" y="491"/>
                    <a:pt x="373" y="477"/>
                    <a:pt x="378" y="463"/>
                  </a:cubicBezTo>
                  <a:cubicBezTo>
                    <a:pt x="381" y="456"/>
                    <a:pt x="384" y="449"/>
                    <a:pt x="387" y="442"/>
                  </a:cubicBezTo>
                  <a:cubicBezTo>
                    <a:pt x="392" y="432"/>
                    <a:pt x="392" y="432"/>
                    <a:pt x="392" y="432"/>
                  </a:cubicBezTo>
                  <a:cubicBezTo>
                    <a:pt x="394" y="426"/>
                    <a:pt x="394" y="426"/>
                    <a:pt x="394" y="426"/>
                  </a:cubicBezTo>
                  <a:cubicBezTo>
                    <a:pt x="398" y="417"/>
                    <a:pt x="398" y="417"/>
                    <a:pt x="398" y="417"/>
                  </a:cubicBezTo>
                  <a:cubicBezTo>
                    <a:pt x="403" y="418"/>
                    <a:pt x="403" y="418"/>
                    <a:pt x="403" y="418"/>
                  </a:cubicBezTo>
                  <a:cubicBezTo>
                    <a:pt x="404" y="418"/>
                    <a:pt x="405" y="418"/>
                    <a:pt x="406" y="418"/>
                  </a:cubicBezTo>
                  <a:cubicBezTo>
                    <a:pt x="406" y="418"/>
                    <a:pt x="407" y="418"/>
                    <a:pt x="407" y="418"/>
                  </a:cubicBezTo>
                  <a:cubicBezTo>
                    <a:pt x="408" y="418"/>
                    <a:pt x="408" y="418"/>
                    <a:pt x="408" y="418"/>
                  </a:cubicBezTo>
                  <a:cubicBezTo>
                    <a:pt x="410" y="418"/>
                    <a:pt x="411" y="418"/>
                    <a:pt x="413" y="418"/>
                  </a:cubicBezTo>
                  <a:cubicBezTo>
                    <a:pt x="416" y="417"/>
                    <a:pt x="419" y="417"/>
                    <a:pt x="422" y="416"/>
                  </a:cubicBezTo>
                  <a:cubicBezTo>
                    <a:pt x="428" y="414"/>
                    <a:pt x="434" y="411"/>
                    <a:pt x="438" y="406"/>
                  </a:cubicBezTo>
                  <a:cubicBezTo>
                    <a:pt x="440" y="404"/>
                    <a:pt x="442" y="402"/>
                    <a:pt x="443" y="399"/>
                  </a:cubicBezTo>
                  <a:cubicBezTo>
                    <a:pt x="444" y="396"/>
                    <a:pt x="445" y="393"/>
                    <a:pt x="445" y="390"/>
                  </a:cubicBezTo>
                  <a:cubicBezTo>
                    <a:pt x="446" y="384"/>
                    <a:pt x="446" y="377"/>
                    <a:pt x="443" y="372"/>
                  </a:cubicBezTo>
                  <a:cubicBezTo>
                    <a:pt x="441" y="367"/>
                    <a:pt x="436" y="362"/>
                    <a:pt x="432" y="362"/>
                  </a:cubicBezTo>
                  <a:cubicBezTo>
                    <a:pt x="431" y="362"/>
                    <a:pt x="431" y="362"/>
                    <a:pt x="430" y="361"/>
                  </a:cubicBezTo>
                  <a:cubicBezTo>
                    <a:pt x="430" y="361"/>
                    <a:pt x="429" y="362"/>
                    <a:pt x="429" y="362"/>
                  </a:cubicBezTo>
                  <a:cubicBezTo>
                    <a:pt x="428" y="362"/>
                    <a:pt x="426" y="362"/>
                    <a:pt x="425" y="363"/>
                  </a:cubicBezTo>
                  <a:cubicBezTo>
                    <a:pt x="423" y="364"/>
                    <a:pt x="420" y="366"/>
                    <a:pt x="418" y="368"/>
                  </a:cubicBezTo>
                  <a:cubicBezTo>
                    <a:pt x="415" y="370"/>
                    <a:pt x="413" y="373"/>
                    <a:pt x="411" y="375"/>
                  </a:cubicBezTo>
                  <a:cubicBezTo>
                    <a:pt x="411" y="376"/>
                    <a:pt x="410" y="377"/>
                    <a:pt x="410" y="377"/>
                  </a:cubicBezTo>
                  <a:cubicBezTo>
                    <a:pt x="409" y="378"/>
                    <a:pt x="409" y="378"/>
                    <a:pt x="409" y="378"/>
                  </a:cubicBezTo>
                  <a:cubicBezTo>
                    <a:pt x="409" y="379"/>
                    <a:pt x="409" y="379"/>
                    <a:pt x="409" y="379"/>
                  </a:cubicBezTo>
                  <a:cubicBezTo>
                    <a:pt x="406" y="384"/>
                    <a:pt x="406" y="384"/>
                    <a:pt x="406" y="384"/>
                  </a:cubicBezTo>
                  <a:cubicBezTo>
                    <a:pt x="402" y="394"/>
                    <a:pt x="402" y="394"/>
                    <a:pt x="402" y="394"/>
                  </a:cubicBezTo>
                  <a:cubicBezTo>
                    <a:pt x="394" y="409"/>
                    <a:pt x="394" y="409"/>
                    <a:pt x="394" y="409"/>
                  </a:cubicBezTo>
                  <a:cubicBezTo>
                    <a:pt x="394" y="409"/>
                    <a:pt x="393" y="409"/>
                    <a:pt x="393" y="409"/>
                  </a:cubicBezTo>
                  <a:cubicBezTo>
                    <a:pt x="391" y="408"/>
                    <a:pt x="391" y="408"/>
                    <a:pt x="391" y="408"/>
                  </a:cubicBezTo>
                  <a:cubicBezTo>
                    <a:pt x="388" y="407"/>
                    <a:pt x="388" y="407"/>
                    <a:pt x="388" y="407"/>
                  </a:cubicBezTo>
                  <a:cubicBezTo>
                    <a:pt x="386" y="406"/>
                    <a:pt x="384" y="405"/>
                    <a:pt x="382" y="404"/>
                  </a:cubicBezTo>
                  <a:cubicBezTo>
                    <a:pt x="381" y="403"/>
                    <a:pt x="381" y="403"/>
                    <a:pt x="381" y="403"/>
                  </a:cubicBezTo>
                  <a:cubicBezTo>
                    <a:pt x="380" y="403"/>
                    <a:pt x="380" y="403"/>
                    <a:pt x="380" y="403"/>
                  </a:cubicBezTo>
                  <a:cubicBezTo>
                    <a:pt x="380" y="402"/>
                    <a:pt x="380" y="402"/>
                    <a:pt x="380" y="402"/>
                  </a:cubicBezTo>
                  <a:cubicBezTo>
                    <a:pt x="379" y="402"/>
                    <a:pt x="378" y="402"/>
                    <a:pt x="378" y="401"/>
                  </a:cubicBezTo>
                  <a:cubicBezTo>
                    <a:pt x="377" y="400"/>
                    <a:pt x="376" y="400"/>
                    <a:pt x="375" y="399"/>
                  </a:cubicBezTo>
                  <a:cubicBezTo>
                    <a:pt x="370" y="395"/>
                    <a:pt x="367" y="391"/>
                    <a:pt x="363" y="387"/>
                  </a:cubicBezTo>
                  <a:cubicBezTo>
                    <a:pt x="360" y="383"/>
                    <a:pt x="357" y="378"/>
                    <a:pt x="355" y="374"/>
                  </a:cubicBezTo>
                  <a:cubicBezTo>
                    <a:pt x="354" y="371"/>
                    <a:pt x="352" y="369"/>
                    <a:pt x="351" y="367"/>
                  </a:cubicBezTo>
                  <a:cubicBezTo>
                    <a:pt x="351" y="366"/>
                    <a:pt x="351" y="366"/>
                    <a:pt x="351" y="366"/>
                  </a:cubicBezTo>
                  <a:cubicBezTo>
                    <a:pt x="350" y="364"/>
                    <a:pt x="350" y="364"/>
                    <a:pt x="350" y="364"/>
                  </a:cubicBezTo>
                  <a:cubicBezTo>
                    <a:pt x="350" y="363"/>
                    <a:pt x="350" y="362"/>
                    <a:pt x="349" y="361"/>
                  </a:cubicBezTo>
                  <a:cubicBezTo>
                    <a:pt x="348" y="359"/>
                    <a:pt x="348" y="357"/>
                    <a:pt x="347" y="355"/>
                  </a:cubicBezTo>
                  <a:cubicBezTo>
                    <a:pt x="350" y="353"/>
                    <a:pt x="352" y="351"/>
                    <a:pt x="355" y="349"/>
                  </a:cubicBezTo>
                  <a:cubicBezTo>
                    <a:pt x="357" y="348"/>
                    <a:pt x="357" y="348"/>
                    <a:pt x="357" y="348"/>
                  </a:cubicBezTo>
                  <a:cubicBezTo>
                    <a:pt x="358" y="348"/>
                    <a:pt x="358" y="348"/>
                    <a:pt x="358" y="348"/>
                  </a:cubicBezTo>
                  <a:cubicBezTo>
                    <a:pt x="358" y="347"/>
                    <a:pt x="359" y="347"/>
                    <a:pt x="359" y="346"/>
                  </a:cubicBezTo>
                  <a:cubicBezTo>
                    <a:pt x="362" y="344"/>
                    <a:pt x="364" y="342"/>
                    <a:pt x="367" y="340"/>
                  </a:cubicBezTo>
                  <a:cubicBezTo>
                    <a:pt x="371" y="335"/>
                    <a:pt x="375" y="330"/>
                    <a:pt x="377" y="325"/>
                  </a:cubicBezTo>
                  <a:cubicBezTo>
                    <a:pt x="379" y="319"/>
                    <a:pt x="379" y="313"/>
                    <a:pt x="377" y="308"/>
                  </a:cubicBezTo>
                  <a:cubicBezTo>
                    <a:pt x="376" y="306"/>
                    <a:pt x="375" y="303"/>
                    <a:pt x="373" y="301"/>
                  </a:cubicBezTo>
                  <a:cubicBezTo>
                    <a:pt x="372" y="301"/>
                    <a:pt x="372" y="300"/>
                    <a:pt x="371" y="299"/>
                  </a:cubicBezTo>
                  <a:cubicBezTo>
                    <a:pt x="371" y="299"/>
                    <a:pt x="371" y="299"/>
                    <a:pt x="370" y="298"/>
                  </a:cubicBezTo>
                  <a:cubicBezTo>
                    <a:pt x="369" y="297"/>
                    <a:pt x="368" y="297"/>
                    <a:pt x="367" y="296"/>
                  </a:cubicBezTo>
                  <a:cubicBezTo>
                    <a:pt x="363" y="295"/>
                    <a:pt x="357" y="295"/>
                    <a:pt x="352" y="298"/>
                  </a:cubicBezTo>
                  <a:cubicBezTo>
                    <a:pt x="351" y="298"/>
                    <a:pt x="350" y="299"/>
                    <a:pt x="349" y="300"/>
                  </a:cubicBezTo>
                  <a:cubicBezTo>
                    <a:pt x="347" y="301"/>
                    <a:pt x="346" y="302"/>
                    <a:pt x="345" y="303"/>
                  </a:cubicBezTo>
                  <a:cubicBezTo>
                    <a:pt x="343" y="305"/>
                    <a:pt x="341" y="307"/>
                    <a:pt x="340" y="310"/>
                  </a:cubicBezTo>
                  <a:cubicBezTo>
                    <a:pt x="337" y="315"/>
                    <a:pt x="335" y="321"/>
                    <a:pt x="335" y="327"/>
                  </a:cubicBezTo>
                  <a:cubicBezTo>
                    <a:pt x="335" y="330"/>
                    <a:pt x="335" y="333"/>
                    <a:pt x="335" y="337"/>
                  </a:cubicBezTo>
                  <a:cubicBezTo>
                    <a:pt x="336" y="339"/>
                    <a:pt x="336" y="339"/>
                    <a:pt x="336" y="339"/>
                  </a:cubicBezTo>
                  <a:cubicBezTo>
                    <a:pt x="336" y="340"/>
                    <a:pt x="336" y="340"/>
                    <a:pt x="336" y="340"/>
                  </a:cubicBezTo>
                  <a:cubicBezTo>
                    <a:pt x="336" y="342"/>
                    <a:pt x="336" y="342"/>
                    <a:pt x="336" y="342"/>
                  </a:cubicBezTo>
                  <a:cubicBezTo>
                    <a:pt x="336" y="343"/>
                    <a:pt x="336" y="343"/>
                    <a:pt x="336" y="343"/>
                  </a:cubicBezTo>
                  <a:cubicBezTo>
                    <a:pt x="337" y="344"/>
                    <a:pt x="337" y="344"/>
                    <a:pt x="337" y="344"/>
                  </a:cubicBezTo>
                  <a:cubicBezTo>
                    <a:pt x="337" y="347"/>
                    <a:pt x="337" y="347"/>
                    <a:pt x="337" y="347"/>
                  </a:cubicBezTo>
                  <a:cubicBezTo>
                    <a:pt x="338" y="351"/>
                    <a:pt x="338" y="351"/>
                    <a:pt x="338" y="351"/>
                  </a:cubicBezTo>
                  <a:cubicBezTo>
                    <a:pt x="336" y="352"/>
                    <a:pt x="334" y="353"/>
                    <a:pt x="332" y="354"/>
                  </a:cubicBezTo>
                  <a:cubicBezTo>
                    <a:pt x="331" y="355"/>
                    <a:pt x="330" y="355"/>
                    <a:pt x="329" y="355"/>
                  </a:cubicBezTo>
                  <a:cubicBezTo>
                    <a:pt x="328" y="356"/>
                    <a:pt x="328" y="356"/>
                    <a:pt x="328" y="356"/>
                  </a:cubicBezTo>
                  <a:cubicBezTo>
                    <a:pt x="326" y="356"/>
                    <a:pt x="326" y="356"/>
                    <a:pt x="326" y="356"/>
                  </a:cubicBezTo>
                  <a:cubicBezTo>
                    <a:pt x="324" y="357"/>
                    <a:pt x="321" y="358"/>
                    <a:pt x="318" y="359"/>
                  </a:cubicBezTo>
                  <a:cubicBezTo>
                    <a:pt x="313" y="360"/>
                    <a:pt x="308" y="360"/>
                    <a:pt x="303" y="360"/>
                  </a:cubicBezTo>
                  <a:cubicBezTo>
                    <a:pt x="297" y="360"/>
                    <a:pt x="292" y="360"/>
                    <a:pt x="287" y="359"/>
                  </a:cubicBezTo>
                  <a:cubicBezTo>
                    <a:pt x="286" y="359"/>
                    <a:pt x="284" y="359"/>
                    <a:pt x="283" y="358"/>
                  </a:cubicBezTo>
                  <a:cubicBezTo>
                    <a:pt x="282" y="358"/>
                    <a:pt x="281" y="358"/>
                    <a:pt x="280" y="358"/>
                  </a:cubicBezTo>
                  <a:cubicBezTo>
                    <a:pt x="279" y="358"/>
                    <a:pt x="278" y="357"/>
                    <a:pt x="277" y="357"/>
                  </a:cubicBezTo>
                  <a:cubicBezTo>
                    <a:pt x="275" y="357"/>
                    <a:pt x="273" y="356"/>
                    <a:pt x="271" y="355"/>
                  </a:cubicBezTo>
                  <a:cubicBezTo>
                    <a:pt x="270" y="355"/>
                    <a:pt x="269" y="354"/>
                    <a:pt x="268" y="354"/>
                  </a:cubicBezTo>
                  <a:cubicBezTo>
                    <a:pt x="268" y="353"/>
                    <a:pt x="267" y="353"/>
                    <a:pt x="267" y="352"/>
                  </a:cubicBezTo>
                  <a:cubicBezTo>
                    <a:pt x="266" y="352"/>
                    <a:pt x="266" y="351"/>
                    <a:pt x="266" y="351"/>
                  </a:cubicBezTo>
                  <a:cubicBezTo>
                    <a:pt x="266" y="350"/>
                    <a:pt x="266" y="350"/>
                    <a:pt x="266" y="350"/>
                  </a:cubicBezTo>
                  <a:cubicBezTo>
                    <a:pt x="266" y="350"/>
                    <a:pt x="266" y="349"/>
                    <a:pt x="265" y="349"/>
                  </a:cubicBezTo>
                  <a:cubicBezTo>
                    <a:pt x="265" y="348"/>
                    <a:pt x="266" y="346"/>
                    <a:pt x="268" y="344"/>
                  </a:cubicBezTo>
                  <a:cubicBezTo>
                    <a:pt x="272" y="339"/>
                    <a:pt x="272" y="339"/>
                    <a:pt x="272" y="339"/>
                  </a:cubicBezTo>
                  <a:cubicBezTo>
                    <a:pt x="274" y="336"/>
                    <a:pt x="274" y="336"/>
                    <a:pt x="274" y="336"/>
                  </a:cubicBezTo>
                  <a:cubicBezTo>
                    <a:pt x="275" y="335"/>
                    <a:pt x="275" y="335"/>
                    <a:pt x="275" y="335"/>
                  </a:cubicBezTo>
                  <a:cubicBezTo>
                    <a:pt x="278" y="331"/>
                    <a:pt x="281" y="327"/>
                    <a:pt x="283" y="323"/>
                  </a:cubicBezTo>
                  <a:cubicBezTo>
                    <a:pt x="285" y="319"/>
                    <a:pt x="287" y="315"/>
                    <a:pt x="288" y="311"/>
                  </a:cubicBezTo>
                  <a:cubicBezTo>
                    <a:pt x="289" y="307"/>
                    <a:pt x="289" y="304"/>
                    <a:pt x="288" y="300"/>
                  </a:cubicBezTo>
                  <a:cubicBezTo>
                    <a:pt x="286" y="297"/>
                    <a:pt x="284" y="294"/>
                    <a:pt x="281" y="292"/>
                  </a:cubicBezTo>
                  <a:cubicBezTo>
                    <a:pt x="277" y="289"/>
                    <a:pt x="274" y="288"/>
                    <a:pt x="270" y="287"/>
                  </a:cubicBezTo>
                  <a:cubicBezTo>
                    <a:pt x="267" y="287"/>
                    <a:pt x="264" y="288"/>
                    <a:pt x="260" y="290"/>
                  </a:cubicBezTo>
                  <a:cubicBezTo>
                    <a:pt x="257" y="292"/>
                    <a:pt x="254" y="295"/>
                    <a:pt x="252" y="299"/>
                  </a:cubicBezTo>
                  <a:cubicBezTo>
                    <a:pt x="247" y="306"/>
                    <a:pt x="243" y="315"/>
                    <a:pt x="242" y="323"/>
                  </a:cubicBezTo>
                  <a:cubicBezTo>
                    <a:pt x="242" y="326"/>
                    <a:pt x="242" y="328"/>
                    <a:pt x="242" y="330"/>
                  </a:cubicBezTo>
                  <a:cubicBezTo>
                    <a:pt x="242" y="330"/>
                    <a:pt x="242" y="331"/>
                    <a:pt x="242" y="331"/>
                  </a:cubicBezTo>
                  <a:cubicBezTo>
                    <a:pt x="242" y="332"/>
                    <a:pt x="242" y="332"/>
                    <a:pt x="242" y="333"/>
                  </a:cubicBezTo>
                  <a:cubicBezTo>
                    <a:pt x="242" y="334"/>
                    <a:pt x="243" y="335"/>
                    <a:pt x="243" y="336"/>
                  </a:cubicBezTo>
                  <a:cubicBezTo>
                    <a:pt x="243" y="338"/>
                    <a:pt x="244" y="340"/>
                    <a:pt x="245" y="342"/>
                  </a:cubicBezTo>
                  <a:cubicBezTo>
                    <a:pt x="245" y="342"/>
                    <a:pt x="245" y="343"/>
                    <a:pt x="246" y="343"/>
                  </a:cubicBezTo>
                  <a:cubicBezTo>
                    <a:pt x="246" y="343"/>
                    <a:pt x="246" y="343"/>
                    <a:pt x="246" y="344"/>
                  </a:cubicBezTo>
                  <a:cubicBezTo>
                    <a:pt x="247" y="346"/>
                    <a:pt x="247" y="346"/>
                    <a:pt x="247" y="346"/>
                  </a:cubicBezTo>
                  <a:cubicBezTo>
                    <a:pt x="248" y="347"/>
                    <a:pt x="250" y="349"/>
                    <a:pt x="251" y="351"/>
                  </a:cubicBezTo>
                  <a:cubicBezTo>
                    <a:pt x="250" y="353"/>
                    <a:pt x="248" y="355"/>
                    <a:pt x="247" y="356"/>
                  </a:cubicBezTo>
                  <a:cubicBezTo>
                    <a:pt x="246" y="357"/>
                    <a:pt x="245" y="358"/>
                    <a:pt x="244" y="359"/>
                  </a:cubicBezTo>
                  <a:cubicBezTo>
                    <a:pt x="243" y="361"/>
                    <a:pt x="243" y="361"/>
                    <a:pt x="243" y="361"/>
                  </a:cubicBezTo>
                  <a:cubicBezTo>
                    <a:pt x="241" y="363"/>
                    <a:pt x="239" y="365"/>
                    <a:pt x="237" y="366"/>
                  </a:cubicBezTo>
                  <a:cubicBezTo>
                    <a:pt x="234" y="370"/>
                    <a:pt x="230" y="374"/>
                    <a:pt x="226" y="377"/>
                  </a:cubicBezTo>
                  <a:cubicBezTo>
                    <a:pt x="222" y="380"/>
                    <a:pt x="217" y="384"/>
                    <a:pt x="213" y="387"/>
                  </a:cubicBezTo>
                  <a:cubicBezTo>
                    <a:pt x="212" y="387"/>
                    <a:pt x="211" y="388"/>
                    <a:pt x="210" y="389"/>
                  </a:cubicBezTo>
                  <a:cubicBezTo>
                    <a:pt x="208" y="390"/>
                    <a:pt x="208" y="390"/>
                    <a:pt x="208" y="390"/>
                  </a:cubicBezTo>
                  <a:cubicBezTo>
                    <a:pt x="207" y="390"/>
                    <a:pt x="207" y="390"/>
                    <a:pt x="207" y="390"/>
                  </a:cubicBezTo>
                  <a:cubicBezTo>
                    <a:pt x="206" y="391"/>
                    <a:pt x="206" y="391"/>
                    <a:pt x="206" y="391"/>
                  </a:cubicBezTo>
                  <a:cubicBezTo>
                    <a:pt x="205" y="392"/>
                    <a:pt x="204" y="392"/>
                    <a:pt x="203" y="393"/>
                  </a:cubicBezTo>
                  <a:cubicBezTo>
                    <a:pt x="202" y="393"/>
                    <a:pt x="201" y="394"/>
                    <a:pt x="200" y="394"/>
                  </a:cubicBezTo>
                  <a:cubicBezTo>
                    <a:pt x="198" y="395"/>
                    <a:pt x="196" y="396"/>
                    <a:pt x="194" y="397"/>
                  </a:cubicBezTo>
                  <a:cubicBezTo>
                    <a:pt x="187" y="385"/>
                    <a:pt x="187" y="385"/>
                    <a:pt x="187" y="385"/>
                  </a:cubicBezTo>
                  <a:cubicBezTo>
                    <a:pt x="184" y="378"/>
                    <a:pt x="184" y="378"/>
                    <a:pt x="184" y="378"/>
                  </a:cubicBezTo>
                  <a:cubicBezTo>
                    <a:pt x="182" y="374"/>
                    <a:pt x="179" y="370"/>
                    <a:pt x="177" y="367"/>
                  </a:cubicBezTo>
                  <a:cubicBezTo>
                    <a:pt x="174" y="363"/>
                    <a:pt x="170" y="360"/>
                    <a:pt x="167" y="358"/>
                  </a:cubicBezTo>
                  <a:cubicBezTo>
                    <a:pt x="163" y="356"/>
                    <a:pt x="159" y="355"/>
                    <a:pt x="155" y="355"/>
                  </a:cubicBezTo>
                  <a:cubicBezTo>
                    <a:pt x="152" y="355"/>
                    <a:pt x="148" y="356"/>
                    <a:pt x="144" y="358"/>
                  </a:cubicBezTo>
                  <a:cubicBezTo>
                    <a:pt x="141" y="361"/>
                    <a:pt x="138" y="363"/>
                    <a:pt x="137" y="367"/>
                  </a:cubicBezTo>
                  <a:cubicBezTo>
                    <a:pt x="136" y="370"/>
                    <a:pt x="135" y="374"/>
                    <a:pt x="136" y="378"/>
                  </a:cubicBezTo>
                  <a:cubicBezTo>
                    <a:pt x="137" y="382"/>
                    <a:pt x="139" y="386"/>
                    <a:pt x="141" y="389"/>
                  </a:cubicBezTo>
                  <a:cubicBezTo>
                    <a:pt x="141" y="388"/>
                    <a:pt x="139" y="386"/>
                    <a:pt x="139" y="386"/>
                  </a:cubicBezTo>
                  <a:cubicBezTo>
                    <a:pt x="139" y="385"/>
                    <a:pt x="139" y="386"/>
                    <a:pt x="139" y="387"/>
                  </a:cubicBezTo>
                  <a:cubicBezTo>
                    <a:pt x="140" y="388"/>
                    <a:pt x="141" y="389"/>
                    <a:pt x="142" y="392"/>
                  </a:cubicBezTo>
                  <a:cubicBezTo>
                    <a:pt x="140" y="388"/>
                    <a:pt x="137" y="384"/>
                    <a:pt x="136" y="380"/>
                  </a:cubicBezTo>
                  <a:close/>
                  <a:moveTo>
                    <a:pt x="183" y="623"/>
                  </a:moveTo>
                  <a:cubicBezTo>
                    <a:pt x="180" y="624"/>
                    <a:pt x="177" y="625"/>
                    <a:pt x="175" y="626"/>
                  </a:cubicBezTo>
                  <a:cubicBezTo>
                    <a:pt x="172" y="628"/>
                    <a:pt x="170" y="630"/>
                    <a:pt x="169" y="632"/>
                  </a:cubicBezTo>
                  <a:cubicBezTo>
                    <a:pt x="166" y="637"/>
                    <a:pt x="165" y="642"/>
                    <a:pt x="165" y="648"/>
                  </a:cubicBezTo>
                  <a:cubicBezTo>
                    <a:pt x="165" y="653"/>
                    <a:pt x="167" y="658"/>
                    <a:pt x="171" y="662"/>
                  </a:cubicBezTo>
                  <a:cubicBezTo>
                    <a:pt x="173" y="664"/>
                    <a:pt x="175" y="666"/>
                    <a:pt x="178" y="667"/>
                  </a:cubicBezTo>
                  <a:cubicBezTo>
                    <a:pt x="179" y="668"/>
                    <a:pt x="181" y="668"/>
                    <a:pt x="182" y="668"/>
                  </a:cubicBezTo>
                  <a:cubicBezTo>
                    <a:pt x="183" y="669"/>
                    <a:pt x="184" y="669"/>
                    <a:pt x="184" y="669"/>
                  </a:cubicBezTo>
                  <a:cubicBezTo>
                    <a:pt x="185" y="669"/>
                    <a:pt x="185" y="669"/>
                    <a:pt x="185" y="669"/>
                  </a:cubicBezTo>
                  <a:cubicBezTo>
                    <a:pt x="186" y="669"/>
                    <a:pt x="186" y="669"/>
                    <a:pt x="186" y="669"/>
                  </a:cubicBezTo>
                  <a:cubicBezTo>
                    <a:pt x="199" y="669"/>
                    <a:pt x="199" y="669"/>
                    <a:pt x="199" y="669"/>
                  </a:cubicBezTo>
                  <a:cubicBezTo>
                    <a:pt x="224" y="669"/>
                    <a:pt x="224" y="669"/>
                    <a:pt x="224" y="669"/>
                  </a:cubicBezTo>
                  <a:cubicBezTo>
                    <a:pt x="257" y="669"/>
                    <a:pt x="290" y="670"/>
                    <a:pt x="325" y="669"/>
                  </a:cubicBezTo>
                  <a:cubicBezTo>
                    <a:pt x="325" y="670"/>
                    <a:pt x="325" y="670"/>
                    <a:pt x="325" y="670"/>
                  </a:cubicBezTo>
                  <a:cubicBezTo>
                    <a:pt x="311" y="670"/>
                    <a:pt x="311" y="670"/>
                    <a:pt x="311" y="670"/>
                  </a:cubicBezTo>
                  <a:cubicBezTo>
                    <a:pt x="298" y="670"/>
                    <a:pt x="298" y="670"/>
                    <a:pt x="298" y="670"/>
                  </a:cubicBezTo>
                  <a:cubicBezTo>
                    <a:pt x="273" y="670"/>
                    <a:pt x="248" y="670"/>
                    <a:pt x="223" y="670"/>
                  </a:cubicBezTo>
                  <a:cubicBezTo>
                    <a:pt x="198" y="670"/>
                    <a:pt x="198" y="670"/>
                    <a:pt x="198" y="670"/>
                  </a:cubicBezTo>
                  <a:cubicBezTo>
                    <a:pt x="186" y="670"/>
                    <a:pt x="186" y="670"/>
                    <a:pt x="186" y="670"/>
                  </a:cubicBezTo>
                  <a:cubicBezTo>
                    <a:pt x="185" y="670"/>
                    <a:pt x="185" y="670"/>
                    <a:pt x="185" y="670"/>
                  </a:cubicBezTo>
                  <a:cubicBezTo>
                    <a:pt x="184" y="670"/>
                    <a:pt x="184" y="670"/>
                    <a:pt x="184" y="670"/>
                  </a:cubicBezTo>
                  <a:cubicBezTo>
                    <a:pt x="183" y="670"/>
                    <a:pt x="182" y="669"/>
                    <a:pt x="181" y="669"/>
                  </a:cubicBezTo>
                  <a:cubicBezTo>
                    <a:pt x="180" y="669"/>
                    <a:pt x="178" y="669"/>
                    <a:pt x="177" y="668"/>
                  </a:cubicBezTo>
                  <a:cubicBezTo>
                    <a:pt x="174" y="667"/>
                    <a:pt x="172" y="665"/>
                    <a:pt x="170" y="663"/>
                  </a:cubicBezTo>
                  <a:cubicBezTo>
                    <a:pt x="166" y="658"/>
                    <a:pt x="164" y="653"/>
                    <a:pt x="164" y="648"/>
                  </a:cubicBezTo>
                  <a:cubicBezTo>
                    <a:pt x="164" y="642"/>
                    <a:pt x="165" y="637"/>
                    <a:pt x="168" y="632"/>
                  </a:cubicBezTo>
                  <a:cubicBezTo>
                    <a:pt x="170" y="630"/>
                    <a:pt x="172" y="627"/>
                    <a:pt x="174" y="626"/>
                  </a:cubicBezTo>
                  <a:cubicBezTo>
                    <a:pt x="176" y="624"/>
                    <a:pt x="179" y="623"/>
                    <a:pt x="182" y="623"/>
                  </a:cubicBezTo>
                  <a:cubicBezTo>
                    <a:pt x="182" y="623"/>
                    <a:pt x="183" y="623"/>
                    <a:pt x="183" y="623"/>
                  </a:cubicBezTo>
                  <a:cubicBezTo>
                    <a:pt x="183" y="623"/>
                    <a:pt x="183" y="623"/>
                    <a:pt x="183" y="623"/>
                  </a:cubicBezTo>
                  <a:close/>
                  <a:moveTo>
                    <a:pt x="248" y="379"/>
                  </a:moveTo>
                  <a:cubicBezTo>
                    <a:pt x="251" y="377"/>
                    <a:pt x="253" y="375"/>
                    <a:pt x="255" y="372"/>
                  </a:cubicBezTo>
                  <a:cubicBezTo>
                    <a:pt x="259" y="368"/>
                    <a:pt x="259" y="368"/>
                    <a:pt x="259" y="368"/>
                  </a:cubicBezTo>
                  <a:cubicBezTo>
                    <a:pt x="260" y="368"/>
                    <a:pt x="261" y="369"/>
                    <a:pt x="262" y="369"/>
                  </a:cubicBezTo>
                  <a:cubicBezTo>
                    <a:pt x="262" y="369"/>
                    <a:pt x="262" y="369"/>
                    <a:pt x="262" y="369"/>
                  </a:cubicBezTo>
                  <a:cubicBezTo>
                    <a:pt x="263" y="370"/>
                    <a:pt x="263" y="370"/>
                    <a:pt x="263" y="370"/>
                  </a:cubicBezTo>
                  <a:cubicBezTo>
                    <a:pt x="264" y="370"/>
                    <a:pt x="264" y="370"/>
                    <a:pt x="264" y="370"/>
                  </a:cubicBezTo>
                  <a:cubicBezTo>
                    <a:pt x="266" y="371"/>
                    <a:pt x="266" y="371"/>
                    <a:pt x="266" y="371"/>
                  </a:cubicBezTo>
                  <a:cubicBezTo>
                    <a:pt x="270" y="372"/>
                    <a:pt x="273" y="373"/>
                    <a:pt x="276" y="374"/>
                  </a:cubicBezTo>
                  <a:cubicBezTo>
                    <a:pt x="283" y="376"/>
                    <a:pt x="290" y="377"/>
                    <a:pt x="297" y="377"/>
                  </a:cubicBezTo>
                  <a:cubicBezTo>
                    <a:pt x="304" y="377"/>
                    <a:pt x="311" y="377"/>
                    <a:pt x="318" y="376"/>
                  </a:cubicBezTo>
                  <a:cubicBezTo>
                    <a:pt x="321" y="375"/>
                    <a:pt x="324" y="375"/>
                    <a:pt x="328" y="374"/>
                  </a:cubicBezTo>
                  <a:cubicBezTo>
                    <a:pt x="330" y="373"/>
                    <a:pt x="330" y="373"/>
                    <a:pt x="330" y="373"/>
                  </a:cubicBezTo>
                  <a:cubicBezTo>
                    <a:pt x="332" y="372"/>
                    <a:pt x="332" y="372"/>
                    <a:pt x="332" y="372"/>
                  </a:cubicBezTo>
                  <a:cubicBezTo>
                    <a:pt x="333" y="372"/>
                    <a:pt x="334" y="372"/>
                    <a:pt x="334" y="371"/>
                  </a:cubicBezTo>
                  <a:cubicBezTo>
                    <a:pt x="334" y="372"/>
                    <a:pt x="334" y="372"/>
                    <a:pt x="335" y="372"/>
                  </a:cubicBezTo>
                  <a:cubicBezTo>
                    <a:pt x="335" y="373"/>
                    <a:pt x="335" y="373"/>
                    <a:pt x="335" y="374"/>
                  </a:cubicBezTo>
                  <a:cubicBezTo>
                    <a:pt x="336" y="375"/>
                    <a:pt x="336" y="375"/>
                    <a:pt x="336" y="375"/>
                  </a:cubicBezTo>
                  <a:cubicBezTo>
                    <a:pt x="336" y="376"/>
                    <a:pt x="336" y="376"/>
                    <a:pt x="336" y="376"/>
                  </a:cubicBezTo>
                  <a:cubicBezTo>
                    <a:pt x="336" y="376"/>
                    <a:pt x="337" y="377"/>
                    <a:pt x="337" y="378"/>
                  </a:cubicBezTo>
                  <a:cubicBezTo>
                    <a:pt x="338" y="380"/>
                    <a:pt x="340" y="383"/>
                    <a:pt x="341" y="386"/>
                  </a:cubicBezTo>
                  <a:cubicBezTo>
                    <a:pt x="345" y="391"/>
                    <a:pt x="348" y="396"/>
                    <a:pt x="352" y="400"/>
                  </a:cubicBezTo>
                  <a:cubicBezTo>
                    <a:pt x="356" y="405"/>
                    <a:pt x="361" y="409"/>
                    <a:pt x="365" y="413"/>
                  </a:cubicBezTo>
                  <a:cubicBezTo>
                    <a:pt x="368" y="415"/>
                    <a:pt x="370" y="416"/>
                    <a:pt x="373" y="418"/>
                  </a:cubicBezTo>
                  <a:cubicBezTo>
                    <a:pt x="375" y="419"/>
                    <a:pt x="375" y="419"/>
                    <a:pt x="375" y="419"/>
                  </a:cubicBezTo>
                  <a:cubicBezTo>
                    <a:pt x="376" y="420"/>
                    <a:pt x="376" y="420"/>
                    <a:pt x="376" y="420"/>
                  </a:cubicBezTo>
                  <a:cubicBezTo>
                    <a:pt x="376" y="420"/>
                    <a:pt x="377" y="420"/>
                    <a:pt x="378" y="421"/>
                  </a:cubicBezTo>
                  <a:cubicBezTo>
                    <a:pt x="372" y="434"/>
                    <a:pt x="372" y="434"/>
                    <a:pt x="372" y="434"/>
                  </a:cubicBezTo>
                  <a:cubicBezTo>
                    <a:pt x="369" y="440"/>
                    <a:pt x="367" y="445"/>
                    <a:pt x="364" y="451"/>
                  </a:cubicBezTo>
                  <a:cubicBezTo>
                    <a:pt x="359" y="462"/>
                    <a:pt x="355" y="473"/>
                    <a:pt x="350" y="484"/>
                  </a:cubicBezTo>
                  <a:cubicBezTo>
                    <a:pt x="355" y="473"/>
                    <a:pt x="359" y="462"/>
                    <a:pt x="364" y="451"/>
                  </a:cubicBezTo>
                  <a:cubicBezTo>
                    <a:pt x="367" y="445"/>
                    <a:pt x="369" y="439"/>
                    <a:pt x="371" y="434"/>
                  </a:cubicBezTo>
                  <a:cubicBezTo>
                    <a:pt x="377" y="421"/>
                    <a:pt x="377" y="421"/>
                    <a:pt x="377" y="421"/>
                  </a:cubicBezTo>
                  <a:cubicBezTo>
                    <a:pt x="377" y="420"/>
                    <a:pt x="376" y="420"/>
                    <a:pt x="376" y="420"/>
                  </a:cubicBezTo>
                  <a:cubicBezTo>
                    <a:pt x="375" y="419"/>
                    <a:pt x="375" y="419"/>
                    <a:pt x="375" y="419"/>
                  </a:cubicBezTo>
                  <a:cubicBezTo>
                    <a:pt x="373" y="418"/>
                    <a:pt x="373" y="418"/>
                    <a:pt x="373" y="418"/>
                  </a:cubicBezTo>
                  <a:cubicBezTo>
                    <a:pt x="370" y="417"/>
                    <a:pt x="368" y="415"/>
                    <a:pt x="365" y="413"/>
                  </a:cubicBezTo>
                  <a:cubicBezTo>
                    <a:pt x="360" y="409"/>
                    <a:pt x="356" y="405"/>
                    <a:pt x="352" y="400"/>
                  </a:cubicBezTo>
                  <a:cubicBezTo>
                    <a:pt x="348" y="396"/>
                    <a:pt x="344" y="391"/>
                    <a:pt x="341" y="386"/>
                  </a:cubicBezTo>
                  <a:cubicBezTo>
                    <a:pt x="340" y="383"/>
                    <a:pt x="338" y="380"/>
                    <a:pt x="337" y="378"/>
                  </a:cubicBezTo>
                  <a:cubicBezTo>
                    <a:pt x="336" y="376"/>
                    <a:pt x="336" y="376"/>
                    <a:pt x="336" y="376"/>
                  </a:cubicBezTo>
                  <a:cubicBezTo>
                    <a:pt x="336" y="375"/>
                    <a:pt x="336" y="375"/>
                    <a:pt x="336" y="375"/>
                  </a:cubicBezTo>
                  <a:cubicBezTo>
                    <a:pt x="335" y="374"/>
                    <a:pt x="335" y="374"/>
                    <a:pt x="335" y="374"/>
                  </a:cubicBezTo>
                  <a:cubicBezTo>
                    <a:pt x="335" y="373"/>
                    <a:pt x="335" y="373"/>
                    <a:pt x="335" y="372"/>
                  </a:cubicBezTo>
                  <a:cubicBezTo>
                    <a:pt x="334" y="372"/>
                    <a:pt x="334" y="372"/>
                    <a:pt x="334" y="371"/>
                  </a:cubicBezTo>
                  <a:cubicBezTo>
                    <a:pt x="334" y="372"/>
                    <a:pt x="333" y="372"/>
                    <a:pt x="332" y="372"/>
                  </a:cubicBezTo>
                  <a:cubicBezTo>
                    <a:pt x="330" y="373"/>
                    <a:pt x="330" y="373"/>
                    <a:pt x="330" y="373"/>
                  </a:cubicBezTo>
                  <a:cubicBezTo>
                    <a:pt x="328" y="374"/>
                    <a:pt x="328" y="374"/>
                    <a:pt x="328" y="374"/>
                  </a:cubicBezTo>
                  <a:cubicBezTo>
                    <a:pt x="324" y="375"/>
                    <a:pt x="321" y="375"/>
                    <a:pt x="318" y="376"/>
                  </a:cubicBezTo>
                  <a:cubicBezTo>
                    <a:pt x="311" y="377"/>
                    <a:pt x="304" y="378"/>
                    <a:pt x="297" y="377"/>
                  </a:cubicBezTo>
                  <a:cubicBezTo>
                    <a:pt x="290" y="377"/>
                    <a:pt x="283" y="376"/>
                    <a:pt x="276" y="374"/>
                  </a:cubicBezTo>
                  <a:cubicBezTo>
                    <a:pt x="273" y="374"/>
                    <a:pt x="270" y="373"/>
                    <a:pt x="266" y="371"/>
                  </a:cubicBezTo>
                  <a:cubicBezTo>
                    <a:pt x="265" y="371"/>
                    <a:pt x="265" y="371"/>
                    <a:pt x="264" y="370"/>
                  </a:cubicBezTo>
                  <a:cubicBezTo>
                    <a:pt x="263" y="370"/>
                    <a:pt x="263" y="370"/>
                    <a:pt x="263" y="370"/>
                  </a:cubicBezTo>
                  <a:cubicBezTo>
                    <a:pt x="262" y="370"/>
                    <a:pt x="262" y="370"/>
                    <a:pt x="262" y="370"/>
                  </a:cubicBezTo>
                  <a:cubicBezTo>
                    <a:pt x="262" y="369"/>
                    <a:pt x="262" y="369"/>
                    <a:pt x="262" y="369"/>
                  </a:cubicBezTo>
                  <a:cubicBezTo>
                    <a:pt x="261" y="369"/>
                    <a:pt x="260" y="369"/>
                    <a:pt x="259" y="368"/>
                  </a:cubicBezTo>
                  <a:cubicBezTo>
                    <a:pt x="258" y="369"/>
                    <a:pt x="257" y="370"/>
                    <a:pt x="255" y="373"/>
                  </a:cubicBezTo>
                  <a:cubicBezTo>
                    <a:pt x="253" y="375"/>
                    <a:pt x="250" y="377"/>
                    <a:pt x="248" y="379"/>
                  </a:cubicBezTo>
                  <a:cubicBezTo>
                    <a:pt x="244" y="384"/>
                    <a:pt x="239" y="388"/>
                    <a:pt x="235" y="392"/>
                  </a:cubicBezTo>
                  <a:cubicBezTo>
                    <a:pt x="234" y="393"/>
                    <a:pt x="235" y="393"/>
                    <a:pt x="236" y="393"/>
                  </a:cubicBezTo>
                  <a:cubicBezTo>
                    <a:pt x="236" y="392"/>
                    <a:pt x="238" y="391"/>
                    <a:pt x="242" y="388"/>
                  </a:cubicBezTo>
                  <a:cubicBezTo>
                    <a:pt x="244" y="386"/>
                    <a:pt x="247" y="384"/>
                    <a:pt x="251" y="380"/>
                  </a:cubicBezTo>
                  <a:cubicBezTo>
                    <a:pt x="252" y="378"/>
                    <a:pt x="254" y="377"/>
                    <a:pt x="256" y="374"/>
                  </a:cubicBezTo>
                  <a:cubicBezTo>
                    <a:pt x="259" y="372"/>
                    <a:pt x="259" y="372"/>
                    <a:pt x="259" y="372"/>
                  </a:cubicBezTo>
                  <a:cubicBezTo>
                    <a:pt x="259" y="371"/>
                    <a:pt x="259" y="371"/>
                    <a:pt x="260" y="371"/>
                  </a:cubicBezTo>
                  <a:cubicBezTo>
                    <a:pt x="260" y="371"/>
                    <a:pt x="260" y="371"/>
                    <a:pt x="260" y="371"/>
                  </a:cubicBezTo>
                  <a:cubicBezTo>
                    <a:pt x="261" y="371"/>
                    <a:pt x="261" y="371"/>
                    <a:pt x="261" y="371"/>
                  </a:cubicBezTo>
                  <a:cubicBezTo>
                    <a:pt x="262" y="372"/>
                    <a:pt x="262" y="372"/>
                    <a:pt x="262" y="372"/>
                  </a:cubicBezTo>
                  <a:cubicBezTo>
                    <a:pt x="264" y="373"/>
                    <a:pt x="266" y="374"/>
                    <a:pt x="268" y="374"/>
                  </a:cubicBezTo>
                  <a:cubicBezTo>
                    <a:pt x="273" y="376"/>
                    <a:pt x="277" y="377"/>
                    <a:pt x="282" y="378"/>
                  </a:cubicBezTo>
                  <a:cubicBezTo>
                    <a:pt x="291" y="379"/>
                    <a:pt x="299" y="379"/>
                    <a:pt x="307" y="379"/>
                  </a:cubicBezTo>
                  <a:cubicBezTo>
                    <a:pt x="312" y="379"/>
                    <a:pt x="317" y="378"/>
                    <a:pt x="323" y="377"/>
                  </a:cubicBezTo>
                  <a:cubicBezTo>
                    <a:pt x="325" y="377"/>
                    <a:pt x="328" y="376"/>
                    <a:pt x="331" y="375"/>
                  </a:cubicBezTo>
                  <a:cubicBezTo>
                    <a:pt x="332" y="375"/>
                    <a:pt x="332" y="375"/>
                    <a:pt x="332" y="375"/>
                  </a:cubicBezTo>
                  <a:cubicBezTo>
                    <a:pt x="333" y="374"/>
                    <a:pt x="333" y="374"/>
                    <a:pt x="333" y="374"/>
                  </a:cubicBezTo>
                  <a:cubicBezTo>
                    <a:pt x="333" y="375"/>
                    <a:pt x="333" y="375"/>
                    <a:pt x="333" y="375"/>
                  </a:cubicBezTo>
                  <a:cubicBezTo>
                    <a:pt x="334" y="376"/>
                    <a:pt x="334" y="376"/>
                    <a:pt x="334" y="376"/>
                  </a:cubicBezTo>
                  <a:cubicBezTo>
                    <a:pt x="334" y="376"/>
                    <a:pt x="334" y="376"/>
                    <a:pt x="334" y="376"/>
                  </a:cubicBezTo>
                  <a:cubicBezTo>
                    <a:pt x="334" y="377"/>
                    <a:pt x="334" y="377"/>
                    <a:pt x="334" y="377"/>
                  </a:cubicBezTo>
                  <a:cubicBezTo>
                    <a:pt x="334" y="378"/>
                    <a:pt x="334" y="378"/>
                    <a:pt x="334" y="378"/>
                  </a:cubicBezTo>
                  <a:cubicBezTo>
                    <a:pt x="336" y="380"/>
                    <a:pt x="337" y="383"/>
                    <a:pt x="339" y="386"/>
                  </a:cubicBezTo>
                  <a:cubicBezTo>
                    <a:pt x="342" y="391"/>
                    <a:pt x="345" y="397"/>
                    <a:pt x="350" y="401"/>
                  </a:cubicBezTo>
                  <a:cubicBezTo>
                    <a:pt x="354" y="406"/>
                    <a:pt x="358" y="411"/>
                    <a:pt x="363" y="415"/>
                  </a:cubicBezTo>
                  <a:cubicBezTo>
                    <a:pt x="366" y="417"/>
                    <a:pt x="369" y="418"/>
                    <a:pt x="371" y="420"/>
                  </a:cubicBezTo>
                  <a:cubicBezTo>
                    <a:pt x="374" y="421"/>
                    <a:pt x="374" y="421"/>
                    <a:pt x="374" y="421"/>
                  </a:cubicBezTo>
                  <a:cubicBezTo>
                    <a:pt x="374" y="422"/>
                    <a:pt x="374" y="422"/>
                    <a:pt x="374" y="422"/>
                  </a:cubicBezTo>
                  <a:cubicBezTo>
                    <a:pt x="374" y="422"/>
                    <a:pt x="374" y="422"/>
                    <a:pt x="374" y="423"/>
                  </a:cubicBezTo>
                  <a:cubicBezTo>
                    <a:pt x="372" y="428"/>
                    <a:pt x="372" y="428"/>
                    <a:pt x="372" y="428"/>
                  </a:cubicBezTo>
                  <a:cubicBezTo>
                    <a:pt x="366" y="440"/>
                    <a:pt x="366" y="440"/>
                    <a:pt x="366" y="440"/>
                  </a:cubicBezTo>
                  <a:cubicBezTo>
                    <a:pt x="363" y="448"/>
                    <a:pt x="360" y="456"/>
                    <a:pt x="356" y="464"/>
                  </a:cubicBezTo>
                  <a:cubicBezTo>
                    <a:pt x="350" y="480"/>
                    <a:pt x="344" y="495"/>
                    <a:pt x="338" y="511"/>
                  </a:cubicBezTo>
                  <a:cubicBezTo>
                    <a:pt x="330" y="534"/>
                    <a:pt x="322" y="557"/>
                    <a:pt x="315" y="580"/>
                  </a:cubicBezTo>
                  <a:cubicBezTo>
                    <a:pt x="314" y="585"/>
                    <a:pt x="312" y="591"/>
                    <a:pt x="310" y="597"/>
                  </a:cubicBezTo>
                  <a:cubicBezTo>
                    <a:pt x="308" y="606"/>
                    <a:pt x="308" y="606"/>
                    <a:pt x="308" y="606"/>
                  </a:cubicBezTo>
                  <a:cubicBezTo>
                    <a:pt x="307" y="608"/>
                    <a:pt x="307" y="608"/>
                    <a:pt x="307" y="608"/>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6" y="609"/>
                    <a:pt x="306" y="609"/>
                    <a:pt x="306" y="609"/>
                  </a:cubicBezTo>
                  <a:cubicBezTo>
                    <a:pt x="304" y="609"/>
                    <a:pt x="304" y="609"/>
                    <a:pt x="304" y="609"/>
                  </a:cubicBezTo>
                  <a:cubicBezTo>
                    <a:pt x="295" y="609"/>
                    <a:pt x="295" y="609"/>
                    <a:pt x="295" y="609"/>
                  </a:cubicBezTo>
                  <a:cubicBezTo>
                    <a:pt x="286" y="609"/>
                    <a:pt x="286" y="609"/>
                    <a:pt x="286" y="609"/>
                  </a:cubicBezTo>
                  <a:cubicBezTo>
                    <a:pt x="286" y="609"/>
                    <a:pt x="286" y="609"/>
                    <a:pt x="286" y="609"/>
                  </a:cubicBezTo>
                  <a:cubicBezTo>
                    <a:pt x="286" y="609"/>
                    <a:pt x="286" y="609"/>
                    <a:pt x="286" y="609"/>
                  </a:cubicBezTo>
                  <a:cubicBezTo>
                    <a:pt x="280" y="587"/>
                    <a:pt x="280" y="587"/>
                    <a:pt x="280" y="587"/>
                  </a:cubicBezTo>
                  <a:cubicBezTo>
                    <a:pt x="277" y="579"/>
                    <a:pt x="275" y="571"/>
                    <a:pt x="272" y="563"/>
                  </a:cubicBezTo>
                  <a:cubicBezTo>
                    <a:pt x="267" y="547"/>
                    <a:pt x="262" y="531"/>
                    <a:pt x="256" y="515"/>
                  </a:cubicBezTo>
                  <a:cubicBezTo>
                    <a:pt x="246" y="484"/>
                    <a:pt x="234" y="454"/>
                    <a:pt x="222" y="429"/>
                  </a:cubicBezTo>
                  <a:cubicBezTo>
                    <a:pt x="217" y="418"/>
                    <a:pt x="214" y="411"/>
                    <a:pt x="211" y="408"/>
                  </a:cubicBezTo>
                  <a:cubicBezTo>
                    <a:pt x="210" y="406"/>
                    <a:pt x="210" y="405"/>
                    <a:pt x="209" y="405"/>
                  </a:cubicBezTo>
                  <a:cubicBezTo>
                    <a:pt x="212" y="404"/>
                    <a:pt x="215" y="402"/>
                    <a:pt x="220" y="400"/>
                  </a:cubicBezTo>
                  <a:cubicBezTo>
                    <a:pt x="223" y="398"/>
                    <a:pt x="226" y="395"/>
                    <a:pt x="229" y="393"/>
                  </a:cubicBezTo>
                  <a:cubicBezTo>
                    <a:pt x="232" y="391"/>
                    <a:pt x="234" y="389"/>
                    <a:pt x="234" y="389"/>
                  </a:cubicBezTo>
                  <a:cubicBezTo>
                    <a:pt x="237" y="388"/>
                    <a:pt x="236" y="389"/>
                    <a:pt x="235" y="391"/>
                  </a:cubicBezTo>
                  <a:cubicBezTo>
                    <a:pt x="240" y="387"/>
                    <a:pt x="244" y="383"/>
                    <a:pt x="248" y="379"/>
                  </a:cubicBezTo>
                  <a:close/>
                  <a:moveTo>
                    <a:pt x="318" y="622"/>
                  </a:moveTo>
                  <a:cubicBezTo>
                    <a:pt x="319" y="621"/>
                    <a:pt x="319" y="621"/>
                    <a:pt x="319" y="621"/>
                  </a:cubicBezTo>
                  <a:cubicBezTo>
                    <a:pt x="323" y="606"/>
                    <a:pt x="323" y="606"/>
                    <a:pt x="323" y="606"/>
                  </a:cubicBezTo>
                  <a:cubicBezTo>
                    <a:pt x="325" y="599"/>
                    <a:pt x="327" y="592"/>
                    <a:pt x="329" y="585"/>
                  </a:cubicBezTo>
                  <a:cubicBezTo>
                    <a:pt x="337" y="557"/>
                    <a:pt x="346" y="530"/>
                    <a:pt x="356" y="502"/>
                  </a:cubicBezTo>
                  <a:cubicBezTo>
                    <a:pt x="361" y="489"/>
                    <a:pt x="366" y="475"/>
                    <a:pt x="372" y="462"/>
                  </a:cubicBezTo>
                  <a:cubicBezTo>
                    <a:pt x="374" y="455"/>
                    <a:pt x="377" y="448"/>
                    <a:pt x="380" y="442"/>
                  </a:cubicBezTo>
                  <a:cubicBezTo>
                    <a:pt x="385" y="432"/>
                    <a:pt x="385" y="432"/>
                    <a:pt x="385" y="432"/>
                  </a:cubicBezTo>
                  <a:cubicBezTo>
                    <a:pt x="392" y="416"/>
                    <a:pt x="392" y="416"/>
                    <a:pt x="392" y="416"/>
                  </a:cubicBezTo>
                  <a:cubicBezTo>
                    <a:pt x="386" y="413"/>
                    <a:pt x="386" y="413"/>
                    <a:pt x="386" y="413"/>
                  </a:cubicBezTo>
                  <a:cubicBezTo>
                    <a:pt x="385" y="412"/>
                    <a:pt x="384" y="412"/>
                    <a:pt x="383" y="411"/>
                  </a:cubicBezTo>
                  <a:cubicBezTo>
                    <a:pt x="381" y="410"/>
                    <a:pt x="381" y="410"/>
                    <a:pt x="381" y="410"/>
                  </a:cubicBezTo>
                  <a:cubicBezTo>
                    <a:pt x="381" y="410"/>
                    <a:pt x="381" y="410"/>
                    <a:pt x="380" y="410"/>
                  </a:cubicBezTo>
                  <a:cubicBezTo>
                    <a:pt x="380" y="410"/>
                    <a:pt x="380" y="410"/>
                    <a:pt x="380" y="410"/>
                  </a:cubicBezTo>
                  <a:cubicBezTo>
                    <a:pt x="378" y="409"/>
                    <a:pt x="376" y="407"/>
                    <a:pt x="374" y="406"/>
                  </a:cubicBezTo>
                  <a:cubicBezTo>
                    <a:pt x="371" y="404"/>
                    <a:pt x="367" y="401"/>
                    <a:pt x="364" y="398"/>
                  </a:cubicBezTo>
                  <a:cubicBezTo>
                    <a:pt x="358" y="392"/>
                    <a:pt x="353" y="385"/>
                    <a:pt x="349" y="377"/>
                  </a:cubicBezTo>
                  <a:cubicBezTo>
                    <a:pt x="353" y="385"/>
                    <a:pt x="358" y="392"/>
                    <a:pt x="364" y="398"/>
                  </a:cubicBezTo>
                  <a:cubicBezTo>
                    <a:pt x="367" y="401"/>
                    <a:pt x="371" y="404"/>
                    <a:pt x="374" y="406"/>
                  </a:cubicBezTo>
                  <a:cubicBezTo>
                    <a:pt x="376" y="407"/>
                    <a:pt x="378" y="409"/>
                    <a:pt x="380" y="410"/>
                  </a:cubicBezTo>
                  <a:cubicBezTo>
                    <a:pt x="383" y="412"/>
                    <a:pt x="388" y="414"/>
                    <a:pt x="391" y="416"/>
                  </a:cubicBezTo>
                  <a:cubicBezTo>
                    <a:pt x="384" y="433"/>
                    <a:pt x="384" y="433"/>
                    <a:pt x="384" y="433"/>
                  </a:cubicBezTo>
                  <a:cubicBezTo>
                    <a:pt x="379" y="445"/>
                    <a:pt x="379" y="445"/>
                    <a:pt x="379" y="445"/>
                  </a:cubicBezTo>
                  <a:cubicBezTo>
                    <a:pt x="375" y="452"/>
                    <a:pt x="372" y="460"/>
                    <a:pt x="369" y="468"/>
                  </a:cubicBezTo>
                  <a:cubicBezTo>
                    <a:pt x="363" y="483"/>
                    <a:pt x="357" y="499"/>
                    <a:pt x="351" y="515"/>
                  </a:cubicBezTo>
                  <a:cubicBezTo>
                    <a:pt x="340" y="546"/>
                    <a:pt x="330" y="578"/>
                    <a:pt x="321" y="612"/>
                  </a:cubicBezTo>
                  <a:cubicBezTo>
                    <a:pt x="321" y="611"/>
                    <a:pt x="321" y="609"/>
                    <a:pt x="320" y="612"/>
                  </a:cubicBezTo>
                  <a:cubicBezTo>
                    <a:pt x="329" y="579"/>
                    <a:pt x="339" y="546"/>
                    <a:pt x="350" y="515"/>
                  </a:cubicBezTo>
                  <a:cubicBezTo>
                    <a:pt x="356" y="499"/>
                    <a:pt x="362" y="483"/>
                    <a:pt x="368" y="468"/>
                  </a:cubicBezTo>
                  <a:cubicBezTo>
                    <a:pt x="371" y="460"/>
                    <a:pt x="375" y="452"/>
                    <a:pt x="378" y="444"/>
                  </a:cubicBezTo>
                  <a:cubicBezTo>
                    <a:pt x="383" y="433"/>
                    <a:pt x="383" y="433"/>
                    <a:pt x="383" y="433"/>
                  </a:cubicBezTo>
                  <a:cubicBezTo>
                    <a:pt x="391" y="416"/>
                    <a:pt x="391" y="416"/>
                    <a:pt x="391" y="416"/>
                  </a:cubicBezTo>
                  <a:cubicBezTo>
                    <a:pt x="384" y="413"/>
                    <a:pt x="384" y="413"/>
                    <a:pt x="384" y="413"/>
                  </a:cubicBezTo>
                  <a:cubicBezTo>
                    <a:pt x="383" y="413"/>
                    <a:pt x="383" y="412"/>
                    <a:pt x="382" y="412"/>
                  </a:cubicBezTo>
                  <a:cubicBezTo>
                    <a:pt x="380" y="411"/>
                    <a:pt x="380" y="411"/>
                    <a:pt x="380" y="411"/>
                  </a:cubicBezTo>
                  <a:cubicBezTo>
                    <a:pt x="379" y="410"/>
                    <a:pt x="379" y="410"/>
                    <a:pt x="379" y="410"/>
                  </a:cubicBezTo>
                  <a:cubicBezTo>
                    <a:pt x="377" y="409"/>
                    <a:pt x="375" y="408"/>
                    <a:pt x="373" y="406"/>
                  </a:cubicBezTo>
                  <a:cubicBezTo>
                    <a:pt x="369" y="404"/>
                    <a:pt x="366" y="401"/>
                    <a:pt x="363" y="397"/>
                  </a:cubicBezTo>
                  <a:cubicBezTo>
                    <a:pt x="356" y="391"/>
                    <a:pt x="350" y="383"/>
                    <a:pt x="346" y="374"/>
                  </a:cubicBezTo>
                  <a:cubicBezTo>
                    <a:pt x="347" y="374"/>
                    <a:pt x="347" y="374"/>
                    <a:pt x="347" y="374"/>
                  </a:cubicBezTo>
                  <a:cubicBezTo>
                    <a:pt x="347" y="373"/>
                    <a:pt x="346" y="372"/>
                    <a:pt x="346" y="372"/>
                  </a:cubicBezTo>
                  <a:cubicBezTo>
                    <a:pt x="346" y="371"/>
                    <a:pt x="346" y="371"/>
                    <a:pt x="346" y="371"/>
                  </a:cubicBezTo>
                  <a:cubicBezTo>
                    <a:pt x="345" y="371"/>
                    <a:pt x="345" y="371"/>
                    <a:pt x="345" y="371"/>
                  </a:cubicBezTo>
                  <a:cubicBezTo>
                    <a:pt x="345" y="370"/>
                    <a:pt x="345" y="370"/>
                    <a:pt x="345" y="370"/>
                  </a:cubicBezTo>
                  <a:cubicBezTo>
                    <a:pt x="344" y="368"/>
                    <a:pt x="344" y="368"/>
                    <a:pt x="344" y="368"/>
                  </a:cubicBezTo>
                  <a:cubicBezTo>
                    <a:pt x="343" y="364"/>
                    <a:pt x="342" y="361"/>
                    <a:pt x="340" y="358"/>
                  </a:cubicBezTo>
                  <a:cubicBezTo>
                    <a:pt x="337" y="359"/>
                    <a:pt x="334" y="360"/>
                    <a:pt x="331" y="361"/>
                  </a:cubicBezTo>
                  <a:cubicBezTo>
                    <a:pt x="330" y="362"/>
                    <a:pt x="330" y="362"/>
                    <a:pt x="329" y="362"/>
                  </a:cubicBezTo>
                  <a:cubicBezTo>
                    <a:pt x="327" y="363"/>
                    <a:pt x="327" y="363"/>
                    <a:pt x="327" y="363"/>
                  </a:cubicBezTo>
                  <a:cubicBezTo>
                    <a:pt x="325" y="363"/>
                    <a:pt x="325" y="363"/>
                    <a:pt x="325" y="363"/>
                  </a:cubicBezTo>
                  <a:cubicBezTo>
                    <a:pt x="322" y="364"/>
                    <a:pt x="319" y="365"/>
                    <a:pt x="316" y="365"/>
                  </a:cubicBezTo>
                  <a:cubicBezTo>
                    <a:pt x="310" y="366"/>
                    <a:pt x="304" y="367"/>
                    <a:pt x="297" y="367"/>
                  </a:cubicBezTo>
                  <a:cubicBezTo>
                    <a:pt x="291" y="366"/>
                    <a:pt x="285" y="365"/>
                    <a:pt x="279" y="364"/>
                  </a:cubicBezTo>
                  <a:cubicBezTo>
                    <a:pt x="276" y="363"/>
                    <a:pt x="273" y="362"/>
                    <a:pt x="270" y="361"/>
                  </a:cubicBezTo>
                  <a:cubicBezTo>
                    <a:pt x="269" y="361"/>
                    <a:pt x="269" y="361"/>
                    <a:pt x="268" y="360"/>
                  </a:cubicBezTo>
                  <a:cubicBezTo>
                    <a:pt x="267" y="360"/>
                    <a:pt x="267" y="360"/>
                    <a:pt x="267" y="360"/>
                  </a:cubicBezTo>
                  <a:cubicBezTo>
                    <a:pt x="266" y="360"/>
                    <a:pt x="266" y="360"/>
                    <a:pt x="266" y="360"/>
                  </a:cubicBezTo>
                  <a:cubicBezTo>
                    <a:pt x="265" y="359"/>
                    <a:pt x="265" y="359"/>
                    <a:pt x="265" y="359"/>
                  </a:cubicBezTo>
                  <a:cubicBezTo>
                    <a:pt x="263" y="358"/>
                    <a:pt x="263" y="358"/>
                    <a:pt x="263" y="358"/>
                  </a:cubicBezTo>
                  <a:cubicBezTo>
                    <a:pt x="261" y="357"/>
                    <a:pt x="261" y="357"/>
                    <a:pt x="261" y="357"/>
                  </a:cubicBezTo>
                  <a:cubicBezTo>
                    <a:pt x="256" y="354"/>
                    <a:pt x="256" y="354"/>
                    <a:pt x="256" y="354"/>
                  </a:cubicBezTo>
                  <a:cubicBezTo>
                    <a:pt x="251" y="361"/>
                    <a:pt x="251" y="361"/>
                    <a:pt x="251" y="361"/>
                  </a:cubicBezTo>
                  <a:cubicBezTo>
                    <a:pt x="248" y="364"/>
                    <a:pt x="248" y="364"/>
                    <a:pt x="248" y="364"/>
                  </a:cubicBezTo>
                  <a:cubicBezTo>
                    <a:pt x="246" y="366"/>
                    <a:pt x="246" y="366"/>
                    <a:pt x="246" y="366"/>
                  </a:cubicBezTo>
                  <a:cubicBezTo>
                    <a:pt x="243" y="369"/>
                    <a:pt x="243" y="369"/>
                    <a:pt x="243" y="369"/>
                  </a:cubicBezTo>
                  <a:cubicBezTo>
                    <a:pt x="241" y="371"/>
                    <a:pt x="239" y="373"/>
                    <a:pt x="237" y="375"/>
                  </a:cubicBezTo>
                  <a:cubicBezTo>
                    <a:pt x="233" y="379"/>
                    <a:pt x="230" y="383"/>
                    <a:pt x="226" y="386"/>
                  </a:cubicBezTo>
                  <a:cubicBezTo>
                    <a:pt x="231" y="383"/>
                    <a:pt x="236" y="378"/>
                    <a:pt x="241" y="374"/>
                  </a:cubicBezTo>
                  <a:cubicBezTo>
                    <a:pt x="243" y="372"/>
                    <a:pt x="245" y="370"/>
                    <a:pt x="247" y="367"/>
                  </a:cubicBezTo>
                  <a:cubicBezTo>
                    <a:pt x="249" y="366"/>
                    <a:pt x="249" y="366"/>
                    <a:pt x="249" y="366"/>
                  </a:cubicBezTo>
                  <a:cubicBezTo>
                    <a:pt x="250" y="365"/>
                    <a:pt x="250" y="365"/>
                    <a:pt x="250" y="365"/>
                  </a:cubicBezTo>
                  <a:cubicBezTo>
                    <a:pt x="251" y="363"/>
                    <a:pt x="251" y="363"/>
                    <a:pt x="251" y="363"/>
                  </a:cubicBezTo>
                  <a:cubicBezTo>
                    <a:pt x="257" y="357"/>
                    <a:pt x="257" y="357"/>
                    <a:pt x="257" y="357"/>
                  </a:cubicBezTo>
                  <a:cubicBezTo>
                    <a:pt x="261" y="359"/>
                    <a:pt x="261" y="359"/>
                    <a:pt x="261" y="359"/>
                  </a:cubicBezTo>
                  <a:cubicBezTo>
                    <a:pt x="263" y="360"/>
                    <a:pt x="263" y="360"/>
                    <a:pt x="263" y="360"/>
                  </a:cubicBezTo>
                  <a:cubicBezTo>
                    <a:pt x="264" y="361"/>
                    <a:pt x="264" y="361"/>
                    <a:pt x="264" y="361"/>
                  </a:cubicBezTo>
                  <a:cubicBezTo>
                    <a:pt x="266" y="362"/>
                    <a:pt x="266" y="362"/>
                    <a:pt x="267" y="362"/>
                  </a:cubicBezTo>
                  <a:cubicBezTo>
                    <a:pt x="269" y="363"/>
                    <a:pt x="269" y="363"/>
                    <a:pt x="269" y="363"/>
                  </a:cubicBezTo>
                  <a:cubicBezTo>
                    <a:pt x="272" y="364"/>
                    <a:pt x="275" y="365"/>
                    <a:pt x="278" y="366"/>
                  </a:cubicBezTo>
                  <a:cubicBezTo>
                    <a:pt x="284" y="367"/>
                    <a:pt x="291" y="368"/>
                    <a:pt x="297" y="369"/>
                  </a:cubicBezTo>
                  <a:cubicBezTo>
                    <a:pt x="303" y="369"/>
                    <a:pt x="310" y="369"/>
                    <a:pt x="316" y="368"/>
                  </a:cubicBezTo>
                  <a:cubicBezTo>
                    <a:pt x="319" y="367"/>
                    <a:pt x="322" y="367"/>
                    <a:pt x="325" y="366"/>
                  </a:cubicBezTo>
                  <a:cubicBezTo>
                    <a:pt x="328" y="365"/>
                    <a:pt x="328" y="365"/>
                    <a:pt x="328" y="365"/>
                  </a:cubicBezTo>
                  <a:cubicBezTo>
                    <a:pt x="329" y="365"/>
                    <a:pt x="329" y="365"/>
                    <a:pt x="329" y="365"/>
                  </a:cubicBezTo>
                  <a:cubicBezTo>
                    <a:pt x="330" y="364"/>
                    <a:pt x="331" y="364"/>
                    <a:pt x="331" y="364"/>
                  </a:cubicBezTo>
                  <a:cubicBezTo>
                    <a:pt x="334" y="363"/>
                    <a:pt x="336" y="362"/>
                    <a:pt x="339" y="361"/>
                  </a:cubicBezTo>
                  <a:cubicBezTo>
                    <a:pt x="342" y="368"/>
                    <a:pt x="342" y="368"/>
                    <a:pt x="342" y="368"/>
                  </a:cubicBezTo>
                  <a:cubicBezTo>
                    <a:pt x="342" y="369"/>
                    <a:pt x="342" y="370"/>
                    <a:pt x="343" y="371"/>
                  </a:cubicBezTo>
                  <a:cubicBezTo>
                    <a:pt x="343" y="372"/>
                    <a:pt x="343" y="372"/>
                    <a:pt x="343" y="372"/>
                  </a:cubicBezTo>
                  <a:cubicBezTo>
                    <a:pt x="343" y="372"/>
                    <a:pt x="343" y="372"/>
                    <a:pt x="343" y="372"/>
                  </a:cubicBezTo>
                  <a:cubicBezTo>
                    <a:pt x="344" y="373"/>
                    <a:pt x="344" y="373"/>
                    <a:pt x="344" y="373"/>
                  </a:cubicBezTo>
                  <a:cubicBezTo>
                    <a:pt x="345" y="376"/>
                    <a:pt x="346" y="378"/>
                    <a:pt x="348" y="381"/>
                  </a:cubicBezTo>
                  <a:cubicBezTo>
                    <a:pt x="351" y="386"/>
                    <a:pt x="354" y="390"/>
                    <a:pt x="358" y="394"/>
                  </a:cubicBezTo>
                  <a:cubicBezTo>
                    <a:pt x="361" y="399"/>
                    <a:pt x="366" y="403"/>
                    <a:pt x="370" y="406"/>
                  </a:cubicBezTo>
                  <a:cubicBezTo>
                    <a:pt x="372" y="408"/>
                    <a:pt x="375" y="409"/>
                    <a:pt x="377" y="411"/>
                  </a:cubicBezTo>
                  <a:cubicBezTo>
                    <a:pt x="378" y="411"/>
                    <a:pt x="378" y="411"/>
                    <a:pt x="378" y="411"/>
                  </a:cubicBezTo>
                  <a:cubicBezTo>
                    <a:pt x="379" y="412"/>
                    <a:pt x="379" y="412"/>
                    <a:pt x="379" y="412"/>
                  </a:cubicBezTo>
                  <a:cubicBezTo>
                    <a:pt x="380" y="413"/>
                    <a:pt x="381" y="413"/>
                    <a:pt x="382" y="414"/>
                  </a:cubicBezTo>
                  <a:cubicBezTo>
                    <a:pt x="384" y="415"/>
                    <a:pt x="386" y="416"/>
                    <a:pt x="388" y="417"/>
                  </a:cubicBezTo>
                  <a:cubicBezTo>
                    <a:pt x="381" y="433"/>
                    <a:pt x="381" y="433"/>
                    <a:pt x="381" y="433"/>
                  </a:cubicBezTo>
                  <a:cubicBezTo>
                    <a:pt x="376" y="445"/>
                    <a:pt x="376" y="445"/>
                    <a:pt x="376" y="445"/>
                  </a:cubicBezTo>
                  <a:cubicBezTo>
                    <a:pt x="372" y="454"/>
                    <a:pt x="369" y="462"/>
                    <a:pt x="365" y="471"/>
                  </a:cubicBezTo>
                  <a:cubicBezTo>
                    <a:pt x="359" y="488"/>
                    <a:pt x="352" y="504"/>
                    <a:pt x="346" y="521"/>
                  </a:cubicBezTo>
                  <a:cubicBezTo>
                    <a:pt x="352" y="505"/>
                    <a:pt x="358" y="488"/>
                    <a:pt x="365" y="471"/>
                  </a:cubicBezTo>
                  <a:cubicBezTo>
                    <a:pt x="368" y="462"/>
                    <a:pt x="372" y="454"/>
                    <a:pt x="375" y="445"/>
                  </a:cubicBezTo>
                  <a:cubicBezTo>
                    <a:pt x="377" y="441"/>
                    <a:pt x="379" y="437"/>
                    <a:pt x="381" y="433"/>
                  </a:cubicBezTo>
                  <a:cubicBezTo>
                    <a:pt x="388" y="417"/>
                    <a:pt x="388" y="417"/>
                    <a:pt x="388" y="417"/>
                  </a:cubicBezTo>
                  <a:cubicBezTo>
                    <a:pt x="385" y="416"/>
                    <a:pt x="382" y="414"/>
                    <a:pt x="380" y="413"/>
                  </a:cubicBezTo>
                  <a:cubicBezTo>
                    <a:pt x="380" y="413"/>
                    <a:pt x="379" y="413"/>
                    <a:pt x="379" y="412"/>
                  </a:cubicBezTo>
                  <a:cubicBezTo>
                    <a:pt x="378" y="412"/>
                    <a:pt x="378" y="412"/>
                    <a:pt x="378" y="412"/>
                  </a:cubicBezTo>
                  <a:cubicBezTo>
                    <a:pt x="377" y="411"/>
                    <a:pt x="377" y="411"/>
                    <a:pt x="377" y="411"/>
                  </a:cubicBezTo>
                  <a:cubicBezTo>
                    <a:pt x="376" y="411"/>
                    <a:pt x="375" y="410"/>
                    <a:pt x="375" y="410"/>
                  </a:cubicBezTo>
                  <a:cubicBezTo>
                    <a:pt x="372" y="408"/>
                    <a:pt x="369" y="406"/>
                    <a:pt x="366" y="403"/>
                  </a:cubicBezTo>
                  <a:cubicBezTo>
                    <a:pt x="360" y="398"/>
                    <a:pt x="355" y="392"/>
                    <a:pt x="351" y="386"/>
                  </a:cubicBezTo>
                  <a:cubicBezTo>
                    <a:pt x="349" y="382"/>
                    <a:pt x="347" y="379"/>
                    <a:pt x="345" y="376"/>
                  </a:cubicBezTo>
                  <a:cubicBezTo>
                    <a:pt x="345" y="375"/>
                    <a:pt x="344" y="374"/>
                    <a:pt x="344" y="373"/>
                  </a:cubicBezTo>
                  <a:cubicBezTo>
                    <a:pt x="343" y="372"/>
                    <a:pt x="343" y="372"/>
                    <a:pt x="343" y="372"/>
                  </a:cubicBezTo>
                  <a:cubicBezTo>
                    <a:pt x="342" y="370"/>
                    <a:pt x="342" y="370"/>
                    <a:pt x="342" y="370"/>
                  </a:cubicBezTo>
                  <a:cubicBezTo>
                    <a:pt x="341" y="367"/>
                    <a:pt x="340" y="364"/>
                    <a:pt x="339" y="361"/>
                  </a:cubicBezTo>
                  <a:cubicBezTo>
                    <a:pt x="336" y="362"/>
                    <a:pt x="334" y="363"/>
                    <a:pt x="331" y="364"/>
                  </a:cubicBezTo>
                  <a:cubicBezTo>
                    <a:pt x="330" y="364"/>
                    <a:pt x="330" y="365"/>
                    <a:pt x="329" y="365"/>
                  </a:cubicBezTo>
                  <a:cubicBezTo>
                    <a:pt x="328" y="365"/>
                    <a:pt x="328" y="365"/>
                    <a:pt x="328" y="365"/>
                  </a:cubicBezTo>
                  <a:cubicBezTo>
                    <a:pt x="325" y="366"/>
                    <a:pt x="325" y="366"/>
                    <a:pt x="325" y="366"/>
                  </a:cubicBezTo>
                  <a:cubicBezTo>
                    <a:pt x="322" y="367"/>
                    <a:pt x="319" y="368"/>
                    <a:pt x="316" y="368"/>
                  </a:cubicBezTo>
                  <a:cubicBezTo>
                    <a:pt x="309" y="369"/>
                    <a:pt x="303" y="369"/>
                    <a:pt x="297" y="369"/>
                  </a:cubicBezTo>
                  <a:cubicBezTo>
                    <a:pt x="290" y="369"/>
                    <a:pt x="284" y="368"/>
                    <a:pt x="278" y="366"/>
                  </a:cubicBezTo>
                  <a:cubicBezTo>
                    <a:pt x="275" y="366"/>
                    <a:pt x="272" y="365"/>
                    <a:pt x="269" y="364"/>
                  </a:cubicBezTo>
                  <a:cubicBezTo>
                    <a:pt x="268" y="363"/>
                    <a:pt x="267" y="363"/>
                    <a:pt x="267" y="363"/>
                  </a:cubicBezTo>
                  <a:cubicBezTo>
                    <a:pt x="266" y="362"/>
                    <a:pt x="266" y="362"/>
                    <a:pt x="264" y="362"/>
                  </a:cubicBezTo>
                  <a:cubicBezTo>
                    <a:pt x="262" y="361"/>
                    <a:pt x="262" y="361"/>
                    <a:pt x="262" y="361"/>
                  </a:cubicBezTo>
                  <a:cubicBezTo>
                    <a:pt x="261" y="360"/>
                    <a:pt x="261" y="360"/>
                    <a:pt x="261" y="360"/>
                  </a:cubicBezTo>
                  <a:cubicBezTo>
                    <a:pt x="257" y="358"/>
                    <a:pt x="257" y="358"/>
                    <a:pt x="257" y="358"/>
                  </a:cubicBezTo>
                  <a:cubicBezTo>
                    <a:pt x="252" y="364"/>
                    <a:pt x="252" y="364"/>
                    <a:pt x="252" y="364"/>
                  </a:cubicBezTo>
                  <a:cubicBezTo>
                    <a:pt x="250" y="366"/>
                    <a:pt x="250" y="366"/>
                    <a:pt x="250" y="366"/>
                  </a:cubicBezTo>
                  <a:cubicBezTo>
                    <a:pt x="248" y="368"/>
                    <a:pt x="248" y="368"/>
                    <a:pt x="248" y="368"/>
                  </a:cubicBezTo>
                  <a:cubicBezTo>
                    <a:pt x="246" y="370"/>
                    <a:pt x="244" y="372"/>
                    <a:pt x="241" y="375"/>
                  </a:cubicBezTo>
                  <a:cubicBezTo>
                    <a:pt x="237" y="379"/>
                    <a:pt x="232" y="383"/>
                    <a:pt x="227" y="387"/>
                  </a:cubicBezTo>
                  <a:cubicBezTo>
                    <a:pt x="225" y="389"/>
                    <a:pt x="222" y="391"/>
                    <a:pt x="220" y="392"/>
                  </a:cubicBezTo>
                  <a:cubicBezTo>
                    <a:pt x="217" y="395"/>
                    <a:pt x="215" y="397"/>
                    <a:pt x="212" y="398"/>
                  </a:cubicBezTo>
                  <a:cubicBezTo>
                    <a:pt x="208" y="402"/>
                    <a:pt x="204" y="405"/>
                    <a:pt x="204" y="406"/>
                  </a:cubicBezTo>
                  <a:cubicBezTo>
                    <a:pt x="205" y="406"/>
                    <a:pt x="206" y="406"/>
                    <a:pt x="208" y="405"/>
                  </a:cubicBezTo>
                  <a:cubicBezTo>
                    <a:pt x="208" y="405"/>
                    <a:pt x="208" y="406"/>
                    <a:pt x="208" y="406"/>
                  </a:cubicBezTo>
                  <a:cubicBezTo>
                    <a:pt x="209" y="411"/>
                    <a:pt x="214" y="426"/>
                    <a:pt x="223" y="449"/>
                  </a:cubicBezTo>
                  <a:cubicBezTo>
                    <a:pt x="222" y="449"/>
                    <a:pt x="222" y="449"/>
                    <a:pt x="222" y="449"/>
                  </a:cubicBezTo>
                  <a:cubicBezTo>
                    <a:pt x="217" y="438"/>
                    <a:pt x="214" y="431"/>
                    <a:pt x="212" y="427"/>
                  </a:cubicBezTo>
                  <a:cubicBezTo>
                    <a:pt x="210" y="423"/>
                    <a:pt x="209" y="422"/>
                    <a:pt x="209" y="422"/>
                  </a:cubicBezTo>
                  <a:cubicBezTo>
                    <a:pt x="207" y="421"/>
                    <a:pt x="208" y="426"/>
                    <a:pt x="206" y="423"/>
                  </a:cubicBezTo>
                  <a:cubicBezTo>
                    <a:pt x="216" y="445"/>
                    <a:pt x="225" y="467"/>
                    <a:pt x="232" y="490"/>
                  </a:cubicBezTo>
                  <a:cubicBezTo>
                    <a:pt x="234" y="496"/>
                    <a:pt x="238" y="507"/>
                    <a:pt x="240" y="513"/>
                  </a:cubicBezTo>
                  <a:cubicBezTo>
                    <a:pt x="251" y="541"/>
                    <a:pt x="260" y="569"/>
                    <a:pt x="268" y="598"/>
                  </a:cubicBezTo>
                  <a:cubicBezTo>
                    <a:pt x="271" y="608"/>
                    <a:pt x="271" y="608"/>
                    <a:pt x="271" y="608"/>
                  </a:cubicBezTo>
                  <a:cubicBezTo>
                    <a:pt x="273" y="614"/>
                    <a:pt x="273" y="614"/>
                    <a:pt x="273" y="614"/>
                  </a:cubicBezTo>
                  <a:cubicBezTo>
                    <a:pt x="274" y="619"/>
                    <a:pt x="274" y="619"/>
                    <a:pt x="274" y="619"/>
                  </a:cubicBezTo>
                  <a:cubicBezTo>
                    <a:pt x="275" y="622"/>
                    <a:pt x="275" y="622"/>
                    <a:pt x="275" y="622"/>
                  </a:cubicBezTo>
                  <a:cubicBezTo>
                    <a:pt x="268" y="622"/>
                    <a:pt x="268" y="622"/>
                    <a:pt x="268" y="622"/>
                  </a:cubicBezTo>
                  <a:cubicBezTo>
                    <a:pt x="268" y="621"/>
                    <a:pt x="268" y="621"/>
                    <a:pt x="268" y="621"/>
                  </a:cubicBezTo>
                  <a:cubicBezTo>
                    <a:pt x="263" y="604"/>
                    <a:pt x="263" y="604"/>
                    <a:pt x="263" y="604"/>
                  </a:cubicBezTo>
                  <a:cubicBezTo>
                    <a:pt x="261" y="595"/>
                    <a:pt x="261" y="595"/>
                    <a:pt x="261" y="595"/>
                  </a:cubicBezTo>
                  <a:cubicBezTo>
                    <a:pt x="257" y="582"/>
                    <a:pt x="253" y="570"/>
                    <a:pt x="249" y="557"/>
                  </a:cubicBezTo>
                  <a:cubicBezTo>
                    <a:pt x="241" y="532"/>
                    <a:pt x="232" y="507"/>
                    <a:pt x="223" y="483"/>
                  </a:cubicBezTo>
                  <a:cubicBezTo>
                    <a:pt x="218" y="471"/>
                    <a:pt x="213" y="459"/>
                    <a:pt x="208" y="447"/>
                  </a:cubicBezTo>
                  <a:cubicBezTo>
                    <a:pt x="206" y="441"/>
                    <a:pt x="203" y="435"/>
                    <a:pt x="201" y="429"/>
                  </a:cubicBezTo>
                  <a:cubicBezTo>
                    <a:pt x="196" y="420"/>
                    <a:pt x="196" y="420"/>
                    <a:pt x="196" y="420"/>
                  </a:cubicBezTo>
                  <a:cubicBezTo>
                    <a:pt x="190" y="406"/>
                    <a:pt x="190" y="406"/>
                    <a:pt x="190" y="406"/>
                  </a:cubicBezTo>
                  <a:cubicBezTo>
                    <a:pt x="185" y="407"/>
                    <a:pt x="185" y="407"/>
                    <a:pt x="185" y="407"/>
                  </a:cubicBezTo>
                  <a:cubicBezTo>
                    <a:pt x="182" y="407"/>
                    <a:pt x="182" y="407"/>
                    <a:pt x="182" y="407"/>
                  </a:cubicBezTo>
                  <a:cubicBezTo>
                    <a:pt x="182" y="407"/>
                    <a:pt x="181" y="408"/>
                    <a:pt x="181" y="408"/>
                  </a:cubicBezTo>
                  <a:cubicBezTo>
                    <a:pt x="180" y="408"/>
                    <a:pt x="180" y="408"/>
                    <a:pt x="180" y="408"/>
                  </a:cubicBezTo>
                  <a:cubicBezTo>
                    <a:pt x="178" y="408"/>
                    <a:pt x="177" y="408"/>
                    <a:pt x="175" y="408"/>
                  </a:cubicBezTo>
                  <a:cubicBezTo>
                    <a:pt x="172" y="408"/>
                    <a:pt x="169" y="407"/>
                    <a:pt x="166" y="407"/>
                  </a:cubicBezTo>
                  <a:cubicBezTo>
                    <a:pt x="159" y="405"/>
                    <a:pt x="154" y="402"/>
                    <a:pt x="149" y="397"/>
                  </a:cubicBezTo>
                  <a:cubicBezTo>
                    <a:pt x="144" y="393"/>
                    <a:pt x="140" y="388"/>
                    <a:pt x="138" y="382"/>
                  </a:cubicBezTo>
                  <a:cubicBezTo>
                    <a:pt x="136" y="376"/>
                    <a:pt x="136" y="370"/>
                    <a:pt x="138" y="366"/>
                  </a:cubicBezTo>
                  <a:cubicBezTo>
                    <a:pt x="139" y="364"/>
                    <a:pt x="141" y="362"/>
                    <a:pt x="143" y="360"/>
                  </a:cubicBezTo>
                  <a:cubicBezTo>
                    <a:pt x="145" y="358"/>
                    <a:pt x="148" y="357"/>
                    <a:pt x="151" y="356"/>
                  </a:cubicBezTo>
                  <a:cubicBezTo>
                    <a:pt x="156" y="355"/>
                    <a:pt x="162" y="356"/>
                    <a:pt x="167" y="359"/>
                  </a:cubicBezTo>
                  <a:cubicBezTo>
                    <a:pt x="172" y="362"/>
                    <a:pt x="177" y="367"/>
                    <a:pt x="180" y="373"/>
                  </a:cubicBezTo>
                  <a:cubicBezTo>
                    <a:pt x="181" y="374"/>
                    <a:pt x="182" y="375"/>
                    <a:pt x="183" y="377"/>
                  </a:cubicBezTo>
                  <a:cubicBezTo>
                    <a:pt x="185" y="382"/>
                    <a:pt x="185" y="382"/>
                    <a:pt x="185" y="382"/>
                  </a:cubicBezTo>
                  <a:cubicBezTo>
                    <a:pt x="193" y="398"/>
                    <a:pt x="193" y="398"/>
                    <a:pt x="193" y="398"/>
                  </a:cubicBezTo>
                  <a:cubicBezTo>
                    <a:pt x="195" y="397"/>
                    <a:pt x="197" y="396"/>
                    <a:pt x="200" y="395"/>
                  </a:cubicBezTo>
                  <a:cubicBezTo>
                    <a:pt x="201" y="394"/>
                    <a:pt x="202" y="394"/>
                    <a:pt x="203" y="393"/>
                  </a:cubicBezTo>
                  <a:cubicBezTo>
                    <a:pt x="204" y="393"/>
                    <a:pt x="205" y="392"/>
                    <a:pt x="206" y="392"/>
                  </a:cubicBezTo>
                  <a:cubicBezTo>
                    <a:pt x="207" y="391"/>
                    <a:pt x="207" y="391"/>
                    <a:pt x="207" y="391"/>
                  </a:cubicBezTo>
                  <a:cubicBezTo>
                    <a:pt x="208" y="390"/>
                    <a:pt x="208" y="390"/>
                    <a:pt x="208" y="390"/>
                  </a:cubicBezTo>
                  <a:cubicBezTo>
                    <a:pt x="210" y="389"/>
                    <a:pt x="210" y="389"/>
                    <a:pt x="210" y="389"/>
                  </a:cubicBezTo>
                  <a:cubicBezTo>
                    <a:pt x="211" y="388"/>
                    <a:pt x="212" y="388"/>
                    <a:pt x="213" y="387"/>
                  </a:cubicBezTo>
                  <a:cubicBezTo>
                    <a:pt x="218" y="384"/>
                    <a:pt x="222" y="381"/>
                    <a:pt x="226" y="378"/>
                  </a:cubicBezTo>
                  <a:cubicBezTo>
                    <a:pt x="230" y="374"/>
                    <a:pt x="234" y="371"/>
                    <a:pt x="238" y="367"/>
                  </a:cubicBezTo>
                  <a:cubicBezTo>
                    <a:pt x="240" y="365"/>
                    <a:pt x="242" y="363"/>
                    <a:pt x="243" y="361"/>
                  </a:cubicBezTo>
                  <a:cubicBezTo>
                    <a:pt x="244" y="360"/>
                    <a:pt x="244" y="360"/>
                    <a:pt x="244" y="360"/>
                  </a:cubicBezTo>
                  <a:cubicBezTo>
                    <a:pt x="245" y="359"/>
                    <a:pt x="245" y="359"/>
                    <a:pt x="245" y="359"/>
                  </a:cubicBezTo>
                  <a:cubicBezTo>
                    <a:pt x="246" y="358"/>
                    <a:pt x="246" y="358"/>
                    <a:pt x="247" y="357"/>
                  </a:cubicBezTo>
                  <a:cubicBezTo>
                    <a:pt x="249" y="355"/>
                    <a:pt x="250" y="353"/>
                    <a:pt x="252" y="351"/>
                  </a:cubicBezTo>
                  <a:cubicBezTo>
                    <a:pt x="250" y="349"/>
                    <a:pt x="249" y="347"/>
                    <a:pt x="248" y="345"/>
                  </a:cubicBezTo>
                  <a:cubicBezTo>
                    <a:pt x="247" y="344"/>
                    <a:pt x="247" y="344"/>
                    <a:pt x="247" y="344"/>
                  </a:cubicBezTo>
                  <a:cubicBezTo>
                    <a:pt x="247" y="344"/>
                    <a:pt x="246" y="343"/>
                    <a:pt x="246" y="343"/>
                  </a:cubicBezTo>
                  <a:cubicBezTo>
                    <a:pt x="246" y="343"/>
                    <a:pt x="246" y="343"/>
                    <a:pt x="246" y="343"/>
                  </a:cubicBezTo>
                  <a:cubicBezTo>
                    <a:pt x="246" y="342"/>
                    <a:pt x="246" y="342"/>
                    <a:pt x="245" y="341"/>
                  </a:cubicBezTo>
                  <a:cubicBezTo>
                    <a:pt x="245" y="340"/>
                    <a:pt x="244" y="338"/>
                    <a:pt x="243" y="336"/>
                  </a:cubicBezTo>
                  <a:cubicBezTo>
                    <a:pt x="243" y="335"/>
                    <a:pt x="243" y="334"/>
                    <a:pt x="243" y="333"/>
                  </a:cubicBezTo>
                  <a:cubicBezTo>
                    <a:pt x="243" y="332"/>
                    <a:pt x="243" y="332"/>
                    <a:pt x="242" y="331"/>
                  </a:cubicBezTo>
                  <a:cubicBezTo>
                    <a:pt x="242" y="331"/>
                    <a:pt x="242" y="330"/>
                    <a:pt x="242" y="330"/>
                  </a:cubicBezTo>
                  <a:cubicBezTo>
                    <a:pt x="242" y="328"/>
                    <a:pt x="242" y="326"/>
                    <a:pt x="243" y="324"/>
                  </a:cubicBezTo>
                  <a:cubicBezTo>
                    <a:pt x="244" y="315"/>
                    <a:pt x="247" y="306"/>
                    <a:pt x="252" y="299"/>
                  </a:cubicBezTo>
                  <a:cubicBezTo>
                    <a:pt x="254" y="296"/>
                    <a:pt x="257" y="293"/>
                    <a:pt x="260" y="291"/>
                  </a:cubicBezTo>
                  <a:cubicBezTo>
                    <a:pt x="263" y="289"/>
                    <a:pt x="267" y="288"/>
                    <a:pt x="270" y="288"/>
                  </a:cubicBezTo>
                  <a:cubicBezTo>
                    <a:pt x="274" y="288"/>
                    <a:pt x="277" y="290"/>
                    <a:pt x="280" y="292"/>
                  </a:cubicBezTo>
                  <a:cubicBezTo>
                    <a:pt x="283" y="294"/>
                    <a:pt x="286" y="297"/>
                    <a:pt x="287" y="300"/>
                  </a:cubicBezTo>
                  <a:cubicBezTo>
                    <a:pt x="288" y="304"/>
                    <a:pt x="288" y="307"/>
                    <a:pt x="287" y="311"/>
                  </a:cubicBezTo>
                  <a:cubicBezTo>
                    <a:pt x="287" y="315"/>
                    <a:pt x="285" y="319"/>
                    <a:pt x="283" y="323"/>
                  </a:cubicBezTo>
                  <a:cubicBezTo>
                    <a:pt x="280" y="327"/>
                    <a:pt x="278" y="330"/>
                    <a:pt x="275" y="334"/>
                  </a:cubicBezTo>
                  <a:cubicBezTo>
                    <a:pt x="274" y="336"/>
                    <a:pt x="274" y="336"/>
                    <a:pt x="274" y="336"/>
                  </a:cubicBezTo>
                  <a:cubicBezTo>
                    <a:pt x="272" y="338"/>
                    <a:pt x="272" y="338"/>
                    <a:pt x="272" y="338"/>
                  </a:cubicBezTo>
                  <a:cubicBezTo>
                    <a:pt x="267" y="344"/>
                    <a:pt x="267" y="344"/>
                    <a:pt x="267" y="344"/>
                  </a:cubicBezTo>
                  <a:cubicBezTo>
                    <a:pt x="266" y="346"/>
                    <a:pt x="265" y="347"/>
                    <a:pt x="265" y="349"/>
                  </a:cubicBezTo>
                  <a:cubicBezTo>
                    <a:pt x="265" y="349"/>
                    <a:pt x="265" y="350"/>
                    <a:pt x="265" y="350"/>
                  </a:cubicBezTo>
                  <a:cubicBezTo>
                    <a:pt x="265" y="351"/>
                    <a:pt x="266" y="351"/>
                    <a:pt x="266" y="351"/>
                  </a:cubicBezTo>
                  <a:cubicBezTo>
                    <a:pt x="266" y="351"/>
                    <a:pt x="266" y="351"/>
                    <a:pt x="266" y="351"/>
                  </a:cubicBezTo>
                  <a:cubicBezTo>
                    <a:pt x="266" y="352"/>
                    <a:pt x="266" y="352"/>
                    <a:pt x="266" y="352"/>
                  </a:cubicBezTo>
                  <a:cubicBezTo>
                    <a:pt x="267" y="354"/>
                    <a:pt x="268" y="354"/>
                    <a:pt x="270" y="355"/>
                  </a:cubicBezTo>
                  <a:cubicBezTo>
                    <a:pt x="272" y="356"/>
                    <a:pt x="274" y="357"/>
                    <a:pt x="276" y="357"/>
                  </a:cubicBezTo>
                  <a:cubicBezTo>
                    <a:pt x="277" y="358"/>
                    <a:pt x="278" y="358"/>
                    <a:pt x="280" y="358"/>
                  </a:cubicBezTo>
                  <a:cubicBezTo>
                    <a:pt x="281" y="358"/>
                    <a:pt x="282" y="359"/>
                    <a:pt x="283" y="359"/>
                  </a:cubicBezTo>
                  <a:cubicBezTo>
                    <a:pt x="285" y="359"/>
                    <a:pt x="285" y="359"/>
                    <a:pt x="285" y="359"/>
                  </a:cubicBezTo>
                  <a:cubicBezTo>
                    <a:pt x="287" y="360"/>
                    <a:pt x="287" y="360"/>
                    <a:pt x="287" y="360"/>
                  </a:cubicBezTo>
                  <a:cubicBezTo>
                    <a:pt x="292" y="360"/>
                    <a:pt x="297" y="361"/>
                    <a:pt x="302" y="361"/>
                  </a:cubicBezTo>
                  <a:cubicBezTo>
                    <a:pt x="308" y="361"/>
                    <a:pt x="313" y="360"/>
                    <a:pt x="318" y="359"/>
                  </a:cubicBezTo>
                  <a:cubicBezTo>
                    <a:pt x="321" y="359"/>
                    <a:pt x="324" y="358"/>
                    <a:pt x="327" y="357"/>
                  </a:cubicBezTo>
                  <a:cubicBezTo>
                    <a:pt x="327" y="357"/>
                    <a:pt x="328" y="356"/>
                    <a:pt x="329" y="356"/>
                  </a:cubicBezTo>
                  <a:cubicBezTo>
                    <a:pt x="330" y="355"/>
                    <a:pt x="331" y="355"/>
                    <a:pt x="332" y="355"/>
                  </a:cubicBezTo>
                  <a:cubicBezTo>
                    <a:pt x="338" y="352"/>
                    <a:pt x="338" y="352"/>
                    <a:pt x="338" y="352"/>
                  </a:cubicBezTo>
                  <a:cubicBezTo>
                    <a:pt x="338" y="347"/>
                    <a:pt x="338" y="347"/>
                    <a:pt x="338" y="347"/>
                  </a:cubicBezTo>
                  <a:cubicBezTo>
                    <a:pt x="337" y="344"/>
                    <a:pt x="337" y="344"/>
                    <a:pt x="337" y="344"/>
                  </a:cubicBezTo>
                  <a:cubicBezTo>
                    <a:pt x="337" y="343"/>
                    <a:pt x="337" y="343"/>
                    <a:pt x="337" y="343"/>
                  </a:cubicBezTo>
                  <a:cubicBezTo>
                    <a:pt x="337" y="342"/>
                    <a:pt x="337" y="342"/>
                    <a:pt x="337" y="342"/>
                  </a:cubicBezTo>
                  <a:cubicBezTo>
                    <a:pt x="336" y="340"/>
                    <a:pt x="336" y="340"/>
                    <a:pt x="336" y="340"/>
                  </a:cubicBezTo>
                  <a:cubicBezTo>
                    <a:pt x="336" y="339"/>
                    <a:pt x="336" y="339"/>
                    <a:pt x="336" y="339"/>
                  </a:cubicBezTo>
                  <a:cubicBezTo>
                    <a:pt x="336" y="336"/>
                    <a:pt x="336" y="336"/>
                    <a:pt x="336" y="336"/>
                  </a:cubicBezTo>
                  <a:cubicBezTo>
                    <a:pt x="336" y="333"/>
                    <a:pt x="335" y="330"/>
                    <a:pt x="335" y="327"/>
                  </a:cubicBezTo>
                  <a:cubicBezTo>
                    <a:pt x="336" y="321"/>
                    <a:pt x="337" y="315"/>
                    <a:pt x="340" y="310"/>
                  </a:cubicBezTo>
                  <a:cubicBezTo>
                    <a:pt x="342" y="307"/>
                    <a:pt x="343" y="305"/>
                    <a:pt x="345" y="303"/>
                  </a:cubicBezTo>
                  <a:cubicBezTo>
                    <a:pt x="347" y="302"/>
                    <a:pt x="348" y="301"/>
                    <a:pt x="349" y="300"/>
                  </a:cubicBezTo>
                  <a:cubicBezTo>
                    <a:pt x="350" y="299"/>
                    <a:pt x="351" y="299"/>
                    <a:pt x="352" y="298"/>
                  </a:cubicBezTo>
                  <a:cubicBezTo>
                    <a:pt x="357" y="296"/>
                    <a:pt x="363" y="295"/>
                    <a:pt x="367" y="297"/>
                  </a:cubicBezTo>
                  <a:cubicBezTo>
                    <a:pt x="368" y="297"/>
                    <a:pt x="369" y="298"/>
                    <a:pt x="370" y="299"/>
                  </a:cubicBezTo>
                  <a:cubicBezTo>
                    <a:pt x="370" y="299"/>
                    <a:pt x="371" y="299"/>
                    <a:pt x="371" y="300"/>
                  </a:cubicBezTo>
                  <a:cubicBezTo>
                    <a:pt x="372" y="300"/>
                    <a:pt x="372" y="301"/>
                    <a:pt x="373" y="301"/>
                  </a:cubicBezTo>
                  <a:cubicBezTo>
                    <a:pt x="374" y="304"/>
                    <a:pt x="376" y="306"/>
                    <a:pt x="377" y="308"/>
                  </a:cubicBezTo>
                  <a:cubicBezTo>
                    <a:pt x="378" y="311"/>
                    <a:pt x="378" y="313"/>
                    <a:pt x="378" y="316"/>
                  </a:cubicBezTo>
                  <a:cubicBezTo>
                    <a:pt x="378" y="319"/>
                    <a:pt x="377" y="322"/>
                    <a:pt x="376" y="324"/>
                  </a:cubicBezTo>
                  <a:cubicBezTo>
                    <a:pt x="374" y="330"/>
                    <a:pt x="371" y="335"/>
                    <a:pt x="366" y="339"/>
                  </a:cubicBezTo>
                  <a:cubicBezTo>
                    <a:pt x="364" y="342"/>
                    <a:pt x="362" y="344"/>
                    <a:pt x="359" y="346"/>
                  </a:cubicBezTo>
                  <a:cubicBezTo>
                    <a:pt x="359" y="346"/>
                    <a:pt x="358" y="347"/>
                    <a:pt x="357" y="347"/>
                  </a:cubicBezTo>
                  <a:cubicBezTo>
                    <a:pt x="356" y="348"/>
                    <a:pt x="356" y="348"/>
                    <a:pt x="356" y="348"/>
                  </a:cubicBezTo>
                  <a:cubicBezTo>
                    <a:pt x="355" y="349"/>
                    <a:pt x="355" y="349"/>
                    <a:pt x="355" y="349"/>
                  </a:cubicBezTo>
                  <a:cubicBezTo>
                    <a:pt x="352" y="351"/>
                    <a:pt x="349" y="353"/>
                    <a:pt x="346" y="355"/>
                  </a:cubicBezTo>
                  <a:cubicBezTo>
                    <a:pt x="347" y="357"/>
                    <a:pt x="348" y="359"/>
                    <a:pt x="349" y="361"/>
                  </a:cubicBezTo>
                  <a:cubicBezTo>
                    <a:pt x="349" y="362"/>
                    <a:pt x="350" y="363"/>
                    <a:pt x="350" y="364"/>
                  </a:cubicBezTo>
                  <a:cubicBezTo>
                    <a:pt x="351" y="366"/>
                    <a:pt x="351" y="366"/>
                    <a:pt x="351" y="366"/>
                  </a:cubicBezTo>
                  <a:cubicBezTo>
                    <a:pt x="351" y="367"/>
                    <a:pt x="351" y="367"/>
                    <a:pt x="351" y="367"/>
                  </a:cubicBezTo>
                  <a:cubicBezTo>
                    <a:pt x="352" y="369"/>
                    <a:pt x="353" y="372"/>
                    <a:pt x="354" y="374"/>
                  </a:cubicBezTo>
                  <a:cubicBezTo>
                    <a:pt x="357" y="378"/>
                    <a:pt x="360" y="383"/>
                    <a:pt x="363" y="387"/>
                  </a:cubicBezTo>
                  <a:cubicBezTo>
                    <a:pt x="366" y="392"/>
                    <a:pt x="370" y="396"/>
                    <a:pt x="374" y="399"/>
                  </a:cubicBezTo>
                  <a:cubicBezTo>
                    <a:pt x="375" y="400"/>
                    <a:pt x="377" y="401"/>
                    <a:pt x="378" y="401"/>
                  </a:cubicBezTo>
                  <a:cubicBezTo>
                    <a:pt x="378" y="402"/>
                    <a:pt x="379" y="402"/>
                    <a:pt x="379" y="403"/>
                  </a:cubicBezTo>
                  <a:cubicBezTo>
                    <a:pt x="380" y="403"/>
                    <a:pt x="380" y="403"/>
                    <a:pt x="380" y="403"/>
                  </a:cubicBezTo>
                  <a:cubicBezTo>
                    <a:pt x="381" y="403"/>
                    <a:pt x="381" y="403"/>
                    <a:pt x="381" y="403"/>
                  </a:cubicBezTo>
                  <a:cubicBezTo>
                    <a:pt x="382" y="404"/>
                    <a:pt x="382" y="404"/>
                    <a:pt x="382" y="404"/>
                  </a:cubicBezTo>
                  <a:cubicBezTo>
                    <a:pt x="384" y="405"/>
                    <a:pt x="386" y="406"/>
                    <a:pt x="388" y="407"/>
                  </a:cubicBezTo>
                  <a:cubicBezTo>
                    <a:pt x="390" y="408"/>
                    <a:pt x="392" y="409"/>
                    <a:pt x="394" y="410"/>
                  </a:cubicBezTo>
                  <a:cubicBezTo>
                    <a:pt x="402" y="394"/>
                    <a:pt x="402" y="394"/>
                    <a:pt x="402" y="394"/>
                  </a:cubicBezTo>
                  <a:cubicBezTo>
                    <a:pt x="407" y="384"/>
                    <a:pt x="407" y="384"/>
                    <a:pt x="407" y="384"/>
                  </a:cubicBezTo>
                  <a:cubicBezTo>
                    <a:pt x="409" y="379"/>
                    <a:pt x="409" y="379"/>
                    <a:pt x="409" y="379"/>
                  </a:cubicBezTo>
                  <a:cubicBezTo>
                    <a:pt x="410" y="378"/>
                    <a:pt x="410" y="378"/>
                    <a:pt x="410" y="378"/>
                  </a:cubicBezTo>
                  <a:cubicBezTo>
                    <a:pt x="410" y="377"/>
                    <a:pt x="410" y="377"/>
                    <a:pt x="410" y="377"/>
                  </a:cubicBezTo>
                  <a:cubicBezTo>
                    <a:pt x="411" y="377"/>
                    <a:pt x="411" y="376"/>
                    <a:pt x="412" y="375"/>
                  </a:cubicBezTo>
                  <a:cubicBezTo>
                    <a:pt x="414" y="373"/>
                    <a:pt x="416" y="370"/>
                    <a:pt x="418" y="368"/>
                  </a:cubicBezTo>
                  <a:cubicBezTo>
                    <a:pt x="420" y="366"/>
                    <a:pt x="423" y="364"/>
                    <a:pt x="425" y="363"/>
                  </a:cubicBezTo>
                  <a:cubicBezTo>
                    <a:pt x="426" y="362"/>
                    <a:pt x="428" y="362"/>
                    <a:pt x="429" y="362"/>
                  </a:cubicBezTo>
                  <a:cubicBezTo>
                    <a:pt x="429" y="362"/>
                    <a:pt x="430" y="362"/>
                    <a:pt x="430" y="362"/>
                  </a:cubicBezTo>
                  <a:cubicBezTo>
                    <a:pt x="431" y="362"/>
                    <a:pt x="431" y="362"/>
                    <a:pt x="432" y="362"/>
                  </a:cubicBezTo>
                  <a:cubicBezTo>
                    <a:pt x="436" y="363"/>
                    <a:pt x="441" y="367"/>
                    <a:pt x="443" y="372"/>
                  </a:cubicBezTo>
                  <a:cubicBezTo>
                    <a:pt x="445" y="377"/>
                    <a:pt x="446" y="384"/>
                    <a:pt x="445" y="390"/>
                  </a:cubicBezTo>
                  <a:cubicBezTo>
                    <a:pt x="445" y="393"/>
                    <a:pt x="444" y="396"/>
                    <a:pt x="442" y="399"/>
                  </a:cubicBezTo>
                  <a:cubicBezTo>
                    <a:pt x="441" y="402"/>
                    <a:pt x="440" y="404"/>
                    <a:pt x="438" y="406"/>
                  </a:cubicBezTo>
                  <a:cubicBezTo>
                    <a:pt x="434" y="411"/>
                    <a:pt x="428" y="414"/>
                    <a:pt x="422" y="416"/>
                  </a:cubicBezTo>
                  <a:cubicBezTo>
                    <a:pt x="419" y="417"/>
                    <a:pt x="416" y="417"/>
                    <a:pt x="413" y="417"/>
                  </a:cubicBezTo>
                  <a:cubicBezTo>
                    <a:pt x="411" y="418"/>
                    <a:pt x="410" y="418"/>
                    <a:pt x="408" y="418"/>
                  </a:cubicBezTo>
                  <a:cubicBezTo>
                    <a:pt x="407" y="418"/>
                    <a:pt x="407" y="418"/>
                    <a:pt x="407" y="418"/>
                  </a:cubicBezTo>
                  <a:cubicBezTo>
                    <a:pt x="407" y="418"/>
                    <a:pt x="406" y="418"/>
                    <a:pt x="406" y="418"/>
                  </a:cubicBezTo>
                  <a:cubicBezTo>
                    <a:pt x="405" y="417"/>
                    <a:pt x="404" y="417"/>
                    <a:pt x="403" y="417"/>
                  </a:cubicBezTo>
                  <a:cubicBezTo>
                    <a:pt x="398" y="417"/>
                    <a:pt x="398" y="417"/>
                    <a:pt x="398" y="417"/>
                  </a:cubicBezTo>
                  <a:cubicBezTo>
                    <a:pt x="394" y="426"/>
                    <a:pt x="394" y="426"/>
                    <a:pt x="394" y="426"/>
                  </a:cubicBezTo>
                  <a:cubicBezTo>
                    <a:pt x="392" y="432"/>
                    <a:pt x="392" y="432"/>
                    <a:pt x="392" y="432"/>
                  </a:cubicBezTo>
                  <a:cubicBezTo>
                    <a:pt x="387" y="442"/>
                    <a:pt x="387" y="442"/>
                    <a:pt x="387" y="442"/>
                  </a:cubicBezTo>
                  <a:cubicBezTo>
                    <a:pt x="384" y="449"/>
                    <a:pt x="381" y="456"/>
                    <a:pt x="378" y="463"/>
                  </a:cubicBezTo>
                  <a:cubicBezTo>
                    <a:pt x="372" y="477"/>
                    <a:pt x="367" y="492"/>
                    <a:pt x="362" y="506"/>
                  </a:cubicBezTo>
                  <a:cubicBezTo>
                    <a:pt x="351" y="535"/>
                    <a:pt x="342" y="564"/>
                    <a:pt x="333" y="593"/>
                  </a:cubicBezTo>
                  <a:cubicBezTo>
                    <a:pt x="330" y="604"/>
                    <a:pt x="330" y="604"/>
                    <a:pt x="330" y="604"/>
                  </a:cubicBezTo>
                  <a:cubicBezTo>
                    <a:pt x="327" y="613"/>
                    <a:pt x="327" y="613"/>
                    <a:pt x="327" y="613"/>
                  </a:cubicBezTo>
                  <a:cubicBezTo>
                    <a:pt x="326" y="619"/>
                    <a:pt x="326" y="619"/>
                    <a:pt x="326" y="619"/>
                  </a:cubicBezTo>
                  <a:cubicBezTo>
                    <a:pt x="325" y="621"/>
                    <a:pt x="325" y="621"/>
                    <a:pt x="325" y="621"/>
                  </a:cubicBezTo>
                  <a:cubicBezTo>
                    <a:pt x="325" y="622"/>
                    <a:pt x="325" y="622"/>
                    <a:pt x="325" y="622"/>
                  </a:cubicBezTo>
                  <a:lnTo>
                    <a:pt x="318" y="62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sp>
        <p:nvSpPr>
          <p:cNvPr id="95" name="文本框 94"/>
          <p:cNvSpPr txBox="1"/>
          <p:nvPr/>
        </p:nvSpPr>
        <p:spPr>
          <a:xfrm flipH="1">
            <a:off x="4953040" y="871916"/>
            <a:ext cx="2264799"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7200" b="1" i="0" u="none" strike="noStrike" kern="1200" cap="none" spc="300" normalizeH="0" baseline="0" noProof="0">
                <a:ln>
                  <a:noFill/>
                </a:ln>
                <a:solidFill>
                  <a:prstClr val="black"/>
                </a:solidFill>
                <a:effectLst/>
                <a:uLnTx/>
                <a:uFillTx/>
                <a:latin typeface="Times New Roman" panose="02020603050405020304" pitchFamily="18" charset="0"/>
                <a:ea typeface="新蒂黑板报" panose="03000600000000000000" pitchFamily="66" charset="-122"/>
                <a:cs typeface="Times New Roman" panose="02020603050405020304" pitchFamily="18" charset="0"/>
              </a:rPr>
              <a:t>02</a:t>
            </a:r>
            <a:endParaRPr kumimoji="0" lang="zh-CN" altLang="en-US" sz="7200" b="1" i="0" u="none" strike="noStrike" kern="1200" cap="none" spc="300" normalizeH="0" baseline="0" noProof="0" dirty="0">
              <a:ln>
                <a:noFill/>
              </a:ln>
              <a:solidFill>
                <a:prstClr val="black"/>
              </a:solidFill>
              <a:effectLst/>
              <a:uLnTx/>
              <a:uFillTx/>
              <a:latin typeface="Times New Roman" panose="02020603050405020304" pitchFamily="18" charset="0"/>
              <a:ea typeface="新蒂黑板报" panose="03000600000000000000" pitchFamily="66" charset="-122"/>
              <a:cs typeface="Times New Roman" panose="02020603050405020304" pitchFamily="18" charset="0"/>
            </a:endParaRPr>
          </a:p>
        </p:txBody>
      </p:sp>
      <p:pic>
        <p:nvPicPr>
          <p:cNvPr id="68" name="图片 9">
            <a:extLst>
              <a:ext uri="{FF2B5EF4-FFF2-40B4-BE49-F238E27FC236}">
                <a16:creationId xmlns:a16="http://schemas.microsoft.com/office/drawing/2014/main" id="{646A7D65-B329-4C97-A906-83A383730F7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40316" y="516091"/>
            <a:ext cx="1566018" cy="1108172"/>
          </a:xfrm>
          <a:prstGeom prst="rect">
            <a:avLst/>
          </a:prstGeom>
        </p:spPr>
      </p:pic>
      <p:pic>
        <p:nvPicPr>
          <p:cNvPr id="69" name="图片 19">
            <a:extLst>
              <a:ext uri="{FF2B5EF4-FFF2-40B4-BE49-F238E27FC236}">
                <a16:creationId xmlns:a16="http://schemas.microsoft.com/office/drawing/2014/main" id="{846B081B-B8CE-436F-A757-E194877186FC}"/>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2931557" y="160967"/>
            <a:ext cx="964437" cy="682471"/>
          </a:xfrm>
          <a:prstGeom prst="rect">
            <a:avLst/>
          </a:prstGeom>
        </p:spPr>
      </p:pic>
    </p:spTree>
    <p:extLst>
      <p:ext uri="{BB962C8B-B14F-4D97-AF65-F5344CB8AC3E}">
        <p14:creationId xmlns:p14="http://schemas.microsoft.com/office/powerpoint/2010/main" val="41983513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down)">
                                      <p:cBhvr>
                                        <p:cTn id="7" dur="750"/>
                                        <p:tgtEl>
                                          <p:spTgt spid="37"/>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95"/>
                                        </p:tgtEl>
                                        <p:attrNameLst>
                                          <p:attrName>style.visibility</p:attrName>
                                        </p:attrNameLst>
                                      </p:cBhvr>
                                      <p:to>
                                        <p:strVal val="visible"/>
                                      </p:to>
                                    </p:set>
                                    <p:animEffect transition="in" filter="fade">
                                      <p:cBhvr>
                                        <p:cTn id="11" dur="500"/>
                                        <p:tgtEl>
                                          <p:spTgt spid="95"/>
                                        </p:tgtEl>
                                      </p:cBhvr>
                                    </p:animEffect>
                                  </p:childTnLst>
                                </p:cTn>
                              </p:par>
                            </p:childTnLst>
                          </p:cTn>
                        </p:par>
                        <p:par>
                          <p:cTn id="12" fill="hold">
                            <p:stCondLst>
                              <p:cond delay="1250"/>
                            </p:stCondLst>
                            <p:childTnLst>
                              <p:par>
                                <p:cTn id="13" presetID="53" presetClass="entr" presetSubtype="16" fill="hold" grpId="0" nodeType="afterEffect">
                                  <p:stCondLst>
                                    <p:cond delay="0"/>
                                  </p:stCondLst>
                                  <p:iterate type="lt">
                                    <p:tmPct val="10000"/>
                                  </p:iterate>
                                  <p:childTnLst>
                                    <p:set>
                                      <p:cBhvr>
                                        <p:cTn id="14" dur="1" fill="hold">
                                          <p:stCondLst>
                                            <p:cond delay="0"/>
                                          </p:stCondLst>
                                        </p:cTn>
                                        <p:tgtEl>
                                          <p:spTgt spid="55"/>
                                        </p:tgtEl>
                                        <p:attrNameLst>
                                          <p:attrName>style.visibility</p:attrName>
                                        </p:attrNameLst>
                                      </p:cBhvr>
                                      <p:to>
                                        <p:strVal val="visible"/>
                                      </p:to>
                                    </p:set>
                                    <p:anim calcmode="lin" valueType="num">
                                      <p:cBhvr>
                                        <p:cTn id="15" dur="500" fill="hold"/>
                                        <p:tgtEl>
                                          <p:spTgt spid="55"/>
                                        </p:tgtEl>
                                        <p:attrNameLst>
                                          <p:attrName>ppt_w</p:attrName>
                                        </p:attrNameLst>
                                      </p:cBhvr>
                                      <p:tavLst>
                                        <p:tav tm="0">
                                          <p:val>
                                            <p:fltVal val="0"/>
                                          </p:val>
                                        </p:tav>
                                        <p:tav tm="100000">
                                          <p:val>
                                            <p:strVal val="#ppt_w"/>
                                          </p:val>
                                        </p:tav>
                                      </p:tavLst>
                                    </p:anim>
                                    <p:anim calcmode="lin" valueType="num">
                                      <p:cBhvr>
                                        <p:cTn id="16" dur="500" fill="hold"/>
                                        <p:tgtEl>
                                          <p:spTgt spid="55"/>
                                        </p:tgtEl>
                                        <p:attrNameLst>
                                          <p:attrName>ppt_h</p:attrName>
                                        </p:attrNameLst>
                                      </p:cBhvr>
                                      <p:tavLst>
                                        <p:tav tm="0">
                                          <p:val>
                                            <p:fltVal val="0"/>
                                          </p:val>
                                        </p:tav>
                                        <p:tav tm="100000">
                                          <p:val>
                                            <p:strVal val="#ppt_h"/>
                                          </p:val>
                                        </p:tav>
                                      </p:tavLst>
                                    </p:anim>
                                    <p:animEffect transition="in" filter="fade">
                                      <p:cBhvr>
                                        <p:cTn id="17" dur="500"/>
                                        <p:tgtEl>
                                          <p:spTgt spid="55"/>
                                        </p:tgtEl>
                                      </p:cBhvr>
                                    </p:animEffect>
                                  </p:childTnLst>
                                </p:cTn>
                              </p:par>
                              <p:par>
                                <p:cTn id="18" presetID="14" presetClass="entr" presetSubtype="10" fill="hold" nodeType="with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randombar(horizontal)">
                                      <p:cBhvr>
                                        <p:cTn id="20" dur="500"/>
                                        <p:tgtEl>
                                          <p:spTgt spid="68"/>
                                        </p:tgtEl>
                                      </p:cBhvr>
                                    </p:animEffect>
                                  </p:childTnLst>
                                </p:cTn>
                              </p:par>
                              <p:par>
                                <p:cTn id="21" presetID="14" presetClass="entr" presetSubtype="10" fill="hold" nodeType="withEffect">
                                  <p:stCondLst>
                                    <p:cond delay="0"/>
                                  </p:stCondLst>
                                  <p:childTnLst>
                                    <p:set>
                                      <p:cBhvr>
                                        <p:cTn id="22" dur="1" fill="hold">
                                          <p:stCondLst>
                                            <p:cond delay="0"/>
                                          </p:stCondLst>
                                        </p:cTn>
                                        <p:tgtEl>
                                          <p:spTgt spid="69"/>
                                        </p:tgtEl>
                                        <p:attrNameLst>
                                          <p:attrName>style.visibility</p:attrName>
                                        </p:attrNameLst>
                                      </p:cBhvr>
                                      <p:to>
                                        <p:strVal val="visible"/>
                                      </p:to>
                                    </p:set>
                                    <p:animEffect transition="in" filter="randombar(horizontal)">
                                      <p:cBhvr>
                                        <p:cTn id="23"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95"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5" name="组合 44">
            <a:extLst>
              <a:ext uri="{FF2B5EF4-FFF2-40B4-BE49-F238E27FC236}">
                <a16:creationId xmlns:a16="http://schemas.microsoft.com/office/drawing/2014/main" id="{0A9E9097-822C-41D0-87B4-B3A8B0F6B0FB}"/>
              </a:ext>
            </a:extLst>
          </p:cNvPr>
          <p:cNvGrpSpPr/>
          <p:nvPr/>
        </p:nvGrpSpPr>
        <p:grpSpPr>
          <a:xfrm>
            <a:off x="4443894" y="4288808"/>
            <a:ext cx="4357581" cy="324358"/>
            <a:chOff x="4531763" y="904319"/>
            <a:chExt cx="3274666" cy="206375"/>
          </a:xfrm>
        </p:grpSpPr>
        <p:sp>
          <p:nvSpPr>
            <p:cNvPr id="46" name="Freeform 139">
              <a:extLst>
                <a:ext uri="{FF2B5EF4-FFF2-40B4-BE49-F238E27FC236}">
                  <a16:creationId xmlns:a16="http://schemas.microsoft.com/office/drawing/2014/main" id="{4B1454A8-65BF-44E2-BEC0-49BE3A4FDA72}"/>
                </a:ext>
              </a:extLst>
            </p:cNvPr>
            <p:cNvSpPr>
              <a:spLocks/>
            </p:cNvSpPr>
            <p:nvPr/>
          </p:nvSpPr>
          <p:spPr bwMode="auto">
            <a:xfrm rot="18376794">
              <a:off x="4548432"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7" name="Freeform 139">
              <a:extLst>
                <a:ext uri="{FF2B5EF4-FFF2-40B4-BE49-F238E27FC236}">
                  <a16:creationId xmlns:a16="http://schemas.microsoft.com/office/drawing/2014/main" id="{E7EC73A7-FE8B-4EA2-973A-762E2A16EB8E}"/>
                </a:ext>
              </a:extLst>
            </p:cNvPr>
            <p:cNvSpPr>
              <a:spLocks/>
            </p:cNvSpPr>
            <p:nvPr/>
          </p:nvSpPr>
          <p:spPr bwMode="auto">
            <a:xfrm rot="18376794">
              <a:off x="4885649"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8" name="Freeform 139">
              <a:extLst>
                <a:ext uri="{FF2B5EF4-FFF2-40B4-BE49-F238E27FC236}">
                  <a16:creationId xmlns:a16="http://schemas.microsoft.com/office/drawing/2014/main" id="{1941277B-8FD2-4D0E-AA78-AA770188C27E}"/>
                </a:ext>
              </a:extLst>
            </p:cNvPr>
            <p:cNvSpPr>
              <a:spLocks/>
            </p:cNvSpPr>
            <p:nvPr/>
          </p:nvSpPr>
          <p:spPr bwMode="auto">
            <a:xfrm rot="18376794">
              <a:off x="5222866"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9" name="Freeform 139">
              <a:extLst>
                <a:ext uri="{FF2B5EF4-FFF2-40B4-BE49-F238E27FC236}">
                  <a16:creationId xmlns:a16="http://schemas.microsoft.com/office/drawing/2014/main" id="{129D9DB2-B4B8-46C1-A7DE-880941514261}"/>
                </a:ext>
              </a:extLst>
            </p:cNvPr>
            <p:cNvSpPr>
              <a:spLocks/>
            </p:cNvSpPr>
            <p:nvPr/>
          </p:nvSpPr>
          <p:spPr bwMode="auto">
            <a:xfrm rot="18376794">
              <a:off x="5560083"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0" name="Freeform 139">
              <a:extLst>
                <a:ext uri="{FF2B5EF4-FFF2-40B4-BE49-F238E27FC236}">
                  <a16:creationId xmlns:a16="http://schemas.microsoft.com/office/drawing/2014/main" id="{08828E92-5E2C-4BAF-9AF1-E3A9FD0F2465}"/>
                </a:ext>
              </a:extLst>
            </p:cNvPr>
            <p:cNvSpPr>
              <a:spLocks/>
            </p:cNvSpPr>
            <p:nvPr/>
          </p:nvSpPr>
          <p:spPr bwMode="auto">
            <a:xfrm rot="18376794">
              <a:off x="5897300"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1" name="Freeform 139">
              <a:extLst>
                <a:ext uri="{FF2B5EF4-FFF2-40B4-BE49-F238E27FC236}">
                  <a16:creationId xmlns:a16="http://schemas.microsoft.com/office/drawing/2014/main" id="{3F7B4E2C-E9DD-47F1-8351-3D9B51B55E9E}"/>
                </a:ext>
              </a:extLst>
            </p:cNvPr>
            <p:cNvSpPr>
              <a:spLocks/>
            </p:cNvSpPr>
            <p:nvPr/>
          </p:nvSpPr>
          <p:spPr bwMode="auto">
            <a:xfrm rot="18376794">
              <a:off x="6234517"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2" name="Freeform 139">
              <a:extLst>
                <a:ext uri="{FF2B5EF4-FFF2-40B4-BE49-F238E27FC236}">
                  <a16:creationId xmlns:a16="http://schemas.microsoft.com/office/drawing/2014/main" id="{4755A21F-9DC6-4F3E-A3E1-9C53AF138259}"/>
                </a:ext>
              </a:extLst>
            </p:cNvPr>
            <p:cNvSpPr>
              <a:spLocks/>
            </p:cNvSpPr>
            <p:nvPr/>
          </p:nvSpPr>
          <p:spPr bwMode="auto">
            <a:xfrm rot="18376794">
              <a:off x="6571734"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3" name="Freeform 139">
              <a:extLst>
                <a:ext uri="{FF2B5EF4-FFF2-40B4-BE49-F238E27FC236}">
                  <a16:creationId xmlns:a16="http://schemas.microsoft.com/office/drawing/2014/main" id="{B4B86D21-2123-416E-AB4D-B870A586E14B}"/>
                </a:ext>
              </a:extLst>
            </p:cNvPr>
            <p:cNvSpPr>
              <a:spLocks/>
            </p:cNvSpPr>
            <p:nvPr/>
          </p:nvSpPr>
          <p:spPr bwMode="auto">
            <a:xfrm rot="18376794">
              <a:off x="6908951"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4" name="Freeform 139">
              <a:extLst>
                <a:ext uri="{FF2B5EF4-FFF2-40B4-BE49-F238E27FC236}">
                  <a16:creationId xmlns:a16="http://schemas.microsoft.com/office/drawing/2014/main" id="{31030AE4-C629-4270-9BC5-9FF3EAAEA9A3}"/>
                </a:ext>
              </a:extLst>
            </p:cNvPr>
            <p:cNvSpPr>
              <a:spLocks/>
            </p:cNvSpPr>
            <p:nvPr/>
          </p:nvSpPr>
          <p:spPr bwMode="auto">
            <a:xfrm rot="18376794">
              <a:off x="7246168"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5" name="Freeform 139">
              <a:extLst>
                <a:ext uri="{FF2B5EF4-FFF2-40B4-BE49-F238E27FC236}">
                  <a16:creationId xmlns:a16="http://schemas.microsoft.com/office/drawing/2014/main" id="{73737199-6866-49F6-BA8C-9760D0547A21}"/>
                </a:ext>
              </a:extLst>
            </p:cNvPr>
            <p:cNvSpPr>
              <a:spLocks/>
            </p:cNvSpPr>
            <p:nvPr/>
          </p:nvSpPr>
          <p:spPr bwMode="auto">
            <a:xfrm rot="18376794">
              <a:off x="7583385"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pic>
        <p:nvPicPr>
          <p:cNvPr id="69" name="图片 68">
            <a:extLst>
              <a:ext uri="{FF2B5EF4-FFF2-40B4-BE49-F238E27FC236}">
                <a16:creationId xmlns:a16="http://schemas.microsoft.com/office/drawing/2014/main" id="{95DE8B06-7978-460E-AA20-FF40D6C6F708}"/>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32071" y="1152742"/>
            <a:ext cx="3168402" cy="5152000"/>
          </a:xfrm>
          <a:prstGeom prst="rect">
            <a:avLst/>
          </a:prstGeom>
        </p:spPr>
      </p:pic>
      <p:pic>
        <p:nvPicPr>
          <p:cNvPr id="12" name="图片 11">
            <a:extLst>
              <a:ext uri="{FF2B5EF4-FFF2-40B4-BE49-F238E27FC236}">
                <a16:creationId xmlns:a16="http://schemas.microsoft.com/office/drawing/2014/main" id="{AC532A9B-2335-47B6-ACF9-919552F8CEB9}"/>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8096420" y="6161353"/>
            <a:ext cx="1778001" cy="683759"/>
          </a:xfrm>
          <a:prstGeom prst="rect">
            <a:avLst/>
          </a:prstGeom>
        </p:spPr>
      </p:pic>
      <p:pic>
        <p:nvPicPr>
          <p:cNvPr id="13" name="图片 12">
            <a:extLst>
              <a:ext uri="{FF2B5EF4-FFF2-40B4-BE49-F238E27FC236}">
                <a16:creationId xmlns:a16="http://schemas.microsoft.com/office/drawing/2014/main" id="{14FA2D53-D5EB-4057-8AC5-F60661FD3675}"/>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523943" y="6145230"/>
            <a:ext cx="1778001" cy="683759"/>
          </a:xfrm>
          <a:prstGeom prst="rect">
            <a:avLst/>
          </a:prstGeom>
        </p:spPr>
      </p:pic>
      <p:pic>
        <p:nvPicPr>
          <p:cNvPr id="14" name="图片 13">
            <a:extLst>
              <a:ext uri="{FF2B5EF4-FFF2-40B4-BE49-F238E27FC236}">
                <a16:creationId xmlns:a16="http://schemas.microsoft.com/office/drawing/2014/main" id="{4E5A7DB2-14AD-4B65-BFA6-BBE0BEBF10F8}"/>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0" y="6145229"/>
            <a:ext cx="1778001" cy="683759"/>
          </a:xfrm>
          <a:prstGeom prst="rect">
            <a:avLst/>
          </a:prstGeom>
        </p:spPr>
      </p:pic>
      <p:pic>
        <p:nvPicPr>
          <p:cNvPr id="15" name="图片 14">
            <a:extLst>
              <a:ext uri="{FF2B5EF4-FFF2-40B4-BE49-F238E27FC236}">
                <a16:creationId xmlns:a16="http://schemas.microsoft.com/office/drawing/2014/main" id="{31FDDC01-90B3-4862-86F3-176251973F91}"/>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0226263" y="2320828"/>
            <a:ext cx="1566018" cy="1108172"/>
          </a:xfrm>
          <a:prstGeom prst="rect">
            <a:avLst/>
          </a:prstGeom>
        </p:spPr>
      </p:pic>
      <p:grpSp>
        <p:nvGrpSpPr>
          <p:cNvPr id="16" name="组合 15">
            <a:extLst>
              <a:ext uri="{FF2B5EF4-FFF2-40B4-BE49-F238E27FC236}">
                <a16:creationId xmlns:a16="http://schemas.microsoft.com/office/drawing/2014/main" id="{3CAB10D5-A676-425B-A3E9-63A08C9B2EAB}"/>
              </a:ext>
            </a:extLst>
          </p:cNvPr>
          <p:cNvGrpSpPr/>
          <p:nvPr/>
        </p:nvGrpSpPr>
        <p:grpSpPr>
          <a:xfrm rot="1359389">
            <a:off x="9312337" y="152147"/>
            <a:ext cx="1827856" cy="1765542"/>
            <a:chOff x="10101876" y="4297860"/>
            <a:chExt cx="1826037" cy="1763786"/>
          </a:xfrm>
        </p:grpSpPr>
        <p:sp>
          <p:nvSpPr>
            <p:cNvPr id="17" name="Freeform 26">
              <a:extLst>
                <a:ext uri="{FF2B5EF4-FFF2-40B4-BE49-F238E27FC236}">
                  <a16:creationId xmlns:a16="http://schemas.microsoft.com/office/drawing/2014/main" id="{76DEE696-B2DE-4DF1-816E-A8FBAC78840D}"/>
                </a:ext>
              </a:extLst>
            </p:cNvPr>
            <p:cNvSpPr>
              <a:spLocks noEditPoints="1"/>
            </p:cNvSpPr>
            <p:nvPr/>
          </p:nvSpPr>
          <p:spPr bwMode="auto">
            <a:xfrm>
              <a:off x="10122627" y="4297860"/>
              <a:ext cx="1745111" cy="1763786"/>
            </a:xfrm>
            <a:custGeom>
              <a:avLst/>
              <a:gdLst>
                <a:gd name="T0" fmla="*/ 341 w 356"/>
                <a:gd name="T1" fmla="*/ 95 h 359"/>
                <a:gd name="T2" fmla="*/ 210 w 356"/>
                <a:gd name="T3" fmla="*/ 14 h 359"/>
                <a:gd name="T4" fmla="*/ 60 w 356"/>
                <a:gd name="T5" fmla="*/ 72 h 359"/>
                <a:gd name="T6" fmla="*/ 43 w 356"/>
                <a:gd name="T7" fmla="*/ 111 h 359"/>
                <a:gd name="T8" fmla="*/ 37 w 356"/>
                <a:gd name="T9" fmla="*/ 119 h 359"/>
                <a:gd name="T10" fmla="*/ 13 w 356"/>
                <a:gd name="T11" fmla="*/ 165 h 359"/>
                <a:gd name="T12" fmla="*/ 41 w 356"/>
                <a:gd name="T13" fmla="*/ 301 h 359"/>
                <a:gd name="T14" fmla="*/ 213 w 356"/>
                <a:gd name="T15" fmla="*/ 343 h 359"/>
                <a:gd name="T16" fmla="*/ 337 w 356"/>
                <a:gd name="T17" fmla="*/ 217 h 359"/>
                <a:gd name="T18" fmla="*/ 341 w 356"/>
                <a:gd name="T19" fmla="*/ 95 h 359"/>
                <a:gd name="T20" fmla="*/ 278 w 356"/>
                <a:gd name="T21" fmla="*/ 170 h 359"/>
                <a:gd name="T22" fmla="*/ 278 w 356"/>
                <a:gd name="T23" fmla="*/ 159 h 359"/>
                <a:gd name="T24" fmla="*/ 279 w 356"/>
                <a:gd name="T25" fmla="*/ 153 h 359"/>
                <a:gd name="T26" fmla="*/ 280 w 356"/>
                <a:gd name="T27" fmla="*/ 144 h 359"/>
                <a:gd name="T28" fmla="*/ 278 w 356"/>
                <a:gd name="T29" fmla="*/ 170 h 359"/>
                <a:gd name="T30" fmla="*/ 274 w 356"/>
                <a:gd name="T31" fmla="*/ 226 h 359"/>
                <a:gd name="T32" fmla="*/ 276 w 356"/>
                <a:gd name="T33" fmla="*/ 220 h 359"/>
                <a:gd name="T34" fmla="*/ 278 w 356"/>
                <a:gd name="T35" fmla="*/ 211 h 359"/>
                <a:gd name="T36" fmla="*/ 297 w 356"/>
                <a:gd name="T37" fmla="*/ 179 h 359"/>
                <a:gd name="T38" fmla="*/ 298 w 356"/>
                <a:gd name="T39" fmla="*/ 175 h 359"/>
                <a:gd name="T40" fmla="*/ 291 w 356"/>
                <a:gd name="T41" fmla="*/ 199 h 359"/>
                <a:gd name="T42" fmla="*/ 274 w 356"/>
                <a:gd name="T43" fmla="*/ 226 h 359"/>
                <a:gd name="T44" fmla="*/ 325 w 356"/>
                <a:gd name="T45" fmla="*/ 117 h 359"/>
                <a:gd name="T46" fmla="*/ 281 w 356"/>
                <a:gd name="T47" fmla="*/ 54 h 359"/>
                <a:gd name="T48" fmla="*/ 325 w 356"/>
                <a:gd name="T49" fmla="*/ 117 h 359"/>
                <a:gd name="T50" fmla="*/ 31 w 356"/>
                <a:gd name="T51" fmla="*/ 188 h 359"/>
                <a:gd name="T52" fmla="*/ 34 w 356"/>
                <a:gd name="T53" fmla="*/ 188 h 359"/>
                <a:gd name="T54" fmla="*/ 34 w 356"/>
                <a:gd name="T55" fmla="*/ 189 h 359"/>
                <a:gd name="T56" fmla="*/ 42 w 356"/>
                <a:gd name="T57" fmla="*/ 198 h 359"/>
                <a:gd name="T58" fmla="*/ 43 w 356"/>
                <a:gd name="T59" fmla="*/ 198 h 359"/>
                <a:gd name="T60" fmla="*/ 31 w 356"/>
                <a:gd name="T61" fmla="*/ 235 h 359"/>
                <a:gd name="T62" fmla="*/ 31 w 356"/>
                <a:gd name="T63" fmla="*/ 188 h 359"/>
                <a:gd name="T64" fmla="*/ 66 w 356"/>
                <a:gd name="T65" fmla="*/ 296 h 359"/>
                <a:gd name="T66" fmla="*/ 44 w 356"/>
                <a:gd name="T67" fmla="*/ 270 h 359"/>
                <a:gd name="T68" fmla="*/ 50 w 356"/>
                <a:gd name="T69" fmla="*/ 270 h 359"/>
                <a:gd name="T70" fmla="*/ 67 w 356"/>
                <a:gd name="T71" fmla="*/ 285 h 359"/>
                <a:gd name="T72" fmla="*/ 132 w 356"/>
                <a:gd name="T73" fmla="*/ 310 h 359"/>
                <a:gd name="T74" fmla="*/ 159 w 356"/>
                <a:gd name="T75" fmla="*/ 313 h 359"/>
                <a:gd name="T76" fmla="*/ 165 w 356"/>
                <a:gd name="T77" fmla="*/ 313 h 359"/>
                <a:gd name="T78" fmla="*/ 262 w 356"/>
                <a:gd name="T79" fmla="*/ 296 h 359"/>
                <a:gd name="T80" fmla="*/ 253 w 356"/>
                <a:gd name="T81" fmla="*/ 303 h 359"/>
                <a:gd name="T82" fmla="*/ 66 w 356"/>
                <a:gd name="T83" fmla="*/ 296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6" h="359">
                  <a:moveTo>
                    <a:pt x="341" y="95"/>
                  </a:moveTo>
                  <a:cubicBezTo>
                    <a:pt x="320" y="41"/>
                    <a:pt x="266" y="14"/>
                    <a:pt x="210" y="14"/>
                  </a:cubicBezTo>
                  <a:cubicBezTo>
                    <a:pt x="154" y="0"/>
                    <a:pt x="92" y="22"/>
                    <a:pt x="60" y="72"/>
                  </a:cubicBezTo>
                  <a:cubicBezTo>
                    <a:pt x="52" y="84"/>
                    <a:pt x="47" y="97"/>
                    <a:pt x="43" y="111"/>
                  </a:cubicBezTo>
                  <a:cubicBezTo>
                    <a:pt x="41" y="114"/>
                    <a:pt x="39" y="116"/>
                    <a:pt x="37" y="119"/>
                  </a:cubicBezTo>
                  <a:cubicBezTo>
                    <a:pt x="25" y="133"/>
                    <a:pt x="13" y="149"/>
                    <a:pt x="13" y="165"/>
                  </a:cubicBezTo>
                  <a:cubicBezTo>
                    <a:pt x="0" y="211"/>
                    <a:pt x="9" y="264"/>
                    <a:pt x="41" y="301"/>
                  </a:cubicBezTo>
                  <a:cubicBezTo>
                    <a:pt x="82" y="349"/>
                    <a:pt x="155" y="359"/>
                    <a:pt x="213" y="343"/>
                  </a:cubicBezTo>
                  <a:cubicBezTo>
                    <a:pt x="276" y="327"/>
                    <a:pt x="325" y="279"/>
                    <a:pt x="337" y="217"/>
                  </a:cubicBezTo>
                  <a:cubicBezTo>
                    <a:pt x="354" y="179"/>
                    <a:pt x="356" y="136"/>
                    <a:pt x="341" y="95"/>
                  </a:cubicBezTo>
                  <a:close/>
                  <a:moveTo>
                    <a:pt x="278" y="170"/>
                  </a:moveTo>
                  <a:cubicBezTo>
                    <a:pt x="278" y="166"/>
                    <a:pt x="278" y="163"/>
                    <a:pt x="278" y="159"/>
                  </a:cubicBezTo>
                  <a:cubicBezTo>
                    <a:pt x="279" y="157"/>
                    <a:pt x="279" y="155"/>
                    <a:pt x="279" y="153"/>
                  </a:cubicBezTo>
                  <a:cubicBezTo>
                    <a:pt x="280" y="150"/>
                    <a:pt x="280" y="147"/>
                    <a:pt x="280" y="144"/>
                  </a:cubicBezTo>
                  <a:cubicBezTo>
                    <a:pt x="281" y="153"/>
                    <a:pt x="280" y="162"/>
                    <a:pt x="278" y="170"/>
                  </a:cubicBezTo>
                  <a:close/>
                  <a:moveTo>
                    <a:pt x="274" y="226"/>
                  </a:moveTo>
                  <a:cubicBezTo>
                    <a:pt x="275" y="224"/>
                    <a:pt x="276" y="222"/>
                    <a:pt x="276" y="220"/>
                  </a:cubicBezTo>
                  <a:cubicBezTo>
                    <a:pt x="277" y="217"/>
                    <a:pt x="277" y="214"/>
                    <a:pt x="278" y="211"/>
                  </a:cubicBezTo>
                  <a:cubicBezTo>
                    <a:pt x="286" y="202"/>
                    <a:pt x="293" y="191"/>
                    <a:pt x="297" y="179"/>
                  </a:cubicBezTo>
                  <a:cubicBezTo>
                    <a:pt x="298" y="178"/>
                    <a:pt x="298" y="176"/>
                    <a:pt x="298" y="175"/>
                  </a:cubicBezTo>
                  <a:cubicBezTo>
                    <a:pt x="297" y="183"/>
                    <a:pt x="295" y="191"/>
                    <a:pt x="291" y="199"/>
                  </a:cubicBezTo>
                  <a:cubicBezTo>
                    <a:pt x="287" y="209"/>
                    <a:pt x="281" y="218"/>
                    <a:pt x="274" y="226"/>
                  </a:cubicBezTo>
                  <a:close/>
                  <a:moveTo>
                    <a:pt x="325" y="117"/>
                  </a:moveTo>
                  <a:cubicBezTo>
                    <a:pt x="315" y="93"/>
                    <a:pt x="299" y="71"/>
                    <a:pt x="281" y="54"/>
                  </a:cubicBezTo>
                  <a:cubicBezTo>
                    <a:pt x="304" y="69"/>
                    <a:pt x="318" y="91"/>
                    <a:pt x="325" y="117"/>
                  </a:cubicBezTo>
                  <a:close/>
                  <a:moveTo>
                    <a:pt x="31" y="188"/>
                  </a:moveTo>
                  <a:cubicBezTo>
                    <a:pt x="32" y="188"/>
                    <a:pt x="33" y="188"/>
                    <a:pt x="34" y="188"/>
                  </a:cubicBezTo>
                  <a:cubicBezTo>
                    <a:pt x="34" y="189"/>
                    <a:pt x="34" y="189"/>
                    <a:pt x="34" y="189"/>
                  </a:cubicBezTo>
                  <a:cubicBezTo>
                    <a:pt x="34" y="193"/>
                    <a:pt x="38" y="197"/>
                    <a:pt x="42" y="198"/>
                  </a:cubicBezTo>
                  <a:cubicBezTo>
                    <a:pt x="43" y="198"/>
                    <a:pt x="43" y="198"/>
                    <a:pt x="43" y="198"/>
                  </a:cubicBezTo>
                  <a:cubicBezTo>
                    <a:pt x="36" y="210"/>
                    <a:pt x="32" y="223"/>
                    <a:pt x="31" y="235"/>
                  </a:cubicBezTo>
                  <a:cubicBezTo>
                    <a:pt x="28" y="220"/>
                    <a:pt x="28" y="204"/>
                    <a:pt x="31" y="188"/>
                  </a:cubicBezTo>
                  <a:close/>
                  <a:moveTo>
                    <a:pt x="66" y="296"/>
                  </a:moveTo>
                  <a:cubicBezTo>
                    <a:pt x="57" y="289"/>
                    <a:pt x="50" y="280"/>
                    <a:pt x="44" y="270"/>
                  </a:cubicBezTo>
                  <a:cubicBezTo>
                    <a:pt x="46" y="270"/>
                    <a:pt x="48" y="270"/>
                    <a:pt x="50" y="270"/>
                  </a:cubicBezTo>
                  <a:cubicBezTo>
                    <a:pt x="55" y="275"/>
                    <a:pt x="61" y="280"/>
                    <a:pt x="67" y="285"/>
                  </a:cubicBezTo>
                  <a:cubicBezTo>
                    <a:pt x="84" y="298"/>
                    <a:pt x="109" y="314"/>
                    <a:pt x="132" y="310"/>
                  </a:cubicBezTo>
                  <a:cubicBezTo>
                    <a:pt x="139" y="315"/>
                    <a:pt x="150" y="315"/>
                    <a:pt x="159" y="313"/>
                  </a:cubicBezTo>
                  <a:cubicBezTo>
                    <a:pt x="161" y="313"/>
                    <a:pt x="163" y="313"/>
                    <a:pt x="165" y="313"/>
                  </a:cubicBezTo>
                  <a:cubicBezTo>
                    <a:pt x="198" y="318"/>
                    <a:pt x="232" y="312"/>
                    <a:pt x="262" y="296"/>
                  </a:cubicBezTo>
                  <a:cubicBezTo>
                    <a:pt x="259" y="298"/>
                    <a:pt x="256" y="301"/>
                    <a:pt x="253" y="303"/>
                  </a:cubicBezTo>
                  <a:cubicBezTo>
                    <a:pt x="198" y="338"/>
                    <a:pt x="117" y="340"/>
                    <a:pt x="66" y="296"/>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8" name="Freeform 27">
              <a:extLst>
                <a:ext uri="{FF2B5EF4-FFF2-40B4-BE49-F238E27FC236}">
                  <a16:creationId xmlns:a16="http://schemas.microsoft.com/office/drawing/2014/main" id="{7BD54D3D-8B04-447B-A530-FD2BE2BA7B56}"/>
                </a:ext>
              </a:extLst>
            </p:cNvPr>
            <p:cNvSpPr>
              <a:spLocks noEditPoints="1"/>
            </p:cNvSpPr>
            <p:nvPr/>
          </p:nvSpPr>
          <p:spPr bwMode="auto">
            <a:xfrm>
              <a:off x="10809465" y="5343682"/>
              <a:ext cx="377658" cy="354833"/>
            </a:xfrm>
            <a:custGeom>
              <a:avLst/>
              <a:gdLst>
                <a:gd name="T0" fmla="*/ 75 w 77"/>
                <a:gd name="T1" fmla="*/ 21 h 72"/>
                <a:gd name="T2" fmla="*/ 77 w 77"/>
                <a:gd name="T3" fmla="*/ 14 h 72"/>
                <a:gd name="T4" fmla="*/ 73 w 77"/>
                <a:gd name="T5" fmla="*/ 8 h 72"/>
                <a:gd name="T6" fmla="*/ 36 w 77"/>
                <a:gd name="T7" fmla="*/ 12 h 72"/>
                <a:gd name="T8" fmla="*/ 28 w 77"/>
                <a:gd name="T9" fmla="*/ 17 h 72"/>
                <a:gd name="T10" fmla="*/ 28 w 77"/>
                <a:gd name="T11" fmla="*/ 17 h 72"/>
                <a:gd name="T12" fmla="*/ 27 w 77"/>
                <a:gd name="T13" fmla="*/ 16 h 72"/>
                <a:gd name="T14" fmla="*/ 22 w 77"/>
                <a:gd name="T15" fmla="*/ 13 h 72"/>
                <a:gd name="T16" fmla="*/ 21 w 77"/>
                <a:gd name="T17" fmla="*/ 12 h 72"/>
                <a:gd name="T18" fmla="*/ 10 w 77"/>
                <a:gd name="T19" fmla="*/ 12 h 72"/>
                <a:gd name="T20" fmla="*/ 1 w 77"/>
                <a:gd name="T21" fmla="*/ 18 h 72"/>
                <a:gd name="T22" fmla="*/ 14 w 77"/>
                <a:gd name="T23" fmla="*/ 56 h 72"/>
                <a:gd name="T24" fmla="*/ 30 w 77"/>
                <a:gd name="T25" fmla="*/ 70 h 72"/>
                <a:gd name="T26" fmla="*/ 36 w 77"/>
                <a:gd name="T27" fmla="*/ 69 h 72"/>
                <a:gd name="T28" fmla="*/ 36 w 77"/>
                <a:gd name="T29" fmla="*/ 70 h 72"/>
                <a:gd name="T30" fmla="*/ 43 w 77"/>
                <a:gd name="T31" fmla="*/ 69 h 72"/>
                <a:gd name="T32" fmla="*/ 53 w 77"/>
                <a:gd name="T33" fmla="*/ 69 h 72"/>
                <a:gd name="T34" fmla="*/ 68 w 77"/>
                <a:gd name="T35" fmla="*/ 42 h 72"/>
                <a:gd name="T36" fmla="*/ 73 w 77"/>
                <a:gd name="T37" fmla="*/ 34 h 72"/>
                <a:gd name="T38" fmla="*/ 73 w 77"/>
                <a:gd name="T39" fmla="*/ 29 h 72"/>
                <a:gd name="T40" fmla="*/ 73 w 77"/>
                <a:gd name="T41" fmla="*/ 29 h 72"/>
                <a:gd name="T42" fmla="*/ 75 w 77"/>
                <a:gd name="T43" fmla="*/ 21 h 72"/>
                <a:gd name="T44" fmla="*/ 55 w 77"/>
                <a:gd name="T45" fmla="*/ 23 h 72"/>
                <a:gd name="T46" fmla="*/ 55 w 77"/>
                <a:gd name="T47" fmla="*/ 22 h 72"/>
                <a:gd name="T48" fmla="*/ 48 w 77"/>
                <a:gd name="T49" fmla="*/ 17 h 72"/>
                <a:gd name="T50" fmla="*/ 52 w 77"/>
                <a:gd name="T51" fmla="*/ 16 h 72"/>
                <a:gd name="T52" fmla="*/ 66 w 77"/>
                <a:gd name="T53" fmla="*/ 17 h 72"/>
                <a:gd name="T54" fmla="*/ 65 w 77"/>
                <a:gd name="T55" fmla="*/ 20 h 72"/>
                <a:gd name="T56" fmla="*/ 55 w 77"/>
                <a:gd name="T57" fmla="*/ 23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7" h="72">
                  <a:moveTo>
                    <a:pt x="75" y="21"/>
                  </a:moveTo>
                  <a:cubicBezTo>
                    <a:pt x="76" y="19"/>
                    <a:pt x="77" y="17"/>
                    <a:pt x="77" y="14"/>
                  </a:cubicBezTo>
                  <a:cubicBezTo>
                    <a:pt x="77" y="11"/>
                    <a:pt x="76" y="9"/>
                    <a:pt x="73" y="8"/>
                  </a:cubicBezTo>
                  <a:cubicBezTo>
                    <a:pt x="64" y="4"/>
                    <a:pt x="40" y="0"/>
                    <a:pt x="36" y="12"/>
                  </a:cubicBezTo>
                  <a:cubicBezTo>
                    <a:pt x="32" y="11"/>
                    <a:pt x="29" y="12"/>
                    <a:pt x="28" y="17"/>
                  </a:cubicBezTo>
                  <a:cubicBezTo>
                    <a:pt x="28" y="17"/>
                    <a:pt x="28" y="17"/>
                    <a:pt x="28" y="17"/>
                  </a:cubicBezTo>
                  <a:cubicBezTo>
                    <a:pt x="27" y="17"/>
                    <a:pt x="27" y="16"/>
                    <a:pt x="27" y="16"/>
                  </a:cubicBezTo>
                  <a:cubicBezTo>
                    <a:pt x="27" y="12"/>
                    <a:pt x="24" y="11"/>
                    <a:pt x="22" y="13"/>
                  </a:cubicBezTo>
                  <a:cubicBezTo>
                    <a:pt x="21" y="12"/>
                    <a:pt x="21" y="12"/>
                    <a:pt x="21" y="12"/>
                  </a:cubicBezTo>
                  <a:cubicBezTo>
                    <a:pt x="18" y="8"/>
                    <a:pt x="13" y="8"/>
                    <a:pt x="10" y="12"/>
                  </a:cubicBezTo>
                  <a:cubicBezTo>
                    <a:pt x="6" y="11"/>
                    <a:pt x="2" y="13"/>
                    <a:pt x="1" y="18"/>
                  </a:cubicBezTo>
                  <a:cubicBezTo>
                    <a:pt x="0" y="33"/>
                    <a:pt x="3" y="47"/>
                    <a:pt x="14" y="56"/>
                  </a:cubicBezTo>
                  <a:cubicBezTo>
                    <a:pt x="17" y="62"/>
                    <a:pt x="22" y="67"/>
                    <a:pt x="30" y="70"/>
                  </a:cubicBezTo>
                  <a:cubicBezTo>
                    <a:pt x="32" y="71"/>
                    <a:pt x="34" y="70"/>
                    <a:pt x="36" y="69"/>
                  </a:cubicBezTo>
                  <a:cubicBezTo>
                    <a:pt x="36" y="70"/>
                    <a:pt x="36" y="70"/>
                    <a:pt x="36" y="70"/>
                  </a:cubicBezTo>
                  <a:cubicBezTo>
                    <a:pt x="38" y="71"/>
                    <a:pt x="41" y="71"/>
                    <a:pt x="43" y="69"/>
                  </a:cubicBezTo>
                  <a:cubicBezTo>
                    <a:pt x="46" y="72"/>
                    <a:pt x="50" y="71"/>
                    <a:pt x="53" y="69"/>
                  </a:cubicBezTo>
                  <a:cubicBezTo>
                    <a:pt x="61" y="62"/>
                    <a:pt x="66" y="52"/>
                    <a:pt x="68" y="42"/>
                  </a:cubicBezTo>
                  <a:cubicBezTo>
                    <a:pt x="71" y="40"/>
                    <a:pt x="73" y="37"/>
                    <a:pt x="73" y="34"/>
                  </a:cubicBezTo>
                  <a:cubicBezTo>
                    <a:pt x="74" y="32"/>
                    <a:pt x="73" y="30"/>
                    <a:pt x="73" y="29"/>
                  </a:cubicBezTo>
                  <a:cubicBezTo>
                    <a:pt x="73" y="29"/>
                    <a:pt x="73" y="29"/>
                    <a:pt x="73" y="29"/>
                  </a:cubicBezTo>
                  <a:cubicBezTo>
                    <a:pt x="74" y="26"/>
                    <a:pt x="75" y="23"/>
                    <a:pt x="75" y="21"/>
                  </a:cubicBezTo>
                  <a:close/>
                  <a:moveTo>
                    <a:pt x="55" y="23"/>
                  </a:moveTo>
                  <a:cubicBezTo>
                    <a:pt x="55" y="22"/>
                    <a:pt x="55" y="22"/>
                    <a:pt x="55" y="22"/>
                  </a:cubicBezTo>
                  <a:cubicBezTo>
                    <a:pt x="53" y="19"/>
                    <a:pt x="51" y="17"/>
                    <a:pt x="48" y="17"/>
                  </a:cubicBezTo>
                  <a:cubicBezTo>
                    <a:pt x="49" y="16"/>
                    <a:pt x="50" y="16"/>
                    <a:pt x="52" y="16"/>
                  </a:cubicBezTo>
                  <a:cubicBezTo>
                    <a:pt x="56" y="15"/>
                    <a:pt x="61" y="16"/>
                    <a:pt x="66" y="17"/>
                  </a:cubicBezTo>
                  <a:cubicBezTo>
                    <a:pt x="66" y="18"/>
                    <a:pt x="65" y="19"/>
                    <a:pt x="65" y="20"/>
                  </a:cubicBezTo>
                  <a:cubicBezTo>
                    <a:pt x="62" y="18"/>
                    <a:pt x="57" y="19"/>
                    <a:pt x="55" y="23"/>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9" name="Freeform 118">
              <a:extLst>
                <a:ext uri="{FF2B5EF4-FFF2-40B4-BE49-F238E27FC236}">
                  <a16:creationId xmlns:a16="http://schemas.microsoft.com/office/drawing/2014/main" id="{A6306F66-9DEE-4F3A-A081-82026CAF4831}"/>
                </a:ext>
              </a:extLst>
            </p:cNvPr>
            <p:cNvSpPr>
              <a:spLocks noEditPoints="1"/>
            </p:cNvSpPr>
            <p:nvPr/>
          </p:nvSpPr>
          <p:spPr bwMode="auto">
            <a:xfrm>
              <a:off x="10101876" y="4316535"/>
              <a:ext cx="1826037" cy="1740961"/>
            </a:xfrm>
            <a:custGeom>
              <a:avLst/>
              <a:gdLst>
                <a:gd name="T0" fmla="*/ 256 w 372"/>
                <a:gd name="T1" fmla="*/ 37 h 354"/>
                <a:gd name="T2" fmla="*/ 123 w 372"/>
                <a:gd name="T3" fmla="*/ 21 h 354"/>
                <a:gd name="T4" fmla="*/ 17 w 372"/>
                <a:gd name="T5" fmla="*/ 149 h 354"/>
                <a:gd name="T6" fmla="*/ 66 w 372"/>
                <a:gd name="T7" fmla="*/ 301 h 354"/>
                <a:gd name="T8" fmla="*/ 249 w 372"/>
                <a:gd name="T9" fmla="*/ 333 h 354"/>
                <a:gd name="T10" fmla="*/ 369 w 372"/>
                <a:gd name="T11" fmla="*/ 167 h 354"/>
                <a:gd name="T12" fmla="*/ 256 w 372"/>
                <a:gd name="T13" fmla="*/ 37 h 354"/>
                <a:gd name="T14" fmla="*/ 302 w 372"/>
                <a:gd name="T15" fmla="*/ 275 h 354"/>
                <a:gd name="T16" fmla="*/ 141 w 372"/>
                <a:gd name="T17" fmla="*/ 316 h 354"/>
                <a:gd name="T18" fmla="*/ 30 w 372"/>
                <a:gd name="T19" fmla="*/ 175 h 354"/>
                <a:gd name="T20" fmla="*/ 116 w 372"/>
                <a:gd name="T21" fmla="*/ 42 h 354"/>
                <a:gd name="T22" fmla="*/ 239 w 372"/>
                <a:gd name="T23" fmla="*/ 38 h 354"/>
                <a:gd name="T24" fmla="*/ 237 w 372"/>
                <a:gd name="T25" fmla="*/ 38 h 354"/>
                <a:gd name="T26" fmla="*/ 235 w 372"/>
                <a:gd name="T27" fmla="*/ 54 h 354"/>
                <a:gd name="T28" fmla="*/ 268 w 372"/>
                <a:gd name="T29" fmla="*/ 59 h 354"/>
                <a:gd name="T30" fmla="*/ 270 w 372"/>
                <a:gd name="T31" fmla="*/ 61 h 354"/>
                <a:gd name="T32" fmla="*/ 276 w 372"/>
                <a:gd name="T33" fmla="*/ 61 h 354"/>
                <a:gd name="T34" fmla="*/ 312 w 372"/>
                <a:gd name="T35" fmla="*/ 79 h 354"/>
                <a:gd name="T36" fmla="*/ 346 w 372"/>
                <a:gd name="T37" fmla="*/ 136 h 354"/>
                <a:gd name="T38" fmla="*/ 302 w 372"/>
                <a:gd name="T39" fmla="*/ 275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2" h="354">
                  <a:moveTo>
                    <a:pt x="256" y="37"/>
                  </a:moveTo>
                  <a:cubicBezTo>
                    <a:pt x="218" y="8"/>
                    <a:pt x="170" y="0"/>
                    <a:pt x="123" y="21"/>
                  </a:cubicBezTo>
                  <a:cubicBezTo>
                    <a:pt x="71" y="44"/>
                    <a:pt x="32" y="95"/>
                    <a:pt x="17" y="149"/>
                  </a:cubicBezTo>
                  <a:cubicBezTo>
                    <a:pt x="0" y="207"/>
                    <a:pt x="19" y="264"/>
                    <a:pt x="66" y="301"/>
                  </a:cubicBezTo>
                  <a:cubicBezTo>
                    <a:pt x="116" y="339"/>
                    <a:pt x="189" y="354"/>
                    <a:pt x="249" y="333"/>
                  </a:cubicBezTo>
                  <a:cubicBezTo>
                    <a:pt x="318" y="309"/>
                    <a:pt x="365" y="239"/>
                    <a:pt x="369" y="167"/>
                  </a:cubicBezTo>
                  <a:cubicBezTo>
                    <a:pt x="372" y="99"/>
                    <a:pt x="323" y="39"/>
                    <a:pt x="256" y="37"/>
                  </a:cubicBezTo>
                  <a:close/>
                  <a:moveTo>
                    <a:pt x="302" y="275"/>
                  </a:moveTo>
                  <a:cubicBezTo>
                    <a:pt x="260" y="320"/>
                    <a:pt x="199" y="332"/>
                    <a:pt x="141" y="316"/>
                  </a:cubicBezTo>
                  <a:cubicBezTo>
                    <a:pt x="75" y="296"/>
                    <a:pt x="23" y="248"/>
                    <a:pt x="30" y="175"/>
                  </a:cubicBezTo>
                  <a:cubicBezTo>
                    <a:pt x="35" y="122"/>
                    <a:pt x="72" y="71"/>
                    <a:pt x="116" y="42"/>
                  </a:cubicBezTo>
                  <a:cubicBezTo>
                    <a:pt x="157" y="17"/>
                    <a:pt x="201" y="17"/>
                    <a:pt x="239" y="38"/>
                  </a:cubicBezTo>
                  <a:cubicBezTo>
                    <a:pt x="238" y="38"/>
                    <a:pt x="238" y="38"/>
                    <a:pt x="237" y="38"/>
                  </a:cubicBezTo>
                  <a:cubicBezTo>
                    <a:pt x="229" y="39"/>
                    <a:pt x="225" y="52"/>
                    <a:pt x="235" y="54"/>
                  </a:cubicBezTo>
                  <a:cubicBezTo>
                    <a:pt x="246" y="55"/>
                    <a:pt x="257" y="57"/>
                    <a:pt x="268" y="59"/>
                  </a:cubicBezTo>
                  <a:cubicBezTo>
                    <a:pt x="269" y="60"/>
                    <a:pt x="269" y="61"/>
                    <a:pt x="270" y="61"/>
                  </a:cubicBezTo>
                  <a:cubicBezTo>
                    <a:pt x="272" y="63"/>
                    <a:pt x="274" y="63"/>
                    <a:pt x="276" y="61"/>
                  </a:cubicBezTo>
                  <a:cubicBezTo>
                    <a:pt x="289" y="65"/>
                    <a:pt x="301" y="70"/>
                    <a:pt x="312" y="79"/>
                  </a:cubicBezTo>
                  <a:cubicBezTo>
                    <a:pt x="331" y="93"/>
                    <a:pt x="341" y="113"/>
                    <a:pt x="346" y="136"/>
                  </a:cubicBezTo>
                  <a:cubicBezTo>
                    <a:pt x="356" y="185"/>
                    <a:pt x="335" y="239"/>
                    <a:pt x="302" y="27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0" name="Freeform 119">
              <a:extLst>
                <a:ext uri="{FF2B5EF4-FFF2-40B4-BE49-F238E27FC236}">
                  <a16:creationId xmlns:a16="http://schemas.microsoft.com/office/drawing/2014/main" id="{55540D63-4D34-4115-A79C-EF73E98F40B3}"/>
                </a:ext>
              </a:extLst>
            </p:cNvPr>
            <p:cNvSpPr>
              <a:spLocks noEditPoints="1"/>
            </p:cNvSpPr>
            <p:nvPr/>
          </p:nvSpPr>
          <p:spPr bwMode="auto">
            <a:xfrm>
              <a:off x="10469158" y="5078076"/>
              <a:ext cx="1006396" cy="688914"/>
            </a:xfrm>
            <a:custGeom>
              <a:avLst/>
              <a:gdLst>
                <a:gd name="T0" fmla="*/ 193 w 205"/>
                <a:gd name="T1" fmla="*/ 4 h 140"/>
                <a:gd name="T2" fmla="*/ 163 w 205"/>
                <a:gd name="T3" fmla="*/ 36 h 140"/>
                <a:gd name="T4" fmla="*/ 150 w 205"/>
                <a:gd name="T5" fmla="*/ 43 h 140"/>
                <a:gd name="T6" fmla="*/ 144 w 205"/>
                <a:gd name="T7" fmla="*/ 45 h 140"/>
                <a:gd name="T8" fmla="*/ 110 w 205"/>
                <a:gd name="T9" fmla="*/ 52 h 140"/>
                <a:gd name="T10" fmla="*/ 12 w 205"/>
                <a:gd name="T11" fmla="*/ 19 h 140"/>
                <a:gd name="T12" fmla="*/ 3 w 205"/>
                <a:gd name="T13" fmla="*/ 26 h 140"/>
                <a:gd name="T14" fmla="*/ 64 w 205"/>
                <a:gd name="T15" fmla="*/ 65 h 140"/>
                <a:gd name="T16" fmla="*/ 114 w 205"/>
                <a:gd name="T17" fmla="*/ 139 h 140"/>
                <a:gd name="T18" fmla="*/ 158 w 205"/>
                <a:gd name="T19" fmla="*/ 58 h 140"/>
                <a:gd name="T20" fmla="*/ 172 w 205"/>
                <a:gd name="T21" fmla="*/ 51 h 140"/>
                <a:gd name="T22" fmla="*/ 205 w 205"/>
                <a:gd name="T23" fmla="*/ 9 h 140"/>
                <a:gd name="T24" fmla="*/ 193 w 205"/>
                <a:gd name="T25" fmla="*/ 4 h 140"/>
                <a:gd name="T26" fmla="*/ 115 w 205"/>
                <a:gd name="T27" fmla="*/ 123 h 140"/>
                <a:gd name="T28" fmla="*/ 73 w 205"/>
                <a:gd name="T29" fmla="*/ 67 h 140"/>
                <a:gd name="T30" fmla="*/ 108 w 205"/>
                <a:gd name="T31" fmla="*/ 69 h 140"/>
                <a:gd name="T32" fmla="*/ 106 w 205"/>
                <a:gd name="T33" fmla="*/ 105 h 140"/>
                <a:gd name="T34" fmla="*/ 114 w 205"/>
                <a:gd name="T35" fmla="*/ 105 h 140"/>
                <a:gd name="T36" fmla="*/ 112 w 205"/>
                <a:gd name="T37" fmla="*/ 69 h 140"/>
                <a:gd name="T38" fmla="*/ 142 w 205"/>
                <a:gd name="T39" fmla="*/ 64 h 140"/>
                <a:gd name="T40" fmla="*/ 115 w 205"/>
                <a:gd name="T41" fmla="*/ 123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5" h="140">
                  <a:moveTo>
                    <a:pt x="193" y="4"/>
                  </a:moveTo>
                  <a:cubicBezTo>
                    <a:pt x="182" y="14"/>
                    <a:pt x="177" y="28"/>
                    <a:pt x="163" y="36"/>
                  </a:cubicBezTo>
                  <a:cubicBezTo>
                    <a:pt x="159" y="39"/>
                    <a:pt x="155" y="41"/>
                    <a:pt x="150" y="43"/>
                  </a:cubicBezTo>
                  <a:cubicBezTo>
                    <a:pt x="148" y="43"/>
                    <a:pt x="146" y="44"/>
                    <a:pt x="144" y="45"/>
                  </a:cubicBezTo>
                  <a:cubicBezTo>
                    <a:pt x="133" y="49"/>
                    <a:pt x="122" y="51"/>
                    <a:pt x="110" y="52"/>
                  </a:cubicBezTo>
                  <a:cubicBezTo>
                    <a:pt x="76" y="54"/>
                    <a:pt x="37" y="44"/>
                    <a:pt x="12" y="19"/>
                  </a:cubicBezTo>
                  <a:cubicBezTo>
                    <a:pt x="8" y="15"/>
                    <a:pt x="0" y="20"/>
                    <a:pt x="3" y="26"/>
                  </a:cubicBezTo>
                  <a:cubicBezTo>
                    <a:pt x="17" y="47"/>
                    <a:pt x="40" y="59"/>
                    <a:pt x="64" y="65"/>
                  </a:cubicBezTo>
                  <a:cubicBezTo>
                    <a:pt x="61" y="97"/>
                    <a:pt x="75" y="140"/>
                    <a:pt x="114" y="139"/>
                  </a:cubicBezTo>
                  <a:cubicBezTo>
                    <a:pt x="152" y="137"/>
                    <a:pt x="158" y="89"/>
                    <a:pt x="158" y="58"/>
                  </a:cubicBezTo>
                  <a:cubicBezTo>
                    <a:pt x="163" y="56"/>
                    <a:pt x="167" y="54"/>
                    <a:pt x="172" y="51"/>
                  </a:cubicBezTo>
                  <a:cubicBezTo>
                    <a:pt x="185" y="43"/>
                    <a:pt x="205" y="26"/>
                    <a:pt x="205" y="9"/>
                  </a:cubicBezTo>
                  <a:cubicBezTo>
                    <a:pt x="205" y="3"/>
                    <a:pt x="198" y="0"/>
                    <a:pt x="193" y="4"/>
                  </a:cubicBezTo>
                  <a:close/>
                  <a:moveTo>
                    <a:pt x="115" y="123"/>
                  </a:moveTo>
                  <a:cubicBezTo>
                    <a:pt x="87" y="130"/>
                    <a:pt x="77" y="90"/>
                    <a:pt x="73" y="67"/>
                  </a:cubicBezTo>
                  <a:cubicBezTo>
                    <a:pt x="85" y="68"/>
                    <a:pt x="97" y="69"/>
                    <a:pt x="108" y="69"/>
                  </a:cubicBezTo>
                  <a:cubicBezTo>
                    <a:pt x="107" y="81"/>
                    <a:pt x="106" y="93"/>
                    <a:pt x="106" y="105"/>
                  </a:cubicBezTo>
                  <a:cubicBezTo>
                    <a:pt x="106" y="110"/>
                    <a:pt x="114" y="110"/>
                    <a:pt x="114" y="105"/>
                  </a:cubicBezTo>
                  <a:cubicBezTo>
                    <a:pt x="115" y="93"/>
                    <a:pt x="113" y="81"/>
                    <a:pt x="112" y="69"/>
                  </a:cubicBezTo>
                  <a:cubicBezTo>
                    <a:pt x="122" y="68"/>
                    <a:pt x="132" y="67"/>
                    <a:pt x="142" y="64"/>
                  </a:cubicBezTo>
                  <a:cubicBezTo>
                    <a:pt x="141" y="87"/>
                    <a:pt x="138" y="117"/>
                    <a:pt x="115" y="12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1" name="Freeform 120">
              <a:extLst>
                <a:ext uri="{FF2B5EF4-FFF2-40B4-BE49-F238E27FC236}">
                  <a16:creationId xmlns:a16="http://schemas.microsoft.com/office/drawing/2014/main" id="{509AD7CA-4B66-48B3-8DB2-19C2008C783B}"/>
                </a:ext>
              </a:extLst>
            </p:cNvPr>
            <p:cNvSpPr>
              <a:spLocks/>
            </p:cNvSpPr>
            <p:nvPr/>
          </p:nvSpPr>
          <p:spPr bwMode="auto">
            <a:xfrm>
              <a:off x="10601961" y="4995074"/>
              <a:ext cx="83002" cy="107902"/>
            </a:xfrm>
            <a:custGeom>
              <a:avLst/>
              <a:gdLst>
                <a:gd name="T0" fmla="*/ 17 w 17"/>
                <a:gd name="T1" fmla="*/ 5 h 22"/>
                <a:gd name="T2" fmla="*/ 14 w 17"/>
                <a:gd name="T3" fmla="*/ 2 h 22"/>
                <a:gd name="T4" fmla="*/ 12 w 17"/>
                <a:gd name="T5" fmla="*/ 1 h 22"/>
                <a:gd name="T6" fmla="*/ 8 w 17"/>
                <a:gd name="T7" fmla="*/ 0 h 22"/>
                <a:gd name="T8" fmla="*/ 7 w 17"/>
                <a:gd name="T9" fmla="*/ 1 h 22"/>
                <a:gd name="T10" fmla="*/ 5 w 17"/>
                <a:gd name="T11" fmla="*/ 1 h 22"/>
                <a:gd name="T12" fmla="*/ 1 w 17"/>
                <a:gd name="T13" fmla="*/ 4 h 22"/>
                <a:gd name="T14" fmla="*/ 0 w 17"/>
                <a:gd name="T15" fmla="*/ 12 h 22"/>
                <a:gd name="T16" fmla="*/ 2 w 17"/>
                <a:gd name="T17" fmla="*/ 19 h 22"/>
                <a:gd name="T18" fmla="*/ 4 w 17"/>
                <a:gd name="T19" fmla="*/ 21 h 22"/>
                <a:gd name="T20" fmla="*/ 7 w 17"/>
                <a:gd name="T21" fmla="*/ 22 h 22"/>
                <a:gd name="T22" fmla="*/ 10 w 17"/>
                <a:gd name="T23" fmla="*/ 21 h 22"/>
                <a:gd name="T24" fmla="*/ 13 w 17"/>
                <a:gd name="T25" fmla="*/ 19 h 22"/>
                <a:gd name="T26" fmla="*/ 14 w 17"/>
                <a:gd name="T27" fmla="*/ 17 h 22"/>
                <a:gd name="T28" fmla="*/ 16 w 17"/>
                <a:gd name="T29" fmla="*/ 13 h 22"/>
                <a:gd name="T30" fmla="*/ 17 w 17"/>
                <a:gd name="T31" fmla="*/ 5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22">
                  <a:moveTo>
                    <a:pt x="17" y="5"/>
                  </a:moveTo>
                  <a:cubicBezTo>
                    <a:pt x="17" y="4"/>
                    <a:pt x="15" y="2"/>
                    <a:pt x="14" y="2"/>
                  </a:cubicBezTo>
                  <a:cubicBezTo>
                    <a:pt x="13" y="1"/>
                    <a:pt x="13" y="1"/>
                    <a:pt x="12" y="1"/>
                  </a:cubicBezTo>
                  <a:cubicBezTo>
                    <a:pt x="11" y="0"/>
                    <a:pt x="10" y="0"/>
                    <a:pt x="8" y="0"/>
                  </a:cubicBezTo>
                  <a:cubicBezTo>
                    <a:pt x="8" y="0"/>
                    <a:pt x="7" y="1"/>
                    <a:pt x="7" y="1"/>
                  </a:cubicBezTo>
                  <a:cubicBezTo>
                    <a:pt x="6" y="1"/>
                    <a:pt x="6" y="1"/>
                    <a:pt x="5" y="1"/>
                  </a:cubicBezTo>
                  <a:cubicBezTo>
                    <a:pt x="3" y="2"/>
                    <a:pt x="2" y="3"/>
                    <a:pt x="1" y="4"/>
                  </a:cubicBezTo>
                  <a:cubicBezTo>
                    <a:pt x="0" y="7"/>
                    <a:pt x="0" y="9"/>
                    <a:pt x="0" y="12"/>
                  </a:cubicBezTo>
                  <a:cubicBezTo>
                    <a:pt x="0" y="14"/>
                    <a:pt x="0" y="17"/>
                    <a:pt x="2" y="19"/>
                  </a:cubicBezTo>
                  <a:cubicBezTo>
                    <a:pt x="2" y="20"/>
                    <a:pt x="3" y="21"/>
                    <a:pt x="4" y="21"/>
                  </a:cubicBezTo>
                  <a:cubicBezTo>
                    <a:pt x="5" y="21"/>
                    <a:pt x="6" y="22"/>
                    <a:pt x="7" y="22"/>
                  </a:cubicBezTo>
                  <a:cubicBezTo>
                    <a:pt x="8" y="22"/>
                    <a:pt x="9" y="21"/>
                    <a:pt x="10" y="21"/>
                  </a:cubicBezTo>
                  <a:cubicBezTo>
                    <a:pt x="12" y="20"/>
                    <a:pt x="13" y="20"/>
                    <a:pt x="13" y="19"/>
                  </a:cubicBezTo>
                  <a:cubicBezTo>
                    <a:pt x="14" y="17"/>
                    <a:pt x="14" y="17"/>
                    <a:pt x="14" y="17"/>
                  </a:cubicBezTo>
                  <a:cubicBezTo>
                    <a:pt x="15" y="16"/>
                    <a:pt x="15" y="14"/>
                    <a:pt x="16" y="13"/>
                  </a:cubicBezTo>
                  <a:cubicBezTo>
                    <a:pt x="17" y="10"/>
                    <a:pt x="17" y="8"/>
                    <a:pt x="17"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2" name="Freeform 121">
              <a:extLst>
                <a:ext uri="{FF2B5EF4-FFF2-40B4-BE49-F238E27FC236}">
                  <a16:creationId xmlns:a16="http://schemas.microsoft.com/office/drawing/2014/main" id="{101A6FCE-D346-40C9-BD09-66550228607D}"/>
                </a:ext>
              </a:extLst>
            </p:cNvPr>
            <p:cNvSpPr>
              <a:spLocks/>
            </p:cNvSpPr>
            <p:nvPr/>
          </p:nvSpPr>
          <p:spPr bwMode="auto">
            <a:xfrm>
              <a:off x="11126947" y="4872646"/>
              <a:ext cx="265605" cy="215804"/>
            </a:xfrm>
            <a:custGeom>
              <a:avLst/>
              <a:gdLst>
                <a:gd name="T0" fmla="*/ 52 w 54"/>
                <a:gd name="T1" fmla="*/ 33 h 44"/>
                <a:gd name="T2" fmla="*/ 34 w 54"/>
                <a:gd name="T3" fmla="*/ 26 h 44"/>
                <a:gd name="T4" fmla="*/ 20 w 54"/>
                <a:gd name="T5" fmla="*/ 25 h 44"/>
                <a:gd name="T6" fmla="*/ 44 w 54"/>
                <a:gd name="T7" fmla="*/ 9 h 44"/>
                <a:gd name="T8" fmla="*/ 41 w 54"/>
                <a:gd name="T9" fmla="*/ 1 h 44"/>
                <a:gd name="T10" fmla="*/ 2 w 54"/>
                <a:gd name="T11" fmla="*/ 28 h 44"/>
                <a:gd name="T12" fmla="*/ 8 w 54"/>
                <a:gd name="T13" fmla="*/ 38 h 44"/>
                <a:gd name="T14" fmla="*/ 30 w 54"/>
                <a:gd name="T15" fmla="*/ 40 h 44"/>
                <a:gd name="T16" fmla="*/ 49 w 54"/>
                <a:gd name="T17" fmla="*/ 42 h 44"/>
                <a:gd name="T18" fmla="*/ 52 w 54"/>
                <a:gd name="T19" fmla="*/ 3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44">
                  <a:moveTo>
                    <a:pt x="52" y="33"/>
                  </a:moveTo>
                  <a:cubicBezTo>
                    <a:pt x="48" y="28"/>
                    <a:pt x="40" y="27"/>
                    <a:pt x="34" y="26"/>
                  </a:cubicBezTo>
                  <a:cubicBezTo>
                    <a:pt x="29" y="25"/>
                    <a:pt x="25" y="25"/>
                    <a:pt x="20" y="25"/>
                  </a:cubicBezTo>
                  <a:cubicBezTo>
                    <a:pt x="26" y="17"/>
                    <a:pt x="35" y="12"/>
                    <a:pt x="44" y="9"/>
                  </a:cubicBezTo>
                  <a:cubicBezTo>
                    <a:pt x="49" y="7"/>
                    <a:pt x="45" y="0"/>
                    <a:pt x="41" y="1"/>
                  </a:cubicBezTo>
                  <a:cubicBezTo>
                    <a:pt x="25" y="4"/>
                    <a:pt x="10" y="12"/>
                    <a:pt x="2" y="28"/>
                  </a:cubicBezTo>
                  <a:cubicBezTo>
                    <a:pt x="0" y="32"/>
                    <a:pt x="3" y="37"/>
                    <a:pt x="8" y="38"/>
                  </a:cubicBezTo>
                  <a:cubicBezTo>
                    <a:pt x="15" y="38"/>
                    <a:pt x="23" y="39"/>
                    <a:pt x="30" y="40"/>
                  </a:cubicBezTo>
                  <a:cubicBezTo>
                    <a:pt x="36" y="41"/>
                    <a:pt x="43" y="44"/>
                    <a:pt x="49" y="42"/>
                  </a:cubicBezTo>
                  <a:cubicBezTo>
                    <a:pt x="54" y="41"/>
                    <a:pt x="54" y="36"/>
                    <a:pt x="52" y="3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pic>
        <p:nvPicPr>
          <p:cNvPr id="23" name="图片 22">
            <a:extLst>
              <a:ext uri="{FF2B5EF4-FFF2-40B4-BE49-F238E27FC236}">
                <a16:creationId xmlns:a16="http://schemas.microsoft.com/office/drawing/2014/main" id="{E477AD2A-CD3C-4BB3-9A34-82EC978AE24A}"/>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8442647" y="626511"/>
            <a:ext cx="646843" cy="457729"/>
          </a:xfrm>
          <a:prstGeom prst="rect">
            <a:avLst/>
          </a:prstGeom>
        </p:spPr>
      </p:pic>
      <p:grpSp>
        <p:nvGrpSpPr>
          <p:cNvPr id="24" name="组合 23">
            <a:extLst>
              <a:ext uri="{FF2B5EF4-FFF2-40B4-BE49-F238E27FC236}">
                <a16:creationId xmlns:a16="http://schemas.microsoft.com/office/drawing/2014/main" id="{6CFB01D5-B8E8-47DD-84E5-00D9BC58E775}"/>
              </a:ext>
            </a:extLst>
          </p:cNvPr>
          <p:cNvGrpSpPr/>
          <p:nvPr/>
        </p:nvGrpSpPr>
        <p:grpSpPr>
          <a:xfrm rot="1211024">
            <a:off x="8573401" y="4416537"/>
            <a:ext cx="608732" cy="866270"/>
            <a:chOff x="10766636" y="3941730"/>
            <a:chExt cx="1047922" cy="1352954"/>
          </a:xfrm>
        </p:grpSpPr>
        <p:sp>
          <p:nvSpPr>
            <p:cNvPr id="25" name="Freeform 108">
              <a:extLst>
                <a:ext uri="{FF2B5EF4-FFF2-40B4-BE49-F238E27FC236}">
                  <a16:creationId xmlns:a16="http://schemas.microsoft.com/office/drawing/2014/main" id="{623A2940-849C-424B-9373-1E088541B94B}"/>
                </a:ext>
              </a:extLst>
            </p:cNvPr>
            <p:cNvSpPr>
              <a:spLocks/>
            </p:cNvSpPr>
            <p:nvPr/>
          </p:nvSpPr>
          <p:spPr bwMode="auto">
            <a:xfrm>
              <a:off x="10766636" y="4209862"/>
              <a:ext cx="664177" cy="1084822"/>
            </a:xfrm>
            <a:custGeom>
              <a:avLst/>
              <a:gdLst>
                <a:gd name="T0" fmla="*/ 96 w 114"/>
                <a:gd name="T1" fmla="*/ 11 h 186"/>
                <a:gd name="T2" fmla="*/ 91 w 114"/>
                <a:gd name="T3" fmla="*/ 11 h 186"/>
                <a:gd name="T4" fmla="*/ 79 w 114"/>
                <a:gd name="T5" fmla="*/ 8 h 186"/>
                <a:gd name="T6" fmla="*/ 78 w 114"/>
                <a:gd name="T7" fmla="*/ 8 h 186"/>
                <a:gd name="T8" fmla="*/ 2 w 114"/>
                <a:gd name="T9" fmla="*/ 87 h 186"/>
                <a:gd name="T10" fmla="*/ 12 w 114"/>
                <a:gd name="T11" fmla="*/ 98 h 186"/>
                <a:gd name="T12" fmla="*/ 48 w 114"/>
                <a:gd name="T13" fmla="*/ 83 h 186"/>
                <a:gd name="T14" fmla="*/ 11 w 114"/>
                <a:gd name="T15" fmla="*/ 170 h 186"/>
                <a:gd name="T16" fmla="*/ 27 w 114"/>
                <a:gd name="T17" fmla="*/ 177 h 186"/>
                <a:gd name="T18" fmla="*/ 28 w 114"/>
                <a:gd name="T19" fmla="*/ 175 h 186"/>
                <a:gd name="T20" fmla="*/ 32 w 114"/>
                <a:gd name="T21" fmla="*/ 172 h 186"/>
                <a:gd name="T22" fmla="*/ 105 w 114"/>
                <a:gd name="T23" fmla="*/ 71 h 186"/>
                <a:gd name="T24" fmla="*/ 96 w 114"/>
                <a:gd name="T25" fmla="*/ 58 h 186"/>
                <a:gd name="T26" fmla="*/ 89 w 114"/>
                <a:gd name="T27" fmla="*/ 60 h 186"/>
                <a:gd name="T28" fmla="*/ 88 w 114"/>
                <a:gd name="T29" fmla="*/ 62 h 186"/>
                <a:gd name="T30" fmla="*/ 86 w 114"/>
                <a:gd name="T31" fmla="*/ 64 h 186"/>
                <a:gd name="T32" fmla="*/ 85 w 114"/>
                <a:gd name="T33" fmla="*/ 65 h 186"/>
                <a:gd name="T34" fmla="*/ 85 w 114"/>
                <a:gd name="T35" fmla="*/ 65 h 186"/>
                <a:gd name="T36" fmla="*/ 84 w 114"/>
                <a:gd name="T37" fmla="*/ 66 h 186"/>
                <a:gd name="T38" fmla="*/ 84 w 114"/>
                <a:gd name="T39" fmla="*/ 66 h 186"/>
                <a:gd name="T40" fmla="*/ 84 w 114"/>
                <a:gd name="T41" fmla="*/ 66 h 186"/>
                <a:gd name="T42" fmla="*/ 82 w 114"/>
                <a:gd name="T43" fmla="*/ 67 h 186"/>
                <a:gd name="T44" fmla="*/ 80 w 114"/>
                <a:gd name="T45" fmla="*/ 71 h 186"/>
                <a:gd name="T46" fmla="*/ 74 w 114"/>
                <a:gd name="T47" fmla="*/ 79 h 186"/>
                <a:gd name="T48" fmla="*/ 84 w 114"/>
                <a:gd name="T49" fmla="*/ 64 h 186"/>
                <a:gd name="T50" fmla="*/ 85 w 114"/>
                <a:gd name="T51" fmla="*/ 55 h 186"/>
                <a:gd name="T52" fmla="*/ 109 w 114"/>
                <a:gd name="T53" fmla="*/ 20 h 186"/>
                <a:gd name="T54" fmla="*/ 96 w 114"/>
                <a:gd name="T55" fmla="*/ 1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4" h="186">
                  <a:moveTo>
                    <a:pt x="96" y="11"/>
                  </a:moveTo>
                  <a:cubicBezTo>
                    <a:pt x="94" y="10"/>
                    <a:pt x="93" y="10"/>
                    <a:pt x="91" y="11"/>
                  </a:cubicBezTo>
                  <a:cubicBezTo>
                    <a:pt x="89" y="7"/>
                    <a:pt x="82" y="4"/>
                    <a:pt x="79" y="8"/>
                  </a:cubicBezTo>
                  <a:cubicBezTo>
                    <a:pt x="78" y="8"/>
                    <a:pt x="78" y="8"/>
                    <a:pt x="78" y="8"/>
                  </a:cubicBezTo>
                  <a:cubicBezTo>
                    <a:pt x="34" y="0"/>
                    <a:pt x="14" y="52"/>
                    <a:pt x="2" y="87"/>
                  </a:cubicBezTo>
                  <a:cubicBezTo>
                    <a:pt x="0" y="94"/>
                    <a:pt x="6" y="99"/>
                    <a:pt x="12" y="98"/>
                  </a:cubicBezTo>
                  <a:cubicBezTo>
                    <a:pt x="25" y="95"/>
                    <a:pt x="37" y="89"/>
                    <a:pt x="48" y="83"/>
                  </a:cubicBezTo>
                  <a:cubicBezTo>
                    <a:pt x="33" y="111"/>
                    <a:pt x="18" y="139"/>
                    <a:pt x="11" y="170"/>
                  </a:cubicBezTo>
                  <a:cubicBezTo>
                    <a:pt x="9" y="180"/>
                    <a:pt x="22" y="186"/>
                    <a:pt x="27" y="177"/>
                  </a:cubicBezTo>
                  <a:cubicBezTo>
                    <a:pt x="27" y="176"/>
                    <a:pt x="27" y="175"/>
                    <a:pt x="28" y="175"/>
                  </a:cubicBezTo>
                  <a:cubicBezTo>
                    <a:pt x="29" y="174"/>
                    <a:pt x="31" y="174"/>
                    <a:pt x="32" y="172"/>
                  </a:cubicBezTo>
                  <a:cubicBezTo>
                    <a:pt x="59" y="141"/>
                    <a:pt x="89" y="109"/>
                    <a:pt x="105" y="71"/>
                  </a:cubicBezTo>
                  <a:cubicBezTo>
                    <a:pt x="108" y="64"/>
                    <a:pt x="103" y="57"/>
                    <a:pt x="96" y="58"/>
                  </a:cubicBezTo>
                  <a:cubicBezTo>
                    <a:pt x="94" y="58"/>
                    <a:pt x="91" y="58"/>
                    <a:pt x="89" y="60"/>
                  </a:cubicBezTo>
                  <a:cubicBezTo>
                    <a:pt x="89" y="61"/>
                    <a:pt x="88" y="62"/>
                    <a:pt x="88" y="62"/>
                  </a:cubicBezTo>
                  <a:cubicBezTo>
                    <a:pt x="87" y="63"/>
                    <a:pt x="86" y="64"/>
                    <a:pt x="86" y="64"/>
                  </a:cubicBezTo>
                  <a:cubicBezTo>
                    <a:pt x="85" y="65"/>
                    <a:pt x="85" y="65"/>
                    <a:pt x="85" y="65"/>
                  </a:cubicBezTo>
                  <a:cubicBezTo>
                    <a:pt x="85" y="65"/>
                    <a:pt x="85" y="65"/>
                    <a:pt x="85" y="65"/>
                  </a:cubicBezTo>
                  <a:cubicBezTo>
                    <a:pt x="84" y="66"/>
                    <a:pt x="84" y="66"/>
                    <a:pt x="84" y="66"/>
                  </a:cubicBezTo>
                  <a:cubicBezTo>
                    <a:pt x="84" y="66"/>
                    <a:pt x="84" y="66"/>
                    <a:pt x="84" y="66"/>
                  </a:cubicBezTo>
                  <a:cubicBezTo>
                    <a:pt x="84" y="66"/>
                    <a:pt x="84" y="66"/>
                    <a:pt x="84" y="66"/>
                  </a:cubicBezTo>
                  <a:cubicBezTo>
                    <a:pt x="84" y="66"/>
                    <a:pt x="83" y="67"/>
                    <a:pt x="82" y="67"/>
                  </a:cubicBezTo>
                  <a:cubicBezTo>
                    <a:pt x="81" y="68"/>
                    <a:pt x="80" y="70"/>
                    <a:pt x="80" y="71"/>
                  </a:cubicBezTo>
                  <a:cubicBezTo>
                    <a:pt x="78" y="74"/>
                    <a:pt x="76" y="76"/>
                    <a:pt x="74" y="79"/>
                  </a:cubicBezTo>
                  <a:cubicBezTo>
                    <a:pt x="77" y="74"/>
                    <a:pt x="81" y="69"/>
                    <a:pt x="84" y="64"/>
                  </a:cubicBezTo>
                  <a:cubicBezTo>
                    <a:pt x="87" y="61"/>
                    <a:pt x="86" y="58"/>
                    <a:pt x="85" y="55"/>
                  </a:cubicBezTo>
                  <a:cubicBezTo>
                    <a:pt x="94" y="44"/>
                    <a:pt x="102" y="32"/>
                    <a:pt x="109" y="20"/>
                  </a:cubicBezTo>
                  <a:cubicBezTo>
                    <a:pt x="114" y="11"/>
                    <a:pt x="102" y="4"/>
                    <a:pt x="96" y="11"/>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26" name="Freeform 109">
              <a:extLst>
                <a:ext uri="{FF2B5EF4-FFF2-40B4-BE49-F238E27FC236}">
                  <a16:creationId xmlns:a16="http://schemas.microsoft.com/office/drawing/2014/main" id="{312E6477-886C-4CCF-8FE8-8EE888D0A38D}"/>
                </a:ext>
              </a:extLst>
            </p:cNvPr>
            <p:cNvSpPr>
              <a:spLocks noEditPoints="1"/>
            </p:cNvSpPr>
            <p:nvPr/>
          </p:nvSpPr>
          <p:spPr bwMode="auto">
            <a:xfrm>
              <a:off x="10783856" y="4209862"/>
              <a:ext cx="693695" cy="1067602"/>
            </a:xfrm>
            <a:custGeom>
              <a:avLst/>
              <a:gdLst>
                <a:gd name="T0" fmla="*/ 112 w 119"/>
                <a:gd name="T1" fmla="*/ 52 h 183"/>
                <a:gd name="T2" fmla="*/ 91 w 119"/>
                <a:gd name="T3" fmla="*/ 53 h 183"/>
                <a:gd name="T4" fmla="*/ 115 w 119"/>
                <a:gd name="T5" fmla="*/ 9 h 183"/>
                <a:gd name="T6" fmla="*/ 110 w 119"/>
                <a:gd name="T7" fmla="*/ 2 h 183"/>
                <a:gd name="T8" fmla="*/ 49 w 119"/>
                <a:gd name="T9" fmla="*/ 15 h 183"/>
                <a:gd name="T10" fmla="*/ 24 w 119"/>
                <a:gd name="T11" fmla="*/ 55 h 183"/>
                <a:gd name="T12" fmla="*/ 2 w 119"/>
                <a:gd name="T13" fmla="*/ 88 h 183"/>
                <a:gd name="T14" fmla="*/ 8 w 119"/>
                <a:gd name="T15" fmla="*/ 94 h 183"/>
                <a:gd name="T16" fmla="*/ 43 w 119"/>
                <a:gd name="T17" fmla="*/ 87 h 183"/>
                <a:gd name="T18" fmla="*/ 5 w 119"/>
                <a:gd name="T19" fmla="*/ 176 h 183"/>
                <a:gd name="T20" fmla="*/ 12 w 119"/>
                <a:gd name="T21" fmla="*/ 181 h 183"/>
                <a:gd name="T22" fmla="*/ 70 w 119"/>
                <a:gd name="T23" fmla="*/ 126 h 183"/>
                <a:gd name="T24" fmla="*/ 117 w 119"/>
                <a:gd name="T25" fmla="*/ 58 h 183"/>
                <a:gd name="T26" fmla="*/ 112 w 119"/>
                <a:gd name="T27" fmla="*/ 52 h 183"/>
                <a:gd name="T28" fmla="*/ 66 w 119"/>
                <a:gd name="T29" fmla="*/ 116 h 183"/>
                <a:gd name="T30" fmla="*/ 19 w 119"/>
                <a:gd name="T31" fmla="*/ 165 h 183"/>
                <a:gd name="T32" fmla="*/ 56 w 119"/>
                <a:gd name="T33" fmla="*/ 81 h 183"/>
                <a:gd name="T34" fmla="*/ 50 w 119"/>
                <a:gd name="T35" fmla="*/ 75 h 183"/>
                <a:gd name="T36" fmla="*/ 16 w 119"/>
                <a:gd name="T37" fmla="*/ 82 h 183"/>
                <a:gd name="T38" fmla="*/ 18 w 119"/>
                <a:gd name="T39" fmla="*/ 79 h 183"/>
                <a:gd name="T40" fmla="*/ 23 w 119"/>
                <a:gd name="T41" fmla="*/ 78 h 183"/>
                <a:gd name="T42" fmla="*/ 53 w 119"/>
                <a:gd name="T43" fmla="*/ 25 h 183"/>
                <a:gd name="T44" fmla="*/ 103 w 119"/>
                <a:gd name="T45" fmla="*/ 12 h 183"/>
                <a:gd name="T46" fmla="*/ 75 w 119"/>
                <a:gd name="T47" fmla="*/ 56 h 183"/>
                <a:gd name="T48" fmla="*/ 80 w 119"/>
                <a:gd name="T49" fmla="*/ 64 h 183"/>
                <a:gd name="T50" fmla="*/ 106 w 119"/>
                <a:gd name="T51" fmla="*/ 61 h 183"/>
                <a:gd name="T52" fmla="*/ 66 w 119"/>
                <a:gd name="T53" fmla="*/ 116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9" h="183">
                  <a:moveTo>
                    <a:pt x="112" y="52"/>
                  </a:moveTo>
                  <a:cubicBezTo>
                    <a:pt x="105" y="53"/>
                    <a:pt x="98" y="53"/>
                    <a:pt x="91" y="53"/>
                  </a:cubicBezTo>
                  <a:cubicBezTo>
                    <a:pt x="101" y="40"/>
                    <a:pt x="109" y="25"/>
                    <a:pt x="115" y="9"/>
                  </a:cubicBezTo>
                  <a:cubicBezTo>
                    <a:pt x="116" y="5"/>
                    <a:pt x="113" y="2"/>
                    <a:pt x="110" y="2"/>
                  </a:cubicBezTo>
                  <a:cubicBezTo>
                    <a:pt x="89" y="1"/>
                    <a:pt x="66" y="0"/>
                    <a:pt x="49" y="15"/>
                  </a:cubicBezTo>
                  <a:cubicBezTo>
                    <a:pt x="38" y="24"/>
                    <a:pt x="30" y="39"/>
                    <a:pt x="24" y="55"/>
                  </a:cubicBezTo>
                  <a:cubicBezTo>
                    <a:pt x="16" y="65"/>
                    <a:pt x="9" y="76"/>
                    <a:pt x="2" y="88"/>
                  </a:cubicBezTo>
                  <a:cubicBezTo>
                    <a:pt x="0" y="92"/>
                    <a:pt x="4" y="96"/>
                    <a:pt x="8" y="94"/>
                  </a:cubicBezTo>
                  <a:cubicBezTo>
                    <a:pt x="19" y="89"/>
                    <a:pt x="31" y="90"/>
                    <a:pt x="43" y="87"/>
                  </a:cubicBezTo>
                  <a:cubicBezTo>
                    <a:pt x="31" y="117"/>
                    <a:pt x="15" y="145"/>
                    <a:pt x="5" y="176"/>
                  </a:cubicBezTo>
                  <a:cubicBezTo>
                    <a:pt x="4" y="180"/>
                    <a:pt x="8" y="183"/>
                    <a:pt x="12" y="181"/>
                  </a:cubicBezTo>
                  <a:cubicBezTo>
                    <a:pt x="35" y="168"/>
                    <a:pt x="53" y="146"/>
                    <a:pt x="70" y="126"/>
                  </a:cubicBezTo>
                  <a:cubicBezTo>
                    <a:pt x="87" y="105"/>
                    <a:pt x="105" y="83"/>
                    <a:pt x="117" y="58"/>
                  </a:cubicBezTo>
                  <a:cubicBezTo>
                    <a:pt x="119" y="54"/>
                    <a:pt x="116" y="51"/>
                    <a:pt x="112" y="52"/>
                  </a:cubicBezTo>
                  <a:close/>
                  <a:moveTo>
                    <a:pt x="66" y="116"/>
                  </a:moveTo>
                  <a:cubicBezTo>
                    <a:pt x="52" y="133"/>
                    <a:pt x="37" y="151"/>
                    <a:pt x="19" y="165"/>
                  </a:cubicBezTo>
                  <a:cubicBezTo>
                    <a:pt x="30" y="136"/>
                    <a:pt x="46" y="110"/>
                    <a:pt x="56" y="81"/>
                  </a:cubicBezTo>
                  <a:cubicBezTo>
                    <a:pt x="57" y="78"/>
                    <a:pt x="53" y="74"/>
                    <a:pt x="50" y="75"/>
                  </a:cubicBezTo>
                  <a:cubicBezTo>
                    <a:pt x="39" y="79"/>
                    <a:pt x="27" y="79"/>
                    <a:pt x="16" y="82"/>
                  </a:cubicBezTo>
                  <a:cubicBezTo>
                    <a:pt x="17" y="81"/>
                    <a:pt x="17" y="80"/>
                    <a:pt x="18" y="79"/>
                  </a:cubicBezTo>
                  <a:cubicBezTo>
                    <a:pt x="19" y="80"/>
                    <a:pt x="22" y="80"/>
                    <a:pt x="23" y="78"/>
                  </a:cubicBezTo>
                  <a:cubicBezTo>
                    <a:pt x="35" y="62"/>
                    <a:pt x="39" y="41"/>
                    <a:pt x="53" y="25"/>
                  </a:cubicBezTo>
                  <a:cubicBezTo>
                    <a:pt x="64" y="11"/>
                    <a:pt x="85" y="11"/>
                    <a:pt x="103" y="12"/>
                  </a:cubicBezTo>
                  <a:cubicBezTo>
                    <a:pt x="96" y="28"/>
                    <a:pt x="88" y="43"/>
                    <a:pt x="75" y="56"/>
                  </a:cubicBezTo>
                  <a:cubicBezTo>
                    <a:pt x="72" y="59"/>
                    <a:pt x="75" y="65"/>
                    <a:pt x="80" y="64"/>
                  </a:cubicBezTo>
                  <a:cubicBezTo>
                    <a:pt x="89" y="62"/>
                    <a:pt x="97" y="62"/>
                    <a:pt x="106" y="61"/>
                  </a:cubicBezTo>
                  <a:cubicBezTo>
                    <a:pt x="96" y="81"/>
                    <a:pt x="81" y="100"/>
                    <a:pt x="66" y="11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27" name="Freeform 110">
              <a:extLst>
                <a:ext uri="{FF2B5EF4-FFF2-40B4-BE49-F238E27FC236}">
                  <a16:creationId xmlns:a16="http://schemas.microsoft.com/office/drawing/2014/main" id="{F7419DE1-8A8A-4C32-BB88-2F697A8FBF69}"/>
                </a:ext>
              </a:extLst>
            </p:cNvPr>
            <p:cNvSpPr>
              <a:spLocks/>
            </p:cNvSpPr>
            <p:nvPr/>
          </p:nvSpPr>
          <p:spPr bwMode="auto">
            <a:xfrm>
              <a:off x="10766636" y="4089326"/>
              <a:ext cx="169734" cy="179575"/>
            </a:xfrm>
            <a:custGeom>
              <a:avLst/>
              <a:gdLst>
                <a:gd name="T0" fmla="*/ 28 w 29"/>
                <a:gd name="T1" fmla="*/ 26 h 31"/>
                <a:gd name="T2" fmla="*/ 12 w 29"/>
                <a:gd name="T3" fmla="*/ 4 h 31"/>
                <a:gd name="T4" fmla="*/ 6 w 29"/>
                <a:gd name="T5" fmla="*/ 0 h 31"/>
                <a:gd name="T6" fmla="*/ 2 w 29"/>
                <a:gd name="T7" fmla="*/ 1 h 31"/>
                <a:gd name="T8" fmla="*/ 1 w 29"/>
                <a:gd name="T9" fmla="*/ 7 h 31"/>
                <a:gd name="T10" fmla="*/ 10 w 29"/>
                <a:gd name="T11" fmla="*/ 23 h 31"/>
                <a:gd name="T12" fmla="*/ 26 w 29"/>
                <a:gd name="T13" fmla="*/ 30 h 31"/>
                <a:gd name="T14" fmla="*/ 28 w 29"/>
                <a:gd name="T15" fmla="*/ 26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31">
                  <a:moveTo>
                    <a:pt x="28" y="26"/>
                  </a:moveTo>
                  <a:cubicBezTo>
                    <a:pt x="20" y="21"/>
                    <a:pt x="15" y="12"/>
                    <a:pt x="12" y="4"/>
                  </a:cubicBezTo>
                  <a:cubicBezTo>
                    <a:pt x="11" y="1"/>
                    <a:pt x="9" y="0"/>
                    <a:pt x="6" y="0"/>
                  </a:cubicBezTo>
                  <a:cubicBezTo>
                    <a:pt x="4" y="0"/>
                    <a:pt x="3" y="0"/>
                    <a:pt x="2" y="1"/>
                  </a:cubicBezTo>
                  <a:cubicBezTo>
                    <a:pt x="1" y="3"/>
                    <a:pt x="0" y="5"/>
                    <a:pt x="1" y="7"/>
                  </a:cubicBezTo>
                  <a:cubicBezTo>
                    <a:pt x="3" y="13"/>
                    <a:pt x="6" y="18"/>
                    <a:pt x="10" y="23"/>
                  </a:cubicBezTo>
                  <a:cubicBezTo>
                    <a:pt x="15" y="28"/>
                    <a:pt x="20" y="30"/>
                    <a:pt x="26" y="30"/>
                  </a:cubicBezTo>
                  <a:cubicBezTo>
                    <a:pt x="29" y="31"/>
                    <a:pt x="29" y="27"/>
                    <a:pt x="28" y="2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28" name="Freeform 111">
              <a:extLst>
                <a:ext uri="{FF2B5EF4-FFF2-40B4-BE49-F238E27FC236}">
                  <a16:creationId xmlns:a16="http://schemas.microsoft.com/office/drawing/2014/main" id="{8E8BC364-D778-4E50-AF95-03FB104D6679}"/>
                </a:ext>
              </a:extLst>
            </p:cNvPr>
            <p:cNvSpPr>
              <a:spLocks/>
            </p:cNvSpPr>
            <p:nvPr/>
          </p:nvSpPr>
          <p:spPr bwMode="auto">
            <a:xfrm>
              <a:off x="10941291" y="3941730"/>
              <a:ext cx="76258" cy="233693"/>
            </a:xfrm>
            <a:custGeom>
              <a:avLst/>
              <a:gdLst>
                <a:gd name="T0" fmla="*/ 11 w 13"/>
                <a:gd name="T1" fmla="*/ 18 h 40"/>
                <a:gd name="T2" fmla="*/ 11 w 13"/>
                <a:gd name="T3" fmla="*/ 4 h 40"/>
                <a:gd name="T4" fmla="*/ 3 w 13"/>
                <a:gd name="T5" fmla="*/ 4 h 40"/>
                <a:gd name="T6" fmla="*/ 8 w 13"/>
                <a:gd name="T7" fmla="*/ 37 h 40"/>
                <a:gd name="T8" fmla="*/ 13 w 13"/>
                <a:gd name="T9" fmla="*/ 35 h 40"/>
                <a:gd name="T10" fmla="*/ 11 w 13"/>
                <a:gd name="T11" fmla="*/ 18 h 40"/>
              </a:gdLst>
              <a:ahLst/>
              <a:cxnLst>
                <a:cxn ang="0">
                  <a:pos x="T0" y="T1"/>
                </a:cxn>
                <a:cxn ang="0">
                  <a:pos x="T2" y="T3"/>
                </a:cxn>
                <a:cxn ang="0">
                  <a:pos x="T4" y="T5"/>
                </a:cxn>
                <a:cxn ang="0">
                  <a:pos x="T6" y="T7"/>
                </a:cxn>
                <a:cxn ang="0">
                  <a:pos x="T8" y="T9"/>
                </a:cxn>
                <a:cxn ang="0">
                  <a:pos x="T10" y="T11"/>
                </a:cxn>
              </a:cxnLst>
              <a:rect l="0" t="0" r="r" b="b"/>
              <a:pathLst>
                <a:path w="13" h="40">
                  <a:moveTo>
                    <a:pt x="11" y="18"/>
                  </a:moveTo>
                  <a:cubicBezTo>
                    <a:pt x="11" y="13"/>
                    <a:pt x="12" y="8"/>
                    <a:pt x="11" y="4"/>
                  </a:cubicBezTo>
                  <a:cubicBezTo>
                    <a:pt x="10" y="0"/>
                    <a:pt x="4" y="0"/>
                    <a:pt x="3" y="4"/>
                  </a:cubicBezTo>
                  <a:cubicBezTo>
                    <a:pt x="0" y="14"/>
                    <a:pt x="3" y="28"/>
                    <a:pt x="8" y="37"/>
                  </a:cubicBezTo>
                  <a:cubicBezTo>
                    <a:pt x="9" y="40"/>
                    <a:pt x="13" y="38"/>
                    <a:pt x="13" y="35"/>
                  </a:cubicBezTo>
                  <a:cubicBezTo>
                    <a:pt x="12" y="30"/>
                    <a:pt x="12" y="24"/>
                    <a:pt x="11" y="1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29" name="Freeform 112">
              <a:extLst>
                <a:ext uri="{FF2B5EF4-FFF2-40B4-BE49-F238E27FC236}">
                  <a16:creationId xmlns:a16="http://schemas.microsoft.com/office/drawing/2014/main" id="{B0BD912F-0010-4BB8-958C-79BFBE113374}"/>
                </a:ext>
              </a:extLst>
            </p:cNvPr>
            <p:cNvSpPr>
              <a:spLocks/>
            </p:cNvSpPr>
            <p:nvPr/>
          </p:nvSpPr>
          <p:spPr bwMode="auto">
            <a:xfrm>
              <a:off x="11115943" y="3941730"/>
              <a:ext cx="76258" cy="216472"/>
            </a:xfrm>
            <a:custGeom>
              <a:avLst/>
              <a:gdLst>
                <a:gd name="T0" fmla="*/ 11 w 13"/>
                <a:gd name="T1" fmla="*/ 4 h 37"/>
                <a:gd name="T2" fmla="*/ 4 w 13"/>
                <a:gd name="T3" fmla="*/ 4 h 37"/>
                <a:gd name="T4" fmla="*/ 2 w 13"/>
                <a:gd name="T5" fmla="*/ 32 h 37"/>
                <a:gd name="T6" fmla="*/ 7 w 13"/>
                <a:gd name="T7" fmla="*/ 34 h 37"/>
                <a:gd name="T8" fmla="*/ 11 w 13"/>
                <a:gd name="T9" fmla="*/ 4 h 37"/>
              </a:gdLst>
              <a:ahLst/>
              <a:cxnLst>
                <a:cxn ang="0">
                  <a:pos x="T0" y="T1"/>
                </a:cxn>
                <a:cxn ang="0">
                  <a:pos x="T2" y="T3"/>
                </a:cxn>
                <a:cxn ang="0">
                  <a:pos x="T4" y="T5"/>
                </a:cxn>
                <a:cxn ang="0">
                  <a:pos x="T6" y="T7"/>
                </a:cxn>
                <a:cxn ang="0">
                  <a:pos x="T8" y="T9"/>
                </a:cxn>
              </a:cxnLst>
              <a:rect l="0" t="0" r="r" b="b"/>
              <a:pathLst>
                <a:path w="13" h="37">
                  <a:moveTo>
                    <a:pt x="11" y="4"/>
                  </a:moveTo>
                  <a:cubicBezTo>
                    <a:pt x="11" y="0"/>
                    <a:pt x="5" y="0"/>
                    <a:pt x="4" y="4"/>
                  </a:cubicBezTo>
                  <a:cubicBezTo>
                    <a:pt x="3" y="13"/>
                    <a:pt x="5" y="23"/>
                    <a:pt x="2" y="32"/>
                  </a:cubicBezTo>
                  <a:cubicBezTo>
                    <a:pt x="0" y="35"/>
                    <a:pt x="6" y="37"/>
                    <a:pt x="7" y="34"/>
                  </a:cubicBezTo>
                  <a:cubicBezTo>
                    <a:pt x="12" y="25"/>
                    <a:pt x="13" y="13"/>
                    <a:pt x="11"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30" name="Freeform 113">
              <a:extLst>
                <a:ext uri="{FF2B5EF4-FFF2-40B4-BE49-F238E27FC236}">
                  <a16:creationId xmlns:a16="http://schemas.microsoft.com/office/drawing/2014/main" id="{67160412-3511-49A2-86D9-72482F9D4548}"/>
                </a:ext>
              </a:extLst>
            </p:cNvPr>
            <p:cNvSpPr>
              <a:spLocks/>
            </p:cNvSpPr>
            <p:nvPr/>
          </p:nvSpPr>
          <p:spPr bwMode="auto">
            <a:xfrm>
              <a:off x="11598086" y="4682166"/>
              <a:ext cx="216472" cy="199254"/>
            </a:xfrm>
            <a:custGeom>
              <a:avLst/>
              <a:gdLst>
                <a:gd name="T0" fmla="*/ 28 w 37"/>
                <a:gd name="T1" fmla="*/ 7 h 34"/>
                <a:gd name="T2" fmla="*/ 21 w 37"/>
                <a:gd name="T3" fmla="*/ 8 h 34"/>
                <a:gd name="T4" fmla="*/ 19 w 37"/>
                <a:gd name="T5" fmla="*/ 4 h 34"/>
                <a:gd name="T6" fmla="*/ 13 w 37"/>
                <a:gd name="T7" fmla="*/ 5 h 34"/>
                <a:gd name="T8" fmla="*/ 13 w 37"/>
                <a:gd name="T9" fmla="*/ 10 h 34"/>
                <a:gd name="T10" fmla="*/ 2 w 37"/>
                <a:gd name="T11" fmla="*/ 14 h 34"/>
                <a:gd name="T12" fmla="*/ 4 w 37"/>
                <a:gd name="T13" fmla="*/ 19 h 34"/>
                <a:gd name="T14" fmla="*/ 15 w 37"/>
                <a:gd name="T15" fmla="*/ 19 h 34"/>
                <a:gd name="T16" fmla="*/ 17 w 37"/>
                <a:gd name="T17" fmla="*/ 28 h 34"/>
                <a:gd name="T18" fmla="*/ 25 w 37"/>
                <a:gd name="T19" fmla="*/ 26 h 34"/>
                <a:gd name="T20" fmla="*/ 23 w 37"/>
                <a:gd name="T21" fmla="*/ 18 h 34"/>
                <a:gd name="T22" fmla="*/ 31 w 37"/>
                <a:gd name="T23" fmla="*/ 16 h 34"/>
                <a:gd name="T24" fmla="*/ 28 w 37"/>
                <a:gd name="T25"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34">
                  <a:moveTo>
                    <a:pt x="28" y="7"/>
                  </a:moveTo>
                  <a:cubicBezTo>
                    <a:pt x="26" y="7"/>
                    <a:pt x="23" y="8"/>
                    <a:pt x="21" y="8"/>
                  </a:cubicBezTo>
                  <a:cubicBezTo>
                    <a:pt x="20" y="7"/>
                    <a:pt x="19" y="5"/>
                    <a:pt x="19" y="4"/>
                  </a:cubicBezTo>
                  <a:cubicBezTo>
                    <a:pt x="18" y="0"/>
                    <a:pt x="12" y="1"/>
                    <a:pt x="13" y="5"/>
                  </a:cubicBezTo>
                  <a:cubicBezTo>
                    <a:pt x="13" y="7"/>
                    <a:pt x="13" y="9"/>
                    <a:pt x="13" y="10"/>
                  </a:cubicBezTo>
                  <a:cubicBezTo>
                    <a:pt x="10" y="11"/>
                    <a:pt x="6" y="13"/>
                    <a:pt x="2" y="14"/>
                  </a:cubicBezTo>
                  <a:cubicBezTo>
                    <a:pt x="0" y="15"/>
                    <a:pt x="1" y="19"/>
                    <a:pt x="4" y="19"/>
                  </a:cubicBezTo>
                  <a:cubicBezTo>
                    <a:pt x="7" y="20"/>
                    <a:pt x="11" y="19"/>
                    <a:pt x="15" y="19"/>
                  </a:cubicBezTo>
                  <a:cubicBezTo>
                    <a:pt x="15" y="22"/>
                    <a:pt x="16" y="25"/>
                    <a:pt x="17" y="28"/>
                  </a:cubicBezTo>
                  <a:cubicBezTo>
                    <a:pt x="18" y="34"/>
                    <a:pt x="27" y="31"/>
                    <a:pt x="25" y="26"/>
                  </a:cubicBezTo>
                  <a:cubicBezTo>
                    <a:pt x="25" y="23"/>
                    <a:pt x="24" y="21"/>
                    <a:pt x="23" y="18"/>
                  </a:cubicBezTo>
                  <a:cubicBezTo>
                    <a:pt x="26" y="17"/>
                    <a:pt x="28" y="17"/>
                    <a:pt x="31" y="16"/>
                  </a:cubicBezTo>
                  <a:cubicBezTo>
                    <a:pt x="37" y="14"/>
                    <a:pt x="34" y="6"/>
                    <a:pt x="28" y="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grpSp>
      <p:sp>
        <p:nvSpPr>
          <p:cNvPr id="31" name="Freeform 123">
            <a:extLst>
              <a:ext uri="{FF2B5EF4-FFF2-40B4-BE49-F238E27FC236}">
                <a16:creationId xmlns:a16="http://schemas.microsoft.com/office/drawing/2014/main" id="{F9C4D151-51B3-4AFC-AA3C-B84BF0AE11B7}"/>
              </a:ext>
            </a:extLst>
          </p:cNvPr>
          <p:cNvSpPr>
            <a:spLocks noEditPoints="1"/>
          </p:cNvSpPr>
          <p:nvPr/>
        </p:nvSpPr>
        <p:spPr bwMode="auto">
          <a:xfrm rot="3896716" flipH="1">
            <a:off x="10253264" y="5061653"/>
            <a:ext cx="422010" cy="1258406"/>
          </a:xfrm>
          <a:custGeom>
            <a:avLst/>
            <a:gdLst>
              <a:gd name="T0" fmla="*/ 64 w 70"/>
              <a:gd name="T1" fmla="*/ 114 h 209"/>
              <a:gd name="T2" fmla="*/ 24 w 70"/>
              <a:gd name="T3" fmla="*/ 125 h 209"/>
              <a:gd name="T4" fmla="*/ 19 w 70"/>
              <a:gd name="T5" fmla="*/ 109 h 209"/>
              <a:gd name="T6" fmla="*/ 22 w 70"/>
              <a:gd name="T7" fmla="*/ 81 h 209"/>
              <a:gd name="T8" fmla="*/ 62 w 70"/>
              <a:gd name="T9" fmla="*/ 58 h 209"/>
              <a:gd name="T10" fmla="*/ 57 w 70"/>
              <a:gd name="T11" fmla="*/ 50 h 209"/>
              <a:gd name="T12" fmla="*/ 21 w 70"/>
              <a:gd name="T13" fmla="*/ 62 h 209"/>
              <a:gd name="T14" fmla="*/ 20 w 70"/>
              <a:gd name="T15" fmla="*/ 59 h 209"/>
              <a:gd name="T16" fmla="*/ 48 w 70"/>
              <a:gd name="T17" fmla="*/ 8 h 209"/>
              <a:gd name="T18" fmla="*/ 45 w 70"/>
              <a:gd name="T19" fmla="*/ 2 h 209"/>
              <a:gd name="T20" fmla="*/ 14 w 70"/>
              <a:gd name="T21" fmla="*/ 71 h 209"/>
              <a:gd name="T22" fmla="*/ 14 w 70"/>
              <a:gd name="T23" fmla="*/ 72 h 209"/>
              <a:gd name="T24" fmla="*/ 7 w 70"/>
              <a:gd name="T25" fmla="*/ 115 h 209"/>
              <a:gd name="T26" fmla="*/ 16 w 70"/>
              <a:gd name="T27" fmla="*/ 135 h 209"/>
              <a:gd name="T28" fmla="*/ 32 w 70"/>
              <a:gd name="T29" fmla="*/ 208 h 209"/>
              <a:gd name="T30" fmla="*/ 36 w 70"/>
              <a:gd name="T31" fmla="*/ 197 h 209"/>
              <a:gd name="T32" fmla="*/ 22 w 70"/>
              <a:gd name="T33" fmla="*/ 154 h 209"/>
              <a:gd name="T34" fmla="*/ 27 w 70"/>
              <a:gd name="T35" fmla="*/ 143 h 209"/>
              <a:gd name="T36" fmla="*/ 30 w 70"/>
              <a:gd name="T37" fmla="*/ 145 h 209"/>
              <a:gd name="T38" fmla="*/ 68 w 70"/>
              <a:gd name="T39" fmla="*/ 123 h 209"/>
              <a:gd name="T40" fmla="*/ 64 w 70"/>
              <a:gd name="T41" fmla="*/ 114 h 209"/>
              <a:gd name="T42" fmla="*/ 47 w 70"/>
              <a:gd name="T43" fmla="*/ 62 h 209"/>
              <a:gd name="T44" fmla="*/ 28 w 70"/>
              <a:gd name="T45" fmla="*/ 71 h 209"/>
              <a:gd name="T46" fmla="*/ 47 w 70"/>
              <a:gd name="T47" fmla="*/ 62 h 209"/>
              <a:gd name="T48" fmla="*/ 34 w 70"/>
              <a:gd name="T49" fmla="*/ 132 h 209"/>
              <a:gd name="T50" fmla="*/ 52 w 70"/>
              <a:gd name="T51" fmla="*/ 123 h 209"/>
              <a:gd name="T52" fmla="*/ 34 w 70"/>
              <a:gd name="T53" fmla="*/ 13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209">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pic>
        <p:nvPicPr>
          <p:cNvPr id="33" name="图片 32">
            <a:extLst>
              <a:ext uri="{FF2B5EF4-FFF2-40B4-BE49-F238E27FC236}">
                <a16:creationId xmlns:a16="http://schemas.microsoft.com/office/drawing/2014/main" id="{293B2520-92F7-4D14-80D6-5A5511A538FC}"/>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9716675" y="5867805"/>
            <a:ext cx="2574839" cy="990196"/>
          </a:xfrm>
          <a:prstGeom prst="rect">
            <a:avLst/>
          </a:prstGeom>
        </p:spPr>
      </p:pic>
      <p:grpSp>
        <p:nvGrpSpPr>
          <p:cNvPr id="34" name="组合 33">
            <a:extLst>
              <a:ext uri="{FF2B5EF4-FFF2-40B4-BE49-F238E27FC236}">
                <a16:creationId xmlns:a16="http://schemas.microsoft.com/office/drawing/2014/main" id="{2D7FE238-D3BF-42FB-A6C6-6BE941D8823D}"/>
              </a:ext>
            </a:extLst>
          </p:cNvPr>
          <p:cNvGrpSpPr/>
          <p:nvPr/>
        </p:nvGrpSpPr>
        <p:grpSpPr>
          <a:xfrm rot="19663740">
            <a:off x="819357" y="4171119"/>
            <a:ext cx="654790" cy="845387"/>
            <a:chOff x="10766636" y="3941730"/>
            <a:chExt cx="1047922" cy="1352954"/>
          </a:xfrm>
        </p:grpSpPr>
        <p:sp>
          <p:nvSpPr>
            <p:cNvPr id="35" name="Freeform 108">
              <a:extLst>
                <a:ext uri="{FF2B5EF4-FFF2-40B4-BE49-F238E27FC236}">
                  <a16:creationId xmlns:a16="http://schemas.microsoft.com/office/drawing/2014/main" id="{711C2607-EFF6-4334-AB34-401120411487}"/>
                </a:ext>
              </a:extLst>
            </p:cNvPr>
            <p:cNvSpPr>
              <a:spLocks/>
            </p:cNvSpPr>
            <p:nvPr/>
          </p:nvSpPr>
          <p:spPr bwMode="auto">
            <a:xfrm>
              <a:off x="10766636" y="4209862"/>
              <a:ext cx="664177" cy="1084822"/>
            </a:xfrm>
            <a:custGeom>
              <a:avLst/>
              <a:gdLst>
                <a:gd name="T0" fmla="*/ 96 w 114"/>
                <a:gd name="T1" fmla="*/ 11 h 186"/>
                <a:gd name="T2" fmla="*/ 91 w 114"/>
                <a:gd name="T3" fmla="*/ 11 h 186"/>
                <a:gd name="T4" fmla="*/ 79 w 114"/>
                <a:gd name="T5" fmla="*/ 8 h 186"/>
                <a:gd name="T6" fmla="*/ 78 w 114"/>
                <a:gd name="T7" fmla="*/ 8 h 186"/>
                <a:gd name="T8" fmla="*/ 2 w 114"/>
                <a:gd name="T9" fmla="*/ 87 h 186"/>
                <a:gd name="T10" fmla="*/ 12 w 114"/>
                <a:gd name="T11" fmla="*/ 98 h 186"/>
                <a:gd name="T12" fmla="*/ 48 w 114"/>
                <a:gd name="T13" fmla="*/ 83 h 186"/>
                <a:gd name="T14" fmla="*/ 11 w 114"/>
                <a:gd name="T15" fmla="*/ 170 h 186"/>
                <a:gd name="T16" fmla="*/ 27 w 114"/>
                <a:gd name="T17" fmla="*/ 177 h 186"/>
                <a:gd name="T18" fmla="*/ 28 w 114"/>
                <a:gd name="T19" fmla="*/ 175 h 186"/>
                <a:gd name="T20" fmla="*/ 32 w 114"/>
                <a:gd name="T21" fmla="*/ 172 h 186"/>
                <a:gd name="T22" fmla="*/ 105 w 114"/>
                <a:gd name="T23" fmla="*/ 71 h 186"/>
                <a:gd name="T24" fmla="*/ 96 w 114"/>
                <a:gd name="T25" fmla="*/ 58 h 186"/>
                <a:gd name="T26" fmla="*/ 89 w 114"/>
                <a:gd name="T27" fmla="*/ 60 h 186"/>
                <a:gd name="T28" fmla="*/ 88 w 114"/>
                <a:gd name="T29" fmla="*/ 62 h 186"/>
                <a:gd name="T30" fmla="*/ 86 w 114"/>
                <a:gd name="T31" fmla="*/ 64 h 186"/>
                <a:gd name="T32" fmla="*/ 85 w 114"/>
                <a:gd name="T33" fmla="*/ 65 h 186"/>
                <a:gd name="T34" fmla="*/ 85 w 114"/>
                <a:gd name="T35" fmla="*/ 65 h 186"/>
                <a:gd name="T36" fmla="*/ 84 w 114"/>
                <a:gd name="T37" fmla="*/ 66 h 186"/>
                <a:gd name="T38" fmla="*/ 84 w 114"/>
                <a:gd name="T39" fmla="*/ 66 h 186"/>
                <a:gd name="T40" fmla="*/ 84 w 114"/>
                <a:gd name="T41" fmla="*/ 66 h 186"/>
                <a:gd name="T42" fmla="*/ 82 w 114"/>
                <a:gd name="T43" fmla="*/ 67 h 186"/>
                <a:gd name="T44" fmla="*/ 80 w 114"/>
                <a:gd name="T45" fmla="*/ 71 h 186"/>
                <a:gd name="T46" fmla="*/ 74 w 114"/>
                <a:gd name="T47" fmla="*/ 79 h 186"/>
                <a:gd name="T48" fmla="*/ 84 w 114"/>
                <a:gd name="T49" fmla="*/ 64 h 186"/>
                <a:gd name="T50" fmla="*/ 85 w 114"/>
                <a:gd name="T51" fmla="*/ 55 h 186"/>
                <a:gd name="T52" fmla="*/ 109 w 114"/>
                <a:gd name="T53" fmla="*/ 20 h 186"/>
                <a:gd name="T54" fmla="*/ 96 w 114"/>
                <a:gd name="T55" fmla="*/ 1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4" h="186">
                  <a:moveTo>
                    <a:pt x="96" y="11"/>
                  </a:moveTo>
                  <a:cubicBezTo>
                    <a:pt x="94" y="10"/>
                    <a:pt x="93" y="10"/>
                    <a:pt x="91" y="11"/>
                  </a:cubicBezTo>
                  <a:cubicBezTo>
                    <a:pt x="89" y="7"/>
                    <a:pt x="82" y="4"/>
                    <a:pt x="79" y="8"/>
                  </a:cubicBezTo>
                  <a:cubicBezTo>
                    <a:pt x="78" y="8"/>
                    <a:pt x="78" y="8"/>
                    <a:pt x="78" y="8"/>
                  </a:cubicBezTo>
                  <a:cubicBezTo>
                    <a:pt x="34" y="0"/>
                    <a:pt x="14" y="52"/>
                    <a:pt x="2" y="87"/>
                  </a:cubicBezTo>
                  <a:cubicBezTo>
                    <a:pt x="0" y="94"/>
                    <a:pt x="6" y="99"/>
                    <a:pt x="12" y="98"/>
                  </a:cubicBezTo>
                  <a:cubicBezTo>
                    <a:pt x="25" y="95"/>
                    <a:pt x="37" y="89"/>
                    <a:pt x="48" y="83"/>
                  </a:cubicBezTo>
                  <a:cubicBezTo>
                    <a:pt x="33" y="111"/>
                    <a:pt x="18" y="139"/>
                    <a:pt x="11" y="170"/>
                  </a:cubicBezTo>
                  <a:cubicBezTo>
                    <a:pt x="9" y="180"/>
                    <a:pt x="22" y="186"/>
                    <a:pt x="27" y="177"/>
                  </a:cubicBezTo>
                  <a:cubicBezTo>
                    <a:pt x="27" y="176"/>
                    <a:pt x="27" y="175"/>
                    <a:pt x="28" y="175"/>
                  </a:cubicBezTo>
                  <a:cubicBezTo>
                    <a:pt x="29" y="174"/>
                    <a:pt x="31" y="174"/>
                    <a:pt x="32" y="172"/>
                  </a:cubicBezTo>
                  <a:cubicBezTo>
                    <a:pt x="59" y="141"/>
                    <a:pt x="89" y="109"/>
                    <a:pt x="105" y="71"/>
                  </a:cubicBezTo>
                  <a:cubicBezTo>
                    <a:pt x="108" y="64"/>
                    <a:pt x="103" y="57"/>
                    <a:pt x="96" y="58"/>
                  </a:cubicBezTo>
                  <a:cubicBezTo>
                    <a:pt x="94" y="58"/>
                    <a:pt x="91" y="58"/>
                    <a:pt x="89" y="60"/>
                  </a:cubicBezTo>
                  <a:cubicBezTo>
                    <a:pt x="89" y="61"/>
                    <a:pt x="88" y="62"/>
                    <a:pt x="88" y="62"/>
                  </a:cubicBezTo>
                  <a:cubicBezTo>
                    <a:pt x="87" y="63"/>
                    <a:pt x="86" y="64"/>
                    <a:pt x="86" y="64"/>
                  </a:cubicBezTo>
                  <a:cubicBezTo>
                    <a:pt x="85" y="65"/>
                    <a:pt x="85" y="65"/>
                    <a:pt x="85" y="65"/>
                  </a:cubicBezTo>
                  <a:cubicBezTo>
                    <a:pt x="85" y="65"/>
                    <a:pt x="85" y="65"/>
                    <a:pt x="85" y="65"/>
                  </a:cubicBezTo>
                  <a:cubicBezTo>
                    <a:pt x="84" y="66"/>
                    <a:pt x="84" y="66"/>
                    <a:pt x="84" y="66"/>
                  </a:cubicBezTo>
                  <a:cubicBezTo>
                    <a:pt x="84" y="66"/>
                    <a:pt x="84" y="66"/>
                    <a:pt x="84" y="66"/>
                  </a:cubicBezTo>
                  <a:cubicBezTo>
                    <a:pt x="84" y="66"/>
                    <a:pt x="84" y="66"/>
                    <a:pt x="84" y="66"/>
                  </a:cubicBezTo>
                  <a:cubicBezTo>
                    <a:pt x="84" y="66"/>
                    <a:pt x="83" y="67"/>
                    <a:pt x="82" y="67"/>
                  </a:cubicBezTo>
                  <a:cubicBezTo>
                    <a:pt x="81" y="68"/>
                    <a:pt x="80" y="70"/>
                    <a:pt x="80" y="71"/>
                  </a:cubicBezTo>
                  <a:cubicBezTo>
                    <a:pt x="78" y="74"/>
                    <a:pt x="76" y="76"/>
                    <a:pt x="74" y="79"/>
                  </a:cubicBezTo>
                  <a:cubicBezTo>
                    <a:pt x="77" y="74"/>
                    <a:pt x="81" y="69"/>
                    <a:pt x="84" y="64"/>
                  </a:cubicBezTo>
                  <a:cubicBezTo>
                    <a:pt x="87" y="61"/>
                    <a:pt x="86" y="58"/>
                    <a:pt x="85" y="55"/>
                  </a:cubicBezTo>
                  <a:cubicBezTo>
                    <a:pt x="94" y="44"/>
                    <a:pt x="102" y="32"/>
                    <a:pt x="109" y="20"/>
                  </a:cubicBezTo>
                  <a:cubicBezTo>
                    <a:pt x="114" y="11"/>
                    <a:pt x="102" y="4"/>
                    <a:pt x="96" y="11"/>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36" name="Freeform 109">
              <a:extLst>
                <a:ext uri="{FF2B5EF4-FFF2-40B4-BE49-F238E27FC236}">
                  <a16:creationId xmlns:a16="http://schemas.microsoft.com/office/drawing/2014/main" id="{ACCAB13C-8D27-4FB1-9156-5391F2429831}"/>
                </a:ext>
              </a:extLst>
            </p:cNvPr>
            <p:cNvSpPr>
              <a:spLocks noEditPoints="1"/>
            </p:cNvSpPr>
            <p:nvPr/>
          </p:nvSpPr>
          <p:spPr bwMode="auto">
            <a:xfrm>
              <a:off x="10783856" y="4209862"/>
              <a:ext cx="693695" cy="1067602"/>
            </a:xfrm>
            <a:custGeom>
              <a:avLst/>
              <a:gdLst>
                <a:gd name="T0" fmla="*/ 112 w 119"/>
                <a:gd name="T1" fmla="*/ 52 h 183"/>
                <a:gd name="T2" fmla="*/ 91 w 119"/>
                <a:gd name="T3" fmla="*/ 53 h 183"/>
                <a:gd name="T4" fmla="*/ 115 w 119"/>
                <a:gd name="T5" fmla="*/ 9 h 183"/>
                <a:gd name="T6" fmla="*/ 110 w 119"/>
                <a:gd name="T7" fmla="*/ 2 h 183"/>
                <a:gd name="T8" fmla="*/ 49 w 119"/>
                <a:gd name="T9" fmla="*/ 15 h 183"/>
                <a:gd name="T10" fmla="*/ 24 w 119"/>
                <a:gd name="T11" fmla="*/ 55 h 183"/>
                <a:gd name="T12" fmla="*/ 2 w 119"/>
                <a:gd name="T13" fmla="*/ 88 h 183"/>
                <a:gd name="T14" fmla="*/ 8 w 119"/>
                <a:gd name="T15" fmla="*/ 94 h 183"/>
                <a:gd name="T16" fmla="*/ 43 w 119"/>
                <a:gd name="T17" fmla="*/ 87 h 183"/>
                <a:gd name="T18" fmla="*/ 5 w 119"/>
                <a:gd name="T19" fmla="*/ 176 h 183"/>
                <a:gd name="T20" fmla="*/ 12 w 119"/>
                <a:gd name="T21" fmla="*/ 181 h 183"/>
                <a:gd name="T22" fmla="*/ 70 w 119"/>
                <a:gd name="T23" fmla="*/ 126 h 183"/>
                <a:gd name="T24" fmla="*/ 117 w 119"/>
                <a:gd name="T25" fmla="*/ 58 h 183"/>
                <a:gd name="T26" fmla="*/ 112 w 119"/>
                <a:gd name="T27" fmla="*/ 52 h 183"/>
                <a:gd name="T28" fmla="*/ 66 w 119"/>
                <a:gd name="T29" fmla="*/ 116 h 183"/>
                <a:gd name="T30" fmla="*/ 19 w 119"/>
                <a:gd name="T31" fmla="*/ 165 h 183"/>
                <a:gd name="T32" fmla="*/ 56 w 119"/>
                <a:gd name="T33" fmla="*/ 81 h 183"/>
                <a:gd name="T34" fmla="*/ 50 w 119"/>
                <a:gd name="T35" fmla="*/ 75 h 183"/>
                <a:gd name="T36" fmla="*/ 16 w 119"/>
                <a:gd name="T37" fmla="*/ 82 h 183"/>
                <a:gd name="T38" fmla="*/ 18 w 119"/>
                <a:gd name="T39" fmla="*/ 79 h 183"/>
                <a:gd name="T40" fmla="*/ 23 w 119"/>
                <a:gd name="T41" fmla="*/ 78 h 183"/>
                <a:gd name="T42" fmla="*/ 53 w 119"/>
                <a:gd name="T43" fmla="*/ 25 h 183"/>
                <a:gd name="T44" fmla="*/ 103 w 119"/>
                <a:gd name="T45" fmla="*/ 12 h 183"/>
                <a:gd name="T46" fmla="*/ 75 w 119"/>
                <a:gd name="T47" fmla="*/ 56 h 183"/>
                <a:gd name="T48" fmla="*/ 80 w 119"/>
                <a:gd name="T49" fmla="*/ 64 h 183"/>
                <a:gd name="T50" fmla="*/ 106 w 119"/>
                <a:gd name="T51" fmla="*/ 61 h 183"/>
                <a:gd name="T52" fmla="*/ 66 w 119"/>
                <a:gd name="T53" fmla="*/ 116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9" h="183">
                  <a:moveTo>
                    <a:pt x="112" y="52"/>
                  </a:moveTo>
                  <a:cubicBezTo>
                    <a:pt x="105" y="53"/>
                    <a:pt x="98" y="53"/>
                    <a:pt x="91" y="53"/>
                  </a:cubicBezTo>
                  <a:cubicBezTo>
                    <a:pt x="101" y="40"/>
                    <a:pt x="109" y="25"/>
                    <a:pt x="115" y="9"/>
                  </a:cubicBezTo>
                  <a:cubicBezTo>
                    <a:pt x="116" y="5"/>
                    <a:pt x="113" y="2"/>
                    <a:pt x="110" y="2"/>
                  </a:cubicBezTo>
                  <a:cubicBezTo>
                    <a:pt x="89" y="1"/>
                    <a:pt x="66" y="0"/>
                    <a:pt x="49" y="15"/>
                  </a:cubicBezTo>
                  <a:cubicBezTo>
                    <a:pt x="38" y="24"/>
                    <a:pt x="30" y="39"/>
                    <a:pt x="24" y="55"/>
                  </a:cubicBezTo>
                  <a:cubicBezTo>
                    <a:pt x="16" y="65"/>
                    <a:pt x="9" y="76"/>
                    <a:pt x="2" y="88"/>
                  </a:cubicBezTo>
                  <a:cubicBezTo>
                    <a:pt x="0" y="92"/>
                    <a:pt x="4" y="96"/>
                    <a:pt x="8" y="94"/>
                  </a:cubicBezTo>
                  <a:cubicBezTo>
                    <a:pt x="19" y="89"/>
                    <a:pt x="31" y="90"/>
                    <a:pt x="43" y="87"/>
                  </a:cubicBezTo>
                  <a:cubicBezTo>
                    <a:pt x="31" y="117"/>
                    <a:pt x="15" y="145"/>
                    <a:pt x="5" y="176"/>
                  </a:cubicBezTo>
                  <a:cubicBezTo>
                    <a:pt x="4" y="180"/>
                    <a:pt x="8" y="183"/>
                    <a:pt x="12" y="181"/>
                  </a:cubicBezTo>
                  <a:cubicBezTo>
                    <a:pt x="35" y="168"/>
                    <a:pt x="53" y="146"/>
                    <a:pt x="70" y="126"/>
                  </a:cubicBezTo>
                  <a:cubicBezTo>
                    <a:pt x="87" y="105"/>
                    <a:pt x="105" y="83"/>
                    <a:pt x="117" y="58"/>
                  </a:cubicBezTo>
                  <a:cubicBezTo>
                    <a:pt x="119" y="54"/>
                    <a:pt x="116" y="51"/>
                    <a:pt x="112" y="52"/>
                  </a:cubicBezTo>
                  <a:close/>
                  <a:moveTo>
                    <a:pt x="66" y="116"/>
                  </a:moveTo>
                  <a:cubicBezTo>
                    <a:pt x="52" y="133"/>
                    <a:pt x="37" y="151"/>
                    <a:pt x="19" y="165"/>
                  </a:cubicBezTo>
                  <a:cubicBezTo>
                    <a:pt x="30" y="136"/>
                    <a:pt x="46" y="110"/>
                    <a:pt x="56" y="81"/>
                  </a:cubicBezTo>
                  <a:cubicBezTo>
                    <a:pt x="57" y="78"/>
                    <a:pt x="53" y="74"/>
                    <a:pt x="50" y="75"/>
                  </a:cubicBezTo>
                  <a:cubicBezTo>
                    <a:pt x="39" y="79"/>
                    <a:pt x="27" y="79"/>
                    <a:pt x="16" y="82"/>
                  </a:cubicBezTo>
                  <a:cubicBezTo>
                    <a:pt x="17" y="81"/>
                    <a:pt x="17" y="80"/>
                    <a:pt x="18" y="79"/>
                  </a:cubicBezTo>
                  <a:cubicBezTo>
                    <a:pt x="19" y="80"/>
                    <a:pt x="22" y="80"/>
                    <a:pt x="23" y="78"/>
                  </a:cubicBezTo>
                  <a:cubicBezTo>
                    <a:pt x="35" y="62"/>
                    <a:pt x="39" y="41"/>
                    <a:pt x="53" y="25"/>
                  </a:cubicBezTo>
                  <a:cubicBezTo>
                    <a:pt x="64" y="11"/>
                    <a:pt x="85" y="11"/>
                    <a:pt x="103" y="12"/>
                  </a:cubicBezTo>
                  <a:cubicBezTo>
                    <a:pt x="96" y="28"/>
                    <a:pt x="88" y="43"/>
                    <a:pt x="75" y="56"/>
                  </a:cubicBezTo>
                  <a:cubicBezTo>
                    <a:pt x="72" y="59"/>
                    <a:pt x="75" y="65"/>
                    <a:pt x="80" y="64"/>
                  </a:cubicBezTo>
                  <a:cubicBezTo>
                    <a:pt x="89" y="62"/>
                    <a:pt x="97" y="62"/>
                    <a:pt x="106" y="61"/>
                  </a:cubicBezTo>
                  <a:cubicBezTo>
                    <a:pt x="96" y="81"/>
                    <a:pt x="81" y="100"/>
                    <a:pt x="66" y="11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37" name="Freeform 110">
              <a:extLst>
                <a:ext uri="{FF2B5EF4-FFF2-40B4-BE49-F238E27FC236}">
                  <a16:creationId xmlns:a16="http://schemas.microsoft.com/office/drawing/2014/main" id="{80D18F98-992D-4058-8D38-34EDB2DDB8BC}"/>
                </a:ext>
              </a:extLst>
            </p:cNvPr>
            <p:cNvSpPr>
              <a:spLocks/>
            </p:cNvSpPr>
            <p:nvPr/>
          </p:nvSpPr>
          <p:spPr bwMode="auto">
            <a:xfrm>
              <a:off x="10766636" y="4089326"/>
              <a:ext cx="169734" cy="179575"/>
            </a:xfrm>
            <a:custGeom>
              <a:avLst/>
              <a:gdLst>
                <a:gd name="T0" fmla="*/ 28 w 29"/>
                <a:gd name="T1" fmla="*/ 26 h 31"/>
                <a:gd name="T2" fmla="*/ 12 w 29"/>
                <a:gd name="T3" fmla="*/ 4 h 31"/>
                <a:gd name="T4" fmla="*/ 6 w 29"/>
                <a:gd name="T5" fmla="*/ 0 h 31"/>
                <a:gd name="T6" fmla="*/ 2 w 29"/>
                <a:gd name="T7" fmla="*/ 1 h 31"/>
                <a:gd name="T8" fmla="*/ 1 w 29"/>
                <a:gd name="T9" fmla="*/ 7 h 31"/>
                <a:gd name="T10" fmla="*/ 10 w 29"/>
                <a:gd name="T11" fmla="*/ 23 h 31"/>
                <a:gd name="T12" fmla="*/ 26 w 29"/>
                <a:gd name="T13" fmla="*/ 30 h 31"/>
                <a:gd name="T14" fmla="*/ 28 w 29"/>
                <a:gd name="T15" fmla="*/ 26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31">
                  <a:moveTo>
                    <a:pt x="28" y="26"/>
                  </a:moveTo>
                  <a:cubicBezTo>
                    <a:pt x="20" y="21"/>
                    <a:pt x="15" y="12"/>
                    <a:pt x="12" y="4"/>
                  </a:cubicBezTo>
                  <a:cubicBezTo>
                    <a:pt x="11" y="1"/>
                    <a:pt x="9" y="0"/>
                    <a:pt x="6" y="0"/>
                  </a:cubicBezTo>
                  <a:cubicBezTo>
                    <a:pt x="4" y="0"/>
                    <a:pt x="3" y="0"/>
                    <a:pt x="2" y="1"/>
                  </a:cubicBezTo>
                  <a:cubicBezTo>
                    <a:pt x="1" y="3"/>
                    <a:pt x="0" y="5"/>
                    <a:pt x="1" y="7"/>
                  </a:cubicBezTo>
                  <a:cubicBezTo>
                    <a:pt x="3" y="13"/>
                    <a:pt x="6" y="18"/>
                    <a:pt x="10" y="23"/>
                  </a:cubicBezTo>
                  <a:cubicBezTo>
                    <a:pt x="15" y="28"/>
                    <a:pt x="20" y="30"/>
                    <a:pt x="26" y="30"/>
                  </a:cubicBezTo>
                  <a:cubicBezTo>
                    <a:pt x="29" y="31"/>
                    <a:pt x="29" y="27"/>
                    <a:pt x="28" y="2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38" name="Freeform 111">
              <a:extLst>
                <a:ext uri="{FF2B5EF4-FFF2-40B4-BE49-F238E27FC236}">
                  <a16:creationId xmlns:a16="http://schemas.microsoft.com/office/drawing/2014/main" id="{1C9882D0-E005-49E2-A779-3F4A53FDB086}"/>
                </a:ext>
              </a:extLst>
            </p:cNvPr>
            <p:cNvSpPr>
              <a:spLocks/>
            </p:cNvSpPr>
            <p:nvPr/>
          </p:nvSpPr>
          <p:spPr bwMode="auto">
            <a:xfrm>
              <a:off x="10941291" y="3941730"/>
              <a:ext cx="76258" cy="233693"/>
            </a:xfrm>
            <a:custGeom>
              <a:avLst/>
              <a:gdLst>
                <a:gd name="T0" fmla="*/ 11 w 13"/>
                <a:gd name="T1" fmla="*/ 18 h 40"/>
                <a:gd name="T2" fmla="*/ 11 w 13"/>
                <a:gd name="T3" fmla="*/ 4 h 40"/>
                <a:gd name="T4" fmla="*/ 3 w 13"/>
                <a:gd name="T5" fmla="*/ 4 h 40"/>
                <a:gd name="T6" fmla="*/ 8 w 13"/>
                <a:gd name="T7" fmla="*/ 37 h 40"/>
                <a:gd name="T8" fmla="*/ 13 w 13"/>
                <a:gd name="T9" fmla="*/ 35 h 40"/>
                <a:gd name="T10" fmla="*/ 11 w 13"/>
                <a:gd name="T11" fmla="*/ 18 h 40"/>
              </a:gdLst>
              <a:ahLst/>
              <a:cxnLst>
                <a:cxn ang="0">
                  <a:pos x="T0" y="T1"/>
                </a:cxn>
                <a:cxn ang="0">
                  <a:pos x="T2" y="T3"/>
                </a:cxn>
                <a:cxn ang="0">
                  <a:pos x="T4" y="T5"/>
                </a:cxn>
                <a:cxn ang="0">
                  <a:pos x="T6" y="T7"/>
                </a:cxn>
                <a:cxn ang="0">
                  <a:pos x="T8" y="T9"/>
                </a:cxn>
                <a:cxn ang="0">
                  <a:pos x="T10" y="T11"/>
                </a:cxn>
              </a:cxnLst>
              <a:rect l="0" t="0" r="r" b="b"/>
              <a:pathLst>
                <a:path w="13" h="40">
                  <a:moveTo>
                    <a:pt x="11" y="18"/>
                  </a:moveTo>
                  <a:cubicBezTo>
                    <a:pt x="11" y="13"/>
                    <a:pt x="12" y="8"/>
                    <a:pt x="11" y="4"/>
                  </a:cubicBezTo>
                  <a:cubicBezTo>
                    <a:pt x="10" y="0"/>
                    <a:pt x="4" y="0"/>
                    <a:pt x="3" y="4"/>
                  </a:cubicBezTo>
                  <a:cubicBezTo>
                    <a:pt x="0" y="14"/>
                    <a:pt x="3" y="28"/>
                    <a:pt x="8" y="37"/>
                  </a:cubicBezTo>
                  <a:cubicBezTo>
                    <a:pt x="9" y="40"/>
                    <a:pt x="13" y="38"/>
                    <a:pt x="13" y="35"/>
                  </a:cubicBezTo>
                  <a:cubicBezTo>
                    <a:pt x="12" y="30"/>
                    <a:pt x="12" y="24"/>
                    <a:pt x="11" y="1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39" name="Freeform 112">
              <a:extLst>
                <a:ext uri="{FF2B5EF4-FFF2-40B4-BE49-F238E27FC236}">
                  <a16:creationId xmlns:a16="http://schemas.microsoft.com/office/drawing/2014/main" id="{D5407BD6-1B08-42B8-93FF-D29F7BD3EA0D}"/>
                </a:ext>
              </a:extLst>
            </p:cNvPr>
            <p:cNvSpPr>
              <a:spLocks/>
            </p:cNvSpPr>
            <p:nvPr/>
          </p:nvSpPr>
          <p:spPr bwMode="auto">
            <a:xfrm>
              <a:off x="11115943" y="3941730"/>
              <a:ext cx="76258" cy="216472"/>
            </a:xfrm>
            <a:custGeom>
              <a:avLst/>
              <a:gdLst>
                <a:gd name="T0" fmla="*/ 11 w 13"/>
                <a:gd name="T1" fmla="*/ 4 h 37"/>
                <a:gd name="T2" fmla="*/ 4 w 13"/>
                <a:gd name="T3" fmla="*/ 4 h 37"/>
                <a:gd name="T4" fmla="*/ 2 w 13"/>
                <a:gd name="T5" fmla="*/ 32 h 37"/>
                <a:gd name="T6" fmla="*/ 7 w 13"/>
                <a:gd name="T7" fmla="*/ 34 h 37"/>
                <a:gd name="T8" fmla="*/ 11 w 13"/>
                <a:gd name="T9" fmla="*/ 4 h 37"/>
              </a:gdLst>
              <a:ahLst/>
              <a:cxnLst>
                <a:cxn ang="0">
                  <a:pos x="T0" y="T1"/>
                </a:cxn>
                <a:cxn ang="0">
                  <a:pos x="T2" y="T3"/>
                </a:cxn>
                <a:cxn ang="0">
                  <a:pos x="T4" y="T5"/>
                </a:cxn>
                <a:cxn ang="0">
                  <a:pos x="T6" y="T7"/>
                </a:cxn>
                <a:cxn ang="0">
                  <a:pos x="T8" y="T9"/>
                </a:cxn>
              </a:cxnLst>
              <a:rect l="0" t="0" r="r" b="b"/>
              <a:pathLst>
                <a:path w="13" h="37">
                  <a:moveTo>
                    <a:pt x="11" y="4"/>
                  </a:moveTo>
                  <a:cubicBezTo>
                    <a:pt x="11" y="0"/>
                    <a:pt x="5" y="0"/>
                    <a:pt x="4" y="4"/>
                  </a:cubicBezTo>
                  <a:cubicBezTo>
                    <a:pt x="3" y="13"/>
                    <a:pt x="5" y="23"/>
                    <a:pt x="2" y="32"/>
                  </a:cubicBezTo>
                  <a:cubicBezTo>
                    <a:pt x="0" y="35"/>
                    <a:pt x="6" y="37"/>
                    <a:pt x="7" y="34"/>
                  </a:cubicBezTo>
                  <a:cubicBezTo>
                    <a:pt x="12" y="25"/>
                    <a:pt x="13" y="13"/>
                    <a:pt x="11"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40" name="Freeform 113">
              <a:extLst>
                <a:ext uri="{FF2B5EF4-FFF2-40B4-BE49-F238E27FC236}">
                  <a16:creationId xmlns:a16="http://schemas.microsoft.com/office/drawing/2014/main" id="{889F9037-4875-4E9C-A5DA-713EDB3CF28A}"/>
                </a:ext>
              </a:extLst>
            </p:cNvPr>
            <p:cNvSpPr>
              <a:spLocks/>
            </p:cNvSpPr>
            <p:nvPr/>
          </p:nvSpPr>
          <p:spPr bwMode="auto">
            <a:xfrm>
              <a:off x="11598086" y="4682166"/>
              <a:ext cx="216472" cy="199254"/>
            </a:xfrm>
            <a:custGeom>
              <a:avLst/>
              <a:gdLst>
                <a:gd name="T0" fmla="*/ 28 w 37"/>
                <a:gd name="T1" fmla="*/ 7 h 34"/>
                <a:gd name="T2" fmla="*/ 21 w 37"/>
                <a:gd name="T3" fmla="*/ 8 h 34"/>
                <a:gd name="T4" fmla="*/ 19 w 37"/>
                <a:gd name="T5" fmla="*/ 4 h 34"/>
                <a:gd name="T6" fmla="*/ 13 w 37"/>
                <a:gd name="T7" fmla="*/ 5 h 34"/>
                <a:gd name="T8" fmla="*/ 13 w 37"/>
                <a:gd name="T9" fmla="*/ 10 h 34"/>
                <a:gd name="T10" fmla="*/ 2 w 37"/>
                <a:gd name="T11" fmla="*/ 14 h 34"/>
                <a:gd name="T12" fmla="*/ 4 w 37"/>
                <a:gd name="T13" fmla="*/ 19 h 34"/>
                <a:gd name="T14" fmla="*/ 15 w 37"/>
                <a:gd name="T15" fmla="*/ 19 h 34"/>
                <a:gd name="T16" fmla="*/ 17 w 37"/>
                <a:gd name="T17" fmla="*/ 28 h 34"/>
                <a:gd name="T18" fmla="*/ 25 w 37"/>
                <a:gd name="T19" fmla="*/ 26 h 34"/>
                <a:gd name="T20" fmla="*/ 23 w 37"/>
                <a:gd name="T21" fmla="*/ 18 h 34"/>
                <a:gd name="T22" fmla="*/ 31 w 37"/>
                <a:gd name="T23" fmla="*/ 16 h 34"/>
                <a:gd name="T24" fmla="*/ 28 w 37"/>
                <a:gd name="T25"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34">
                  <a:moveTo>
                    <a:pt x="28" y="7"/>
                  </a:moveTo>
                  <a:cubicBezTo>
                    <a:pt x="26" y="7"/>
                    <a:pt x="23" y="8"/>
                    <a:pt x="21" y="8"/>
                  </a:cubicBezTo>
                  <a:cubicBezTo>
                    <a:pt x="20" y="7"/>
                    <a:pt x="19" y="5"/>
                    <a:pt x="19" y="4"/>
                  </a:cubicBezTo>
                  <a:cubicBezTo>
                    <a:pt x="18" y="0"/>
                    <a:pt x="12" y="1"/>
                    <a:pt x="13" y="5"/>
                  </a:cubicBezTo>
                  <a:cubicBezTo>
                    <a:pt x="13" y="7"/>
                    <a:pt x="13" y="9"/>
                    <a:pt x="13" y="10"/>
                  </a:cubicBezTo>
                  <a:cubicBezTo>
                    <a:pt x="10" y="11"/>
                    <a:pt x="6" y="13"/>
                    <a:pt x="2" y="14"/>
                  </a:cubicBezTo>
                  <a:cubicBezTo>
                    <a:pt x="0" y="15"/>
                    <a:pt x="1" y="19"/>
                    <a:pt x="4" y="19"/>
                  </a:cubicBezTo>
                  <a:cubicBezTo>
                    <a:pt x="7" y="20"/>
                    <a:pt x="11" y="19"/>
                    <a:pt x="15" y="19"/>
                  </a:cubicBezTo>
                  <a:cubicBezTo>
                    <a:pt x="15" y="22"/>
                    <a:pt x="16" y="25"/>
                    <a:pt x="17" y="28"/>
                  </a:cubicBezTo>
                  <a:cubicBezTo>
                    <a:pt x="18" y="34"/>
                    <a:pt x="27" y="31"/>
                    <a:pt x="25" y="26"/>
                  </a:cubicBezTo>
                  <a:cubicBezTo>
                    <a:pt x="25" y="23"/>
                    <a:pt x="24" y="21"/>
                    <a:pt x="23" y="18"/>
                  </a:cubicBezTo>
                  <a:cubicBezTo>
                    <a:pt x="26" y="17"/>
                    <a:pt x="28" y="17"/>
                    <a:pt x="31" y="16"/>
                  </a:cubicBezTo>
                  <a:cubicBezTo>
                    <a:pt x="37" y="14"/>
                    <a:pt x="34" y="6"/>
                    <a:pt x="28" y="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grpSp>
      <p:pic>
        <p:nvPicPr>
          <p:cNvPr id="41" name="图片 40">
            <a:extLst>
              <a:ext uri="{FF2B5EF4-FFF2-40B4-BE49-F238E27FC236}">
                <a16:creationId xmlns:a16="http://schemas.microsoft.com/office/drawing/2014/main" id="{1FA3B205-EC63-4DA8-B315-BC04B9091A69}"/>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780193" y="1107137"/>
            <a:ext cx="930827" cy="658686"/>
          </a:xfrm>
          <a:prstGeom prst="rect">
            <a:avLst/>
          </a:prstGeom>
        </p:spPr>
      </p:pic>
      <p:pic>
        <p:nvPicPr>
          <p:cNvPr id="66" name="图片 65">
            <a:extLst>
              <a:ext uri="{FF2B5EF4-FFF2-40B4-BE49-F238E27FC236}">
                <a16:creationId xmlns:a16="http://schemas.microsoft.com/office/drawing/2014/main" id="{0AE46414-98AD-494A-B672-366FD8775ADA}"/>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3290134" y="6353420"/>
            <a:ext cx="1278560" cy="491691"/>
          </a:xfrm>
          <a:prstGeom prst="rect">
            <a:avLst/>
          </a:prstGeom>
        </p:spPr>
      </p:pic>
      <p:pic>
        <p:nvPicPr>
          <p:cNvPr id="67" name="图片 66">
            <a:extLst>
              <a:ext uri="{FF2B5EF4-FFF2-40B4-BE49-F238E27FC236}">
                <a16:creationId xmlns:a16="http://schemas.microsoft.com/office/drawing/2014/main" id="{66B48E2F-FF01-4248-902B-97EF74703744}"/>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4589781" y="6027003"/>
            <a:ext cx="2160868" cy="830997"/>
          </a:xfrm>
          <a:prstGeom prst="rect">
            <a:avLst/>
          </a:prstGeom>
        </p:spPr>
      </p:pic>
      <p:pic>
        <p:nvPicPr>
          <p:cNvPr id="68" name="图片 67">
            <a:extLst>
              <a:ext uri="{FF2B5EF4-FFF2-40B4-BE49-F238E27FC236}">
                <a16:creationId xmlns:a16="http://schemas.microsoft.com/office/drawing/2014/main" id="{EDB7A16B-DA71-44C0-9C4D-809A34279487}"/>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6845235" y="6304742"/>
            <a:ext cx="1326871" cy="510270"/>
          </a:xfrm>
          <a:prstGeom prst="rect">
            <a:avLst/>
          </a:prstGeom>
        </p:spPr>
      </p:pic>
      <p:sp>
        <p:nvSpPr>
          <p:cNvPr id="56" name="文本框 41">
            <a:extLst>
              <a:ext uri="{FF2B5EF4-FFF2-40B4-BE49-F238E27FC236}">
                <a16:creationId xmlns:a16="http://schemas.microsoft.com/office/drawing/2014/main" id="{9455C562-94EB-4730-B4EE-D0D41B98F0F3}"/>
              </a:ext>
            </a:extLst>
          </p:cNvPr>
          <p:cNvSpPr txBox="1"/>
          <p:nvPr/>
        </p:nvSpPr>
        <p:spPr>
          <a:xfrm>
            <a:off x="3834948" y="2698794"/>
            <a:ext cx="5992144" cy="1569660"/>
          </a:xfrm>
          <a:prstGeom prst="rect">
            <a:avLst/>
          </a:prstGeom>
          <a:noFill/>
        </p:spPr>
        <p:txBody>
          <a:bodyPr vert="horz"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4800" b="1" i="0" u="none" strike="noStrike" kern="1200" cap="none" spc="0" normalizeH="0" baseline="0" noProof="0">
                <a:ln w="12700">
                  <a:noFill/>
                </a:ln>
                <a:solidFill>
                  <a:srgbClr val="00206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I. Tìm hiểu tri thức về biên bản</a:t>
            </a:r>
            <a:endParaRPr kumimoji="0" lang="zh-CN" altLang="en-US" sz="4800" b="1" i="0" u="none" strike="noStrike" kern="1200" cap="none" spc="0" normalizeH="0" baseline="0" noProof="0" dirty="0">
              <a:ln w="12700">
                <a:noFill/>
              </a:ln>
              <a:solidFill>
                <a:srgbClr val="002060"/>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29234100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par>
                                <p:cTn id="8" presetID="14" presetClass="entr" presetSubtype="1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randombar(horizontal)">
                                      <p:cBhvr>
                                        <p:cTn id="10" dur="500"/>
                                        <p:tgtEl>
                                          <p:spTgt spid="13"/>
                                        </p:tgtEl>
                                      </p:cBhvr>
                                    </p:animEffect>
                                  </p:childTnLst>
                                </p:cTn>
                              </p:par>
                              <p:par>
                                <p:cTn id="11" presetID="14" presetClass="entr" presetSubtype="1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randombar(horizontal)">
                                      <p:cBhvr>
                                        <p:cTn id="13" dur="500"/>
                                        <p:tgtEl>
                                          <p:spTgt spid="14"/>
                                        </p:tgtEl>
                                      </p:cBhvr>
                                    </p:animEffect>
                                  </p:childTnLst>
                                </p:cTn>
                              </p:par>
                              <p:par>
                                <p:cTn id="14" presetID="14" presetClass="entr" presetSubtype="1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randombar(horizontal)">
                                      <p:cBhvr>
                                        <p:cTn id="16" dur="500"/>
                                        <p:tgtEl>
                                          <p:spTgt spid="15"/>
                                        </p:tgtEl>
                                      </p:cBhvr>
                                    </p:animEffect>
                                  </p:childTnLst>
                                </p:cTn>
                              </p:par>
                              <p:par>
                                <p:cTn id="17" presetID="14" presetClass="entr" presetSubtype="1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randombar(horizontal)">
                                      <p:cBhvr>
                                        <p:cTn id="19" dur="500"/>
                                        <p:tgtEl>
                                          <p:spTgt spid="16"/>
                                        </p:tgtEl>
                                      </p:cBhvr>
                                    </p:animEffect>
                                  </p:childTnLst>
                                </p:cTn>
                              </p:par>
                              <p:par>
                                <p:cTn id="20" presetID="14" presetClass="entr" presetSubtype="10"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randombar(horizontal)">
                                      <p:cBhvr>
                                        <p:cTn id="22" dur="500"/>
                                        <p:tgtEl>
                                          <p:spTgt spid="23"/>
                                        </p:tgtEl>
                                      </p:cBhvr>
                                    </p:animEffect>
                                  </p:childTnLst>
                                </p:cTn>
                              </p:par>
                              <p:par>
                                <p:cTn id="23" presetID="14" presetClass="entr" presetSubtype="1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randombar(horizontal)">
                                      <p:cBhvr>
                                        <p:cTn id="25" dur="500"/>
                                        <p:tgtEl>
                                          <p:spTgt spid="24"/>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randombar(horizontal)">
                                      <p:cBhvr>
                                        <p:cTn id="28" dur="500"/>
                                        <p:tgtEl>
                                          <p:spTgt spid="31"/>
                                        </p:tgtEl>
                                      </p:cBhvr>
                                    </p:animEffect>
                                  </p:childTnLst>
                                </p:cTn>
                              </p:par>
                              <p:par>
                                <p:cTn id="29" presetID="14" presetClass="entr" presetSubtype="10" fill="hold" nodeType="with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500"/>
                                        <p:tgtEl>
                                          <p:spTgt spid="33"/>
                                        </p:tgtEl>
                                      </p:cBhvr>
                                    </p:animEffect>
                                  </p:childTnLst>
                                </p:cTn>
                              </p:par>
                              <p:par>
                                <p:cTn id="32" presetID="14" presetClass="entr" presetSubtype="10" fill="hold" nodeType="with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randombar(horizontal)">
                                      <p:cBhvr>
                                        <p:cTn id="34" dur="500"/>
                                        <p:tgtEl>
                                          <p:spTgt spid="34"/>
                                        </p:tgtEl>
                                      </p:cBhvr>
                                    </p:animEffect>
                                  </p:childTnLst>
                                </p:cTn>
                              </p:par>
                              <p:par>
                                <p:cTn id="35" presetID="14" presetClass="entr" presetSubtype="10" fill="hold" nodeType="with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randombar(horizontal)">
                                      <p:cBhvr>
                                        <p:cTn id="37" dur="500"/>
                                        <p:tgtEl>
                                          <p:spTgt spid="41"/>
                                        </p:tgtEl>
                                      </p:cBhvr>
                                    </p:animEffect>
                                  </p:childTnLst>
                                </p:cTn>
                              </p:par>
                              <p:par>
                                <p:cTn id="38" presetID="14" presetClass="entr" presetSubtype="10" fill="hold" nodeType="withEffect">
                                  <p:stCondLst>
                                    <p:cond delay="0"/>
                                  </p:stCondLst>
                                  <p:childTnLst>
                                    <p:set>
                                      <p:cBhvr>
                                        <p:cTn id="39" dur="1" fill="hold">
                                          <p:stCondLst>
                                            <p:cond delay="0"/>
                                          </p:stCondLst>
                                        </p:cTn>
                                        <p:tgtEl>
                                          <p:spTgt spid="66"/>
                                        </p:tgtEl>
                                        <p:attrNameLst>
                                          <p:attrName>style.visibility</p:attrName>
                                        </p:attrNameLst>
                                      </p:cBhvr>
                                      <p:to>
                                        <p:strVal val="visible"/>
                                      </p:to>
                                    </p:set>
                                    <p:animEffect transition="in" filter="randombar(horizontal)">
                                      <p:cBhvr>
                                        <p:cTn id="40" dur="500"/>
                                        <p:tgtEl>
                                          <p:spTgt spid="66"/>
                                        </p:tgtEl>
                                      </p:cBhvr>
                                    </p:animEffect>
                                  </p:childTnLst>
                                </p:cTn>
                              </p:par>
                              <p:par>
                                <p:cTn id="41" presetID="14" presetClass="entr" presetSubtype="10" fill="hold" nodeType="withEffect">
                                  <p:stCondLst>
                                    <p:cond delay="0"/>
                                  </p:stCondLst>
                                  <p:childTnLst>
                                    <p:set>
                                      <p:cBhvr>
                                        <p:cTn id="42" dur="1" fill="hold">
                                          <p:stCondLst>
                                            <p:cond delay="0"/>
                                          </p:stCondLst>
                                        </p:cTn>
                                        <p:tgtEl>
                                          <p:spTgt spid="67"/>
                                        </p:tgtEl>
                                        <p:attrNameLst>
                                          <p:attrName>style.visibility</p:attrName>
                                        </p:attrNameLst>
                                      </p:cBhvr>
                                      <p:to>
                                        <p:strVal val="visible"/>
                                      </p:to>
                                    </p:set>
                                    <p:animEffect transition="in" filter="randombar(horizontal)">
                                      <p:cBhvr>
                                        <p:cTn id="43" dur="500"/>
                                        <p:tgtEl>
                                          <p:spTgt spid="67"/>
                                        </p:tgtEl>
                                      </p:cBhvr>
                                    </p:animEffect>
                                  </p:childTnLst>
                                </p:cTn>
                              </p:par>
                              <p:par>
                                <p:cTn id="44" presetID="14" presetClass="entr" presetSubtype="10" fill="hold" nodeType="withEffect">
                                  <p:stCondLst>
                                    <p:cond delay="0"/>
                                  </p:stCondLst>
                                  <p:childTnLst>
                                    <p:set>
                                      <p:cBhvr>
                                        <p:cTn id="45" dur="1" fill="hold">
                                          <p:stCondLst>
                                            <p:cond delay="0"/>
                                          </p:stCondLst>
                                        </p:cTn>
                                        <p:tgtEl>
                                          <p:spTgt spid="68"/>
                                        </p:tgtEl>
                                        <p:attrNameLst>
                                          <p:attrName>style.visibility</p:attrName>
                                        </p:attrNameLst>
                                      </p:cBhvr>
                                      <p:to>
                                        <p:strVal val="visible"/>
                                      </p:to>
                                    </p:set>
                                    <p:animEffect transition="in" filter="randombar(horizontal)">
                                      <p:cBhvr>
                                        <p:cTn id="46" dur="500"/>
                                        <p:tgtEl>
                                          <p:spTgt spid="68"/>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barn(inVertical)">
                                      <p:cBhvr>
                                        <p:cTn id="51"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5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1" name="组合 90"/>
          <p:cNvGrpSpPr/>
          <p:nvPr/>
        </p:nvGrpSpPr>
        <p:grpSpPr>
          <a:xfrm>
            <a:off x="3216079" y="127924"/>
            <a:ext cx="1375396" cy="2400657"/>
            <a:chOff x="3196603" y="3372199"/>
            <a:chExt cx="1311951" cy="1836838"/>
          </a:xfrm>
        </p:grpSpPr>
        <p:sp>
          <p:nvSpPr>
            <p:cNvPr id="89" name="椭圆 31"/>
            <p:cNvSpPr/>
            <p:nvPr/>
          </p:nvSpPr>
          <p:spPr>
            <a:xfrm>
              <a:off x="3196603" y="3415833"/>
              <a:ext cx="1311951" cy="173900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solidFill>
              <a:srgbClr val="FAF3E1"/>
            </a:solid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AE7F4F"/>
                </a:solidFill>
                <a:effectLst/>
                <a:uLnTx/>
                <a:uFillTx/>
                <a:latin typeface="Calibri"/>
                <a:ea typeface="宋体" panose="02010600030101010101" pitchFamily="2" charset="-122"/>
                <a:cs typeface="+mn-cs"/>
              </a:endParaRPr>
            </a:p>
          </p:txBody>
        </p:sp>
        <p:sp>
          <p:nvSpPr>
            <p:cNvPr id="90" name="文本框 89"/>
            <p:cNvSpPr txBox="1"/>
            <p:nvPr/>
          </p:nvSpPr>
          <p:spPr>
            <a:xfrm rot="16200000">
              <a:off x="2912553" y="3709901"/>
              <a:ext cx="1836838" cy="1161434"/>
            </a:xfrm>
            <a:prstGeom prst="rect">
              <a:avLst/>
            </a:prstGeom>
            <a:noFill/>
          </p:spPr>
          <p:txBody>
            <a:bodyPr vert="eaVert"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a:ln>
                    <a:noFill/>
                  </a:ln>
                  <a:solidFill>
                    <a:srgbClr val="002060"/>
                  </a:solidFill>
                  <a:effectLst/>
                  <a:uLnTx/>
                  <a:uFillTx/>
                  <a:latin typeface="Times New Roman" panose="02020603050405020304" pitchFamily="18" charset="0"/>
                  <a:ea typeface="萝莉体 第二版" panose="02000500000000000000" pitchFamily="2" charset="-122"/>
                  <a:cs typeface="Times New Roman" panose="02020603050405020304" pitchFamily="18" charset="0"/>
                </a:rPr>
                <a:t>Hoạt động cá nhân</a:t>
              </a:r>
              <a:endParaRPr kumimoji="0" lang="zh-CN" altLang="en-US" sz="3600" b="1" i="0" u="none" strike="noStrike" kern="1200" cap="none" spc="0" normalizeH="0" baseline="0" noProof="0" dirty="0">
                <a:ln>
                  <a:noFill/>
                </a:ln>
                <a:solidFill>
                  <a:srgbClr val="002060"/>
                </a:solidFill>
                <a:effectLst/>
                <a:uLnTx/>
                <a:uFillTx/>
                <a:latin typeface="Times New Roman" panose="02020603050405020304" pitchFamily="18" charset="0"/>
                <a:ea typeface="萝莉体 第二版" panose="02000500000000000000" pitchFamily="2" charset="-122"/>
                <a:cs typeface="Times New Roman" panose="02020603050405020304" pitchFamily="18" charset="0"/>
              </a:endParaRPr>
            </a:p>
          </p:txBody>
        </p:sp>
      </p:grpSp>
      <p:grpSp>
        <p:nvGrpSpPr>
          <p:cNvPr id="210" name="组合 209">
            <a:extLst>
              <a:ext uri="{FF2B5EF4-FFF2-40B4-BE49-F238E27FC236}">
                <a16:creationId xmlns:a16="http://schemas.microsoft.com/office/drawing/2014/main" id="{181879E9-AAB1-4B9D-BA06-A24825B6F1CF}"/>
              </a:ext>
            </a:extLst>
          </p:cNvPr>
          <p:cNvGrpSpPr/>
          <p:nvPr/>
        </p:nvGrpSpPr>
        <p:grpSpPr>
          <a:xfrm>
            <a:off x="982958" y="-177332"/>
            <a:ext cx="3179539" cy="5832730"/>
            <a:chOff x="4699681" y="-47625"/>
            <a:chExt cx="2694359" cy="5098596"/>
          </a:xfrm>
        </p:grpSpPr>
        <p:sp>
          <p:nvSpPr>
            <p:cNvPr id="211" name="Freeform 24">
              <a:extLst>
                <a:ext uri="{FF2B5EF4-FFF2-40B4-BE49-F238E27FC236}">
                  <a16:creationId xmlns:a16="http://schemas.microsoft.com/office/drawing/2014/main" id="{4521906B-985D-49A0-A8F0-FFF5E868E37B}"/>
                </a:ext>
              </a:extLst>
            </p:cNvPr>
            <p:cNvSpPr/>
            <p:nvPr/>
          </p:nvSpPr>
          <p:spPr bwMode="auto">
            <a:xfrm>
              <a:off x="6946451" y="3647365"/>
              <a:ext cx="447589" cy="131689"/>
            </a:xfrm>
            <a:custGeom>
              <a:avLst/>
              <a:gdLst>
                <a:gd name="T0" fmla="*/ 183 w 188"/>
                <a:gd name="T1" fmla="*/ 35 h 58"/>
                <a:gd name="T2" fmla="*/ 103 w 188"/>
                <a:gd name="T3" fmla="*/ 26 h 58"/>
                <a:gd name="T4" fmla="*/ 15 w 188"/>
                <a:gd name="T5" fmla="*/ 3 h 58"/>
                <a:gd name="T6" fmla="*/ 6 w 188"/>
                <a:gd name="T7" fmla="*/ 14 h 58"/>
                <a:gd name="T8" fmla="*/ 183 w 188"/>
                <a:gd name="T9" fmla="*/ 44 h 58"/>
                <a:gd name="T10" fmla="*/ 183 w 188"/>
                <a:gd name="T11" fmla="*/ 35 h 58"/>
              </a:gdLst>
              <a:ahLst/>
              <a:cxnLst>
                <a:cxn ang="0">
                  <a:pos x="T0" y="T1"/>
                </a:cxn>
                <a:cxn ang="0">
                  <a:pos x="T2" y="T3"/>
                </a:cxn>
                <a:cxn ang="0">
                  <a:pos x="T4" y="T5"/>
                </a:cxn>
                <a:cxn ang="0">
                  <a:pos x="T6" y="T7"/>
                </a:cxn>
                <a:cxn ang="0">
                  <a:pos x="T8" y="T9"/>
                </a:cxn>
                <a:cxn ang="0">
                  <a:pos x="T10" y="T11"/>
                </a:cxn>
              </a:cxnLst>
              <a:rect l="0" t="0" r="r" b="b"/>
              <a:pathLst>
                <a:path w="188" h="58">
                  <a:moveTo>
                    <a:pt x="183" y="35"/>
                  </a:moveTo>
                  <a:cubicBezTo>
                    <a:pt x="157" y="29"/>
                    <a:pt x="130" y="29"/>
                    <a:pt x="103" y="26"/>
                  </a:cubicBezTo>
                  <a:cubicBezTo>
                    <a:pt x="72" y="23"/>
                    <a:pt x="43" y="16"/>
                    <a:pt x="15" y="3"/>
                  </a:cubicBezTo>
                  <a:cubicBezTo>
                    <a:pt x="8" y="0"/>
                    <a:pt x="0" y="8"/>
                    <a:pt x="6" y="14"/>
                  </a:cubicBezTo>
                  <a:cubicBezTo>
                    <a:pt x="54" y="51"/>
                    <a:pt x="126" y="58"/>
                    <a:pt x="183" y="44"/>
                  </a:cubicBezTo>
                  <a:cubicBezTo>
                    <a:pt x="188" y="43"/>
                    <a:pt x="188" y="36"/>
                    <a:pt x="183" y="35"/>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12" name="Freeform 25">
              <a:extLst>
                <a:ext uri="{FF2B5EF4-FFF2-40B4-BE49-F238E27FC236}">
                  <a16:creationId xmlns:a16="http://schemas.microsoft.com/office/drawing/2014/main" id="{91E414D9-F56E-41BB-AA46-8C8C46A0C642}"/>
                </a:ext>
              </a:extLst>
            </p:cNvPr>
            <p:cNvSpPr/>
            <p:nvPr/>
          </p:nvSpPr>
          <p:spPr bwMode="auto">
            <a:xfrm>
              <a:off x="6967431" y="3840242"/>
              <a:ext cx="391641" cy="190217"/>
            </a:xfrm>
            <a:custGeom>
              <a:avLst/>
              <a:gdLst>
                <a:gd name="T0" fmla="*/ 160 w 164"/>
                <a:gd name="T1" fmla="*/ 76 h 84"/>
                <a:gd name="T2" fmla="*/ 77 w 164"/>
                <a:gd name="T3" fmla="*/ 40 h 84"/>
                <a:gd name="T4" fmla="*/ 6 w 164"/>
                <a:gd name="T5" fmla="*/ 1 h 84"/>
                <a:gd name="T6" fmla="*/ 2 w 164"/>
                <a:gd name="T7" fmla="*/ 7 h 84"/>
                <a:gd name="T8" fmla="*/ 72 w 164"/>
                <a:gd name="T9" fmla="*/ 61 h 84"/>
                <a:gd name="T10" fmla="*/ 159 w 164"/>
                <a:gd name="T11" fmla="*/ 84 h 84"/>
                <a:gd name="T12" fmla="*/ 160 w 164"/>
                <a:gd name="T13" fmla="*/ 76 h 84"/>
              </a:gdLst>
              <a:ahLst/>
              <a:cxnLst>
                <a:cxn ang="0">
                  <a:pos x="T0" y="T1"/>
                </a:cxn>
                <a:cxn ang="0">
                  <a:pos x="T2" y="T3"/>
                </a:cxn>
                <a:cxn ang="0">
                  <a:pos x="T4" y="T5"/>
                </a:cxn>
                <a:cxn ang="0">
                  <a:pos x="T6" y="T7"/>
                </a:cxn>
                <a:cxn ang="0">
                  <a:pos x="T8" y="T9"/>
                </a:cxn>
                <a:cxn ang="0">
                  <a:pos x="T10" y="T11"/>
                </a:cxn>
                <a:cxn ang="0">
                  <a:pos x="T12" y="T13"/>
                </a:cxn>
              </a:cxnLst>
              <a:rect l="0" t="0" r="r" b="b"/>
              <a:pathLst>
                <a:path w="164" h="84">
                  <a:moveTo>
                    <a:pt x="160" y="76"/>
                  </a:moveTo>
                  <a:cubicBezTo>
                    <a:pt x="132" y="65"/>
                    <a:pt x="104" y="54"/>
                    <a:pt x="77" y="40"/>
                  </a:cubicBezTo>
                  <a:cubicBezTo>
                    <a:pt x="53" y="28"/>
                    <a:pt x="31" y="11"/>
                    <a:pt x="6" y="1"/>
                  </a:cubicBezTo>
                  <a:cubicBezTo>
                    <a:pt x="3" y="0"/>
                    <a:pt x="0" y="4"/>
                    <a:pt x="2" y="7"/>
                  </a:cubicBezTo>
                  <a:cubicBezTo>
                    <a:pt x="17" y="31"/>
                    <a:pt x="47" y="48"/>
                    <a:pt x="72" y="61"/>
                  </a:cubicBezTo>
                  <a:cubicBezTo>
                    <a:pt x="100" y="75"/>
                    <a:pt x="129" y="83"/>
                    <a:pt x="159" y="84"/>
                  </a:cubicBezTo>
                  <a:cubicBezTo>
                    <a:pt x="164" y="84"/>
                    <a:pt x="164" y="78"/>
                    <a:pt x="160" y="76"/>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nvGrpSpPr>
            <p:cNvPr id="213" name="组合 212">
              <a:extLst>
                <a:ext uri="{FF2B5EF4-FFF2-40B4-BE49-F238E27FC236}">
                  <a16:creationId xmlns:a16="http://schemas.microsoft.com/office/drawing/2014/main" id="{DEB9BA7B-2811-43F7-A033-2A40CE5D5FE1}"/>
                </a:ext>
              </a:extLst>
            </p:cNvPr>
            <p:cNvGrpSpPr/>
            <p:nvPr/>
          </p:nvGrpSpPr>
          <p:grpSpPr>
            <a:xfrm>
              <a:off x="4699681" y="-47625"/>
              <a:ext cx="2596018" cy="5098596"/>
              <a:chOff x="2928938" y="-120650"/>
              <a:chExt cx="2946400" cy="6084888"/>
            </a:xfrm>
          </p:grpSpPr>
          <p:sp>
            <p:nvSpPr>
              <p:cNvPr id="214" name="Freeform 5">
                <a:extLst>
                  <a:ext uri="{FF2B5EF4-FFF2-40B4-BE49-F238E27FC236}">
                    <a16:creationId xmlns:a16="http://schemas.microsoft.com/office/drawing/2014/main" id="{D73A4273-5258-4D21-9525-AD75685ED603}"/>
                  </a:ext>
                </a:extLst>
              </p:cNvPr>
              <p:cNvSpPr>
                <a:spLocks noEditPoints="1"/>
              </p:cNvSpPr>
              <p:nvPr/>
            </p:nvSpPr>
            <p:spPr bwMode="auto">
              <a:xfrm>
                <a:off x="3370263" y="3111500"/>
                <a:ext cx="1892300" cy="2195513"/>
              </a:xfrm>
              <a:custGeom>
                <a:avLst/>
                <a:gdLst>
                  <a:gd name="T0" fmla="*/ 669 w 698"/>
                  <a:gd name="T1" fmla="*/ 327 h 810"/>
                  <a:gd name="T2" fmla="*/ 662 w 698"/>
                  <a:gd name="T3" fmla="*/ 318 h 810"/>
                  <a:gd name="T4" fmla="*/ 656 w 698"/>
                  <a:gd name="T5" fmla="*/ 291 h 810"/>
                  <a:gd name="T6" fmla="*/ 640 w 698"/>
                  <a:gd name="T7" fmla="*/ 271 h 810"/>
                  <a:gd name="T8" fmla="*/ 566 w 698"/>
                  <a:gd name="T9" fmla="*/ 171 h 810"/>
                  <a:gd name="T10" fmla="*/ 489 w 698"/>
                  <a:gd name="T11" fmla="*/ 106 h 810"/>
                  <a:gd name="T12" fmla="*/ 475 w 698"/>
                  <a:gd name="T13" fmla="*/ 88 h 810"/>
                  <a:gd name="T14" fmla="*/ 458 w 698"/>
                  <a:gd name="T15" fmla="*/ 27 h 810"/>
                  <a:gd name="T16" fmla="*/ 457 w 698"/>
                  <a:gd name="T17" fmla="*/ 27 h 810"/>
                  <a:gd name="T18" fmla="*/ 426 w 698"/>
                  <a:gd name="T19" fmla="*/ 11 h 810"/>
                  <a:gd name="T20" fmla="*/ 376 w 698"/>
                  <a:gd name="T21" fmla="*/ 3 h 810"/>
                  <a:gd name="T22" fmla="*/ 295 w 698"/>
                  <a:gd name="T23" fmla="*/ 6 h 810"/>
                  <a:gd name="T24" fmla="*/ 284 w 698"/>
                  <a:gd name="T25" fmla="*/ 11 h 810"/>
                  <a:gd name="T26" fmla="*/ 276 w 698"/>
                  <a:gd name="T27" fmla="*/ 12 h 810"/>
                  <a:gd name="T28" fmla="*/ 266 w 698"/>
                  <a:gd name="T29" fmla="*/ 29 h 810"/>
                  <a:gd name="T30" fmla="*/ 265 w 698"/>
                  <a:gd name="T31" fmla="*/ 53 h 810"/>
                  <a:gd name="T32" fmla="*/ 258 w 698"/>
                  <a:gd name="T33" fmla="*/ 62 h 810"/>
                  <a:gd name="T34" fmla="*/ 246 w 698"/>
                  <a:gd name="T35" fmla="*/ 83 h 810"/>
                  <a:gd name="T36" fmla="*/ 246 w 698"/>
                  <a:gd name="T37" fmla="*/ 84 h 810"/>
                  <a:gd name="T38" fmla="*/ 175 w 698"/>
                  <a:gd name="T39" fmla="*/ 153 h 810"/>
                  <a:gd name="T40" fmla="*/ 140 w 698"/>
                  <a:gd name="T41" fmla="*/ 189 h 810"/>
                  <a:gd name="T42" fmla="*/ 114 w 698"/>
                  <a:gd name="T43" fmla="*/ 202 h 810"/>
                  <a:gd name="T44" fmla="*/ 61 w 698"/>
                  <a:gd name="T45" fmla="*/ 610 h 810"/>
                  <a:gd name="T46" fmla="*/ 61 w 698"/>
                  <a:gd name="T47" fmla="*/ 611 h 810"/>
                  <a:gd name="T48" fmla="*/ 62 w 698"/>
                  <a:gd name="T49" fmla="*/ 619 h 810"/>
                  <a:gd name="T50" fmla="*/ 144 w 698"/>
                  <a:gd name="T51" fmla="*/ 731 h 810"/>
                  <a:gd name="T52" fmla="*/ 268 w 698"/>
                  <a:gd name="T53" fmla="*/ 797 h 810"/>
                  <a:gd name="T54" fmla="*/ 415 w 698"/>
                  <a:gd name="T55" fmla="*/ 799 h 810"/>
                  <a:gd name="T56" fmla="*/ 462 w 698"/>
                  <a:gd name="T57" fmla="*/ 785 h 810"/>
                  <a:gd name="T58" fmla="*/ 610 w 698"/>
                  <a:gd name="T59" fmla="*/ 710 h 810"/>
                  <a:gd name="T60" fmla="*/ 622 w 698"/>
                  <a:gd name="T61" fmla="*/ 691 h 810"/>
                  <a:gd name="T62" fmla="*/ 662 w 698"/>
                  <a:gd name="T63" fmla="*/ 628 h 810"/>
                  <a:gd name="T64" fmla="*/ 672 w 698"/>
                  <a:gd name="T65" fmla="*/ 574 h 810"/>
                  <a:gd name="T66" fmla="*/ 669 w 698"/>
                  <a:gd name="T67" fmla="*/ 327 h 810"/>
                  <a:gd name="T68" fmla="*/ 534 w 698"/>
                  <a:gd name="T69" fmla="*/ 523 h 810"/>
                  <a:gd name="T70" fmla="*/ 536 w 698"/>
                  <a:gd name="T71" fmla="*/ 520 h 810"/>
                  <a:gd name="T72" fmla="*/ 535 w 698"/>
                  <a:gd name="T73" fmla="*/ 527 h 810"/>
                  <a:gd name="T74" fmla="*/ 535 w 698"/>
                  <a:gd name="T75" fmla="*/ 529 h 810"/>
                  <a:gd name="T76" fmla="*/ 535 w 698"/>
                  <a:gd name="T77" fmla="*/ 530 h 810"/>
                  <a:gd name="T78" fmla="*/ 534 w 698"/>
                  <a:gd name="T79" fmla="*/ 525 h 810"/>
                  <a:gd name="T80" fmla="*/ 534 w 698"/>
                  <a:gd name="T81" fmla="*/ 523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98" h="810">
                    <a:moveTo>
                      <a:pt x="669" y="327"/>
                    </a:moveTo>
                    <a:cubicBezTo>
                      <a:pt x="667" y="323"/>
                      <a:pt x="665" y="320"/>
                      <a:pt x="662" y="318"/>
                    </a:cubicBezTo>
                    <a:cubicBezTo>
                      <a:pt x="660" y="309"/>
                      <a:pt x="658" y="300"/>
                      <a:pt x="656" y="291"/>
                    </a:cubicBezTo>
                    <a:cubicBezTo>
                      <a:pt x="655" y="282"/>
                      <a:pt x="648" y="275"/>
                      <a:pt x="640" y="271"/>
                    </a:cubicBezTo>
                    <a:cubicBezTo>
                      <a:pt x="629" y="231"/>
                      <a:pt x="597" y="196"/>
                      <a:pt x="566" y="171"/>
                    </a:cubicBezTo>
                    <a:cubicBezTo>
                      <a:pt x="542" y="151"/>
                      <a:pt x="511" y="131"/>
                      <a:pt x="489" y="106"/>
                    </a:cubicBezTo>
                    <a:cubicBezTo>
                      <a:pt x="487" y="97"/>
                      <a:pt x="482" y="91"/>
                      <a:pt x="475" y="88"/>
                    </a:cubicBezTo>
                    <a:cubicBezTo>
                      <a:pt x="463" y="70"/>
                      <a:pt x="456" y="50"/>
                      <a:pt x="458" y="27"/>
                    </a:cubicBezTo>
                    <a:cubicBezTo>
                      <a:pt x="458" y="27"/>
                      <a:pt x="458" y="27"/>
                      <a:pt x="457" y="27"/>
                    </a:cubicBezTo>
                    <a:cubicBezTo>
                      <a:pt x="458" y="10"/>
                      <a:pt x="438" y="3"/>
                      <a:pt x="426" y="11"/>
                    </a:cubicBezTo>
                    <a:cubicBezTo>
                      <a:pt x="410" y="6"/>
                      <a:pt x="392" y="5"/>
                      <a:pt x="376" y="3"/>
                    </a:cubicBezTo>
                    <a:cubicBezTo>
                      <a:pt x="349" y="0"/>
                      <a:pt x="322" y="1"/>
                      <a:pt x="295" y="6"/>
                    </a:cubicBezTo>
                    <a:cubicBezTo>
                      <a:pt x="290" y="7"/>
                      <a:pt x="287" y="9"/>
                      <a:pt x="284" y="11"/>
                    </a:cubicBezTo>
                    <a:cubicBezTo>
                      <a:pt x="281" y="11"/>
                      <a:pt x="279" y="11"/>
                      <a:pt x="276" y="12"/>
                    </a:cubicBezTo>
                    <a:cubicBezTo>
                      <a:pt x="267" y="12"/>
                      <a:pt x="263" y="22"/>
                      <a:pt x="266" y="29"/>
                    </a:cubicBezTo>
                    <a:cubicBezTo>
                      <a:pt x="266" y="37"/>
                      <a:pt x="266" y="45"/>
                      <a:pt x="265" y="53"/>
                    </a:cubicBezTo>
                    <a:cubicBezTo>
                      <a:pt x="262" y="55"/>
                      <a:pt x="260" y="58"/>
                      <a:pt x="258" y="62"/>
                    </a:cubicBezTo>
                    <a:cubicBezTo>
                      <a:pt x="254" y="69"/>
                      <a:pt x="250" y="76"/>
                      <a:pt x="246" y="83"/>
                    </a:cubicBezTo>
                    <a:cubicBezTo>
                      <a:pt x="246" y="84"/>
                      <a:pt x="246" y="84"/>
                      <a:pt x="246" y="84"/>
                    </a:cubicBezTo>
                    <a:cubicBezTo>
                      <a:pt x="227" y="111"/>
                      <a:pt x="201" y="131"/>
                      <a:pt x="175" y="153"/>
                    </a:cubicBezTo>
                    <a:cubicBezTo>
                      <a:pt x="163" y="164"/>
                      <a:pt x="151" y="176"/>
                      <a:pt x="140" y="189"/>
                    </a:cubicBezTo>
                    <a:cubicBezTo>
                      <a:pt x="130" y="188"/>
                      <a:pt x="120" y="192"/>
                      <a:pt x="114" y="202"/>
                    </a:cubicBezTo>
                    <a:cubicBezTo>
                      <a:pt x="44" y="325"/>
                      <a:pt x="0" y="474"/>
                      <a:pt x="61" y="610"/>
                    </a:cubicBezTo>
                    <a:cubicBezTo>
                      <a:pt x="61" y="610"/>
                      <a:pt x="61" y="611"/>
                      <a:pt x="61" y="611"/>
                    </a:cubicBezTo>
                    <a:cubicBezTo>
                      <a:pt x="61" y="614"/>
                      <a:pt x="61" y="616"/>
                      <a:pt x="62" y="619"/>
                    </a:cubicBezTo>
                    <a:cubicBezTo>
                      <a:pt x="83" y="661"/>
                      <a:pt x="107" y="700"/>
                      <a:pt x="144" y="731"/>
                    </a:cubicBezTo>
                    <a:cubicBezTo>
                      <a:pt x="179" y="762"/>
                      <a:pt x="222" y="786"/>
                      <a:pt x="268" y="797"/>
                    </a:cubicBezTo>
                    <a:cubicBezTo>
                      <a:pt x="316" y="809"/>
                      <a:pt x="367" y="810"/>
                      <a:pt x="415" y="799"/>
                    </a:cubicBezTo>
                    <a:cubicBezTo>
                      <a:pt x="430" y="796"/>
                      <a:pt x="446" y="791"/>
                      <a:pt x="462" y="785"/>
                    </a:cubicBezTo>
                    <a:cubicBezTo>
                      <a:pt x="522" y="786"/>
                      <a:pt x="574" y="758"/>
                      <a:pt x="610" y="710"/>
                    </a:cubicBezTo>
                    <a:cubicBezTo>
                      <a:pt x="614" y="704"/>
                      <a:pt x="618" y="697"/>
                      <a:pt x="622" y="691"/>
                    </a:cubicBezTo>
                    <a:cubicBezTo>
                      <a:pt x="646" y="682"/>
                      <a:pt x="656" y="649"/>
                      <a:pt x="662" y="628"/>
                    </a:cubicBezTo>
                    <a:cubicBezTo>
                      <a:pt x="667" y="611"/>
                      <a:pt x="672" y="592"/>
                      <a:pt x="672" y="574"/>
                    </a:cubicBezTo>
                    <a:cubicBezTo>
                      <a:pt x="698" y="493"/>
                      <a:pt x="696" y="408"/>
                      <a:pt x="669" y="327"/>
                    </a:cubicBezTo>
                    <a:moveTo>
                      <a:pt x="534" y="523"/>
                    </a:moveTo>
                    <a:cubicBezTo>
                      <a:pt x="535" y="522"/>
                      <a:pt x="535" y="521"/>
                      <a:pt x="536" y="520"/>
                    </a:cubicBezTo>
                    <a:cubicBezTo>
                      <a:pt x="535" y="522"/>
                      <a:pt x="535" y="525"/>
                      <a:pt x="535" y="527"/>
                    </a:cubicBezTo>
                    <a:cubicBezTo>
                      <a:pt x="535" y="528"/>
                      <a:pt x="535" y="529"/>
                      <a:pt x="535" y="529"/>
                    </a:cubicBezTo>
                    <a:cubicBezTo>
                      <a:pt x="535" y="530"/>
                      <a:pt x="535" y="530"/>
                      <a:pt x="535" y="530"/>
                    </a:cubicBezTo>
                    <a:cubicBezTo>
                      <a:pt x="534" y="529"/>
                      <a:pt x="534" y="527"/>
                      <a:pt x="534" y="525"/>
                    </a:cubicBezTo>
                    <a:cubicBezTo>
                      <a:pt x="534" y="525"/>
                      <a:pt x="534" y="524"/>
                      <a:pt x="534" y="523"/>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
            <p:nvSpPr>
              <p:cNvPr id="215" name="Freeform 6">
                <a:extLst>
                  <a:ext uri="{FF2B5EF4-FFF2-40B4-BE49-F238E27FC236}">
                    <a16:creationId xmlns:a16="http://schemas.microsoft.com/office/drawing/2014/main" id="{38917D61-4260-4515-A461-06739DCEB368}"/>
                  </a:ext>
                </a:extLst>
              </p:cNvPr>
              <p:cNvSpPr/>
              <p:nvPr/>
            </p:nvSpPr>
            <p:spPr bwMode="auto">
              <a:xfrm>
                <a:off x="3668713" y="3486150"/>
                <a:ext cx="504825" cy="955675"/>
              </a:xfrm>
              <a:custGeom>
                <a:avLst/>
                <a:gdLst>
                  <a:gd name="T0" fmla="*/ 125 w 186"/>
                  <a:gd name="T1" fmla="*/ 14 h 353"/>
                  <a:gd name="T2" fmla="*/ 110 w 186"/>
                  <a:gd name="T3" fmla="*/ 18 h 353"/>
                  <a:gd name="T4" fmla="*/ 61 w 186"/>
                  <a:gd name="T5" fmla="*/ 63 h 353"/>
                  <a:gd name="T6" fmla="*/ 8 w 186"/>
                  <a:gd name="T7" fmla="*/ 190 h 353"/>
                  <a:gd name="T8" fmla="*/ 4 w 186"/>
                  <a:gd name="T9" fmla="*/ 213 h 353"/>
                  <a:gd name="T10" fmla="*/ 1 w 186"/>
                  <a:gd name="T11" fmla="*/ 282 h 353"/>
                  <a:gd name="T12" fmla="*/ 4 w 186"/>
                  <a:gd name="T13" fmla="*/ 294 h 353"/>
                  <a:gd name="T14" fmla="*/ 36 w 186"/>
                  <a:gd name="T15" fmla="*/ 344 h 353"/>
                  <a:gd name="T16" fmla="*/ 75 w 186"/>
                  <a:gd name="T17" fmla="*/ 299 h 353"/>
                  <a:gd name="T18" fmla="*/ 78 w 186"/>
                  <a:gd name="T19" fmla="*/ 220 h 353"/>
                  <a:gd name="T20" fmla="*/ 95 w 186"/>
                  <a:gd name="T21" fmla="*/ 152 h 353"/>
                  <a:gd name="T22" fmla="*/ 120 w 186"/>
                  <a:gd name="T23" fmla="*/ 108 h 353"/>
                  <a:gd name="T24" fmla="*/ 160 w 186"/>
                  <a:gd name="T25" fmla="*/ 59 h 353"/>
                  <a:gd name="T26" fmla="*/ 125 w 186"/>
                  <a:gd name="T27" fmla="*/ 14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6" h="353">
                    <a:moveTo>
                      <a:pt x="125" y="14"/>
                    </a:moveTo>
                    <a:cubicBezTo>
                      <a:pt x="121" y="13"/>
                      <a:pt x="115" y="14"/>
                      <a:pt x="110" y="18"/>
                    </a:cubicBezTo>
                    <a:cubicBezTo>
                      <a:pt x="91" y="29"/>
                      <a:pt x="74" y="45"/>
                      <a:pt x="61" y="63"/>
                    </a:cubicBezTo>
                    <a:cubicBezTo>
                      <a:pt x="32" y="98"/>
                      <a:pt x="16" y="147"/>
                      <a:pt x="8" y="190"/>
                    </a:cubicBezTo>
                    <a:cubicBezTo>
                      <a:pt x="7" y="198"/>
                      <a:pt x="5" y="206"/>
                      <a:pt x="4" y="213"/>
                    </a:cubicBezTo>
                    <a:cubicBezTo>
                      <a:pt x="1" y="236"/>
                      <a:pt x="0" y="259"/>
                      <a:pt x="1" y="282"/>
                    </a:cubicBezTo>
                    <a:cubicBezTo>
                      <a:pt x="1" y="286"/>
                      <a:pt x="2" y="290"/>
                      <a:pt x="4" y="294"/>
                    </a:cubicBezTo>
                    <a:cubicBezTo>
                      <a:pt x="7" y="315"/>
                      <a:pt x="16" y="338"/>
                      <a:pt x="36" y="344"/>
                    </a:cubicBezTo>
                    <a:cubicBezTo>
                      <a:pt x="65" y="353"/>
                      <a:pt x="74" y="319"/>
                      <a:pt x="75" y="299"/>
                    </a:cubicBezTo>
                    <a:cubicBezTo>
                      <a:pt x="76" y="272"/>
                      <a:pt x="74" y="246"/>
                      <a:pt x="78" y="220"/>
                    </a:cubicBezTo>
                    <a:cubicBezTo>
                      <a:pt x="81" y="197"/>
                      <a:pt x="87" y="174"/>
                      <a:pt x="95" y="152"/>
                    </a:cubicBezTo>
                    <a:cubicBezTo>
                      <a:pt x="102" y="137"/>
                      <a:pt x="111" y="122"/>
                      <a:pt x="120" y="108"/>
                    </a:cubicBezTo>
                    <a:cubicBezTo>
                      <a:pt x="131" y="92"/>
                      <a:pt x="145" y="72"/>
                      <a:pt x="160" y="59"/>
                    </a:cubicBezTo>
                    <a:cubicBezTo>
                      <a:pt x="186" y="36"/>
                      <a:pt x="153" y="0"/>
                      <a:pt x="125" y="14"/>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16" name="Freeform 7">
                <a:extLst>
                  <a:ext uri="{FF2B5EF4-FFF2-40B4-BE49-F238E27FC236}">
                    <a16:creationId xmlns:a16="http://schemas.microsoft.com/office/drawing/2014/main" id="{D6C18578-3EBC-4FE0-9CC5-3187C6AE97E8}"/>
                  </a:ext>
                </a:extLst>
              </p:cNvPr>
              <p:cNvSpPr/>
              <p:nvPr/>
            </p:nvSpPr>
            <p:spPr bwMode="auto">
              <a:xfrm>
                <a:off x="3690938" y="4449763"/>
                <a:ext cx="225425" cy="314325"/>
              </a:xfrm>
              <a:custGeom>
                <a:avLst/>
                <a:gdLst>
                  <a:gd name="T0" fmla="*/ 77 w 83"/>
                  <a:gd name="T1" fmla="*/ 26 h 116"/>
                  <a:gd name="T2" fmla="*/ 43 w 83"/>
                  <a:gd name="T3" fmla="*/ 0 h 116"/>
                  <a:gd name="T4" fmla="*/ 8 w 83"/>
                  <a:gd name="T5" fmla="*/ 26 h 116"/>
                  <a:gd name="T6" fmla="*/ 22 w 83"/>
                  <a:gd name="T7" fmla="*/ 104 h 116"/>
                  <a:gd name="T8" fmla="*/ 67 w 83"/>
                  <a:gd name="T9" fmla="*/ 98 h 116"/>
                  <a:gd name="T10" fmla="*/ 73 w 83"/>
                  <a:gd name="T11" fmla="*/ 84 h 116"/>
                  <a:gd name="T12" fmla="*/ 74 w 83"/>
                  <a:gd name="T13" fmla="*/ 80 h 116"/>
                  <a:gd name="T14" fmla="*/ 78 w 83"/>
                  <a:gd name="T15" fmla="*/ 73 h 116"/>
                  <a:gd name="T16" fmla="*/ 77 w 83"/>
                  <a:gd name="T17" fmla="*/ 2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116">
                    <a:moveTo>
                      <a:pt x="77" y="26"/>
                    </a:moveTo>
                    <a:cubicBezTo>
                      <a:pt x="71" y="11"/>
                      <a:pt x="60" y="0"/>
                      <a:pt x="43" y="0"/>
                    </a:cubicBezTo>
                    <a:cubicBezTo>
                      <a:pt x="26" y="0"/>
                      <a:pt x="14" y="11"/>
                      <a:pt x="8" y="26"/>
                    </a:cubicBezTo>
                    <a:cubicBezTo>
                      <a:pt x="0" y="51"/>
                      <a:pt x="0" y="85"/>
                      <a:pt x="22" y="104"/>
                    </a:cubicBezTo>
                    <a:cubicBezTo>
                      <a:pt x="34" y="115"/>
                      <a:pt x="59" y="116"/>
                      <a:pt x="67" y="98"/>
                    </a:cubicBezTo>
                    <a:cubicBezTo>
                      <a:pt x="69" y="94"/>
                      <a:pt x="72" y="89"/>
                      <a:pt x="73" y="84"/>
                    </a:cubicBezTo>
                    <a:cubicBezTo>
                      <a:pt x="73" y="83"/>
                      <a:pt x="74" y="81"/>
                      <a:pt x="74" y="80"/>
                    </a:cubicBezTo>
                    <a:cubicBezTo>
                      <a:pt x="75" y="78"/>
                      <a:pt x="76" y="75"/>
                      <a:pt x="78" y="73"/>
                    </a:cubicBezTo>
                    <a:cubicBezTo>
                      <a:pt x="83" y="58"/>
                      <a:pt x="83" y="40"/>
                      <a:pt x="77" y="26"/>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17" name="Freeform 8">
                <a:extLst>
                  <a:ext uri="{FF2B5EF4-FFF2-40B4-BE49-F238E27FC236}">
                    <a16:creationId xmlns:a16="http://schemas.microsoft.com/office/drawing/2014/main" id="{4BF3358E-DA10-4C62-B92E-48DE14D6C093}"/>
                  </a:ext>
                </a:extLst>
              </p:cNvPr>
              <p:cNvSpPr/>
              <p:nvPr/>
            </p:nvSpPr>
            <p:spPr bwMode="auto">
              <a:xfrm>
                <a:off x="3897313" y="4745038"/>
                <a:ext cx="200025" cy="195263"/>
              </a:xfrm>
              <a:custGeom>
                <a:avLst/>
                <a:gdLst>
                  <a:gd name="T0" fmla="*/ 72 w 74"/>
                  <a:gd name="T1" fmla="*/ 26 h 72"/>
                  <a:gd name="T2" fmla="*/ 56 w 74"/>
                  <a:gd name="T3" fmla="*/ 5 h 72"/>
                  <a:gd name="T4" fmla="*/ 47 w 74"/>
                  <a:gd name="T5" fmla="*/ 2 h 72"/>
                  <a:gd name="T6" fmla="*/ 31 w 74"/>
                  <a:gd name="T7" fmla="*/ 1 h 72"/>
                  <a:gd name="T8" fmla="*/ 26 w 74"/>
                  <a:gd name="T9" fmla="*/ 2 h 72"/>
                  <a:gd name="T10" fmla="*/ 17 w 74"/>
                  <a:gd name="T11" fmla="*/ 6 h 72"/>
                  <a:gd name="T12" fmla="*/ 3 w 74"/>
                  <a:gd name="T13" fmla="*/ 23 h 72"/>
                  <a:gd name="T14" fmla="*/ 1 w 74"/>
                  <a:gd name="T15" fmla="*/ 27 h 72"/>
                  <a:gd name="T16" fmla="*/ 0 w 74"/>
                  <a:gd name="T17" fmla="*/ 36 h 72"/>
                  <a:gd name="T18" fmla="*/ 1 w 74"/>
                  <a:gd name="T19" fmla="*/ 46 h 72"/>
                  <a:gd name="T20" fmla="*/ 8 w 74"/>
                  <a:gd name="T21" fmla="*/ 58 h 72"/>
                  <a:gd name="T22" fmla="*/ 14 w 74"/>
                  <a:gd name="T23" fmla="*/ 64 h 72"/>
                  <a:gd name="T24" fmla="*/ 22 w 74"/>
                  <a:gd name="T25" fmla="*/ 69 h 72"/>
                  <a:gd name="T26" fmla="*/ 31 w 74"/>
                  <a:gd name="T27" fmla="*/ 71 h 72"/>
                  <a:gd name="T28" fmla="*/ 45 w 74"/>
                  <a:gd name="T29" fmla="*/ 71 h 72"/>
                  <a:gd name="T30" fmla="*/ 47 w 74"/>
                  <a:gd name="T31" fmla="*/ 70 h 72"/>
                  <a:gd name="T32" fmla="*/ 59 w 74"/>
                  <a:gd name="T33" fmla="*/ 64 h 72"/>
                  <a:gd name="T34" fmla="*/ 69 w 74"/>
                  <a:gd name="T35" fmla="*/ 54 h 72"/>
                  <a:gd name="T36" fmla="*/ 73 w 74"/>
                  <a:gd name="T37" fmla="*/ 41 h 72"/>
                  <a:gd name="T38" fmla="*/ 72 w 74"/>
                  <a:gd name="T39" fmla="*/ 2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4" h="72">
                    <a:moveTo>
                      <a:pt x="72" y="26"/>
                    </a:moveTo>
                    <a:cubicBezTo>
                      <a:pt x="69" y="18"/>
                      <a:pt x="64" y="10"/>
                      <a:pt x="56" y="5"/>
                    </a:cubicBezTo>
                    <a:cubicBezTo>
                      <a:pt x="53" y="4"/>
                      <a:pt x="50" y="3"/>
                      <a:pt x="47" y="2"/>
                    </a:cubicBezTo>
                    <a:cubicBezTo>
                      <a:pt x="42" y="0"/>
                      <a:pt x="36" y="0"/>
                      <a:pt x="31" y="1"/>
                    </a:cubicBezTo>
                    <a:cubicBezTo>
                      <a:pt x="29" y="2"/>
                      <a:pt x="28" y="2"/>
                      <a:pt x="26" y="2"/>
                    </a:cubicBezTo>
                    <a:cubicBezTo>
                      <a:pt x="23" y="3"/>
                      <a:pt x="20" y="4"/>
                      <a:pt x="17" y="6"/>
                    </a:cubicBezTo>
                    <a:cubicBezTo>
                      <a:pt x="10" y="9"/>
                      <a:pt x="4" y="15"/>
                      <a:pt x="3" y="23"/>
                    </a:cubicBezTo>
                    <a:cubicBezTo>
                      <a:pt x="2" y="25"/>
                      <a:pt x="2" y="26"/>
                      <a:pt x="1" y="27"/>
                    </a:cubicBezTo>
                    <a:cubicBezTo>
                      <a:pt x="1" y="30"/>
                      <a:pt x="0" y="33"/>
                      <a:pt x="0" y="36"/>
                    </a:cubicBezTo>
                    <a:cubicBezTo>
                      <a:pt x="0" y="39"/>
                      <a:pt x="1" y="43"/>
                      <a:pt x="1" y="46"/>
                    </a:cubicBezTo>
                    <a:cubicBezTo>
                      <a:pt x="2" y="50"/>
                      <a:pt x="5" y="54"/>
                      <a:pt x="8" y="58"/>
                    </a:cubicBezTo>
                    <a:cubicBezTo>
                      <a:pt x="9" y="61"/>
                      <a:pt x="11" y="63"/>
                      <a:pt x="14" y="64"/>
                    </a:cubicBezTo>
                    <a:cubicBezTo>
                      <a:pt x="16" y="66"/>
                      <a:pt x="19" y="68"/>
                      <a:pt x="22" y="69"/>
                    </a:cubicBezTo>
                    <a:cubicBezTo>
                      <a:pt x="25" y="70"/>
                      <a:pt x="28" y="71"/>
                      <a:pt x="31" y="71"/>
                    </a:cubicBezTo>
                    <a:cubicBezTo>
                      <a:pt x="36" y="72"/>
                      <a:pt x="40" y="72"/>
                      <a:pt x="45" y="71"/>
                    </a:cubicBezTo>
                    <a:cubicBezTo>
                      <a:pt x="46" y="71"/>
                      <a:pt x="47" y="70"/>
                      <a:pt x="47" y="70"/>
                    </a:cubicBezTo>
                    <a:cubicBezTo>
                      <a:pt x="52" y="69"/>
                      <a:pt x="56" y="67"/>
                      <a:pt x="59" y="64"/>
                    </a:cubicBezTo>
                    <a:cubicBezTo>
                      <a:pt x="63" y="61"/>
                      <a:pt x="66" y="58"/>
                      <a:pt x="69" y="54"/>
                    </a:cubicBezTo>
                    <a:cubicBezTo>
                      <a:pt x="71" y="50"/>
                      <a:pt x="72" y="45"/>
                      <a:pt x="73" y="41"/>
                    </a:cubicBezTo>
                    <a:cubicBezTo>
                      <a:pt x="74" y="36"/>
                      <a:pt x="74" y="31"/>
                      <a:pt x="72" y="26"/>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18" name="Freeform 9">
                <a:extLst>
                  <a:ext uri="{FF2B5EF4-FFF2-40B4-BE49-F238E27FC236}">
                    <a16:creationId xmlns:a16="http://schemas.microsoft.com/office/drawing/2014/main" id="{4C40038E-0A07-4A9B-B435-BFF40E433ECE}"/>
                  </a:ext>
                </a:extLst>
              </p:cNvPr>
              <p:cNvSpPr/>
              <p:nvPr/>
            </p:nvSpPr>
            <p:spPr bwMode="auto">
              <a:xfrm>
                <a:off x="4094163" y="4897438"/>
                <a:ext cx="125413" cy="122238"/>
              </a:xfrm>
              <a:custGeom>
                <a:avLst/>
                <a:gdLst>
                  <a:gd name="T0" fmla="*/ 34 w 46"/>
                  <a:gd name="T1" fmla="*/ 3 h 45"/>
                  <a:gd name="T2" fmla="*/ 20 w 46"/>
                  <a:gd name="T3" fmla="*/ 1 h 45"/>
                  <a:gd name="T4" fmla="*/ 8 w 46"/>
                  <a:gd name="T5" fmla="*/ 7 h 45"/>
                  <a:gd name="T6" fmla="*/ 3 w 46"/>
                  <a:gd name="T7" fmla="*/ 30 h 45"/>
                  <a:gd name="T8" fmla="*/ 29 w 46"/>
                  <a:gd name="T9" fmla="*/ 43 h 45"/>
                  <a:gd name="T10" fmla="*/ 29 w 46"/>
                  <a:gd name="T11" fmla="*/ 43 h 45"/>
                  <a:gd name="T12" fmla="*/ 44 w 46"/>
                  <a:gd name="T13" fmla="*/ 28 h 45"/>
                  <a:gd name="T14" fmla="*/ 44 w 46"/>
                  <a:gd name="T15" fmla="*/ 28 h 45"/>
                  <a:gd name="T16" fmla="*/ 34 w 46"/>
                  <a:gd name="T17"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5">
                    <a:moveTo>
                      <a:pt x="34" y="3"/>
                    </a:moveTo>
                    <a:cubicBezTo>
                      <a:pt x="30" y="1"/>
                      <a:pt x="25" y="0"/>
                      <a:pt x="20" y="1"/>
                    </a:cubicBezTo>
                    <a:cubicBezTo>
                      <a:pt x="16" y="1"/>
                      <a:pt x="11" y="3"/>
                      <a:pt x="8" y="7"/>
                    </a:cubicBezTo>
                    <a:cubicBezTo>
                      <a:pt x="2" y="13"/>
                      <a:pt x="0" y="22"/>
                      <a:pt x="3" y="30"/>
                    </a:cubicBezTo>
                    <a:cubicBezTo>
                      <a:pt x="8" y="40"/>
                      <a:pt x="18" y="45"/>
                      <a:pt x="29" y="43"/>
                    </a:cubicBezTo>
                    <a:cubicBezTo>
                      <a:pt x="29" y="43"/>
                      <a:pt x="29" y="43"/>
                      <a:pt x="29" y="43"/>
                    </a:cubicBezTo>
                    <a:cubicBezTo>
                      <a:pt x="36" y="41"/>
                      <a:pt x="42" y="35"/>
                      <a:pt x="44" y="28"/>
                    </a:cubicBezTo>
                    <a:cubicBezTo>
                      <a:pt x="44" y="28"/>
                      <a:pt x="44" y="28"/>
                      <a:pt x="44" y="28"/>
                    </a:cubicBezTo>
                    <a:cubicBezTo>
                      <a:pt x="46" y="18"/>
                      <a:pt x="42" y="8"/>
                      <a:pt x="34" y="3"/>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19" name="Freeform 10">
                <a:extLst>
                  <a:ext uri="{FF2B5EF4-FFF2-40B4-BE49-F238E27FC236}">
                    <a16:creationId xmlns:a16="http://schemas.microsoft.com/office/drawing/2014/main" id="{117EEB6A-AA5C-43BA-AAC8-B330FB98BD9B}"/>
                  </a:ext>
                </a:extLst>
              </p:cNvPr>
              <p:cNvSpPr/>
              <p:nvPr/>
            </p:nvSpPr>
            <p:spPr bwMode="auto">
              <a:xfrm>
                <a:off x="4611688" y="3490913"/>
                <a:ext cx="257175" cy="284163"/>
              </a:xfrm>
              <a:custGeom>
                <a:avLst/>
                <a:gdLst>
                  <a:gd name="T0" fmla="*/ 91 w 95"/>
                  <a:gd name="T1" fmla="*/ 65 h 105"/>
                  <a:gd name="T2" fmla="*/ 69 w 95"/>
                  <a:gd name="T3" fmla="*/ 35 h 105"/>
                  <a:gd name="T4" fmla="*/ 60 w 95"/>
                  <a:gd name="T5" fmla="*/ 20 h 105"/>
                  <a:gd name="T6" fmla="*/ 20 w 95"/>
                  <a:gd name="T7" fmla="*/ 9 h 105"/>
                  <a:gd name="T8" fmla="*/ 9 w 95"/>
                  <a:gd name="T9" fmla="*/ 50 h 105"/>
                  <a:gd name="T10" fmla="*/ 18 w 95"/>
                  <a:gd name="T11" fmla="*/ 65 h 105"/>
                  <a:gd name="T12" fmla="*/ 22 w 95"/>
                  <a:gd name="T13" fmla="*/ 72 h 105"/>
                  <a:gd name="T14" fmla="*/ 22 w 95"/>
                  <a:gd name="T15" fmla="*/ 74 h 105"/>
                  <a:gd name="T16" fmla="*/ 23 w 95"/>
                  <a:gd name="T17" fmla="*/ 76 h 105"/>
                  <a:gd name="T18" fmla="*/ 44 w 95"/>
                  <a:gd name="T19" fmla="*/ 97 h 105"/>
                  <a:gd name="T20" fmla="*/ 70 w 95"/>
                  <a:gd name="T21" fmla="*/ 102 h 105"/>
                  <a:gd name="T22" fmla="*/ 91 w 95"/>
                  <a:gd name="T23" fmla="*/ 6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5" h="105">
                    <a:moveTo>
                      <a:pt x="91" y="65"/>
                    </a:moveTo>
                    <a:cubicBezTo>
                      <a:pt x="87" y="53"/>
                      <a:pt x="80" y="42"/>
                      <a:pt x="69" y="35"/>
                    </a:cubicBezTo>
                    <a:cubicBezTo>
                      <a:pt x="67" y="30"/>
                      <a:pt x="64" y="25"/>
                      <a:pt x="60" y="20"/>
                    </a:cubicBezTo>
                    <a:cubicBezTo>
                      <a:pt x="52" y="7"/>
                      <a:pt x="34" y="0"/>
                      <a:pt x="20" y="9"/>
                    </a:cubicBezTo>
                    <a:cubicBezTo>
                      <a:pt x="7" y="18"/>
                      <a:pt x="0" y="36"/>
                      <a:pt x="9" y="50"/>
                    </a:cubicBezTo>
                    <a:cubicBezTo>
                      <a:pt x="12" y="55"/>
                      <a:pt x="15" y="60"/>
                      <a:pt x="18" y="65"/>
                    </a:cubicBezTo>
                    <a:cubicBezTo>
                      <a:pt x="19" y="67"/>
                      <a:pt x="20" y="70"/>
                      <a:pt x="22" y="72"/>
                    </a:cubicBezTo>
                    <a:cubicBezTo>
                      <a:pt x="22" y="73"/>
                      <a:pt x="22" y="73"/>
                      <a:pt x="22" y="74"/>
                    </a:cubicBezTo>
                    <a:cubicBezTo>
                      <a:pt x="23" y="74"/>
                      <a:pt x="23" y="75"/>
                      <a:pt x="23" y="76"/>
                    </a:cubicBezTo>
                    <a:cubicBezTo>
                      <a:pt x="27" y="86"/>
                      <a:pt x="35" y="94"/>
                      <a:pt x="44" y="97"/>
                    </a:cubicBezTo>
                    <a:cubicBezTo>
                      <a:pt x="52" y="102"/>
                      <a:pt x="61" y="105"/>
                      <a:pt x="70" y="102"/>
                    </a:cubicBezTo>
                    <a:cubicBezTo>
                      <a:pt x="85" y="97"/>
                      <a:pt x="95" y="81"/>
                      <a:pt x="91" y="65"/>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20" name="Freeform 11">
                <a:extLst>
                  <a:ext uri="{FF2B5EF4-FFF2-40B4-BE49-F238E27FC236}">
                    <a16:creationId xmlns:a16="http://schemas.microsoft.com/office/drawing/2014/main" id="{7470A6CD-8F10-41CE-9005-4165776866B1}"/>
                  </a:ext>
                </a:extLst>
              </p:cNvPr>
              <p:cNvSpPr/>
              <p:nvPr/>
            </p:nvSpPr>
            <p:spPr bwMode="auto">
              <a:xfrm>
                <a:off x="4895851" y="3846513"/>
                <a:ext cx="236538" cy="500063"/>
              </a:xfrm>
              <a:custGeom>
                <a:avLst/>
                <a:gdLst>
                  <a:gd name="T0" fmla="*/ 72 w 87"/>
                  <a:gd name="T1" fmla="*/ 37 h 185"/>
                  <a:gd name="T2" fmla="*/ 12 w 87"/>
                  <a:gd name="T3" fmla="*/ 53 h 185"/>
                  <a:gd name="T4" fmla="*/ 21 w 87"/>
                  <a:gd name="T5" fmla="*/ 92 h 185"/>
                  <a:gd name="T6" fmla="*/ 23 w 87"/>
                  <a:gd name="T7" fmla="*/ 144 h 185"/>
                  <a:gd name="T8" fmla="*/ 80 w 87"/>
                  <a:gd name="T9" fmla="*/ 152 h 185"/>
                  <a:gd name="T10" fmla="*/ 72 w 87"/>
                  <a:gd name="T11" fmla="*/ 37 h 185"/>
                </a:gdLst>
                <a:ahLst/>
                <a:cxnLst>
                  <a:cxn ang="0">
                    <a:pos x="T0" y="T1"/>
                  </a:cxn>
                  <a:cxn ang="0">
                    <a:pos x="T2" y="T3"/>
                  </a:cxn>
                  <a:cxn ang="0">
                    <a:pos x="T4" y="T5"/>
                  </a:cxn>
                  <a:cxn ang="0">
                    <a:pos x="T6" y="T7"/>
                  </a:cxn>
                  <a:cxn ang="0">
                    <a:pos x="T8" y="T9"/>
                  </a:cxn>
                  <a:cxn ang="0">
                    <a:pos x="T10" y="T11"/>
                  </a:cxn>
                </a:cxnLst>
                <a:rect l="0" t="0" r="r" b="b"/>
                <a:pathLst>
                  <a:path w="87" h="185">
                    <a:moveTo>
                      <a:pt x="72" y="37"/>
                    </a:moveTo>
                    <a:cubicBezTo>
                      <a:pt x="58" y="0"/>
                      <a:pt x="0" y="14"/>
                      <a:pt x="12" y="53"/>
                    </a:cubicBezTo>
                    <a:cubicBezTo>
                      <a:pt x="16" y="66"/>
                      <a:pt x="19" y="79"/>
                      <a:pt x="21" y="92"/>
                    </a:cubicBezTo>
                    <a:cubicBezTo>
                      <a:pt x="22" y="109"/>
                      <a:pt x="23" y="127"/>
                      <a:pt x="23" y="144"/>
                    </a:cubicBezTo>
                    <a:cubicBezTo>
                      <a:pt x="22" y="176"/>
                      <a:pt x="74" y="185"/>
                      <a:pt x="80" y="152"/>
                    </a:cubicBezTo>
                    <a:cubicBezTo>
                      <a:pt x="87" y="112"/>
                      <a:pt x="86" y="74"/>
                      <a:pt x="72" y="37"/>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21" name="Freeform 12">
                <a:extLst>
                  <a:ext uri="{FF2B5EF4-FFF2-40B4-BE49-F238E27FC236}">
                    <a16:creationId xmlns:a16="http://schemas.microsoft.com/office/drawing/2014/main" id="{57926D3A-9926-451C-A6CC-537EE3A7A5BD}"/>
                  </a:ext>
                </a:extLst>
              </p:cNvPr>
              <p:cNvSpPr/>
              <p:nvPr/>
            </p:nvSpPr>
            <p:spPr bwMode="auto">
              <a:xfrm>
                <a:off x="4832351" y="4587875"/>
                <a:ext cx="196850" cy="328613"/>
              </a:xfrm>
              <a:custGeom>
                <a:avLst/>
                <a:gdLst>
                  <a:gd name="T0" fmla="*/ 60 w 73"/>
                  <a:gd name="T1" fmla="*/ 17 h 121"/>
                  <a:gd name="T2" fmla="*/ 35 w 73"/>
                  <a:gd name="T3" fmla="*/ 7 h 121"/>
                  <a:gd name="T4" fmla="*/ 21 w 73"/>
                  <a:gd name="T5" fmla="*/ 21 h 121"/>
                  <a:gd name="T6" fmla="*/ 18 w 73"/>
                  <a:gd name="T7" fmla="*/ 26 h 121"/>
                  <a:gd name="T8" fmla="*/ 5 w 73"/>
                  <a:gd name="T9" fmla="*/ 56 h 121"/>
                  <a:gd name="T10" fmla="*/ 6 w 73"/>
                  <a:gd name="T11" fmla="*/ 56 h 121"/>
                  <a:gd name="T12" fmla="*/ 6 w 73"/>
                  <a:gd name="T13" fmla="*/ 68 h 121"/>
                  <a:gd name="T14" fmla="*/ 3 w 73"/>
                  <a:gd name="T15" fmla="*/ 112 h 121"/>
                  <a:gd name="T16" fmla="*/ 11 w 73"/>
                  <a:gd name="T17" fmla="*/ 118 h 121"/>
                  <a:gd name="T18" fmla="*/ 72 w 73"/>
                  <a:gd name="T19" fmla="*/ 40 h 121"/>
                  <a:gd name="T20" fmla="*/ 60 w 73"/>
                  <a:gd name="T21" fmla="*/ 1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3" h="121">
                    <a:moveTo>
                      <a:pt x="60" y="17"/>
                    </a:moveTo>
                    <a:cubicBezTo>
                      <a:pt x="56" y="7"/>
                      <a:pt x="44" y="0"/>
                      <a:pt x="35" y="7"/>
                    </a:cubicBezTo>
                    <a:cubicBezTo>
                      <a:pt x="29" y="11"/>
                      <a:pt x="25" y="16"/>
                      <a:pt x="21" y="21"/>
                    </a:cubicBezTo>
                    <a:cubicBezTo>
                      <a:pt x="20" y="23"/>
                      <a:pt x="19" y="24"/>
                      <a:pt x="18" y="26"/>
                    </a:cubicBezTo>
                    <a:cubicBezTo>
                      <a:pt x="13" y="35"/>
                      <a:pt x="8" y="45"/>
                      <a:pt x="5" y="56"/>
                    </a:cubicBezTo>
                    <a:cubicBezTo>
                      <a:pt x="5" y="56"/>
                      <a:pt x="5" y="56"/>
                      <a:pt x="6" y="56"/>
                    </a:cubicBezTo>
                    <a:cubicBezTo>
                      <a:pt x="5" y="60"/>
                      <a:pt x="5" y="65"/>
                      <a:pt x="6" y="68"/>
                    </a:cubicBezTo>
                    <a:cubicBezTo>
                      <a:pt x="2" y="82"/>
                      <a:pt x="0" y="96"/>
                      <a:pt x="3" y="112"/>
                    </a:cubicBezTo>
                    <a:cubicBezTo>
                      <a:pt x="4" y="116"/>
                      <a:pt x="8" y="118"/>
                      <a:pt x="11" y="118"/>
                    </a:cubicBezTo>
                    <a:cubicBezTo>
                      <a:pt x="54" y="121"/>
                      <a:pt x="68" y="75"/>
                      <a:pt x="72" y="40"/>
                    </a:cubicBezTo>
                    <a:cubicBezTo>
                      <a:pt x="73" y="30"/>
                      <a:pt x="67" y="21"/>
                      <a:pt x="60" y="17"/>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22" name="Freeform 13">
                <a:extLst>
                  <a:ext uri="{FF2B5EF4-FFF2-40B4-BE49-F238E27FC236}">
                    <a16:creationId xmlns:a16="http://schemas.microsoft.com/office/drawing/2014/main" id="{1A2A1EF5-684A-4FF1-9083-C4A3AFED9765}"/>
                  </a:ext>
                </a:extLst>
              </p:cNvPr>
              <p:cNvSpPr/>
              <p:nvPr/>
            </p:nvSpPr>
            <p:spPr bwMode="auto">
              <a:xfrm>
                <a:off x="4637088" y="4891088"/>
                <a:ext cx="130175" cy="144463"/>
              </a:xfrm>
              <a:custGeom>
                <a:avLst/>
                <a:gdLst>
                  <a:gd name="T0" fmla="*/ 35 w 48"/>
                  <a:gd name="T1" fmla="*/ 5 h 53"/>
                  <a:gd name="T2" fmla="*/ 8 w 48"/>
                  <a:gd name="T3" fmla="*/ 12 h 53"/>
                  <a:gd name="T4" fmla="*/ 1 w 48"/>
                  <a:gd name="T5" fmla="*/ 26 h 53"/>
                  <a:gd name="T6" fmla="*/ 9 w 48"/>
                  <a:gd name="T7" fmla="*/ 49 h 53"/>
                  <a:gd name="T8" fmla="*/ 33 w 48"/>
                  <a:gd name="T9" fmla="*/ 45 h 53"/>
                  <a:gd name="T10" fmla="*/ 42 w 48"/>
                  <a:gd name="T11" fmla="*/ 32 h 53"/>
                  <a:gd name="T12" fmla="*/ 35 w 48"/>
                  <a:gd name="T13" fmla="*/ 5 h 53"/>
                </a:gdLst>
                <a:ahLst/>
                <a:cxnLst>
                  <a:cxn ang="0">
                    <a:pos x="T0" y="T1"/>
                  </a:cxn>
                  <a:cxn ang="0">
                    <a:pos x="T2" y="T3"/>
                  </a:cxn>
                  <a:cxn ang="0">
                    <a:pos x="T4" y="T5"/>
                  </a:cxn>
                  <a:cxn ang="0">
                    <a:pos x="T6" y="T7"/>
                  </a:cxn>
                  <a:cxn ang="0">
                    <a:pos x="T8" y="T9"/>
                  </a:cxn>
                  <a:cxn ang="0">
                    <a:pos x="T10" y="T11"/>
                  </a:cxn>
                  <a:cxn ang="0">
                    <a:pos x="T12" y="T13"/>
                  </a:cxn>
                </a:cxnLst>
                <a:rect l="0" t="0" r="r" b="b"/>
                <a:pathLst>
                  <a:path w="48" h="53">
                    <a:moveTo>
                      <a:pt x="35" y="5"/>
                    </a:moveTo>
                    <a:cubicBezTo>
                      <a:pt x="26" y="0"/>
                      <a:pt x="13" y="2"/>
                      <a:pt x="8" y="12"/>
                    </a:cubicBezTo>
                    <a:cubicBezTo>
                      <a:pt x="6" y="17"/>
                      <a:pt x="3" y="21"/>
                      <a:pt x="1" y="26"/>
                    </a:cubicBezTo>
                    <a:cubicBezTo>
                      <a:pt x="0" y="34"/>
                      <a:pt x="2" y="44"/>
                      <a:pt x="9" y="49"/>
                    </a:cubicBezTo>
                    <a:cubicBezTo>
                      <a:pt x="17" y="53"/>
                      <a:pt x="27" y="50"/>
                      <a:pt x="33" y="45"/>
                    </a:cubicBezTo>
                    <a:cubicBezTo>
                      <a:pt x="37" y="41"/>
                      <a:pt x="39" y="36"/>
                      <a:pt x="42" y="32"/>
                    </a:cubicBezTo>
                    <a:cubicBezTo>
                      <a:pt x="48" y="23"/>
                      <a:pt x="44" y="10"/>
                      <a:pt x="35" y="5"/>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23" name="Freeform 14">
                <a:extLst>
                  <a:ext uri="{FF2B5EF4-FFF2-40B4-BE49-F238E27FC236}">
                    <a16:creationId xmlns:a16="http://schemas.microsoft.com/office/drawing/2014/main" id="{B2D3F3E6-4D9B-45E5-9ABC-97CAF954EEED}"/>
                  </a:ext>
                </a:extLst>
              </p:cNvPr>
              <p:cNvSpPr/>
              <p:nvPr/>
            </p:nvSpPr>
            <p:spPr bwMode="auto">
              <a:xfrm>
                <a:off x="4541838" y="4989513"/>
                <a:ext cx="73025" cy="77788"/>
              </a:xfrm>
              <a:custGeom>
                <a:avLst/>
                <a:gdLst>
                  <a:gd name="T0" fmla="*/ 22 w 27"/>
                  <a:gd name="T1" fmla="*/ 4 h 29"/>
                  <a:gd name="T2" fmla="*/ 10 w 27"/>
                  <a:gd name="T3" fmla="*/ 1 h 29"/>
                  <a:gd name="T4" fmla="*/ 1 w 27"/>
                  <a:gd name="T5" fmla="*/ 10 h 29"/>
                  <a:gd name="T6" fmla="*/ 2 w 27"/>
                  <a:gd name="T7" fmla="*/ 22 h 29"/>
                  <a:gd name="T8" fmla="*/ 10 w 27"/>
                  <a:gd name="T9" fmla="*/ 28 h 29"/>
                  <a:gd name="T10" fmla="*/ 11 w 27"/>
                  <a:gd name="T11" fmla="*/ 28 h 29"/>
                  <a:gd name="T12" fmla="*/ 11 w 27"/>
                  <a:gd name="T13" fmla="*/ 28 h 29"/>
                  <a:gd name="T14" fmla="*/ 21 w 27"/>
                  <a:gd name="T15" fmla="*/ 26 h 29"/>
                  <a:gd name="T16" fmla="*/ 27 w 27"/>
                  <a:gd name="T17" fmla="*/ 14 h 29"/>
                  <a:gd name="T18" fmla="*/ 22 w 27"/>
                  <a:gd name="T19" fmla="*/ 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9">
                    <a:moveTo>
                      <a:pt x="22" y="4"/>
                    </a:moveTo>
                    <a:cubicBezTo>
                      <a:pt x="19" y="1"/>
                      <a:pt x="15" y="0"/>
                      <a:pt x="10" y="1"/>
                    </a:cubicBezTo>
                    <a:cubicBezTo>
                      <a:pt x="6" y="2"/>
                      <a:pt x="2" y="6"/>
                      <a:pt x="1" y="10"/>
                    </a:cubicBezTo>
                    <a:cubicBezTo>
                      <a:pt x="1" y="14"/>
                      <a:pt x="0" y="18"/>
                      <a:pt x="2" y="22"/>
                    </a:cubicBezTo>
                    <a:cubicBezTo>
                      <a:pt x="3" y="25"/>
                      <a:pt x="6" y="28"/>
                      <a:pt x="10" y="28"/>
                    </a:cubicBezTo>
                    <a:cubicBezTo>
                      <a:pt x="10" y="28"/>
                      <a:pt x="11" y="28"/>
                      <a:pt x="11" y="28"/>
                    </a:cubicBezTo>
                    <a:cubicBezTo>
                      <a:pt x="11" y="28"/>
                      <a:pt x="11" y="28"/>
                      <a:pt x="11" y="28"/>
                    </a:cubicBezTo>
                    <a:cubicBezTo>
                      <a:pt x="14" y="29"/>
                      <a:pt x="18" y="27"/>
                      <a:pt x="21" y="26"/>
                    </a:cubicBezTo>
                    <a:cubicBezTo>
                      <a:pt x="25" y="24"/>
                      <a:pt x="27" y="18"/>
                      <a:pt x="27" y="14"/>
                    </a:cubicBezTo>
                    <a:cubicBezTo>
                      <a:pt x="27" y="10"/>
                      <a:pt x="25" y="6"/>
                      <a:pt x="22" y="4"/>
                    </a:cubicBezTo>
                  </a:path>
                </a:pathLst>
              </a:custGeom>
              <a:solidFill>
                <a:srgbClr val="FBCD8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24" name="Freeform 15">
                <a:extLst>
                  <a:ext uri="{FF2B5EF4-FFF2-40B4-BE49-F238E27FC236}">
                    <a16:creationId xmlns:a16="http://schemas.microsoft.com/office/drawing/2014/main" id="{B87F1000-9B7D-4F0E-AB4F-CC5B78CA100D}"/>
                  </a:ext>
                </a:extLst>
              </p:cNvPr>
              <p:cNvSpPr>
                <a:spLocks noEditPoints="1"/>
              </p:cNvSpPr>
              <p:nvPr/>
            </p:nvSpPr>
            <p:spPr bwMode="auto">
              <a:xfrm>
                <a:off x="4043363" y="2387600"/>
                <a:ext cx="644525" cy="742950"/>
              </a:xfrm>
              <a:custGeom>
                <a:avLst/>
                <a:gdLst>
                  <a:gd name="T0" fmla="*/ 226 w 238"/>
                  <a:gd name="T1" fmla="*/ 257 h 274"/>
                  <a:gd name="T2" fmla="*/ 225 w 238"/>
                  <a:gd name="T3" fmla="*/ 252 h 274"/>
                  <a:gd name="T4" fmla="*/ 224 w 238"/>
                  <a:gd name="T5" fmla="*/ 248 h 274"/>
                  <a:gd name="T6" fmla="*/ 223 w 238"/>
                  <a:gd name="T7" fmla="*/ 245 h 274"/>
                  <a:gd name="T8" fmla="*/ 221 w 238"/>
                  <a:gd name="T9" fmla="*/ 242 h 274"/>
                  <a:gd name="T10" fmla="*/ 218 w 238"/>
                  <a:gd name="T11" fmla="*/ 235 h 274"/>
                  <a:gd name="T12" fmla="*/ 215 w 238"/>
                  <a:gd name="T13" fmla="*/ 232 h 274"/>
                  <a:gd name="T14" fmla="*/ 198 w 238"/>
                  <a:gd name="T15" fmla="*/ 210 h 274"/>
                  <a:gd name="T16" fmla="*/ 211 w 238"/>
                  <a:gd name="T17" fmla="*/ 193 h 274"/>
                  <a:gd name="T18" fmla="*/ 221 w 238"/>
                  <a:gd name="T19" fmla="*/ 175 h 274"/>
                  <a:gd name="T20" fmla="*/ 222 w 238"/>
                  <a:gd name="T21" fmla="*/ 170 h 274"/>
                  <a:gd name="T22" fmla="*/ 222 w 238"/>
                  <a:gd name="T23" fmla="*/ 170 h 274"/>
                  <a:gd name="T24" fmla="*/ 209 w 238"/>
                  <a:gd name="T25" fmla="*/ 153 h 274"/>
                  <a:gd name="T26" fmla="*/ 185 w 238"/>
                  <a:gd name="T27" fmla="*/ 138 h 274"/>
                  <a:gd name="T28" fmla="*/ 217 w 238"/>
                  <a:gd name="T29" fmla="*/ 104 h 274"/>
                  <a:gd name="T30" fmla="*/ 189 w 238"/>
                  <a:gd name="T31" fmla="*/ 33 h 274"/>
                  <a:gd name="T32" fmla="*/ 175 w 238"/>
                  <a:gd name="T33" fmla="*/ 28 h 274"/>
                  <a:gd name="T34" fmla="*/ 148 w 238"/>
                  <a:gd name="T35" fmla="*/ 4 h 274"/>
                  <a:gd name="T36" fmla="*/ 115 w 238"/>
                  <a:gd name="T37" fmla="*/ 6 h 274"/>
                  <a:gd name="T38" fmla="*/ 114 w 238"/>
                  <a:gd name="T39" fmla="*/ 6 h 274"/>
                  <a:gd name="T40" fmla="*/ 22 w 238"/>
                  <a:gd name="T41" fmla="*/ 54 h 274"/>
                  <a:gd name="T42" fmla="*/ 12 w 238"/>
                  <a:gd name="T43" fmla="*/ 59 h 274"/>
                  <a:gd name="T44" fmla="*/ 13 w 238"/>
                  <a:gd name="T45" fmla="*/ 100 h 274"/>
                  <a:gd name="T46" fmla="*/ 13 w 238"/>
                  <a:gd name="T47" fmla="*/ 104 h 274"/>
                  <a:gd name="T48" fmla="*/ 24 w 238"/>
                  <a:gd name="T49" fmla="*/ 121 h 274"/>
                  <a:gd name="T50" fmla="*/ 38 w 238"/>
                  <a:gd name="T51" fmla="*/ 124 h 274"/>
                  <a:gd name="T52" fmla="*/ 39 w 238"/>
                  <a:gd name="T53" fmla="*/ 127 h 274"/>
                  <a:gd name="T54" fmla="*/ 33 w 238"/>
                  <a:gd name="T55" fmla="*/ 134 h 274"/>
                  <a:gd name="T56" fmla="*/ 26 w 238"/>
                  <a:gd name="T57" fmla="*/ 139 h 274"/>
                  <a:gd name="T58" fmla="*/ 26 w 238"/>
                  <a:gd name="T59" fmla="*/ 139 h 274"/>
                  <a:gd name="T60" fmla="*/ 2 w 238"/>
                  <a:gd name="T61" fmla="*/ 174 h 274"/>
                  <a:gd name="T62" fmla="*/ 24 w 238"/>
                  <a:gd name="T63" fmla="*/ 213 h 274"/>
                  <a:gd name="T64" fmla="*/ 3 w 238"/>
                  <a:gd name="T65" fmla="*/ 261 h 274"/>
                  <a:gd name="T66" fmla="*/ 24 w 238"/>
                  <a:gd name="T67" fmla="*/ 273 h 274"/>
                  <a:gd name="T68" fmla="*/ 112 w 238"/>
                  <a:gd name="T69" fmla="*/ 264 h 274"/>
                  <a:gd name="T70" fmla="*/ 144 w 238"/>
                  <a:gd name="T71" fmla="*/ 261 h 274"/>
                  <a:gd name="T72" fmla="*/ 149 w 238"/>
                  <a:gd name="T73" fmla="*/ 263 h 274"/>
                  <a:gd name="T74" fmla="*/ 159 w 238"/>
                  <a:gd name="T75" fmla="*/ 266 h 274"/>
                  <a:gd name="T76" fmla="*/ 165 w 238"/>
                  <a:gd name="T77" fmla="*/ 266 h 274"/>
                  <a:gd name="T78" fmla="*/ 172 w 238"/>
                  <a:gd name="T79" fmla="*/ 268 h 274"/>
                  <a:gd name="T80" fmla="*/ 187 w 238"/>
                  <a:gd name="T81" fmla="*/ 270 h 274"/>
                  <a:gd name="T82" fmla="*/ 202 w 238"/>
                  <a:gd name="T83" fmla="*/ 268 h 274"/>
                  <a:gd name="T84" fmla="*/ 207 w 238"/>
                  <a:gd name="T85" fmla="*/ 269 h 274"/>
                  <a:gd name="T86" fmla="*/ 226 w 238"/>
                  <a:gd name="T87" fmla="*/ 257 h 274"/>
                  <a:gd name="T88" fmla="*/ 44 w 238"/>
                  <a:gd name="T89" fmla="*/ 183 h 274"/>
                  <a:gd name="T90" fmla="*/ 44 w 238"/>
                  <a:gd name="T91" fmla="*/ 184 h 274"/>
                  <a:gd name="T92" fmla="*/ 43 w 238"/>
                  <a:gd name="T93" fmla="*/ 184 h 274"/>
                  <a:gd name="T94" fmla="*/ 41 w 238"/>
                  <a:gd name="T95" fmla="*/ 181 h 274"/>
                  <a:gd name="T96" fmla="*/ 41 w 238"/>
                  <a:gd name="T97" fmla="*/ 181 h 274"/>
                  <a:gd name="T98" fmla="*/ 44 w 238"/>
                  <a:gd name="T99" fmla="*/ 175 h 274"/>
                  <a:gd name="T100" fmla="*/ 46 w 238"/>
                  <a:gd name="T101" fmla="*/ 177 h 274"/>
                  <a:gd name="T102" fmla="*/ 44 w 238"/>
                  <a:gd name="T103" fmla="*/ 18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38" h="274">
                    <a:moveTo>
                      <a:pt x="226" y="257"/>
                    </a:moveTo>
                    <a:cubicBezTo>
                      <a:pt x="226" y="255"/>
                      <a:pt x="226" y="254"/>
                      <a:pt x="225" y="252"/>
                    </a:cubicBezTo>
                    <a:cubicBezTo>
                      <a:pt x="225" y="251"/>
                      <a:pt x="225" y="249"/>
                      <a:pt x="224" y="248"/>
                    </a:cubicBezTo>
                    <a:cubicBezTo>
                      <a:pt x="224" y="247"/>
                      <a:pt x="224" y="246"/>
                      <a:pt x="223" y="245"/>
                    </a:cubicBezTo>
                    <a:cubicBezTo>
                      <a:pt x="223" y="244"/>
                      <a:pt x="222" y="243"/>
                      <a:pt x="221" y="242"/>
                    </a:cubicBezTo>
                    <a:cubicBezTo>
                      <a:pt x="221" y="240"/>
                      <a:pt x="219" y="237"/>
                      <a:pt x="218" y="235"/>
                    </a:cubicBezTo>
                    <a:cubicBezTo>
                      <a:pt x="217" y="234"/>
                      <a:pt x="216" y="233"/>
                      <a:pt x="215" y="232"/>
                    </a:cubicBezTo>
                    <a:cubicBezTo>
                      <a:pt x="209" y="225"/>
                      <a:pt x="204" y="217"/>
                      <a:pt x="198" y="210"/>
                    </a:cubicBezTo>
                    <a:cubicBezTo>
                      <a:pt x="204" y="206"/>
                      <a:pt x="208" y="199"/>
                      <a:pt x="211" y="193"/>
                    </a:cubicBezTo>
                    <a:cubicBezTo>
                      <a:pt x="218" y="190"/>
                      <a:pt x="224" y="183"/>
                      <a:pt x="221" y="175"/>
                    </a:cubicBezTo>
                    <a:cubicBezTo>
                      <a:pt x="222" y="174"/>
                      <a:pt x="222" y="172"/>
                      <a:pt x="222" y="170"/>
                    </a:cubicBezTo>
                    <a:cubicBezTo>
                      <a:pt x="222" y="170"/>
                      <a:pt x="222" y="170"/>
                      <a:pt x="222" y="170"/>
                    </a:cubicBezTo>
                    <a:cubicBezTo>
                      <a:pt x="224" y="162"/>
                      <a:pt x="217" y="154"/>
                      <a:pt x="209" y="153"/>
                    </a:cubicBezTo>
                    <a:cubicBezTo>
                      <a:pt x="203" y="146"/>
                      <a:pt x="194" y="141"/>
                      <a:pt x="185" y="138"/>
                    </a:cubicBezTo>
                    <a:cubicBezTo>
                      <a:pt x="196" y="127"/>
                      <a:pt x="208" y="116"/>
                      <a:pt x="217" y="104"/>
                    </a:cubicBezTo>
                    <a:cubicBezTo>
                      <a:pt x="238" y="75"/>
                      <a:pt x="205" y="54"/>
                      <a:pt x="189" y="33"/>
                    </a:cubicBezTo>
                    <a:cubicBezTo>
                      <a:pt x="185" y="29"/>
                      <a:pt x="180" y="27"/>
                      <a:pt x="175" y="28"/>
                    </a:cubicBezTo>
                    <a:cubicBezTo>
                      <a:pt x="167" y="18"/>
                      <a:pt x="159" y="8"/>
                      <a:pt x="148" y="4"/>
                    </a:cubicBezTo>
                    <a:cubicBezTo>
                      <a:pt x="138" y="0"/>
                      <a:pt x="125" y="0"/>
                      <a:pt x="115" y="6"/>
                    </a:cubicBezTo>
                    <a:cubicBezTo>
                      <a:pt x="115" y="6"/>
                      <a:pt x="114" y="6"/>
                      <a:pt x="114" y="6"/>
                    </a:cubicBezTo>
                    <a:cubicBezTo>
                      <a:pt x="78" y="2"/>
                      <a:pt x="44" y="26"/>
                      <a:pt x="22" y="54"/>
                    </a:cubicBezTo>
                    <a:cubicBezTo>
                      <a:pt x="19" y="55"/>
                      <a:pt x="15" y="56"/>
                      <a:pt x="12" y="59"/>
                    </a:cubicBezTo>
                    <a:cubicBezTo>
                      <a:pt x="0" y="71"/>
                      <a:pt x="1" y="90"/>
                      <a:pt x="13" y="100"/>
                    </a:cubicBezTo>
                    <a:cubicBezTo>
                      <a:pt x="13" y="102"/>
                      <a:pt x="13" y="103"/>
                      <a:pt x="13" y="104"/>
                    </a:cubicBezTo>
                    <a:cubicBezTo>
                      <a:pt x="15" y="110"/>
                      <a:pt x="19" y="117"/>
                      <a:pt x="24" y="121"/>
                    </a:cubicBezTo>
                    <a:cubicBezTo>
                      <a:pt x="28" y="124"/>
                      <a:pt x="33" y="126"/>
                      <a:pt x="38" y="124"/>
                    </a:cubicBezTo>
                    <a:cubicBezTo>
                      <a:pt x="38" y="125"/>
                      <a:pt x="39" y="126"/>
                      <a:pt x="39" y="127"/>
                    </a:cubicBezTo>
                    <a:cubicBezTo>
                      <a:pt x="37" y="129"/>
                      <a:pt x="35" y="131"/>
                      <a:pt x="33" y="134"/>
                    </a:cubicBezTo>
                    <a:cubicBezTo>
                      <a:pt x="30" y="135"/>
                      <a:pt x="28" y="137"/>
                      <a:pt x="26" y="139"/>
                    </a:cubicBezTo>
                    <a:cubicBezTo>
                      <a:pt x="26" y="139"/>
                      <a:pt x="26" y="139"/>
                      <a:pt x="26" y="139"/>
                    </a:cubicBezTo>
                    <a:cubicBezTo>
                      <a:pt x="19" y="153"/>
                      <a:pt x="0" y="154"/>
                      <a:pt x="2" y="174"/>
                    </a:cubicBezTo>
                    <a:cubicBezTo>
                      <a:pt x="3" y="188"/>
                      <a:pt x="14" y="201"/>
                      <a:pt x="24" y="213"/>
                    </a:cubicBezTo>
                    <a:cubicBezTo>
                      <a:pt x="9" y="224"/>
                      <a:pt x="0" y="238"/>
                      <a:pt x="3" y="261"/>
                    </a:cubicBezTo>
                    <a:cubicBezTo>
                      <a:pt x="5" y="270"/>
                      <a:pt x="16" y="274"/>
                      <a:pt x="24" y="273"/>
                    </a:cubicBezTo>
                    <a:cubicBezTo>
                      <a:pt x="53" y="268"/>
                      <a:pt x="83" y="266"/>
                      <a:pt x="112" y="264"/>
                    </a:cubicBezTo>
                    <a:cubicBezTo>
                      <a:pt x="119" y="264"/>
                      <a:pt x="133" y="264"/>
                      <a:pt x="144" y="261"/>
                    </a:cubicBezTo>
                    <a:cubicBezTo>
                      <a:pt x="146" y="262"/>
                      <a:pt x="147" y="262"/>
                      <a:pt x="149" y="263"/>
                    </a:cubicBezTo>
                    <a:cubicBezTo>
                      <a:pt x="152" y="264"/>
                      <a:pt x="155" y="265"/>
                      <a:pt x="159" y="266"/>
                    </a:cubicBezTo>
                    <a:cubicBezTo>
                      <a:pt x="161" y="267"/>
                      <a:pt x="163" y="267"/>
                      <a:pt x="165" y="266"/>
                    </a:cubicBezTo>
                    <a:cubicBezTo>
                      <a:pt x="167" y="267"/>
                      <a:pt x="170" y="267"/>
                      <a:pt x="172" y="268"/>
                    </a:cubicBezTo>
                    <a:cubicBezTo>
                      <a:pt x="177" y="269"/>
                      <a:pt x="182" y="269"/>
                      <a:pt x="187" y="270"/>
                    </a:cubicBezTo>
                    <a:cubicBezTo>
                      <a:pt x="190" y="270"/>
                      <a:pt x="197" y="268"/>
                      <a:pt x="202" y="268"/>
                    </a:cubicBezTo>
                    <a:cubicBezTo>
                      <a:pt x="203" y="269"/>
                      <a:pt x="205" y="269"/>
                      <a:pt x="207" y="269"/>
                    </a:cubicBezTo>
                    <a:cubicBezTo>
                      <a:pt x="215" y="272"/>
                      <a:pt x="227" y="267"/>
                      <a:pt x="226" y="257"/>
                    </a:cubicBezTo>
                    <a:moveTo>
                      <a:pt x="44" y="183"/>
                    </a:moveTo>
                    <a:cubicBezTo>
                      <a:pt x="44" y="183"/>
                      <a:pt x="44" y="183"/>
                      <a:pt x="44" y="184"/>
                    </a:cubicBezTo>
                    <a:cubicBezTo>
                      <a:pt x="43" y="184"/>
                      <a:pt x="43" y="184"/>
                      <a:pt x="43" y="184"/>
                    </a:cubicBezTo>
                    <a:cubicBezTo>
                      <a:pt x="43" y="183"/>
                      <a:pt x="42" y="182"/>
                      <a:pt x="41" y="181"/>
                    </a:cubicBezTo>
                    <a:cubicBezTo>
                      <a:pt x="41" y="181"/>
                      <a:pt x="41" y="181"/>
                      <a:pt x="41" y="181"/>
                    </a:cubicBezTo>
                    <a:cubicBezTo>
                      <a:pt x="42" y="179"/>
                      <a:pt x="43" y="177"/>
                      <a:pt x="44" y="175"/>
                    </a:cubicBezTo>
                    <a:cubicBezTo>
                      <a:pt x="44" y="176"/>
                      <a:pt x="45" y="176"/>
                      <a:pt x="46" y="177"/>
                    </a:cubicBezTo>
                    <a:cubicBezTo>
                      <a:pt x="45" y="179"/>
                      <a:pt x="44" y="181"/>
                      <a:pt x="44" y="183"/>
                    </a:cubicBezTo>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25" name="Freeform 16">
                <a:extLst>
                  <a:ext uri="{FF2B5EF4-FFF2-40B4-BE49-F238E27FC236}">
                    <a16:creationId xmlns:a16="http://schemas.microsoft.com/office/drawing/2014/main" id="{CFBA3224-55BC-4D15-A215-C37C904492AE}"/>
                  </a:ext>
                </a:extLst>
              </p:cNvPr>
              <p:cNvSpPr/>
              <p:nvPr/>
            </p:nvSpPr>
            <p:spPr bwMode="auto">
              <a:xfrm>
                <a:off x="4046538" y="2524125"/>
                <a:ext cx="582613" cy="215900"/>
              </a:xfrm>
              <a:custGeom>
                <a:avLst/>
                <a:gdLst>
                  <a:gd name="T0" fmla="*/ 213 w 215"/>
                  <a:gd name="T1" fmla="*/ 48 h 80"/>
                  <a:gd name="T2" fmla="*/ 214 w 215"/>
                  <a:gd name="T3" fmla="*/ 49 h 80"/>
                  <a:gd name="T4" fmla="*/ 214 w 215"/>
                  <a:gd name="T5" fmla="*/ 46 h 80"/>
                  <a:gd name="T6" fmla="*/ 214 w 215"/>
                  <a:gd name="T7" fmla="*/ 38 h 80"/>
                  <a:gd name="T8" fmla="*/ 189 w 215"/>
                  <a:gd name="T9" fmla="*/ 17 h 80"/>
                  <a:gd name="T10" fmla="*/ 188 w 215"/>
                  <a:gd name="T11" fmla="*/ 16 h 80"/>
                  <a:gd name="T12" fmla="*/ 152 w 215"/>
                  <a:gd name="T13" fmla="*/ 2 h 80"/>
                  <a:gd name="T14" fmla="*/ 143 w 215"/>
                  <a:gd name="T15" fmla="*/ 0 h 80"/>
                  <a:gd name="T16" fmla="*/ 143 w 215"/>
                  <a:gd name="T17" fmla="*/ 0 h 80"/>
                  <a:gd name="T18" fmla="*/ 118 w 215"/>
                  <a:gd name="T19" fmla="*/ 2 h 80"/>
                  <a:gd name="T20" fmla="*/ 109 w 215"/>
                  <a:gd name="T21" fmla="*/ 5 h 80"/>
                  <a:gd name="T22" fmla="*/ 76 w 215"/>
                  <a:gd name="T23" fmla="*/ 5 h 80"/>
                  <a:gd name="T24" fmla="*/ 52 w 215"/>
                  <a:gd name="T25" fmla="*/ 11 h 80"/>
                  <a:gd name="T26" fmla="*/ 51 w 215"/>
                  <a:gd name="T27" fmla="*/ 11 h 80"/>
                  <a:gd name="T28" fmla="*/ 25 w 215"/>
                  <a:gd name="T29" fmla="*/ 16 h 80"/>
                  <a:gd name="T30" fmla="*/ 15 w 215"/>
                  <a:gd name="T31" fmla="*/ 18 h 80"/>
                  <a:gd name="T32" fmla="*/ 9 w 215"/>
                  <a:gd name="T33" fmla="*/ 46 h 80"/>
                  <a:gd name="T34" fmla="*/ 9 w 215"/>
                  <a:gd name="T35" fmla="*/ 46 h 80"/>
                  <a:gd name="T36" fmla="*/ 18 w 215"/>
                  <a:gd name="T37" fmla="*/ 57 h 80"/>
                  <a:gd name="T38" fmla="*/ 18 w 215"/>
                  <a:gd name="T39" fmla="*/ 59 h 80"/>
                  <a:gd name="T40" fmla="*/ 33 w 215"/>
                  <a:gd name="T41" fmla="*/ 76 h 80"/>
                  <a:gd name="T42" fmla="*/ 43 w 215"/>
                  <a:gd name="T43" fmla="*/ 77 h 80"/>
                  <a:gd name="T44" fmla="*/ 51 w 215"/>
                  <a:gd name="T45" fmla="*/ 77 h 80"/>
                  <a:gd name="T46" fmla="*/ 71 w 215"/>
                  <a:gd name="T47" fmla="*/ 72 h 80"/>
                  <a:gd name="T48" fmla="*/ 74 w 215"/>
                  <a:gd name="T49" fmla="*/ 73 h 80"/>
                  <a:gd name="T50" fmla="*/ 154 w 215"/>
                  <a:gd name="T51" fmla="*/ 77 h 80"/>
                  <a:gd name="T52" fmla="*/ 169 w 215"/>
                  <a:gd name="T53" fmla="*/ 75 h 80"/>
                  <a:gd name="T54" fmla="*/ 195 w 215"/>
                  <a:gd name="T55" fmla="*/ 68 h 80"/>
                  <a:gd name="T56" fmla="*/ 198 w 215"/>
                  <a:gd name="T57" fmla="*/ 61 h 80"/>
                  <a:gd name="T58" fmla="*/ 201 w 215"/>
                  <a:gd name="T59" fmla="*/ 59 h 80"/>
                  <a:gd name="T60" fmla="*/ 212 w 215"/>
                  <a:gd name="T61" fmla="*/ 52 h 80"/>
                  <a:gd name="T62" fmla="*/ 214 w 215"/>
                  <a:gd name="T63" fmla="*/ 49 h 80"/>
                  <a:gd name="T64" fmla="*/ 213 w 215"/>
                  <a:gd name="T65" fmla="*/ 48 h 80"/>
                  <a:gd name="T66" fmla="*/ 213 w 215"/>
                  <a:gd name="T67" fmla="*/ 4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5" h="80">
                    <a:moveTo>
                      <a:pt x="213" y="48"/>
                    </a:moveTo>
                    <a:cubicBezTo>
                      <a:pt x="214" y="49"/>
                      <a:pt x="214" y="49"/>
                      <a:pt x="214" y="49"/>
                    </a:cubicBezTo>
                    <a:cubicBezTo>
                      <a:pt x="214" y="48"/>
                      <a:pt x="214" y="47"/>
                      <a:pt x="214" y="46"/>
                    </a:cubicBezTo>
                    <a:cubicBezTo>
                      <a:pt x="215" y="44"/>
                      <a:pt x="215" y="41"/>
                      <a:pt x="214" y="38"/>
                    </a:cubicBezTo>
                    <a:cubicBezTo>
                      <a:pt x="213" y="26"/>
                      <a:pt x="201" y="20"/>
                      <a:pt x="189" y="17"/>
                    </a:cubicBezTo>
                    <a:cubicBezTo>
                      <a:pt x="188" y="17"/>
                      <a:pt x="188" y="16"/>
                      <a:pt x="188" y="16"/>
                    </a:cubicBezTo>
                    <a:cubicBezTo>
                      <a:pt x="178" y="7"/>
                      <a:pt x="165" y="3"/>
                      <a:pt x="152" y="2"/>
                    </a:cubicBezTo>
                    <a:cubicBezTo>
                      <a:pt x="149" y="1"/>
                      <a:pt x="147" y="1"/>
                      <a:pt x="143" y="0"/>
                    </a:cubicBezTo>
                    <a:cubicBezTo>
                      <a:pt x="143" y="0"/>
                      <a:pt x="143" y="0"/>
                      <a:pt x="143" y="0"/>
                    </a:cubicBezTo>
                    <a:cubicBezTo>
                      <a:pt x="135" y="1"/>
                      <a:pt x="127" y="1"/>
                      <a:pt x="118" y="2"/>
                    </a:cubicBezTo>
                    <a:cubicBezTo>
                      <a:pt x="114" y="2"/>
                      <a:pt x="112" y="3"/>
                      <a:pt x="109" y="5"/>
                    </a:cubicBezTo>
                    <a:cubicBezTo>
                      <a:pt x="98" y="2"/>
                      <a:pt x="86" y="4"/>
                      <a:pt x="76" y="5"/>
                    </a:cubicBezTo>
                    <a:cubicBezTo>
                      <a:pt x="67" y="7"/>
                      <a:pt x="59" y="8"/>
                      <a:pt x="52" y="11"/>
                    </a:cubicBezTo>
                    <a:cubicBezTo>
                      <a:pt x="52" y="11"/>
                      <a:pt x="51" y="11"/>
                      <a:pt x="51" y="11"/>
                    </a:cubicBezTo>
                    <a:cubicBezTo>
                      <a:pt x="43" y="13"/>
                      <a:pt x="34" y="15"/>
                      <a:pt x="25" y="16"/>
                    </a:cubicBezTo>
                    <a:cubicBezTo>
                      <a:pt x="22" y="17"/>
                      <a:pt x="18" y="17"/>
                      <a:pt x="15" y="18"/>
                    </a:cubicBezTo>
                    <a:cubicBezTo>
                      <a:pt x="0" y="21"/>
                      <a:pt x="0" y="37"/>
                      <a:pt x="9" y="46"/>
                    </a:cubicBezTo>
                    <a:cubicBezTo>
                      <a:pt x="9" y="46"/>
                      <a:pt x="9" y="46"/>
                      <a:pt x="9" y="46"/>
                    </a:cubicBezTo>
                    <a:cubicBezTo>
                      <a:pt x="10" y="51"/>
                      <a:pt x="13" y="55"/>
                      <a:pt x="18" y="57"/>
                    </a:cubicBezTo>
                    <a:cubicBezTo>
                      <a:pt x="18" y="58"/>
                      <a:pt x="18" y="58"/>
                      <a:pt x="18" y="59"/>
                    </a:cubicBezTo>
                    <a:cubicBezTo>
                      <a:pt x="20" y="67"/>
                      <a:pt x="25" y="73"/>
                      <a:pt x="33" y="76"/>
                    </a:cubicBezTo>
                    <a:cubicBezTo>
                      <a:pt x="37" y="77"/>
                      <a:pt x="40" y="77"/>
                      <a:pt x="43" y="77"/>
                    </a:cubicBezTo>
                    <a:cubicBezTo>
                      <a:pt x="45" y="78"/>
                      <a:pt x="48" y="78"/>
                      <a:pt x="51" y="77"/>
                    </a:cubicBezTo>
                    <a:cubicBezTo>
                      <a:pt x="58" y="76"/>
                      <a:pt x="65" y="75"/>
                      <a:pt x="71" y="72"/>
                    </a:cubicBezTo>
                    <a:cubicBezTo>
                      <a:pt x="72" y="72"/>
                      <a:pt x="73" y="73"/>
                      <a:pt x="74" y="73"/>
                    </a:cubicBezTo>
                    <a:cubicBezTo>
                      <a:pt x="101" y="70"/>
                      <a:pt x="127" y="76"/>
                      <a:pt x="154" y="77"/>
                    </a:cubicBezTo>
                    <a:cubicBezTo>
                      <a:pt x="159" y="78"/>
                      <a:pt x="164" y="77"/>
                      <a:pt x="169" y="75"/>
                    </a:cubicBezTo>
                    <a:cubicBezTo>
                      <a:pt x="177" y="80"/>
                      <a:pt x="188" y="80"/>
                      <a:pt x="195" y="68"/>
                    </a:cubicBezTo>
                    <a:cubicBezTo>
                      <a:pt x="196" y="66"/>
                      <a:pt x="197" y="64"/>
                      <a:pt x="198" y="61"/>
                    </a:cubicBezTo>
                    <a:cubicBezTo>
                      <a:pt x="199" y="61"/>
                      <a:pt x="200" y="60"/>
                      <a:pt x="201" y="59"/>
                    </a:cubicBezTo>
                    <a:cubicBezTo>
                      <a:pt x="206" y="59"/>
                      <a:pt x="210" y="57"/>
                      <a:pt x="212" y="52"/>
                    </a:cubicBezTo>
                    <a:cubicBezTo>
                      <a:pt x="213" y="51"/>
                      <a:pt x="213" y="50"/>
                      <a:pt x="214" y="49"/>
                    </a:cubicBezTo>
                    <a:cubicBezTo>
                      <a:pt x="213" y="49"/>
                      <a:pt x="213" y="49"/>
                      <a:pt x="213" y="48"/>
                    </a:cubicBezTo>
                    <a:cubicBezTo>
                      <a:pt x="213" y="48"/>
                      <a:pt x="213" y="48"/>
                      <a:pt x="213" y="48"/>
                    </a:cubicBezTo>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26" name="Freeform 17">
                <a:extLst>
                  <a:ext uri="{FF2B5EF4-FFF2-40B4-BE49-F238E27FC236}">
                    <a16:creationId xmlns:a16="http://schemas.microsoft.com/office/drawing/2014/main" id="{1DEBFCE2-9D77-49CD-8E3C-48D8BC58510F}"/>
                  </a:ext>
                </a:extLst>
              </p:cNvPr>
              <p:cNvSpPr/>
              <p:nvPr/>
            </p:nvSpPr>
            <p:spPr bwMode="auto">
              <a:xfrm>
                <a:off x="4040188" y="2801938"/>
                <a:ext cx="585788" cy="184150"/>
              </a:xfrm>
              <a:custGeom>
                <a:avLst/>
                <a:gdLst>
                  <a:gd name="T0" fmla="*/ 216 w 216"/>
                  <a:gd name="T1" fmla="*/ 27 h 68"/>
                  <a:gd name="T2" fmla="*/ 205 w 216"/>
                  <a:gd name="T3" fmla="*/ 13 h 68"/>
                  <a:gd name="T4" fmla="*/ 118 w 216"/>
                  <a:gd name="T5" fmla="*/ 3 h 68"/>
                  <a:gd name="T6" fmla="*/ 101 w 216"/>
                  <a:gd name="T7" fmla="*/ 5 h 68"/>
                  <a:gd name="T8" fmla="*/ 56 w 216"/>
                  <a:gd name="T9" fmla="*/ 8 h 68"/>
                  <a:gd name="T10" fmla="*/ 48 w 216"/>
                  <a:gd name="T11" fmla="*/ 5 h 68"/>
                  <a:gd name="T12" fmla="*/ 22 w 216"/>
                  <a:gd name="T13" fmla="*/ 10 h 68"/>
                  <a:gd name="T14" fmla="*/ 20 w 216"/>
                  <a:gd name="T15" fmla="*/ 12 h 68"/>
                  <a:gd name="T16" fmla="*/ 10 w 216"/>
                  <a:gd name="T17" fmla="*/ 19 h 68"/>
                  <a:gd name="T18" fmla="*/ 23 w 216"/>
                  <a:gd name="T19" fmla="*/ 42 h 68"/>
                  <a:gd name="T20" fmla="*/ 39 w 216"/>
                  <a:gd name="T21" fmla="*/ 63 h 68"/>
                  <a:gd name="T22" fmla="*/ 116 w 216"/>
                  <a:gd name="T23" fmla="*/ 53 h 68"/>
                  <a:gd name="T24" fmla="*/ 196 w 216"/>
                  <a:gd name="T25" fmla="*/ 59 h 68"/>
                  <a:gd name="T26" fmla="*/ 212 w 216"/>
                  <a:gd name="T27" fmla="*/ 49 h 68"/>
                  <a:gd name="T28" fmla="*/ 216 w 216"/>
                  <a:gd name="T29" fmla="*/ 2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6" h="68">
                    <a:moveTo>
                      <a:pt x="216" y="27"/>
                    </a:moveTo>
                    <a:cubicBezTo>
                      <a:pt x="215" y="20"/>
                      <a:pt x="211" y="15"/>
                      <a:pt x="205" y="13"/>
                    </a:cubicBezTo>
                    <a:cubicBezTo>
                      <a:pt x="176" y="4"/>
                      <a:pt x="147" y="0"/>
                      <a:pt x="118" y="3"/>
                    </a:cubicBezTo>
                    <a:cubicBezTo>
                      <a:pt x="112" y="3"/>
                      <a:pt x="107" y="4"/>
                      <a:pt x="101" y="5"/>
                    </a:cubicBezTo>
                    <a:cubicBezTo>
                      <a:pt x="86" y="5"/>
                      <a:pt x="71" y="6"/>
                      <a:pt x="56" y="8"/>
                    </a:cubicBezTo>
                    <a:cubicBezTo>
                      <a:pt x="54" y="6"/>
                      <a:pt x="51" y="5"/>
                      <a:pt x="48" y="5"/>
                    </a:cubicBezTo>
                    <a:cubicBezTo>
                      <a:pt x="38" y="4"/>
                      <a:pt x="30" y="6"/>
                      <a:pt x="22" y="10"/>
                    </a:cubicBezTo>
                    <a:cubicBezTo>
                      <a:pt x="21" y="11"/>
                      <a:pt x="21" y="11"/>
                      <a:pt x="20" y="12"/>
                    </a:cubicBezTo>
                    <a:cubicBezTo>
                      <a:pt x="17" y="14"/>
                      <a:pt x="13" y="16"/>
                      <a:pt x="10" y="19"/>
                    </a:cubicBezTo>
                    <a:cubicBezTo>
                      <a:pt x="0" y="28"/>
                      <a:pt x="11" y="44"/>
                      <a:pt x="23" y="42"/>
                    </a:cubicBezTo>
                    <a:cubicBezTo>
                      <a:pt x="17" y="52"/>
                      <a:pt x="25" y="68"/>
                      <a:pt x="39" y="63"/>
                    </a:cubicBezTo>
                    <a:cubicBezTo>
                      <a:pt x="64" y="54"/>
                      <a:pt x="89" y="52"/>
                      <a:pt x="116" y="53"/>
                    </a:cubicBezTo>
                    <a:cubicBezTo>
                      <a:pt x="142" y="53"/>
                      <a:pt x="170" y="53"/>
                      <a:pt x="196" y="59"/>
                    </a:cubicBezTo>
                    <a:cubicBezTo>
                      <a:pt x="203" y="60"/>
                      <a:pt x="209" y="56"/>
                      <a:pt x="212" y="49"/>
                    </a:cubicBezTo>
                    <a:cubicBezTo>
                      <a:pt x="215" y="42"/>
                      <a:pt x="216" y="35"/>
                      <a:pt x="216" y="27"/>
                    </a:cubicBezTo>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27" name="Freeform 18">
                <a:extLst>
                  <a:ext uri="{FF2B5EF4-FFF2-40B4-BE49-F238E27FC236}">
                    <a16:creationId xmlns:a16="http://schemas.microsoft.com/office/drawing/2014/main" id="{832FF306-1AC7-4503-870B-CD2D7125B690}"/>
                  </a:ext>
                </a:extLst>
              </p:cNvPr>
              <p:cNvSpPr/>
              <p:nvPr/>
            </p:nvSpPr>
            <p:spPr bwMode="auto">
              <a:xfrm>
                <a:off x="4029076" y="3027363"/>
                <a:ext cx="628650" cy="107950"/>
              </a:xfrm>
              <a:custGeom>
                <a:avLst/>
                <a:gdLst>
                  <a:gd name="T0" fmla="*/ 222 w 232"/>
                  <a:gd name="T1" fmla="*/ 12 h 40"/>
                  <a:gd name="T2" fmla="*/ 222 w 232"/>
                  <a:gd name="T3" fmla="*/ 12 h 40"/>
                  <a:gd name="T4" fmla="*/ 200 w 232"/>
                  <a:gd name="T5" fmla="*/ 7 h 40"/>
                  <a:gd name="T6" fmla="*/ 191 w 232"/>
                  <a:gd name="T7" fmla="*/ 5 h 40"/>
                  <a:gd name="T8" fmla="*/ 170 w 232"/>
                  <a:gd name="T9" fmla="*/ 3 h 40"/>
                  <a:gd name="T10" fmla="*/ 121 w 232"/>
                  <a:gd name="T11" fmla="*/ 1 h 40"/>
                  <a:gd name="T12" fmla="*/ 56 w 232"/>
                  <a:gd name="T13" fmla="*/ 7 h 40"/>
                  <a:gd name="T14" fmla="*/ 45 w 232"/>
                  <a:gd name="T15" fmla="*/ 0 h 40"/>
                  <a:gd name="T16" fmla="*/ 10 w 232"/>
                  <a:gd name="T17" fmla="*/ 4 h 40"/>
                  <a:gd name="T18" fmla="*/ 5 w 232"/>
                  <a:gd name="T19" fmla="*/ 25 h 40"/>
                  <a:gd name="T20" fmla="*/ 18 w 232"/>
                  <a:gd name="T21" fmla="*/ 38 h 40"/>
                  <a:gd name="T22" fmla="*/ 72 w 232"/>
                  <a:gd name="T23" fmla="*/ 33 h 40"/>
                  <a:gd name="T24" fmla="*/ 122 w 232"/>
                  <a:gd name="T25" fmla="*/ 31 h 40"/>
                  <a:gd name="T26" fmla="*/ 173 w 232"/>
                  <a:gd name="T27" fmla="*/ 33 h 40"/>
                  <a:gd name="T28" fmla="*/ 222 w 232"/>
                  <a:gd name="T29" fmla="*/ 31 h 40"/>
                  <a:gd name="T30" fmla="*/ 222 w 232"/>
                  <a:gd name="T31" fmla="*/ 1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2" h="40">
                    <a:moveTo>
                      <a:pt x="222" y="12"/>
                    </a:moveTo>
                    <a:cubicBezTo>
                      <a:pt x="222" y="12"/>
                      <a:pt x="222" y="12"/>
                      <a:pt x="222" y="12"/>
                    </a:cubicBezTo>
                    <a:cubicBezTo>
                      <a:pt x="215" y="9"/>
                      <a:pt x="208" y="8"/>
                      <a:pt x="200" y="7"/>
                    </a:cubicBezTo>
                    <a:cubicBezTo>
                      <a:pt x="197" y="6"/>
                      <a:pt x="194" y="5"/>
                      <a:pt x="191" y="5"/>
                    </a:cubicBezTo>
                    <a:cubicBezTo>
                      <a:pt x="184" y="4"/>
                      <a:pt x="177" y="3"/>
                      <a:pt x="170" y="3"/>
                    </a:cubicBezTo>
                    <a:cubicBezTo>
                      <a:pt x="154" y="1"/>
                      <a:pt x="138" y="1"/>
                      <a:pt x="121" y="1"/>
                    </a:cubicBezTo>
                    <a:cubicBezTo>
                      <a:pt x="99" y="1"/>
                      <a:pt x="78" y="3"/>
                      <a:pt x="56" y="7"/>
                    </a:cubicBezTo>
                    <a:cubicBezTo>
                      <a:pt x="54" y="3"/>
                      <a:pt x="51" y="0"/>
                      <a:pt x="45" y="0"/>
                    </a:cubicBezTo>
                    <a:cubicBezTo>
                      <a:pt x="33" y="0"/>
                      <a:pt x="22" y="1"/>
                      <a:pt x="10" y="4"/>
                    </a:cubicBezTo>
                    <a:cubicBezTo>
                      <a:pt x="1" y="6"/>
                      <a:pt x="0" y="19"/>
                      <a:pt x="5" y="25"/>
                    </a:cubicBezTo>
                    <a:cubicBezTo>
                      <a:pt x="5" y="31"/>
                      <a:pt x="10" y="37"/>
                      <a:pt x="18" y="38"/>
                    </a:cubicBezTo>
                    <a:cubicBezTo>
                      <a:pt x="36" y="40"/>
                      <a:pt x="54" y="34"/>
                      <a:pt x="72" y="33"/>
                    </a:cubicBezTo>
                    <a:cubicBezTo>
                      <a:pt x="89" y="32"/>
                      <a:pt x="106" y="31"/>
                      <a:pt x="122" y="31"/>
                    </a:cubicBezTo>
                    <a:cubicBezTo>
                      <a:pt x="139" y="32"/>
                      <a:pt x="156" y="32"/>
                      <a:pt x="173" y="33"/>
                    </a:cubicBezTo>
                    <a:cubicBezTo>
                      <a:pt x="189" y="33"/>
                      <a:pt x="206" y="36"/>
                      <a:pt x="222" y="31"/>
                    </a:cubicBezTo>
                    <a:cubicBezTo>
                      <a:pt x="232" y="28"/>
                      <a:pt x="231" y="14"/>
                      <a:pt x="222" y="12"/>
                    </a:cubicBezTo>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28" name="Freeform 19">
                <a:extLst>
                  <a:ext uri="{FF2B5EF4-FFF2-40B4-BE49-F238E27FC236}">
                    <a16:creationId xmlns:a16="http://schemas.microsoft.com/office/drawing/2014/main" id="{59A964D0-576F-4BC0-A17E-D9FB21E50A4F}"/>
                  </a:ext>
                </a:extLst>
              </p:cNvPr>
              <p:cNvSpPr/>
              <p:nvPr/>
            </p:nvSpPr>
            <p:spPr bwMode="auto">
              <a:xfrm>
                <a:off x="4267201" y="-120650"/>
                <a:ext cx="176213" cy="2511425"/>
              </a:xfrm>
              <a:custGeom>
                <a:avLst/>
                <a:gdLst>
                  <a:gd name="T0" fmla="*/ 57 w 65"/>
                  <a:gd name="T1" fmla="*/ 814 h 927"/>
                  <a:gd name="T2" fmla="*/ 52 w 65"/>
                  <a:gd name="T3" fmla="*/ 733 h 927"/>
                  <a:gd name="T4" fmla="*/ 49 w 65"/>
                  <a:gd name="T5" fmla="*/ 725 h 927"/>
                  <a:gd name="T6" fmla="*/ 50 w 65"/>
                  <a:gd name="T7" fmla="*/ 712 h 927"/>
                  <a:gd name="T8" fmla="*/ 54 w 65"/>
                  <a:gd name="T9" fmla="*/ 695 h 927"/>
                  <a:gd name="T10" fmla="*/ 56 w 65"/>
                  <a:gd name="T11" fmla="*/ 620 h 927"/>
                  <a:gd name="T12" fmla="*/ 53 w 65"/>
                  <a:gd name="T13" fmla="*/ 558 h 927"/>
                  <a:gd name="T14" fmla="*/ 53 w 65"/>
                  <a:gd name="T15" fmla="*/ 535 h 927"/>
                  <a:gd name="T16" fmla="*/ 55 w 65"/>
                  <a:gd name="T17" fmla="*/ 455 h 927"/>
                  <a:gd name="T18" fmla="*/ 50 w 65"/>
                  <a:gd name="T19" fmla="*/ 398 h 927"/>
                  <a:gd name="T20" fmla="*/ 51 w 65"/>
                  <a:gd name="T21" fmla="*/ 390 h 927"/>
                  <a:gd name="T22" fmla="*/ 50 w 65"/>
                  <a:gd name="T23" fmla="*/ 318 h 927"/>
                  <a:gd name="T24" fmla="*/ 52 w 65"/>
                  <a:gd name="T25" fmla="*/ 270 h 927"/>
                  <a:gd name="T26" fmla="*/ 53 w 65"/>
                  <a:gd name="T27" fmla="*/ 241 h 927"/>
                  <a:gd name="T28" fmla="*/ 53 w 65"/>
                  <a:gd name="T29" fmla="*/ 237 h 927"/>
                  <a:gd name="T30" fmla="*/ 60 w 65"/>
                  <a:gd name="T31" fmla="*/ 156 h 927"/>
                  <a:gd name="T32" fmla="*/ 55 w 65"/>
                  <a:gd name="T33" fmla="*/ 87 h 927"/>
                  <a:gd name="T34" fmla="*/ 57 w 65"/>
                  <a:gd name="T35" fmla="*/ 82 h 927"/>
                  <a:gd name="T36" fmla="*/ 54 w 65"/>
                  <a:gd name="T37" fmla="*/ 21 h 927"/>
                  <a:gd name="T38" fmla="*/ 41 w 65"/>
                  <a:gd name="T39" fmla="*/ 7 h 927"/>
                  <a:gd name="T40" fmla="*/ 18 w 65"/>
                  <a:gd name="T41" fmla="*/ 11 h 927"/>
                  <a:gd name="T42" fmla="*/ 12 w 65"/>
                  <a:gd name="T43" fmla="*/ 11 h 927"/>
                  <a:gd name="T44" fmla="*/ 11 w 65"/>
                  <a:gd name="T45" fmla="*/ 15 h 927"/>
                  <a:gd name="T46" fmla="*/ 7 w 65"/>
                  <a:gd name="T47" fmla="*/ 21 h 927"/>
                  <a:gd name="T48" fmla="*/ 5 w 65"/>
                  <a:gd name="T49" fmla="*/ 42 h 927"/>
                  <a:gd name="T50" fmla="*/ 3 w 65"/>
                  <a:gd name="T51" fmla="*/ 49 h 927"/>
                  <a:gd name="T52" fmla="*/ 4 w 65"/>
                  <a:gd name="T53" fmla="*/ 153 h 927"/>
                  <a:gd name="T54" fmla="*/ 6 w 65"/>
                  <a:gd name="T55" fmla="*/ 162 h 927"/>
                  <a:gd name="T56" fmla="*/ 6 w 65"/>
                  <a:gd name="T57" fmla="*/ 166 h 927"/>
                  <a:gd name="T58" fmla="*/ 4 w 65"/>
                  <a:gd name="T59" fmla="*/ 210 h 927"/>
                  <a:gd name="T60" fmla="*/ 3 w 65"/>
                  <a:gd name="T61" fmla="*/ 265 h 927"/>
                  <a:gd name="T62" fmla="*/ 2 w 65"/>
                  <a:gd name="T63" fmla="*/ 278 h 927"/>
                  <a:gd name="T64" fmla="*/ 5 w 65"/>
                  <a:gd name="T65" fmla="*/ 286 h 927"/>
                  <a:gd name="T66" fmla="*/ 5 w 65"/>
                  <a:gd name="T67" fmla="*/ 323 h 927"/>
                  <a:gd name="T68" fmla="*/ 6 w 65"/>
                  <a:gd name="T69" fmla="*/ 397 h 927"/>
                  <a:gd name="T70" fmla="*/ 9 w 65"/>
                  <a:gd name="T71" fmla="*/ 444 h 927"/>
                  <a:gd name="T72" fmla="*/ 8 w 65"/>
                  <a:gd name="T73" fmla="*/ 461 h 927"/>
                  <a:gd name="T74" fmla="*/ 6 w 65"/>
                  <a:gd name="T75" fmla="*/ 468 h 927"/>
                  <a:gd name="T76" fmla="*/ 5 w 65"/>
                  <a:gd name="T77" fmla="*/ 468 h 927"/>
                  <a:gd name="T78" fmla="*/ 6 w 65"/>
                  <a:gd name="T79" fmla="*/ 525 h 927"/>
                  <a:gd name="T80" fmla="*/ 6 w 65"/>
                  <a:gd name="T81" fmla="*/ 533 h 927"/>
                  <a:gd name="T82" fmla="*/ 6 w 65"/>
                  <a:gd name="T83" fmla="*/ 539 h 927"/>
                  <a:gd name="T84" fmla="*/ 6 w 65"/>
                  <a:gd name="T85" fmla="*/ 598 h 927"/>
                  <a:gd name="T86" fmla="*/ 6 w 65"/>
                  <a:gd name="T87" fmla="*/ 608 h 927"/>
                  <a:gd name="T88" fmla="*/ 8 w 65"/>
                  <a:gd name="T89" fmla="*/ 616 h 927"/>
                  <a:gd name="T90" fmla="*/ 8 w 65"/>
                  <a:gd name="T91" fmla="*/ 652 h 927"/>
                  <a:gd name="T92" fmla="*/ 8 w 65"/>
                  <a:gd name="T93" fmla="*/ 695 h 927"/>
                  <a:gd name="T94" fmla="*/ 1 w 65"/>
                  <a:gd name="T95" fmla="*/ 708 h 927"/>
                  <a:gd name="T96" fmla="*/ 4 w 65"/>
                  <a:gd name="T97" fmla="*/ 794 h 927"/>
                  <a:gd name="T98" fmla="*/ 2 w 65"/>
                  <a:gd name="T99" fmla="*/ 803 h 927"/>
                  <a:gd name="T100" fmla="*/ 6 w 65"/>
                  <a:gd name="T101" fmla="*/ 899 h 927"/>
                  <a:gd name="T102" fmla="*/ 7 w 65"/>
                  <a:gd name="T103" fmla="*/ 901 h 927"/>
                  <a:gd name="T104" fmla="*/ 6 w 65"/>
                  <a:gd name="T105" fmla="*/ 903 h 927"/>
                  <a:gd name="T106" fmla="*/ 23 w 65"/>
                  <a:gd name="T107" fmla="*/ 926 h 927"/>
                  <a:gd name="T108" fmla="*/ 43 w 65"/>
                  <a:gd name="T109" fmla="*/ 923 h 927"/>
                  <a:gd name="T110" fmla="*/ 58 w 65"/>
                  <a:gd name="T111" fmla="*/ 908 h 927"/>
                  <a:gd name="T112" fmla="*/ 57 w 65"/>
                  <a:gd name="T113" fmla="*/ 814 h 9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5" h="927">
                    <a:moveTo>
                      <a:pt x="57" y="814"/>
                    </a:moveTo>
                    <a:cubicBezTo>
                      <a:pt x="55" y="787"/>
                      <a:pt x="54" y="760"/>
                      <a:pt x="52" y="733"/>
                    </a:cubicBezTo>
                    <a:cubicBezTo>
                      <a:pt x="52" y="730"/>
                      <a:pt x="51" y="728"/>
                      <a:pt x="49" y="725"/>
                    </a:cubicBezTo>
                    <a:cubicBezTo>
                      <a:pt x="50" y="721"/>
                      <a:pt x="50" y="717"/>
                      <a:pt x="50" y="712"/>
                    </a:cubicBezTo>
                    <a:cubicBezTo>
                      <a:pt x="52" y="707"/>
                      <a:pt x="53" y="701"/>
                      <a:pt x="54" y="695"/>
                    </a:cubicBezTo>
                    <a:cubicBezTo>
                      <a:pt x="62" y="672"/>
                      <a:pt x="57" y="642"/>
                      <a:pt x="56" y="620"/>
                    </a:cubicBezTo>
                    <a:cubicBezTo>
                      <a:pt x="55" y="600"/>
                      <a:pt x="55" y="579"/>
                      <a:pt x="53" y="558"/>
                    </a:cubicBezTo>
                    <a:cubicBezTo>
                      <a:pt x="53" y="551"/>
                      <a:pt x="53" y="543"/>
                      <a:pt x="53" y="535"/>
                    </a:cubicBezTo>
                    <a:cubicBezTo>
                      <a:pt x="65" y="512"/>
                      <a:pt x="57" y="479"/>
                      <a:pt x="55" y="455"/>
                    </a:cubicBezTo>
                    <a:cubicBezTo>
                      <a:pt x="54" y="437"/>
                      <a:pt x="53" y="417"/>
                      <a:pt x="50" y="398"/>
                    </a:cubicBezTo>
                    <a:cubicBezTo>
                      <a:pt x="51" y="396"/>
                      <a:pt x="52" y="393"/>
                      <a:pt x="51" y="390"/>
                    </a:cubicBezTo>
                    <a:cubicBezTo>
                      <a:pt x="51" y="366"/>
                      <a:pt x="51" y="342"/>
                      <a:pt x="50" y="318"/>
                    </a:cubicBezTo>
                    <a:cubicBezTo>
                      <a:pt x="51" y="302"/>
                      <a:pt x="51" y="286"/>
                      <a:pt x="52" y="270"/>
                    </a:cubicBezTo>
                    <a:cubicBezTo>
                      <a:pt x="52" y="260"/>
                      <a:pt x="53" y="250"/>
                      <a:pt x="53" y="241"/>
                    </a:cubicBezTo>
                    <a:cubicBezTo>
                      <a:pt x="53" y="239"/>
                      <a:pt x="53" y="238"/>
                      <a:pt x="53" y="237"/>
                    </a:cubicBezTo>
                    <a:cubicBezTo>
                      <a:pt x="62" y="211"/>
                      <a:pt x="60" y="182"/>
                      <a:pt x="60" y="156"/>
                    </a:cubicBezTo>
                    <a:cubicBezTo>
                      <a:pt x="59" y="137"/>
                      <a:pt x="60" y="110"/>
                      <a:pt x="55" y="87"/>
                    </a:cubicBezTo>
                    <a:cubicBezTo>
                      <a:pt x="56" y="86"/>
                      <a:pt x="56" y="84"/>
                      <a:pt x="57" y="82"/>
                    </a:cubicBezTo>
                    <a:cubicBezTo>
                      <a:pt x="61" y="64"/>
                      <a:pt x="55" y="41"/>
                      <a:pt x="54" y="21"/>
                    </a:cubicBezTo>
                    <a:cubicBezTo>
                      <a:pt x="54" y="14"/>
                      <a:pt x="47" y="8"/>
                      <a:pt x="41" y="7"/>
                    </a:cubicBezTo>
                    <a:cubicBezTo>
                      <a:pt x="35" y="0"/>
                      <a:pt x="22" y="2"/>
                      <a:pt x="18" y="11"/>
                    </a:cubicBezTo>
                    <a:cubicBezTo>
                      <a:pt x="17" y="8"/>
                      <a:pt x="13" y="8"/>
                      <a:pt x="12" y="11"/>
                    </a:cubicBezTo>
                    <a:cubicBezTo>
                      <a:pt x="12" y="12"/>
                      <a:pt x="11" y="14"/>
                      <a:pt x="11" y="15"/>
                    </a:cubicBezTo>
                    <a:cubicBezTo>
                      <a:pt x="10" y="17"/>
                      <a:pt x="8" y="18"/>
                      <a:pt x="7" y="21"/>
                    </a:cubicBezTo>
                    <a:cubicBezTo>
                      <a:pt x="6" y="28"/>
                      <a:pt x="5" y="35"/>
                      <a:pt x="5" y="42"/>
                    </a:cubicBezTo>
                    <a:cubicBezTo>
                      <a:pt x="4" y="44"/>
                      <a:pt x="3" y="46"/>
                      <a:pt x="3" y="49"/>
                    </a:cubicBezTo>
                    <a:cubicBezTo>
                      <a:pt x="3" y="84"/>
                      <a:pt x="3" y="119"/>
                      <a:pt x="4" y="153"/>
                    </a:cubicBezTo>
                    <a:cubicBezTo>
                      <a:pt x="4" y="157"/>
                      <a:pt x="5" y="160"/>
                      <a:pt x="6" y="162"/>
                    </a:cubicBezTo>
                    <a:cubicBezTo>
                      <a:pt x="6" y="163"/>
                      <a:pt x="6" y="165"/>
                      <a:pt x="6" y="166"/>
                    </a:cubicBezTo>
                    <a:cubicBezTo>
                      <a:pt x="5" y="181"/>
                      <a:pt x="5" y="195"/>
                      <a:pt x="4" y="210"/>
                    </a:cubicBezTo>
                    <a:cubicBezTo>
                      <a:pt x="3" y="228"/>
                      <a:pt x="3" y="247"/>
                      <a:pt x="3" y="265"/>
                    </a:cubicBezTo>
                    <a:cubicBezTo>
                      <a:pt x="3" y="269"/>
                      <a:pt x="2" y="274"/>
                      <a:pt x="2" y="278"/>
                    </a:cubicBezTo>
                    <a:cubicBezTo>
                      <a:pt x="2" y="281"/>
                      <a:pt x="3" y="284"/>
                      <a:pt x="5" y="286"/>
                    </a:cubicBezTo>
                    <a:cubicBezTo>
                      <a:pt x="5" y="298"/>
                      <a:pt x="5" y="311"/>
                      <a:pt x="5" y="323"/>
                    </a:cubicBezTo>
                    <a:cubicBezTo>
                      <a:pt x="5" y="348"/>
                      <a:pt x="5" y="373"/>
                      <a:pt x="6" y="397"/>
                    </a:cubicBezTo>
                    <a:cubicBezTo>
                      <a:pt x="6" y="412"/>
                      <a:pt x="5" y="429"/>
                      <a:pt x="9" y="444"/>
                    </a:cubicBezTo>
                    <a:cubicBezTo>
                      <a:pt x="9" y="450"/>
                      <a:pt x="8" y="456"/>
                      <a:pt x="8" y="461"/>
                    </a:cubicBezTo>
                    <a:cubicBezTo>
                      <a:pt x="7" y="463"/>
                      <a:pt x="6" y="466"/>
                      <a:pt x="6" y="468"/>
                    </a:cubicBezTo>
                    <a:cubicBezTo>
                      <a:pt x="6" y="468"/>
                      <a:pt x="5" y="468"/>
                      <a:pt x="5" y="468"/>
                    </a:cubicBezTo>
                    <a:cubicBezTo>
                      <a:pt x="5" y="487"/>
                      <a:pt x="5" y="506"/>
                      <a:pt x="6" y="525"/>
                    </a:cubicBezTo>
                    <a:cubicBezTo>
                      <a:pt x="6" y="528"/>
                      <a:pt x="6" y="530"/>
                      <a:pt x="6" y="533"/>
                    </a:cubicBezTo>
                    <a:cubicBezTo>
                      <a:pt x="6" y="535"/>
                      <a:pt x="6" y="537"/>
                      <a:pt x="6" y="539"/>
                    </a:cubicBezTo>
                    <a:cubicBezTo>
                      <a:pt x="5" y="559"/>
                      <a:pt x="6" y="579"/>
                      <a:pt x="6" y="598"/>
                    </a:cubicBezTo>
                    <a:cubicBezTo>
                      <a:pt x="6" y="601"/>
                      <a:pt x="6" y="604"/>
                      <a:pt x="6" y="608"/>
                    </a:cubicBezTo>
                    <a:cubicBezTo>
                      <a:pt x="6" y="611"/>
                      <a:pt x="7" y="614"/>
                      <a:pt x="8" y="616"/>
                    </a:cubicBezTo>
                    <a:cubicBezTo>
                      <a:pt x="8" y="628"/>
                      <a:pt x="7" y="640"/>
                      <a:pt x="8" y="652"/>
                    </a:cubicBezTo>
                    <a:cubicBezTo>
                      <a:pt x="8" y="666"/>
                      <a:pt x="8" y="680"/>
                      <a:pt x="8" y="695"/>
                    </a:cubicBezTo>
                    <a:cubicBezTo>
                      <a:pt x="4" y="697"/>
                      <a:pt x="0" y="702"/>
                      <a:pt x="1" y="708"/>
                    </a:cubicBezTo>
                    <a:cubicBezTo>
                      <a:pt x="2" y="737"/>
                      <a:pt x="3" y="765"/>
                      <a:pt x="4" y="794"/>
                    </a:cubicBezTo>
                    <a:cubicBezTo>
                      <a:pt x="2" y="796"/>
                      <a:pt x="1" y="799"/>
                      <a:pt x="2" y="803"/>
                    </a:cubicBezTo>
                    <a:cubicBezTo>
                      <a:pt x="3" y="835"/>
                      <a:pt x="5" y="867"/>
                      <a:pt x="6" y="899"/>
                    </a:cubicBezTo>
                    <a:cubicBezTo>
                      <a:pt x="6" y="900"/>
                      <a:pt x="7" y="900"/>
                      <a:pt x="7" y="901"/>
                    </a:cubicBezTo>
                    <a:cubicBezTo>
                      <a:pt x="6" y="902"/>
                      <a:pt x="6" y="903"/>
                      <a:pt x="6" y="903"/>
                    </a:cubicBezTo>
                    <a:cubicBezTo>
                      <a:pt x="0" y="916"/>
                      <a:pt x="10" y="927"/>
                      <a:pt x="23" y="926"/>
                    </a:cubicBezTo>
                    <a:cubicBezTo>
                      <a:pt x="29" y="925"/>
                      <a:pt x="36" y="924"/>
                      <a:pt x="43" y="923"/>
                    </a:cubicBezTo>
                    <a:cubicBezTo>
                      <a:pt x="52" y="923"/>
                      <a:pt x="57" y="917"/>
                      <a:pt x="58" y="908"/>
                    </a:cubicBezTo>
                    <a:cubicBezTo>
                      <a:pt x="62" y="878"/>
                      <a:pt x="62" y="845"/>
                      <a:pt x="57" y="814"/>
                    </a:cubicBezTo>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29" name="Freeform 20">
                <a:extLst>
                  <a:ext uri="{FF2B5EF4-FFF2-40B4-BE49-F238E27FC236}">
                    <a16:creationId xmlns:a16="http://schemas.microsoft.com/office/drawing/2014/main" id="{551DEEE1-DC0C-40AD-A0F6-710306FF7114}"/>
                  </a:ext>
                </a:extLst>
              </p:cNvPr>
              <p:cNvSpPr/>
              <p:nvPr/>
            </p:nvSpPr>
            <p:spPr bwMode="auto">
              <a:xfrm>
                <a:off x="4899026" y="3208338"/>
                <a:ext cx="417513" cy="222250"/>
              </a:xfrm>
              <a:custGeom>
                <a:avLst/>
                <a:gdLst>
                  <a:gd name="T0" fmla="*/ 147 w 154"/>
                  <a:gd name="T1" fmla="*/ 2 h 82"/>
                  <a:gd name="T2" fmla="*/ 73 w 154"/>
                  <a:gd name="T3" fmla="*/ 29 h 82"/>
                  <a:gd name="T4" fmla="*/ 5 w 154"/>
                  <a:gd name="T5" fmla="*/ 70 h 82"/>
                  <a:gd name="T6" fmla="*/ 11 w 154"/>
                  <a:gd name="T7" fmla="*/ 81 h 82"/>
                  <a:gd name="T8" fmla="*/ 80 w 154"/>
                  <a:gd name="T9" fmla="*/ 50 h 82"/>
                  <a:gd name="T10" fmla="*/ 150 w 154"/>
                  <a:gd name="T11" fmla="*/ 9 h 82"/>
                  <a:gd name="T12" fmla="*/ 147 w 154"/>
                  <a:gd name="T13" fmla="*/ 2 h 82"/>
                </a:gdLst>
                <a:ahLst/>
                <a:cxnLst>
                  <a:cxn ang="0">
                    <a:pos x="T0" y="T1"/>
                  </a:cxn>
                  <a:cxn ang="0">
                    <a:pos x="T2" y="T3"/>
                  </a:cxn>
                  <a:cxn ang="0">
                    <a:pos x="T4" y="T5"/>
                  </a:cxn>
                  <a:cxn ang="0">
                    <a:pos x="T6" y="T7"/>
                  </a:cxn>
                  <a:cxn ang="0">
                    <a:pos x="T8" y="T9"/>
                  </a:cxn>
                  <a:cxn ang="0">
                    <a:pos x="T10" y="T11"/>
                  </a:cxn>
                  <a:cxn ang="0">
                    <a:pos x="T12" y="T13"/>
                  </a:cxn>
                </a:cxnLst>
                <a:rect l="0" t="0" r="r" b="b"/>
                <a:pathLst>
                  <a:path w="154" h="82">
                    <a:moveTo>
                      <a:pt x="147" y="2"/>
                    </a:moveTo>
                    <a:cubicBezTo>
                      <a:pt x="121" y="8"/>
                      <a:pt x="97" y="18"/>
                      <a:pt x="73" y="29"/>
                    </a:cubicBezTo>
                    <a:cubicBezTo>
                      <a:pt x="50" y="40"/>
                      <a:pt x="23" y="51"/>
                      <a:pt x="5" y="70"/>
                    </a:cubicBezTo>
                    <a:cubicBezTo>
                      <a:pt x="0" y="75"/>
                      <a:pt x="5" y="82"/>
                      <a:pt x="11" y="81"/>
                    </a:cubicBezTo>
                    <a:cubicBezTo>
                      <a:pt x="36" y="76"/>
                      <a:pt x="59" y="61"/>
                      <a:pt x="80" y="50"/>
                    </a:cubicBezTo>
                    <a:cubicBezTo>
                      <a:pt x="104" y="38"/>
                      <a:pt x="128" y="25"/>
                      <a:pt x="150" y="9"/>
                    </a:cubicBezTo>
                    <a:cubicBezTo>
                      <a:pt x="154" y="6"/>
                      <a:pt x="152" y="0"/>
                      <a:pt x="147" y="2"/>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30" name="Freeform 21">
                <a:extLst>
                  <a:ext uri="{FF2B5EF4-FFF2-40B4-BE49-F238E27FC236}">
                    <a16:creationId xmlns:a16="http://schemas.microsoft.com/office/drawing/2014/main" id="{1DF70AAF-EC3C-49FF-B8AE-86F2146BB1FC}"/>
                  </a:ext>
                </a:extLst>
              </p:cNvPr>
              <p:cNvSpPr/>
              <p:nvPr/>
            </p:nvSpPr>
            <p:spPr bwMode="auto">
              <a:xfrm>
                <a:off x="5067301" y="3506788"/>
                <a:ext cx="420688" cy="114300"/>
              </a:xfrm>
              <a:custGeom>
                <a:avLst/>
                <a:gdLst>
                  <a:gd name="T0" fmla="*/ 148 w 155"/>
                  <a:gd name="T1" fmla="*/ 0 h 42"/>
                  <a:gd name="T2" fmla="*/ 78 w 155"/>
                  <a:gd name="T3" fmla="*/ 8 h 42"/>
                  <a:gd name="T4" fmla="*/ 5 w 155"/>
                  <a:gd name="T5" fmla="*/ 22 h 42"/>
                  <a:gd name="T6" fmla="*/ 5 w 155"/>
                  <a:gd name="T7" fmla="*/ 32 h 42"/>
                  <a:gd name="T8" fmla="*/ 150 w 155"/>
                  <a:gd name="T9" fmla="*/ 9 h 42"/>
                  <a:gd name="T10" fmla="*/ 148 w 155"/>
                  <a:gd name="T11" fmla="*/ 0 h 42"/>
                </a:gdLst>
                <a:ahLst/>
                <a:cxnLst>
                  <a:cxn ang="0">
                    <a:pos x="T0" y="T1"/>
                  </a:cxn>
                  <a:cxn ang="0">
                    <a:pos x="T2" y="T3"/>
                  </a:cxn>
                  <a:cxn ang="0">
                    <a:pos x="T4" y="T5"/>
                  </a:cxn>
                  <a:cxn ang="0">
                    <a:pos x="T6" y="T7"/>
                  </a:cxn>
                  <a:cxn ang="0">
                    <a:pos x="T8" y="T9"/>
                  </a:cxn>
                  <a:cxn ang="0">
                    <a:pos x="T10" y="T11"/>
                  </a:cxn>
                </a:cxnLst>
                <a:rect l="0" t="0" r="r" b="b"/>
                <a:pathLst>
                  <a:path w="155" h="42">
                    <a:moveTo>
                      <a:pt x="148" y="0"/>
                    </a:moveTo>
                    <a:cubicBezTo>
                      <a:pt x="125" y="1"/>
                      <a:pt x="101" y="4"/>
                      <a:pt x="78" y="8"/>
                    </a:cubicBezTo>
                    <a:cubicBezTo>
                      <a:pt x="54" y="12"/>
                      <a:pt x="28" y="14"/>
                      <a:pt x="5" y="22"/>
                    </a:cubicBezTo>
                    <a:cubicBezTo>
                      <a:pt x="0" y="24"/>
                      <a:pt x="0" y="31"/>
                      <a:pt x="5" y="32"/>
                    </a:cubicBezTo>
                    <a:cubicBezTo>
                      <a:pt x="51" y="42"/>
                      <a:pt x="108" y="30"/>
                      <a:pt x="150" y="9"/>
                    </a:cubicBezTo>
                    <a:cubicBezTo>
                      <a:pt x="155" y="7"/>
                      <a:pt x="153" y="0"/>
                      <a:pt x="148" y="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31" name="Freeform 22">
                <a:extLst>
                  <a:ext uri="{FF2B5EF4-FFF2-40B4-BE49-F238E27FC236}">
                    <a16:creationId xmlns:a16="http://schemas.microsoft.com/office/drawing/2014/main" id="{BCE9392D-E628-4EE7-B953-1940002769B6}"/>
                  </a:ext>
                </a:extLst>
              </p:cNvPr>
              <p:cNvSpPr/>
              <p:nvPr/>
            </p:nvSpPr>
            <p:spPr bwMode="auto">
              <a:xfrm>
                <a:off x="5205413" y="3767138"/>
                <a:ext cx="466725" cy="80963"/>
              </a:xfrm>
              <a:custGeom>
                <a:avLst/>
                <a:gdLst>
                  <a:gd name="T0" fmla="*/ 165 w 172"/>
                  <a:gd name="T1" fmla="*/ 8 h 30"/>
                  <a:gd name="T2" fmla="*/ 93 w 172"/>
                  <a:gd name="T3" fmla="*/ 4 h 30"/>
                  <a:gd name="T4" fmla="*/ 15 w 172"/>
                  <a:gd name="T5" fmla="*/ 0 h 30"/>
                  <a:gd name="T6" fmla="*/ 12 w 172"/>
                  <a:gd name="T7" fmla="*/ 22 h 30"/>
                  <a:gd name="T8" fmla="*/ 89 w 172"/>
                  <a:gd name="T9" fmla="*/ 29 h 30"/>
                  <a:gd name="T10" fmla="*/ 165 w 172"/>
                  <a:gd name="T11" fmla="*/ 21 h 30"/>
                  <a:gd name="T12" fmla="*/ 165 w 172"/>
                  <a:gd name="T13" fmla="*/ 8 h 30"/>
                </a:gdLst>
                <a:ahLst/>
                <a:cxnLst>
                  <a:cxn ang="0">
                    <a:pos x="T0" y="T1"/>
                  </a:cxn>
                  <a:cxn ang="0">
                    <a:pos x="T2" y="T3"/>
                  </a:cxn>
                  <a:cxn ang="0">
                    <a:pos x="T4" y="T5"/>
                  </a:cxn>
                  <a:cxn ang="0">
                    <a:pos x="T6" y="T7"/>
                  </a:cxn>
                  <a:cxn ang="0">
                    <a:pos x="T8" y="T9"/>
                  </a:cxn>
                  <a:cxn ang="0">
                    <a:pos x="T10" y="T11"/>
                  </a:cxn>
                  <a:cxn ang="0">
                    <a:pos x="T12" y="T13"/>
                  </a:cxn>
                </a:cxnLst>
                <a:rect l="0" t="0" r="r" b="b"/>
                <a:pathLst>
                  <a:path w="172" h="30">
                    <a:moveTo>
                      <a:pt x="165" y="8"/>
                    </a:moveTo>
                    <a:cubicBezTo>
                      <a:pt x="142" y="2"/>
                      <a:pt x="117" y="4"/>
                      <a:pt x="93" y="4"/>
                    </a:cubicBezTo>
                    <a:cubicBezTo>
                      <a:pt x="67" y="3"/>
                      <a:pt x="41" y="2"/>
                      <a:pt x="15" y="0"/>
                    </a:cubicBezTo>
                    <a:cubicBezTo>
                      <a:pt x="3" y="0"/>
                      <a:pt x="0" y="20"/>
                      <a:pt x="12" y="22"/>
                    </a:cubicBezTo>
                    <a:cubicBezTo>
                      <a:pt x="37" y="26"/>
                      <a:pt x="63" y="29"/>
                      <a:pt x="89" y="29"/>
                    </a:cubicBezTo>
                    <a:cubicBezTo>
                      <a:pt x="114" y="29"/>
                      <a:pt x="141" y="30"/>
                      <a:pt x="165" y="21"/>
                    </a:cubicBezTo>
                    <a:cubicBezTo>
                      <a:pt x="171" y="19"/>
                      <a:pt x="172" y="9"/>
                      <a:pt x="165" y="8"/>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32" name="Freeform 23">
                <a:extLst>
                  <a:ext uri="{FF2B5EF4-FFF2-40B4-BE49-F238E27FC236}">
                    <a16:creationId xmlns:a16="http://schemas.microsoft.com/office/drawing/2014/main" id="{65E15630-F995-4EE5-B75C-5A0DCB202DE3}"/>
                  </a:ext>
                </a:extLst>
              </p:cNvPr>
              <p:cNvSpPr/>
              <p:nvPr/>
            </p:nvSpPr>
            <p:spPr bwMode="auto">
              <a:xfrm>
                <a:off x="5332413" y="3994150"/>
                <a:ext cx="542925" cy="166688"/>
              </a:xfrm>
              <a:custGeom>
                <a:avLst/>
                <a:gdLst>
                  <a:gd name="T0" fmla="*/ 194 w 200"/>
                  <a:gd name="T1" fmla="*/ 32 h 61"/>
                  <a:gd name="T2" fmla="*/ 14 w 200"/>
                  <a:gd name="T3" fmla="*/ 3 h 61"/>
                  <a:gd name="T4" fmla="*/ 8 w 200"/>
                  <a:gd name="T5" fmla="*/ 18 h 61"/>
                  <a:gd name="T6" fmla="*/ 195 w 200"/>
                  <a:gd name="T7" fmla="*/ 41 h 61"/>
                  <a:gd name="T8" fmla="*/ 194 w 200"/>
                  <a:gd name="T9" fmla="*/ 32 h 61"/>
                </a:gdLst>
                <a:ahLst/>
                <a:cxnLst>
                  <a:cxn ang="0">
                    <a:pos x="T0" y="T1"/>
                  </a:cxn>
                  <a:cxn ang="0">
                    <a:pos x="T2" y="T3"/>
                  </a:cxn>
                  <a:cxn ang="0">
                    <a:pos x="T4" y="T5"/>
                  </a:cxn>
                  <a:cxn ang="0">
                    <a:pos x="T6" y="T7"/>
                  </a:cxn>
                  <a:cxn ang="0">
                    <a:pos x="T8" y="T9"/>
                  </a:cxn>
                </a:cxnLst>
                <a:rect l="0" t="0" r="r" b="b"/>
                <a:pathLst>
                  <a:path w="200" h="61">
                    <a:moveTo>
                      <a:pt x="194" y="32"/>
                    </a:moveTo>
                    <a:cubicBezTo>
                      <a:pt x="131" y="35"/>
                      <a:pt x="73" y="23"/>
                      <a:pt x="14" y="3"/>
                    </a:cubicBezTo>
                    <a:cubicBezTo>
                      <a:pt x="5" y="0"/>
                      <a:pt x="0" y="13"/>
                      <a:pt x="8" y="18"/>
                    </a:cubicBezTo>
                    <a:cubicBezTo>
                      <a:pt x="62" y="55"/>
                      <a:pt x="134" y="61"/>
                      <a:pt x="195" y="41"/>
                    </a:cubicBezTo>
                    <a:cubicBezTo>
                      <a:pt x="200" y="39"/>
                      <a:pt x="199" y="32"/>
                      <a:pt x="194" y="32"/>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33" name="Freeform 26">
                <a:extLst>
                  <a:ext uri="{FF2B5EF4-FFF2-40B4-BE49-F238E27FC236}">
                    <a16:creationId xmlns:a16="http://schemas.microsoft.com/office/drawing/2014/main" id="{43EB015D-D949-40A7-9EB8-7A18D7E06349}"/>
                  </a:ext>
                </a:extLst>
              </p:cNvPr>
              <p:cNvSpPr/>
              <p:nvPr/>
            </p:nvSpPr>
            <p:spPr bwMode="auto">
              <a:xfrm>
                <a:off x="5313363" y="4729163"/>
                <a:ext cx="377825" cy="322263"/>
              </a:xfrm>
              <a:custGeom>
                <a:avLst/>
                <a:gdLst>
                  <a:gd name="T0" fmla="*/ 135 w 139"/>
                  <a:gd name="T1" fmla="*/ 110 h 119"/>
                  <a:gd name="T2" fmla="*/ 20 w 139"/>
                  <a:gd name="T3" fmla="*/ 8 h 119"/>
                  <a:gd name="T4" fmla="*/ 5 w 139"/>
                  <a:gd name="T5" fmla="*/ 17 h 119"/>
                  <a:gd name="T6" fmla="*/ 132 w 139"/>
                  <a:gd name="T7" fmla="*/ 118 h 119"/>
                  <a:gd name="T8" fmla="*/ 135 w 139"/>
                  <a:gd name="T9" fmla="*/ 110 h 119"/>
                </a:gdLst>
                <a:ahLst/>
                <a:cxnLst>
                  <a:cxn ang="0">
                    <a:pos x="T0" y="T1"/>
                  </a:cxn>
                  <a:cxn ang="0">
                    <a:pos x="T2" y="T3"/>
                  </a:cxn>
                  <a:cxn ang="0">
                    <a:pos x="T4" y="T5"/>
                  </a:cxn>
                  <a:cxn ang="0">
                    <a:pos x="T6" y="T7"/>
                  </a:cxn>
                  <a:cxn ang="0">
                    <a:pos x="T8" y="T9"/>
                  </a:cxn>
                </a:cxnLst>
                <a:rect l="0" t="0" r="r" b="b"/>
                <a:pathLst>
                  <a:path w="139" h="119">
                    <a:moveTo>
                      <a:pt x="135" y="110"/>
                    </a:moveTo>
                    <a:cubicBezTo>
                      <a:pt x="93" y="80"/>
                      <a:pt x="50" y="51"/>
                      <a:pt x="20" y="8"/>
                    </a:cubicBezTo>
                    <a:cubicBezTo>
                      <a:pt x="14" y="0"/>
                      <a:pt x="0" y="7"/>
                      <a:pt x="5" y="17"/>
                    </a:cubicBezTo>
                    <a:cubicBezTo>
                      <a:pt x="34" y="65"/>
                      <a:pt x="75" y="108"/>
                      <a:pt x="132" y="118"/>
                    </a:cubicBezTo>
                    <a:cubicBezTo>
                      <a:pt x="137" y="119"/>
                      <a:pt x="139" y="113"/>
                      <a:pt x="135" y="11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34" name="Freeform 27">
                <a:extLst>
                  <a:ext uri="{FF2B5EF4-FFF2-40B4-BE49-F238E27FC236}">
                    <a16:creationId xmlns:a16="http://schemas.microsoft.com/office/drawing/2014/main" id="{1796E877-B06A-493C-83B3-9ED27E72ED0A}"/>
                  </a:ext>
                </a:extLst>
              </p:cNvPr>
              <p:cNvSpPr/>
              <p:nvPr/>
            </p:nvSpPr>
            <p:spPr bwMode="auto">
              <a:xfrm>
                <a:off x="5243513" y="4959350"/>
                <a:ext cx="290513" cy="360363"/>
              </a:xfrm>
              <a:custGeom>
                <a:avLst/>
                <a:gdLst>
                  <a:gd name="T0" fmla="*/ 106 w 107"/>
                  <a:gd name="T1" fmla="*/ 123 h 133"/>
                  <a:gd name="T2" fmla="*/ 69 w 107"/>
                  <a:gd name="T3" fmla="*/ 66 h 133"/>
                  <a:gd name="T4" fmla="*/ 17 w 107"/>
                  <a:gd name="T5" fmla="*/ 7 h 133"/>
                  <a:gd name="T6" fmla="*/ 5 w 107"/>
                  <a:gd name="T7" fmla="*/ 16 h 133"/>
                  <a:gd name="T8" fmla="*/ 50 w 107"/>
                  <a:gd name="T9" fmla="*/ 81 h 133"/>
                  <a:gd name="T10" fmla="*/ 96 w 107"/>
                  <a:gd name="T11" fmla="*/ 130 h 133"/>
                  <a:gd name="T12" fmla="*/ 106 w 107"/>
                  <a:gd name="T13" fmla="*/ 123 h 133"/>
                </a:gdLst>
                <a:ahLst/>
                <a:cxnLst>
                  <a:cxn ang="0">
                    <a:pos x="T0" y="T1"/>
                  </a:cxn>
                  <a:cxn ang="0">
                    <a:pos x="T2" y="T3"/>
                  </a:cxn>
                  <a:cxn ang="0">
                    <a:pos x="T4" y="T5"/>
                  </a:cxn>
                  <a:cxn ang="0">
                    <a:pos x="T6" y="T7"/>
                  </a:cxn>
                  <a:cxn ang="0">
                    <a:pos x="T8" y="T9"/>
                  </a:cxn>
                  <a:cxn ang="0">
                    <a:pos x="T10" y="T11"/>
                  </a:cxn>
                  <a:cxn ang="0">
                    <a:pos x="T12" y="T13"/>
                  </a:cxn>
                </a:cxnLst>
                <a:rect l="0" t="0" r="r" b="b"/>
                <a:pathLst>
                  <a:path w="107" h="133">
                    <a:moveTo>
                      <a:pt x="106" y="123"/>
                    </a:moveTo>
                    <a:cubicBezTo>
                      <a:pt x="99" y="101"/>
                      <a:pt x="83" y="84"/>
                      <a:pt x="69" y="66"/>
                    </a:cubicBezTo>
                    <a:cubicBezTo>
                      <a:pt x="52" y="46"/>
                      <a:pt x="34" y="27"/>
                      <a:pt x="17" y="7"/>
                    </a:cubicBezTo>
                    <a:cubicBezTo>
                      <a:pt x="12" y="0"/>
                      <a:pt x="0" y="9"/>
                      <a:pt x="5" y="16"/>
                    </a:cubicBezTo>
                    <a:cubicBezTo>
                      <a:pt x="21" y="38"/>
                      <a:pt x="35" y="60"/>
                      <a:pt x="50" y="81"/>
                    </a:cubicBezTo>
                    <a:cubicBezTo>
                      <a:pt x="64" y="98"/>
                      <a:pt x="77" y="118"/>
                      <a:pt x="96" y="130"/>
                    </a:cubicBezTo>
                    <a:cubicBezTo>
                      <a:pt x="101" y="133"/>
                      <a:pt x="107" y="128"/>
                      <a:pt x="106" y="123"/>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35" name="Freeform 28">
                <a:extLst>
                  <a:ext uri="{FF2B5EF4-FFF2-40B4-BE49-F238E27FC236}">
                    <a16:creationId xmlns:a16="http://schemas.microsoft.com/office/drawing/2014/main" id="{9BB9BC31-CAEB-4BEA-94B5-7B6E1705E23B}"/>
                  </a:ext>
                </a:extLst>
              </p:cNvPr>
              <p:cNvSpPr/>
              <p:nvPr/>
            </p:nvSpPr>
            <p:spPr bwMode="auto">
              <a:xfrm>
                <a:off x="5097463" y="5103813"/>
                <a:ext cx="211138" cy="444500"/>
              </a:xfrm>
              <a:custGeom>
                <a:avLst/>
                <a:gdLst>
                  <a:gd name="T0" fmla="*/ 55 w 78"/>
                  <a:gd name="T1" fmla="*/ 80 h 164"/>
                  <a:gd name="T2" fmla="*/ 19 w 78"/>
                  <a:gd name="T3" fmla="*/ 7 h 164"/>
                  <a:gd name="T4" fmla="*/ 3 w 78"/>
                  <a:gd name="T5" fmla="*/ 14 h 164"/>
                  <a:gd name="T6" fmla="*/ 34 w 78"/>
                  <a:gd name="T7" fmla="*/ 89 h 164"/>
                  <a:gd name="T8" fmla="*/ 65 w 78"/>
                  <a:gd name="T9" fmla="*/ 159 h 164"/>
                  <a:gd name="T10" fmla="*/ 78 w 78"/>
                  <a:gd name="T11" fmla="*/ 156 h 164"/>
                  <a:gd name="T12" fmla="*/ 55 w 78"/>
                  <a:gd name="T13" fmla="*/ 80 h 164"/>
                </a:gdLst>
                <a:ahLst/>
                <a:cxnLst>
                  <a:cxn ang="0">
                    <a:pos x="T0" y="T1"/>
                  </a:cxn>
                  <a:cxn ang="0">
                    <a:pos x="T2" y="T3"/>
                  </a:cxn>
                  <a:cxn ang="0">
                    <a:pos x="T4" y="T5"/>
                  </a:cxn>
                  <a:cxn ang="0">
                    <a:pos x="T6" y="T7"/>
                  </a:cxn>
                  <a:cxn ang="0">
                    <a:pos x="T8" y="T9"/>
                  </a:cxn>
                  <a:cxn ang="0">
                    <a:pos x="T10" y="T11"/>
                  </a:cxn>
                  <a:cxn ang="0">
                    <a:pos x="T12" y="T13"/>
                  </a:cxn>
                </a:cxnLst>
                <a:rect l="0" t="0" r="r" b="b"/>
                <a:pathLst>
                  <a:path w="78" h="164">
                    <a:moveTo>
                      <a:pt x="55" y="80"/>
                    </a:moveTo>
                    <a:cubicBezTo>
                      <a:pt x="44" y="55"/>
                      <a:pt x="33" y="30"/>
                      <a:pt x="19" y="7"/>
                    </a:cubicBezTo>
                    <a:cubicBezTo>
                      <a:pt x="14" y="0"/>
                      <a:pt x="0" y="5"/>
                      <a:pt x="3" y="14"/>
                    </a:cubicBezTo>
                    <a:cubicBezTo>
                      <a:pt x="13" y="39"/>
                      <a:pt x="24" y="64"/>
                      <a:pt x="34" y="89"/>
                    </a:cubicBezTo>
                    <a:cubicBezTo>
                      <a:pt x="43" y="113"/>
                      <a:pt x="50" y="139"/>
                      <a:pt x="65" y="159"/>
                    </a:cubicBezTo>
                    <a:cubicBezTo>
                      <a:pt x="69" y="164"/>
                      <a:pt x="78" y="163"/>
                      <a:pt x="78" y="156"/>
                    </a:cubicBezTo>
                    <a:cubicBezTo>
                      <a:pt x="77" y="130"/>
                      <a:pt x="65" y="104"/>
                      <a:pt x="55" y="8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36" name="Freeform 29">
                <a:extLst>
                  <a:ext uri="{FF2B5EF4-FFF2-40B4-BE49-F238E27FC236}">
                    <a16:creationId xmlns:a16="http://schemas.microsoft.com/office/drawing/2014/main" id="{BFB74D14-2894-4FFE-BCBA-F450C9FB1E98}"/>
                  </a:ext>
                </a:extLst>
              </p:cNvPr>
              <p:cNvSpPr/>
              <p:nvPr/>
            </p:nvSpPr>
            <p:spPr bwMode="auto">
              <a:xfrm>
                <a:off x="4910138" y="5254625"/>
                <a:ext cx="184150" cy="401638"/>
              </a:xfrm>
              <a:custGeom>
                <a:avLst/>
                <a:gdLst>
                  <a:gd name="T0" fmla="*/ 43 w 68"/>
                  <a:gd name="T1" fmla="*/ 65 h 148"/>
                  <a:gd name="T2" fmla="*/ 7 w 68"/>
                  <a:gd name="T3" fmla="*/ 1 h 148"/>
                  <a:gd name="T4" fmla="*/ 5 w 68"/>
                  <a:gd name="T5" fmla="*/ 1 h 148"/>
                  <a:gd name="T6" fmla="*/ 24 w 68"/>
                  <a:gd name="T7" fmla="*/ 73 h 148"/>
                  <a:gd name="T8" fmla="*/ 57 w 68"/>
                  <a:gd name="T9" fmla="*/ 144 h 148"/>
                  <a:gd name="T10" fmla="*/ 68 w 68"/>
                  <a:gd name="T11" fmla="*/ 140 h 148"/>
                  <a:gd name="T12" fmla="*/ 43 w 68"/>
                  <a:gd name="T13" fmla="*/ 65 h 148"/>
                </a:gdLst>
                <a:ahLst/>
                <a:cxnLst>
                  <a:cxn ang="0">
                    <a:pos x="T0" y="T1"/>
                  </a:cxn>
                  <a:cxn ang="0">
                    <a:pos x="T2" y="T3"/>
                  </a:cxn>
                  <a:cxn ang="0">
                    <a:pos x="T4" y="T5"/>
                  </a:cxn>
                  <a:cxn ang="0">
                    <a:pos x="T6" y="T7"/>
                  </a:cxn>
                  <a:cxn ang="0">
                    <a:pos x="T8" y="T9"/>
                  </a:cxn>
                  <a:cxn ang="0">
                    <a:pos x="T10" y="T11"/>
                  </a:cxn>
                  <a:cxn ang="0">
                    <a:pos x="T12" y="T13"/>
                  </a:cxn>
                </a:cxnLst>
                <a:rect l="0" t="0" r="r" b="b"/>
                <a:pathLst>
                  <a:path w="68" h="148">
                    <a:moveTo>
                      <a:pt x="43" y="65"/>
                    </a:moveTo>
                    <a:cubicBezTo>
                      <a:pt x="34" y="45"/>
                      <a:pt x="26" y="14"/>
                      <a:pt x="7" y="1"/>
                    </a:cubicBezTo>
                    <a:cubicBezTo>
                      <a:pt x="6" y="0"/>
                      <a:pt x="5" y="1"/>
                      <a:pt x="5" y="1"/>
                    </a:cubicBezTo>
                    <a:cubicBezTo>
                      <a:pt x="0" y="24"/>
                      <a:pt x="16" y="53"/>
                      <a:pt x="24" y="73"/>
                    </a:cubicBezTo>
                    <a:cubicBezTo>
                      <a:pt x="32" y="96"/>
                      <a:pt x="40" y="126"/>
                      <a:pt x="57" y="144"/>
                    </a:cubicBezTo>
                    <a:cubicBezTo>
                      <a:pt x="60" y="148"/>
                      <a:pt x="68" y="145"/>
                      <a:pt x="68" y="140"/>
                    </a:cubicBezTo>
                    <a:cubicBezTo>
                      <a:pt x="68" y="115"/>
                      <a:pt x="52" y="88"/>
                      <a:pt x="43" y="65"/>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37" name="Freeform 30">
                <a:extLst>
                  <a:ext uri="{FF2B5EF4-FFF2-40B4-BE49-F238E27FC236}">
                    <a16:creationId xmlns:a16="http://schemas.microsoft.com/office/drawing/2014/main" id="{D02FD1F0-2396-4139-8D18-59E9C1729E8B}"/>
                  </a:ext>
                </a:extLst>
              </p:cNvPr>
              <p:cNvSpPr/>
              <p:nvPr/>
            </p:nvSpPr>
            <p:spPr bwMode="auto">
              <a:xfrm>
                <a:off x="4729163" y="5327650"/>
                <a:ext cx="127000" cy="469900"/>
              </a:xfrm>
              <a:custGeom>
                <a:avLst/>
                <a:gdLst>
                  <a:gd name="T0" fmla="*/ 37 w 47"/>
                  <a:gd name="T1" fmla="*/ 93 h 173"/>
                  <a:gd name="T2" fmla="*/ 18 w 47"/>
                  <a:gd name="T3" fmla="*/ 11 h 173"/>
                  <a:gd name="T4" fmla="*/ 2 w 47"/>
                  <a:gd name="T5" fmla="*/ 15 h 173"/>
                  <a:gd name="T6" fmla="*/ 15 w 47"/>
                  <a:gd name="T7" fmla="*/ 95 h 173"/>
                  <a:gd name="T8" fmla="*/ 31 w 47"/>
                  <a:gd name="T9" fmla="*/ 168 h 173"/>
                  <a:gd name="T10" fmla="*/ 43 w 47"/>
                  <a:gd name="T11" fmla="*/ 167 h 173"/>
                  <a:gd name="T12" fmla="*/ 37 w 47"/>
                  <a:gd name="T13" fmla="*/ 93 h 173"/>
                </a:gdLst>
                <a:ahLst/>
                <a:cxnLst>
                  <a:cxn ang="0">
                    <a:pos x="T0" y="T1"/>
                  </a:cxn>
                  <a:cxn ang="0">
                    <a:pos x="T2" y="T3"/>
                  </a:cxn>
                  <a:cxn ang="0">
                    <a:pos x="T4" y="T5"/>
                  </a:cxn>
                  <a:cxn ang="0">
                    <a:pos x="T6" y="T7"/>
                  </a:cxn>
                  <a:cxn ang="0">
                    <a:pos x="T8" y="T9"/>
                  </a:cxn>
                  <a:cxn ang="0">
                    <a:pos x="T10" y="T11"/>
                  </a:cxn>
                  <a:cxn ang="0">
                    <a:pos x="T12" y="T13"/>
                  </a:cxn>
                </a:cxnLst>
                <a:rect l="0" t="0" r="r" b="b"/>
                <a:pathLst>
                  <a:path w="47" h="173">
                    <a:moveTo>
                      <a:pt x="37" y="93"/>
                    </a:moveTo>
                    <a:cubicBezTo>
                      <a:pt x="32" y="65"/>
                      <a:pt x="25" y="38"/>
                      <a:pt x="18" y="11"/>
                    </a:cubicBezTo>
                    <a:cubicBezTo>
                      <a:pt x="15" y="0"/>
                      <a:pt x="0" y="5"/>
                      <a:pt x="2" y="15"/>
                    </a:cubicBezTo>
                    <a:cubicBezTo>
                      <a:pt x="7" y="42"/>
                      <a:pt x="11" y="69"/>
                      <a:pt x="15" y="95"/>
                    </a:cubicBezTo>
                    <a:cubicBezTo>
                      <a:pt x="19" y="120"/>
                      <a:pt x="20" y="146"/>
                      <a:pt x="31" y="168"/>
                    </a:cubicBezTo>
                    <a:cubicBezTo>
                      <a:pt x="33" y="173"/>
                      <a:pt x="42" y="172"/>
                      <a:pt x="43" y="167"/>
                    </a:cubicBezTo>
                    <a:cubicBezTo>
                      <a:pt x="47" y="143"/>
                      <a:pt x="41" y="117"/>
                      <a:pt x="37" y="93"/>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38" name="Freeform 31">
                <a:extLst>
                  <a:ext uri="{FF2B5EF4-FFF2-40B4-BE49-F238E27FC236}">
                    <a16:creationId xmlns:a16="http://schemas.microsoft.com/office/drawing/2014/main" id="{7BB1DAC2-F034-437A-98F5-9D417B3F80FC}"/>
                  </a:ext>
                </a:extLst>
              </p:cNvPr>
              <p:cNvSpPr/>
              <p:nvPr/>
            </p:nvSpPr>
            <p:spPr bwMode="auto">
              <a:xfrm>
                <a:off x="4487863" y="5380038"/>
                <a:ext cx="96838" cy="584200"/>
              </a:xfrm>
              <a:custGeom>
                <a:avLst/>
                <a:gdLst>
                  <a:gd name="T0" fmla="*/ 29 w 36"/>
                  <a:gd name="T1" fmla="*/ 110 h 216"/>
                  <a:gd name="T2" fmla="*/ 15 w 36"/>
                  <a:gd name="T3" fmla="*/ 8 h 216"/>
                  <a:gd name="T4" fmla="*/ 1 w 36"/>
                  <a:gd name="T5" fmla="*/ 10 h 216"/>
                  <a:gd name="T6" fmla="*/ 8 w 36"/>
                  <a:gd name="T7" fmla="*/ 114 h 216"/>
                  <a:gd name="T8" fmla="*/ 17 w 36"/>
                  <a:gd name="T9" fmla="*/ 211 h 216"/>
                  <a:gd name="T10" fmla="*/ 26 w 36"/>
                  <a:gd name="T11" fmla="*/ 211 h 216"/>
                  <a:gd name="T12" fmla="*/ 29 w 36"/>
                  <a:gd name="T13" fmla="*/ 110 h 216"/>
                </a:gdLst>
                <a:ahLst/>
                <a:cxnLst>
                  <a:cxn ang="0">
                    <a:pos x="T0" y="T1"/>
                  </a:cxn>
                  <a:cxn ang="0">
                    <a:pos x="T2" y="T3"/>
                  </a:cxn>
                  <a:cxn ang="0">
                    <a:pos x="T4" y="T5"/>
                  </a:cxn>
                  <a:cxn ang="0">
                    <a:pos x="T6" y="T7"/>
                  </a:cxn>
                  <a:cxn ang="0">
                    <a:pos x="T8" y="T9"/>
                  </a:cxn>
                  <a:cxn ang="0">
                    <a:pos x="T10" y="T11"/>
                  </a:cxn>
                  <a:cxn ang="0">
                    <a:pos x="T12" y="T13"/>
                  </a:cxn>
                </a:cxnLst>
                <a:rect l="0" t="0" r="r" b="b"/>
                <a:pathLst>
                  <a:path w="36" h="216">
                    <a:moveTo>
                      <a:pt x="29" y="110"/>
                    </a:moveTo>
                    <a:cubicBezTo>
                      <a:pt x="26" y="76"/>
                      <a:pt x="22" y="42"/>
                      <a:pt x="15" y="8"/>
                    </a:cubicBezTo>
                    <a:cubicBezTo>
                      <a:pt x="14" y="0"/>
                      <a:pt x="0" y="2"/>
                      <a:pt x="1" y="10"/>
                    </a:cubicBezTo>
                    <a:cubicBezTo>
                      <a:pt x="3" y="44"/>
                      <a:pt x="6" y="79"/>
                      <a:pt x="8" y="114"/>
                    </a:cubicBezTo>
                    <a:cubicBezTo>
                      <a:pt x="9" y="146"/>
                      <a:pt x="8" y="180"/>
                      <a:pt x="17" y="211"/>
                    </a:cubicBezTo>
                    <a:cubicBezTo>
                      <a:pt x="19" y="215"/>
                      <a:pt x="25" y="216"/>
                      <a:pt x="26" y="211"/>
                    </a:cubicBezTo>
                    <a:cubicBezTo>
                      <a:pt x="36" y="178"/>
                      <a:pt x="32" y="143"/>
                      <a:pt x="29" y="11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39" name="Freeform 32">
                <a:extLst>
                  <a:ext uri="{FF2B5EF4-FFF2-40B4-BE49-F238E27FC236}">
                    <a16:creationId xmlns:a16="http://schemas.microsoft.com/office/drawing/2014/main" id="{E1E42017-B8FE-430D-9B80-6D66F39054CD}"/>
                  </a:ext>
                </a:extLst>
              </p:cNvPr>
              <p:cNvSpPr/>
              <p:nvPr/>
            </p:nvSpPr>
            <p:spPr bwMode="auto">
              <a:xfrm>
                <a:off x="4184651" y="5387975"/>
                <a:ext cx="157163" cy="574675"/>
              </a:xfrm>
              <a:custGeom>
                <a:avLst/>
                <a:gdLst>
                  <a:gd name="T0" fmla="*/ 55 w 58"/>
                  <a:gd name="T1" fmla="*/ 11 h 212"/>
                  <a:gd name="T2" fmla="*/ 39 w 58"/>
                  <a:gd name="T3" fmla="*/ 9 h 212"/>
                  <a:gd name="T4" fmla="*/ 19 w 58"/>
                  <a:gd name="T5" fmla="*/ 109 h 212"/>
                  <a:gd name="T6" fmla="*/ 0 w 58"/>
                  <a:gd name="T7" fmla="*/ 203 h 212"/>
                  <a:gd name="T8" fmla="*/ 12 w 58"/>
                  <a:gd name="T9" fmla="*/ 206 h 212"/>
                  <a:gd name="T10" fmla="*/ 41 w 58"/>
                  <a:gd name="T11" fmla="*/ 111 h 212"/>
                  <a:gd name="T12" fmla="*/ 55 w 58"/>
                  <a:gd name="T13" fmla="*/ 11 h 212"/>
                </a:gdLst>
                <a:ahLst/>
                <a:cxnLst>
                  <a:cxn ang="0">
                    <a:pos x="T0" y="T1"/>
                  </a:cxn>
                  <a:cxn ang="0">
                    <a:pos x="T2" y="T3"/>
                  </a:cxn>
                  <a:cxn ang="0">
                    <a:pos x="T4" y="T5"/>
                  </a:cxn>
                  <a:cxn ang="0">
                    <a:pos x="T6" y="T7"/>
                  </a:cxn>
                  <a:cxn ang="0">
                    <a:pos x="T8" y="T9"/>
                  </a:cxn>
                  <a:cxn ang="0">
                    <a:pos x="T10" y="T11"/>
                  </a:cxn>
                  <a:cxn ang="0">
                    <a:pos x="T12" y="T13"/>
                  </a:cxn>
                </a:cxnLst>
                <a:rect l="0" t="0" r="r" b="b"/>
                <a:pathLst>
                  <a:path w="58" h="212">
                    <a:moveTo>
                      <a:pt x="55" y="11"/>
                    </a:moveTo>
                    <a:cubicBezTo>
                      <a:pt x="54" y="2"/>
                      <a:pt x="43" y="0"/>
                      <a:pt x="39" y="9"/>
                    </a:cubicBezTo>
                    <a:cubicBezTo>
                      <a:pt x="28" y="39"/>
                      <a:pt x="26" y="76"/>
                      <a:pt x="19" y="109"/>
                    </a:cubicBezTo>
                    <a:cubicBezTo>
                      <a:pt x="13" y="140"/>
                      <a:pt x="1" y="171"/>
                      <a:pt x="0" y="203"/>
                    </a:cubicBezTo>
                    <a:cubicBezTo>
                      <a:pt x="0" y="210"/>
                      <a:pt x="9" y="212"/>
                      <a:pt x="12" y="206"/>
                    </a:cubicBezTo>
                    <a:cubicBezTo>
                      <a:pt x="29" y="178"/>
                      <a:pt x="35" y="143"/>
                      <a:pt x="41" y="111"/>
                    </a:cubicBezTo>
                    <a:cubicBezTo>
                      <a:pt x="48" y="80"/>
                      <a:pt x="58" y="43"/>
                      <a:pt x="55" y="11"/>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40" name="Freeform 33">
                <a:extLst>
                  <a:ext uri="{FF2B5EF4-FFF2-40B4-BE49-F238E27FC236}">
                    <a16:creationId xmlns:a16="http://schemas.microsoft.com/office/drawing/2014/main" id="{AA4E3F93-FEDF-46A7-9168-E3ED688CF5EB}"/>
                  </a:ext>
                </a:extLst>
              </p:cNvPr>
              <p:cNvSpPr/>
              <p:nvPr/>
            </p:nvSpPr>
            <p:spPr bwMode="auto">
              <a:xfrm>
                <a:off x="3840163" y="5349875"/>
                <a:ext cx="276225" cy="463550"/>
              </a:xfrm>
              <a:custGeom>
                <a:avLst/>
                <a:gdLst>
                  <a:gd name="T0" fmla="*/ 84 w 102"/>
                  <a:gd name="T1" fmla="*/ 9 h 171"/>
                  <a:gd name="T2" fmla="*/ 38 w 102"/>
                  <a:gd name="T3" fmla="*/ 85 h 171"/>
                  <a:gd name="T4" fmla="*/ 2 w 102"/>
                  <a:gd name="T5" fmla="*/ 160 h 171"/>
                  <a:gd name="T6" fmla="*/ 12 w 102"/>
                  <a:gd name="T7" fmla="*/ 166 h 171"/>
                  <a:gd name="T8" fmla="*/ 56 w 102"/>
                  <a:gd name="T9" fmla="*/ 96 h 171"/>
                  <a:gd name="T10" fmla="*/ 97 w 102"/>
                  <a:gd name="T11" fmla="*/ 17 h 171"/>
                  <a:gd name="T12" fmla="*/ 84 w 102"/>
                  <a:gd name="T13" fmla="*/ 9 h 171"/>
                </a:gdLst>
                <a:ahLst/>
                <a:cxnLst>
                  <a:cxn ang="0">
                    <a:pos x="T0" y="T1"/>
                  </a:cxn>
                  <a:cxn ang="0">
                    <a:pos x="T2" y="T3"/>
                  </a:cxn>
                  <a:cxn ang="0">
                    <a:pos x="T4" y="T5"/>
                  </a:cxn>
                  <a:cxn ang="0">
                    <a:pos x="T6" y="T7"/>
                  </a:cxn>
                  <a:cxn ang="0">
                    <a:pos x="T8" y="T9"/>
                  </a:cxn>
                  <a:cxn ang="0">
                    <a:pos x="T10" y="T11"/>
                  </a:cxn>
                  <a:cxn ang="0">
                    <a:pos x="T12" y="T13"/>
                  </a:cxn>
                </a:cxnLst>
                <a:rect l="0" t="0" r="r" b="b"/>
                <a:pathLst>
                  <a:path w="102" h="171">
                    <a:moveTo>
                      <a:pt x="84" y="9"/>
                    </a:moveTo>
                    <a:cubicBezTo>
                      <a:pt x="68" y="34"/>
                      <a:pt x="53" y="59"/>
                      <a:pt x="38" y="85"/>
                    </a:cubicBezTo>
                    <a:cubicBezTo>
                      <a:pt x="25" y="109"/>
                      <a:pt x="8" y="133"/>
                      <a:pt x="2" y="160"/>
                    </a:cubicBezTo>
                    <a:cubicBezTo>
                      <a:pt x="0" y="166"/>
                      <a:pt x="8" y="171"/>
                      <a:pt x="12" y="166"/>
                    </a:cubicBezTo>
                    <a:cubicBezTo>
                      <a:pt x="31" y="147"/>
                      <a:pt x="43" y="119"/>
                      <a:pt x="56" y="96"/>
                    </a:cubicBezTo>
                    <a:cubicBezTo>
                      <a:pt x="70" y="69"/>
                      <a:pt x="84" y="43"/>
                      <a:pt x="97" y="17"/>
                    </a:cubicBezTo>
                    <a:cubicBezTo>
                      <a:pt x="102" y="8"/>
                      <a:pt x="89" y="0"/>
                      <a:pt x="84" y="9"/>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41" name="Freeform 34">
                <a:extLst>
                  <a:ext uri="{FF2B5EF4-FFF2-40B4-BE49-F238E27FC236}">
                    <a16:creationId xmlns:a16="http://schemas.microsoft.com/office/drawing/2014/main" id="{9C076CE3-53A5-4DC0-8045-A2C1350A41BB}"/>
                  </a:ext>
                </a:extLst>
              </p:cNvPr>
              <p:cNvSpPr/>
              <p:nvPr/>
            </p:nvSpPr>
            <p:spPr bwMode="auto">
              <a:xfrm>
                <a:off x="3546476" y="5295900"/>
                <a:ext cx="323850" cy="325438"/>
              </a:xfrm>
              <a:custGeom>
                <a:avLst/>
                <a:gdLst>
                  <a:gd name="T0" fmla="*/ 94 w 119"/>
                  <a:gd name="T1" fmla="*/ 10 h 120"/>
                  <a:gd name="T2" fmla="*/ 3 w 119"/>
                  <a:gd name="T3" fmla="*/ 111 h 120"/>
                  <a:gd name="T4" fmla="*/ 10 w 119"/>
                  <a:gd name="T5" fmla="*/ 118 h 120"/>
                  <a:gd name="T6" fmla="*/ 110 w 119"/>
                  <a:gd name="T7" fmla="*/ 26 h 120"/>
                  <a:gd name="T8" fmla="*/ 94 w 119"/>
                  <a:gd name="T9" fmla="*/ 10 h 120"/>
                </a:gdLst>
                <a:ahLst/>
                <a:cxnLst>
                  <a:cxn ang="0">
                    <a:pos x="T0" y="T1"/>
                  </a:cxn>
                  <a:cxn ang="0">
                    <a:pos x="T2" y="T3"/>
                  </a:cxn>
                  <a:cxn ang="0">
                    <a:pos x="T4" y="T5"/>
                  </a:cxn>
                  <a:cxn ang="0">
                    <a:pos x="T6" y="T7"/>
                  </a:cxn>
                  <a:cxn ang="0">
                    <a:pos x="T8" y="T9"/>
                  </a:cxn>
                </a:cxnLst>
                <a:rect l="0" t="0" r="r" b="b"/>
                <a:pathLst>
                  <a:path w="119" h="120">
                    <a:moveTo>
                      <a:pt x="94" y="10"/>
                    </a:moveTo>
                    <a:cubicBezTo>
                      <a:pt x="64" y="44"/>
                      <a:pt x="30" y="74"/>
                      <a:pt x="3" y="111"/>
                    </a:cubicBezTo>
                    <a:cubicBezTo>
                      <a:pt x="0" y="115"/>
                      <a:pt x="6" y="120"/>
                      <a:pt x="10" y="118"/>
                    </a:cubicBezTo>
                    <a:cubicBezTo>
                      <a:pt x="49" y="95"/>
                      <a:pt x="80" y="59"/>
                      <a:pt x="110" y="26"/>
                    </a:cubicBezTo>
                    <a:cubicBezTo>
                      <a:pt x="119" y="15"/>
                      <a:pt x="104" y="0"/>
                      <a:pt x="94" y="1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42" name="Freeform 35">
                <a:extLst>
                  <a:ext uri="{FF2B5EF4-FFF2-40B4-BE49-F238E27FC236}">
                    <a16:creationId xmlns:a16="http://schemas.microsoft.com/office/drawing/2014/main" id="{91A7014D-85CB-43FC-9E8A-D1D211F834EC}"/>
                  </a:ext>
                </a:extLst>
              </p:cNvPr>
              <p:cNvSpPr/>
              <p:nvPr/>
            </p:nvSpPr>
            <p:spPr bwMode="auto">
              <a:xfrm>
                <a:off x="3284538" y="5168900"/>
                <a:ext cx="414338" cy="261938"/>
              </a:xfrm>
              <a:custGeom>
                <a:avLst/>
                <a:gdLst>
                  <a:gd name="T0" fmla="*/ 132 w 153"/>
                  <a:gd name="T1" fmla="*/ 6 h 97"/>
                  <a:gd name="T2" fmla="*/ 4 w 153"/>
                  <a:gd name="T3" fmla="*/ 86 h 97"/>
                  <a:gd name="T4" fmla="*/ 9 w 153"/>
                  <a:gd name="T5" fmla="*/ 95 h 97"/>
                  <a:gd name="T6" fmla="*/ 142 w 153"/>
                  <a:gd name="T7" fmla="*/ 23 h 97"/>
                  <a:gd name="T8" fmla="*/ 132 w 153"/>
                  <a:gd name="T9" fmla="*/ 6 h 97"/>
                </a:gdLst>
                <a:ahLst/>
                <a:cxnLst>
                  <a:cxn ang="0">
                    <a:pos x="T0" y="T1"/>
                  </a:cxn>
                  <a:cxn ang="0">
                    <a:pos x="T2" y="T3"/>
                  </a:cxn>
                  <a:cxn ang="0">
                    <a:pos x="T4" y="T5"/>
                  </a:cxn>
                  <a:cxn ang="0">
                    <a:pos x="T6" y="T7"/>
                  </a:cxn>
                  <a:cxn ang="0">
                    <a:pos x="T8" y="T9"/>
                  </a:cxn>
                </a:cxnLst>
                <a:rect l="0" t="0" r="r" b="b"/>
                <a:pathLst>
                  <a:path w="153" h="97">
                    <a:moveTo>
                      <a:pt x="132" y="6"/>
                    </a:moveTo>
                    <a:cubicBezTo>
                      <a:pt x="89" y="29"/>
                      <a:pt x="40" y="52"/>
                      <a:pt x="4" y="86"/>
                    </a:cubicBezTo>
                    <a:cubicBezTo>
                      <a:pt x="0" y="90"/>
                      <a:pt x="4" y="97"/>
                      <a:pt x="9" y="95"/>
                    </a:cubicBezTo>
                    <a:cubicBezTo>
                      <a:pt x="57" y="80"/>
                      <a:pt x="101" y="50"/>
                      <a:pt x="142" y="23"/>
                    </a:cubicBezTo>
                    <a:cubicBezTo>
                      <a:pt x="153" y="16"/>
                      <a:pt x="143" y="0"/>
                      <a:pt x="132" y="6"/>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43" name="Freeform 36">
                <a:extLst>
                  <a:ext uri="{FF2B5EF4-FFF2-40B4-BE49-F238E27FC236}">
                    <a16:creationId xmlns:a16="http://schemas.microsoft.com/office/drawing/2014/main" id="{A16FC71B-423D-4B9E-B701-3BF4C52E56B2}"/>
                  </a:ext>
                </a:extLst>
              </p:cNvPr>
              <p:cNvSpPr/>
              <p:nvPr/>
            </p:nvSpPr>
            <p:spPr bwMode="auto">
              <a:xfrm>
                <a:off x="3154363" y="5073650"/>
                <a:ext cx="392113" cy="115888"/>
              </a:xfrm>
              <a:custGeom>
                <a:avLst/>
                <a:gdLst>
                  <a:gd name="T0" fmla="*/ 132 w 145"/>
                  <a:gd name="T1" fmla="*/ 1 h 43"/>
                  <a:gd name="T2" fmla="*/ 5 w 145"/>
                  <a:gd name="T3" fmla="*/ 30 h 43"/>
                  <a:gd name="T4" fmla="*/ 8 w 145"/>
                  <a:gd name="T5" fmla="*/ 42 h 43"/>
                  <a:gd name="T6" fmla="*/ 132 w 145"/>
                  <a:gd name="T7" fmla="*/ 20 h 43"/>
                  <a:gd name="T8" fmla="*/ 132 w 145"/>
                  <a:gd name="T9" fmla="*/ 1 h 43"/>
                </a:gdLst>
                <a:ahLst/>
                <a:cxnLst>
                  <a:cxn ang="0">
                    <a:pos x="T0" y="T1"/>
                  </a:cxn>
                  <a:cxn ang="0">
                    <a:pos x="T2" y="T3"/>
                  </a:cxn>
                  <a:cxn ang="0">
                    <a:pos x="T4" y="T5"/>
                  </a:cxn>
                  <a:cxn ang="0">
                    <a:pos x="T6" y="T7"/>
                  </a:cxn>
                  <a:cxn ang="0">
                    <a:pos x="T8" y="T9"/>
                  </a:cxn>
                </a:cxnLst>
                <a:rect l="0" t="0" r="r" b="b"/>
                <a:pathLst>
                  <a:path w="145" h="43">
                    <a:moveTo>
                      <a:pt x="132" y="1"/>
                    </a:moveTo>
                    <a:cubicBezTo>
                      <a:pt x="90" y="3"/>
                      <a:pt x="41" y="8"/>
                      <a:pt x="5" y="30"/>
                    </a:cubicBezTo>
                    <a:cubicBezTo>
                      <a:pt x="0" y="33"/>
                      <a:pt x="2" y="43"/>
                      <a:pt x="8" y="42"/>
                    </a:cubicBezTo>
                    <a:cubicBezTo>
                      <a:pt x="50" y="39"/>
                      <a:pt x="90" y="25"/>
                      <a:pt x="132" y="20"/>
                    </a:cubicBezTo>
                    <a:cubicBezTo>
                      <a:pt x="144" y="18"/>
                      <a:pt x="145" y="0"/>
                      <a:pt x="132" y="1"/>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44" name="Freeform 37">
                <a:extLst>
                  <a:ext uri="{FF2B5EF4-FFF2-40B4-BE49-F238E27FC236}">
                    <a16:creationId xmlns:a16="http://schemas.microsoft.com/office/drawing/2014/main" id="{5F0F4FFD-A30D-4C0E-B6A6-C6E75FD2E574}"/>
                  </a:ext>
                </a:extLst>
              </p:cNvPr>
              <p:cNvSpPr/>
              <p:nvPr/>
            </p:nvSpPr>
            <p:spPr bwMode="auto">
              <a:xfrm>
                <a:off x="2986088" y="4881563"/>
                <a:ext cx="452438" cy="115888"/>
              </a:xfrm>
              <a:custGeom>
                <a:avLst/>
                <a:gdLst>
                  <a:gd name="T0" fmla="*/ 147 w 167"/>
                  <a:gd name="T1" fmla="*/ 2 h 43"/>
                  <a:gd name="T2" fmla="*/ 5 w 167"/>
                  <a:gd name="T3" fmla="*/ 30 h 43"/>
                  <a:gd name="T4" fmla="*/ 6 w 167"/>
                  <a:gd name="T5" fmla="*/ 40 h 43"/>
                  <a:gd name="T6" fmla="*/ 153 w 167"/>
                  <a:gd name="T7" fmla="*/ 23 h 43"/>
                  <a:gd name="T8" fmla="*/ 147 w 167"/>
                  <a:gd name="T9" fmla="*/ 2 h 43"/>
                </a:gdLst>
                <a:ahLst/>
                <a:cxnLst>
                  <a:cxn ang="0">
                    <a:pos x="T0" y="T1"/>
                  </a:cxn>
                  <a:cxn ang="0">
                    <a:pos x="T2" y="T3"/>
                  </a:cxn>
                  <a:cxn ang="0">
                    <a:pos x="T4" y="T5"/>
                  </a:cxn>
                  <a:cxn ang="0">
                    <a:pos x="T6" y="T7"/>
                  </a:cxn>
                  <a:cxn ang="0">
                    <a:pos x="T8" y="T9"/>
                  </a:cxn>
                </a:cxnLst>
                <a:rect l="0" t="0" r="r" b="b"/>
                <a:pathLst>
                  <a:path w="167" h="43">
                    <a:moveTo>
                      <a:pt x="147" y="2"/>
                    </a:moveTo>
                    <a:cubicBezTo>
                      <a:pt x="99" y="9"/>
                      <a:pt x="50" y="12"/>
                      <a:pt x="5" y="30"/>
                    </a:cubicBezTo>
                    <a:cubicBezTo>
                      <a:pt x="0" y="32"/>
                      <a:pt x="0" y="39"/>
                      <a:pt x="6" y="40"/>
                    </a:cubicBezTo>
                    <a:cubicBezTo>
                      <a:pt x="55" y="43"/>
                      <a:pt x="105" y="31"/>
                      <a:pt x="153" y="23"/>
                    </a:cubicBezTo>
                    <a:cubicBezTo>
                      <a:pt x="167" y="21"/>
                      <a:pt x="161" y="0"/>
                      <a:pt x="147" y="2"/>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45" name="Freeform 38">
                <a:extLst>
                  <a:ext uri="{FF2B5EF4-FFF2-40B4-BE49-F238E27FC236}">
                    <a16:creationId xmlns:a16="http://schemas.microsoft.com/office/drawing/2014/main" id="{2FB03963-8D63-420E-B4A9-1EF723E190A8}"/>
                  </a:ext>
                </a:extLst>
              </p:cNvPr>
              <p:cNvSpPr/>
              <p:nvPr/>
            </p:nvSpPr>
            <p:spPr bwMode="auto">
              <a:xfrm>
                <a:off x="2973388" y="4651375"/>
                <a:ext cx="368300" cy="101600"/>
              </a:xfrm>
              <a:custGeom>
                <a:avLst/>
                <a:gdLst>
                  <a:gd name="T0" fmla="*/ 122 w 136"/>
                  <a:gd name="T1" fmla="*/ 3 h 38"/>
                  <a:gd name="T2" fmla="*/ 7 w 136"/>
                  <a:gd name="T3" fmla="*/ 1 h 38"/>
                  <a:gd name="T4" fmla="*/ 3 w 136"/>
                  <a:gd name="T5" fmla="*/ 8 h 38"/>
                  <a:gd name="T6" fmla="*/ 127 w 136"/>
                  <a:gd name="T7" fmla="*/ 19 h 38"/>
                  <a:gd name="T8" fmla="*/ 122 w 136"/>
                  <a:gd name="T9" fmla="*/ 3 h 38"/>
                </a:gdLst>
                <a:ahLst/>
                <a:cxnLst>
                  <a:cxn ang="0">
                    <a:pos x="T0" y="T1"/>
                  </a:cxn>
                  <a:cxn ang="0">
                    <a:pos x="T2" y="T3"/>
                  </a:cxn>
                  <a:cxn ang="0">
                    <a:pos x="T4" y="T5"/>
                  </a:cxn>
                  <a:cxn ang="0">
                    <a:pos x="T6" y="T7"/>
                  </a:cxn>
                  <a:cxn ang="0">
                    <a:pos x="T8" y="T9"/>
                  </a:cxn>
                </a:cxnLst>
                <a:rect l="0" t="0" r="r" b="b"/>
                <a:pathLst>
                  <a:path w="136" h="38">
                    <a:moveTo>
                      <a:pt x="122" y="3"/>
                    </a:moveTo>
                    <a:cubicBezTo>
                      <a:pt x="83" y="14"/>
                      <a:pt x="46" y="7"/>
                      <a:pt x="7" y="1"/>
                    </a:cubicBezTo>
                    <a:cubicBezTo>
                      <a:pt x="4" y="1"/>
                      <a:pt x="0" y="5"/>
                      <a:pt x="3" y="8"/>
                    </a:cubicBezTo>
                    <a:cubicBezTo>
                      <a:pt x="37" y="38"/>
                      <a:pt x="86" y="35"/>
                      <a:pt x="127" y="19"/>
                    </a:cubicBezTo>
                    <a:cubicBezTo>
                      <a:pt x="136" y="15"/>
                      <a:pt x="133" y="0"/>
                      <a:pt x="122" y="3"/>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46" name="Freeform 39">
                <a:extLst>
                  <a:ext uri="{FF2B5EF4-FFF2-40B4-BE49-F238E27FC236}">
                    <a16:creationId xmlns:a16="http://schemas.microsoft.com/office/drawing/2014/main" id="{4EA065E5-8BFD-4386-8B4A-BC5900B2D186}"/>
                  </a:ext>
                </a:extLst>
              </p:cNvPr>
              <p:cNvSpPr/>
              <p:nvPr/>
            </p:nvSpPr>
            <p:spPr bwMode="auto">
              <a:xfrm>
                <a:off x="2928938" y="4406900"/>
                <a:ext cx="382588" cy="92075"/>
              </a:xfrm>
              <a:custGeom>
                <a:avLst/>
                <a:gdLst>
                  <a:gd name="T0" fmla="*/ 122 w 141"/>
                  <a:gd name="T1" fmla="*/ 4 h 34"/>
                  <a:gd name="T2" fmla="*/ 5 w 141"/>
                  <a:gd name="T3" fmla="*/ 0 h 34"/>
                  <a:gd name="T4" fmla="*/ 3 w 141"/>
                  <a:gd name="T5" fmla="*/ 8 h 34"/>
                  <a:gd name="T6" fmla="*/ 128 w 141"/>
                  <a:gd name="T7" fmla="*/ 24 h 34"/>
                  <a:gd name="T8" fmla="*/ 122 w 141"/>
                  <a:gd name="T9" fmla="*/ 4 h 34"/>
                </a:gdLst>
                <a:ahLst/>
                <a:cxnLst>
                  <a:cxn ang="0">
                    <a:pos x="T0" y="T1"/>
                  </a:cxn>
                  <a:cxn ang="0">
                    <a:pos x="T2" y="T3"/>
                  </a:cxn>
                  <a:cxn ang="0">
                    <a:pos x="T4" y="T5"/>
                  </a:cxn>
                  <a:cxn ang="0">
                    <a:pos x="T6" y="T7"/>
                  </a:cxn>
                  <a:cxn ang="0">
                    <a:pos x="T8" y="T9"/>
                  </a:cxn>
                </a:cxnLst>
                <a:rect l="0" t="0" r="r" b="b"/>
                <a:pathLst>
                  <a:path w="141" h="34">
                    <a:moveTo>
                      <a:pt x="122" y="4"/>
                    </a:moveTo>
                    <a:cubicBezTo>
                      <a:pt x="82" y="11"/>
                      <a:pt x="44" y="2"/>
                      <a:pt x="5" y="0"/>
                    </a:cubicBezTo>
                    <a:cubicBezTo>
                      <a:pt x="0" y="0"/>
                      <a:pt x="0" y="6"/>
                      <a:pt x="3" y="8"/>
                    </a:cubicBezTo>
                    <a:cubicBezTo>
                      <a:pt x="38" y="34"/>
                      <a:pt x="86" y="32"/>
                      <a:pt x="128" y="24"/>
                    </a:cubicBezTo>
                    <a:cubicBezTo>
                      <a:pt x="141" y="22"/>
                      <a:pt x="135" y="2"/>
                      <a:pt x="122" y="4"/>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47" name="Freeform 40">
                <a:extLst>
                  <a:ext uri="{FF2B5EF4-FFF2-40B4-BE49-F238E27FC236}">
                    <a16:creationId xmlns:a16="http://schemas.microsoft.com/office/drawing/2014/main" id="{83C4400E-7AB2-45DE-AD5A-FD95B7CC85B1}"/>
                  </a:ext>
                </a:extLst>
              </p:cNvPr>
              <p:cNvSpPr/>
              <p:nvPr/>
            </p:nvSpPr>
            <p:spPr bwMode="auto">
              <a:xfrm>
                <a:off x="3028951" y="4089400"/>
                <a:ext cx="290513" cy="111125"/>
              </a:xfrm>
              <a:custGeom>
                <a:avLst/>
                <a:gdLst>
                  <a:gd name="T0" fmla="*/ 94 w 107"/>
                  <a:gd name="T1" fmla="*/ 20 h 41"/>
                  <a:gd name="T2" fmla="*/ 46 w 107"/>
                  <a:gd name="T3" fmla="*/ 10 h 41"/>
                  <a:gd name="T4" fmla="*/ 7 w 107"/>
                  <a:gd name="T5" fmla="*/ 0 h 41"/>
                  <a:gd name="T6" fmla="*/ 2 w 107"/>
                  <a:gd name="T7" fmla="*/ 8 h 41"/>
                  <a:gd name="T8" fmla="*/ 94 w 107"/>
                  <a:gd name="T9" fmla="*/ 41 h 41"/>
                  <a:gd name="T10" fmla="*/ 94 w 107"/>
                  <a:gd name="T11" fmla="*/ 20 h 41"/>
                </a:gdLst>
                <a:ahLst/>
                <a:cxnLst>
                  <a:cxn ang="0">
                    <a:pos x="T0" y="T1"/>
                  </a:cxn>
                  <a:cxn ang="0">
                    <a:pos x="T2" y="T3"/>
                  </a:cxn>
                  <a:cxn ang="0">
                    <a:pos x="T4" y="T5"/>
                  </a:cxn>
                  <a:cxn ang="0">
                    <a:pos x="T6" y="T7"/>
                  </a:cxn>
                  <a:cxn ang="0">
                    <a:pos x="T8" y="T9"/>
                  </a:cxn>
                  <a:cxn ang="0">
                    <a:pos x="T10" y="T11"/>
                  </a:cxn>
                </a:cxnLst>
                <a:rect l="0" t="0" r="r" b="b"/>
                <a:pathLst>
                  <a:path w="107" h="41">
                    <a:moveTo>
                      <a:pt x="94" y="20"/>
                    </a:moveTo>
                    <a:cubicBezTo>
                      <a:pt x="78" y="19"/>
                      <a:pt x="62" y="15"/>
                      <a:pt x="46" y="10"/>
                    </a:cubicBezTo>
                    <a:cubicBezTo>
                      <a:pt x="33" y="6"/>
                      <a:pt x="21" y="0"/>
                      <a:pt x="7" y="0"/>
                    </a:cubicBezTo>
                    <a:cubicBezTo>
                      <a:pt x="3" y="0"/>
                      <a:pt x="0" y="5"/>
                      <a:pt x="2" y="8"/>
                    </a:cubicBezTo>
                    <a:cubicBezTo>
                      <a:pt x="21" y="34"/>
                      <a:pt x="64" y="39"/>
                      <a:pt x="94" y="41"/>
                    </a:cubicBezTo>
                    <a:cubicBezTo>
                      <a:pt x="107" y="41"/>
                      <a:pt x="107" y="21"/>
                      <a:pt x="94" y="2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48" name="Freeform 41">
                <a:extLst>
                  <a:ext uri="{FF2B5EF4-FFF2-40B4-BE49-F238E27FC236}">
                    <a16:creationId xmlns:a16="http://schemas.microsoft.com/office/drawing/2014/main" id="{963E62F5-3219-499C-BFEF-F3C4F1D1E747}"/>
                  </a:ext>
                </a:extLst>
              </p:cNvPr>
              <p:cNvSpPr/>
              <p:nvPr/>
            </p:nvSpPr>
            <p:spPr bwMode="auto">
              <a:xfrm>
                <a:off x="3035301" y="3805238"/>
                <a:ext cx="298450" cy="203200"/>
              </a:xfrm>
              <a:custGeom>
                <a:avLst/>
                <a:gdLst>
                  <a:gd name="T0" fmla="*/ 97 w 110"/>
                  <a:gd name="T1" fmla="*/ 52 h 75"/>
                  <a:gd name="T2" fmla="*/ 49 w 110"/>
                  <a:gd name="T3" fmla="*/ 26 h 75"/>
                  <a:gd name="T4" fmla="*/ 7 w 110"/>
                  <a:gd name="T5" fmla="*/ 1 h 75"/>
                  <a:gd name="T6" fmla="*/ 2 w 110"/>
                  <a:gd name="T7" fmla="*/ 8 h 75"/>
                  <a:gd name="T8" fmla="*/ 87 w 110"/>
                  <a:gd name="T9" fmla="*/ 70 h 75"/>
                  <a:gd name="T10" fmla="*/ 97 w 110"/>
                  <a:gd name="T11" fmla="*/ 52 h 75"/>
                </a:gdLst>
                <a:ahLst/>
                <a:cxnLst>
                  <a:cxn ang="0">
                    <a:pos x="T0" y="T1"/>
                  </a:cxn>
                  <a:cxn ang="0">
                    <a:pos x="T2" y="T3"/>
                  </a:cxn>
                  <a:cxn ang="0">
                    <a:pos x="T4" y="T5"/>
                  </a:cxn>
                  <a:cxn ang="0">
                    <a:pos x="T6" y="T7"/>
                  </a:cxn>
                  <a:cxn ang="0">
                    <a:pos x="T8" y="T9"/>
                  </a:cxn>
                  <a:cxn ang="0">
                    <a:pos x="T10" y="T11"/>
                  </a:cxn>
                </a:cxnLst>
                <a:rect l="0" t="0" r="r" b="b"/>
                <a:pathLst>
                  <a:path w="110" h="75">
                    <a:moveTo>
                      <a:pt x="97" y="52"/>
                    </a:moveTo>
                    <a:cubicBezTo>
                      <a:pt x="81" y="45"/>
                      <a:pt x="65" y="36"/>
                      <a:pt x="49" y="26"/>
                    </a:cubicBezTo>
                    <a:cubicBezTo>
                      <a:pt x="35" y="17"/>
                      <a:pt x="22" y="7"/>
                      <a:pt x="7" y="1"/>
                    </a:cubicBezTo>
                    <a:cubicBezTo>
                      <a:pt x="3" y="0"/>
                      <a:pt x="0" y="5"/>
                      <a:pt x="2" y="8"/>
                    </a:cubicBezTo>
                    <a:cubicBezTo>
                      <a:pt x="18" y="39"/>
                      <a:pt x="56" y="57"/>
                      <a:pt x="87" y="70"/>
                    </a:cubicBezTo>
                    <a:cubicBezTo>
                      <a:pt x="99" y="75"/>
                      <a:pt x="110" y="57"/>
                      <a:pt x="97" y="52"/>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49" name="Freeform 42">
                <a:extLst>
                  <a:ext uri="{FF2B5EF4-FFF2-40B4-BE49-F238E27FC236}">
                    <a16:creationId xmlns:a16="http://schemas.microsoft.com/office/drawing/2014/main" id="{B64CC784-1B4F-4C57-880D-EB3DA42664D6}"/>
                  </a:ext>
                </a:extLst>
              </p:cNvPr>
              <p:cNvSpPr/>
              <p:nvPr/>
            </p:nvSpPr>
            <p:spPr bwMode="auto">
              <a:xfrm>
                <a:off x="3197226" y="3559175"/>
                <a:ext cx="290513" cy="234950"/>
              </a:xfrm>
              <a:custGeom>
                <a:avLst/>
                <a:gdLst>
                  <a:gd name="T0" fmla="*/ 103 w 107"/>
                  <a:gd name="T1" fmla="*/ 79 h 87"/>
                  <a:gd name="T2" fmla="*/ 50 w 107"/>
                  <a:gd name="T3" fmla="*/ 39 h 87"/>
                  <a:gd name="T4" fmla="*/ 8 w 107"/>
                  <a:gd name="T5" fmla="*/ 2 h 87"/>
                  <a:gd name="T6" fmla="*/ 1 w 107"/>
                  <a:gd name="T7" fmla="*/ 7 h 87"/>
                  <a:gd name="T8" fmla="*/ 100 w 107"/>
                  <a:gd name="T9" fmla="*/ 86 h 87"/>
                  <a:gd name="T10" fmla="*/ 103 w 107"/>
                  <a:gd name="T11" fmla="*/ 79 h 87"/>
                </a:gdLst>
                <a:ahLst/>
                <a:cxnLst>
                  <a:cxn ang="0">
                    <a:pos x="T0" y="T1"/>
                  </a:cxn>
                  <a:cxn ang="0">
                    <a:pos x="T2" y="T3"/>
                  </a:cxn>
                  <a:cxn ang="0">
                    <a:pos x="T4" y="T5"/>
                  </a:cxn>
                  <a:cxn ang="0">
                    <a:pos x="T6" y="T7"/>
                  </a:cxn>
                  <a:cxn ang="0">
                    <a:pos x="T8" y="T9"/>
                  </a:cxn>
                  <a:cxn ang="0">
                    <a:pos x="T10" y="T11"/>
                  </a:cxn>
                </a:cxnLst>
                <a:rect l="0" t="0" r="r" b="b"/>
                <a:pathLst>
                  <a:path w="107" h="87">
                    <a:moveTo>
                      <a:pt x="103" y="79"/>
                    </a:moveTo>
                    <a:cubicBezTo>
                      <a:pt x="85" y="65"/>
                      <a:pt x="67" y="54"/>
                      <a:pt x="50" y="39"/>
                    </a:cubicBezTo>
                    <a:cubicBezTo>
                      <a:pt x="36" y="27"/>
                      <a:pt x="24" y="12"/>
                      <a:pt x="8" y="2"/>
                    </a:cubicBezTo>
                    <a:cubicBezTo>
                      <a:pt x="4" y="0"/>
                      <a:pt x="0" y="3"/>
                      <a:pt x="1" y="7"/>
                    </a:cubicBezTo>
                    <a:cubicBezTo>
                      <a:pt x="11" y="46"/>
                      <a:pt x="62" y="79"/>
                      <a:pt x="100" y="86"/>
                    </a:cubicBezTo>
                    <a:cubicBezTo>
                      <a:pt x="104" y="87"/>
                      <a:pt x="107" y="81"/>
                      <a:pt x="103" y="79"/>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50" name="Freeform 43">
                <a:extLst>
                  <a:ext uri="{FF2B5EF4-FFF2-40B4-BE49-F238E27FC236}">
                    <a16:creationId xmlns:a16="http://schemas.microsoft.com/office/drawing/2014/main" id="{89775FB9-A23D-4142-A819-9E00F45CB7A8}"/>
                  </a:ext>
                </a:extLst>
              </p:cNvPr>
              <p:cNvSpPr/>
              <p:nvPr/>
            </p:nvSpPr>
            <p:spPr bwMode="auto">
              <a:xfrm>
                <a:off x="3360738" y="3365500"/>
                <a:ext cx="260350" cy="252413"/>
              </a:xfrm>
              <a:custGeom>
                <a:avLst/>
                <a:gdLst>
                  <a:gd name="T0" fmla="*/ 88 w 96"/>
                  <a:gd name="T1" fmla="*/ 73 h 93"/>
                  <a:gd name="T2" fmla="*/ 7 w 96"/>
                  <a:gd name="T3" fmla="*/ 1 h 93"/>
                  <a:gd name="T4" fmla="*/ 1 w 96"/>
                  <a:gd name="T5" fmla="*/ 7 h 93"/>
                  <a:gd name="T6" fmla="*/ 76 w 96"/>
                  <a:gd name="T7" fmla="*/ 85 h 93"/>
                  <a:gd name="T8" fmla="*/ 88 w 96"/>
                  <a:gd name="T9" fmla="*/ 73 h 93"/>
                </a:gdLst>
                <a:ahLst/>
                <a:cxnLst>
                  <a:cxn ang="0">
                    <a:pos x="T0" y="T1"/>
                  </a:cxn>
                  <a:cxn ang="0">
                    <a:pos x="T2" y="T3"/>
                  </a:cxn>
                  <a:cxn ang="0">
                    <a:pos x="T4" y="T5"/>
                  </a:cxn>
                  <a:cxn ang="0">
                    <a:pos x="T6" y="T7"/>
                  </a:cxn>
                  <a:cxn ang="0">
                    <a:pos x="T8" y="T9"/>
                  </a:cxn>
                </a:cxnLst>
                <a:rect l="0" t="0" r="r" b="b"/>
                <a:pathLst>
                  <a:path w="96" h="93">
                    <a:moveTo>
                      <a:pt x="88" y="73"/>
                    </a:moveTo>
                    <a:cubicBezTo>
                      <a:pt x="64" y="48"/>
                      <a:pt x="41" y="12"/>
                      <a:pt x="7" y="1"/>
                    </a:cubicBezTo>
                    <a:cubicBezTo>
                      <a:pt x="4" y="0"/>
                      <a:pt x="0" y="3"/>
                      <a:pt x="1" y="7"/>
                    </a:cubicBezTo>
                    <a:cubicBezTo>
                      <a:pt x="15" y="40"/>
                      <a:pt x="51" y="61"/>
                      <a:pt x="76" y="85"/>
                    </a:cubicBezTo>
                    <a:cubicBezTo>
                      <a:pt x="84" y="93"/>
                      <a:pt x="96" y="81"/>
                      <a:pt x="88" y="73"/>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51" name="Freeform 44">
                <a:extLst>
                  <a:ext uri="{FF2B5EF4-FFF2-40B4-BE49-F238E27FC236}">
                    <a16:creationId xmlns:a16="http://schemas.microsoft.com/office/drawing/2014/main" id="{F05E269C-B50C-4D12-8A70-AF460CF2692C}"/>
                  </a:ext>
                </a:extLst>
              </p:cNvPr>
              <p:cNvSpPr/>
              <p:nvPr/>
            </p:nvSpPr>
            <p:spPr bwMode="auto">
              <a:xfrm>
                <a:off x="3514726" y="3162300"/>
                <a:ext cx="260350" cy="260350"/>
              </a:xfrm>
              <a:custGeom>
                <a:avLst/>
                <a:gdLst>
                  <a:gd name="T0" fmla="*/ 94 w 96"/>
                  <a:gd name="T1" fmla="*/ 87 h 96"/>
                  <a:gd name="T2" fmla="*/ 58 w 96"/>
                  <a:gd name="T3" fmla="*/ 42 h 96"/>
                  <a:gd name="T4" fmla="*/ 9 w 96"/>
                  <a:gd name="T5" fmla="*/ 2 h 96"/>
                  <a:gd name="T6" fmla="*/ 2 w 96"/>
                  <a:gd name="T7" fmla="*/ 9 h 96"/>
                  <a:gd name="T8" fmla="*/ 42 w 96"/>
                  <a:gd name="T9" fmla="*/ 58 h 96"/>
                  <a:gd name="T10" fmla="*/ 87 w 96"/>
                  <a:gd name="T11" fmla="*/ 94 h 96"/>
                  <a:gd name="T12" fmla="*/ 94 w 96"/>
                  <a:gd name="T13" fmla="*/ 87 h 96"/>
                </a:gdLst>
                <a:ahLst/>
                <a:cxnLst>
                  <a:cxn ang="0">
                    <a:pos x="T0" y="T1"/>
                  </a:cxn>
                  <a:cxn ang="0">
                    <a:pos x="T2" y="T3"/>
                  </a:cxn>
                  <a:cxn ang="0">
                    <a:pos x="T4" y="T5"/>
                  </a:cxn>
                  <a:cxn ang="0">
                    <a:pos x="T6" y="T7"/>
                  </a:cxn>
                  <a:cxn ang="0">
                    <a:pos x="T8" y="T9"/>
                  </a:cxn>
                  <a:cxn ang="0">
                    <a:pos x="T10" y="T11"/>
                  </a:cxn>
                  <a:cxn ang="0">
                    <a:pos x="T12" y="T13"/>
                  </a:cxn>
                </a:cxnLst>
                <a:rect l="0" t="0" r="r" b="b"/>
                <a:pathLst>
                  <a:path w="96" h="96">
                    <a:moveTo>
                      <a:pt x="94" y="87"/>
                    </a:moveTo>
                    <a:cubicBezTo>
                      <a:pt x="87" y="69"/>
                      <a:pt x="71" y="55"/>
                      <a:pt x="58" y="42"/>
                    </a:cubicBezTo>
                    <a:cubicBezTo>
                      <a:pt x="43" y="27"/>
                      <a:pt x="28" y="13"/>
                      <a:pt x="9" y="2"/>
                    </a:cubicBezTo>
                    <a:cubicBezTo>
                      <a:pt x="5" y="0"/>
                      <a:pt x="0" y="5"/>
                      <a:pt x="2" y="9"/>
                    </a:cubicBezTo>
                    <a:cubicBezTo>
                      <a:pt x="13" y="28"/>
                      <a:pt x="27" y="43"/>
                      <a:pt x="42" y="58"/>
                    </a:cubicBezTo>
                    <a:cubicBezTo>
                      <a:pt x="55" y="71"/>
                      <a:pt x="69" y="87"/>
                      <a:pt x="87" y="94"/>
                    </a:cubicBezTo>
                    <a:cubicBezTo>
                      <a:pt x="91" y="96"/>
                      <a:pt x="96" y="91"/>
                      <a:pt x="94" y="87"/>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52" name="Freeform 45">
                <a:extLst>
                  <a:ext uri="{FF2B5EF4-FFF2-40B4-BE49-F238E27FC236}">
                    <a16:creationId xmlns:a16="http://schemas.microsoft.com/office/drawing/2014/main" id="{2AD685E6-B920-4C8A-8272-B81A2A99C13B}"/>
                  </a:ext>
                </a:extLst>
              </p:cNvPr>
              <p:cNvSpPr>
                <a:spLocks noEditPoints="1"/>
              </p:cNvSpPr>
              <p:nvPr/>
            </p:nvSpPr>
            <p:spPr bwMode="auto">
              <a:xfrm>
                <a:off x="3425826" y="-73025"/>
                <a:ext cx="1844675" cy="5408613"/>
              </a:xfrm>
              <a:custGeom>
                <a:avLst/>
                <a:gdLst>
                  <a:gd name="T0" fmla="*/ 373 w 681"/>
                  <a:gd name="T1" fmla="*/ 256 h 1996"/>
                  <a:gd name="T2" fmla="*/ 372 w 681"/>
                  <a:gd name="T3" fmla="*/ 642 h 1996"/>
                  <a:gd name="T4" fmla="*/ 406 w 681"/>
                  <a:gd name="T5" fmla="*/ 927 h 1996"/>
                  <a:gd name="T6" fmla="*/ 434 w 681"/>
                  <a:gd name="T7" fmla="*/ 1039 h 1996"/>
                  <a:gd name="T8" fmla="*/ 444 w 681"/>
                  <a:gd name="T9" fmla="*/ 1123 h 1996"/>
                  <a:gd name="T10" fmla="*/ 465 w 681"/>
                  <a:gd name="T11" fmla="*/ 1255 h 1996"/>
                  <a:gd name="T12" fmla="*/ 678 w 681"/>
                  <a:gd name="T13" fmla="*/ 1581 h 1996"/>
                  <a:gd name="T14" fmla="*/ 581 w 681"/>
                  <a:gd name="T15" fmla="*/ 1908 h 1996"/>
                  <a:gd name="T16" fmla="*/ 351 w 681"/>
                  <a:gd name="T17" fmla="*/ 1996 h 1996"/>
                  <a:gd name="T18" fmla="*/ 77 w 681"/>
                  <a:gd name="T19" fmla="*/ 1879 h 1996"/>
                  <a:gd name="T20" fmla="*/ 50 w 681"/>
                  <a:gd name="T21" fmla="*/ 1439 h 1996"/>
                  <a:gd name="T22" fmla="*/ 232 w 681"/>
                  <a:gd name="T23" fmla="*/ 1226 h 1996"/>
                  <a:gd name="T24" fmla="*/ 239 w 681"/>
                  <a:gd name="T25" fmla="*/ 1110 h 1996"/>
                  <a:gd name="T26" fmla="*/ 227 w 681"/>
                  <a:gd name="T27" fmla="*/ 1013 h 1996"/>
                  <a:gd name="T28" fmla="*/ 311 w 681"/>
                  <a:gd name="T29" fmla="*/ 904 h 1996"/>
                  <a:gd name="T30" fmla="*/ 310 w 681"/>
                  <a:gd name="T31" fmla="*/ 516 h 1996"/>
                  <a:gd name="T32" fmla="*/ 306 w 681"/>
                  <a:gd name="T33" fmla="*/ 175 h 1996"/>
                  <a:gd name="T34" fmla="*/ 319 w 681"/>
                  <a:gd name="T35" fmla="*/ 58 h 1996"/>
                  <a:gd name="T36" fmla="*/ 318 w 681"/>
                  <a:gd name="T37" fmla="*/ 91 h 1996"/>
                  <a:gd name="T38" fmla="*/ 334 w 681"/>
                  <a:gd name="T39" fmla="*/ 275 h 1996"/>
                  <a:gd name="T40" fmla="*/ 320 w 681"/>
                  <a:gd name="T41" fmla="*/ 676 h 1996"/>
                  <a:gd name="T42" fmla="*/ 360 w 681"/>
                  <a:gd name="T43" fmla="*/ 897 h 1996"/>
                  <a:gd name="T44" fmla="*/ 363 w 681"/>
                  <a:gd name="T45" fmla="*/ 430 h 1996"/>
                  <a:gd name="T46" fmla="*/ 363 w 681"/>
                  <a:gd name="T47" fmla="*/ 58 h 1996"/>
                  <a:gd name="T48" fmla="*/ 246 w 681"/>
                  <a:gd name="T49" fmla="*/ 1227 h 1996"/>
                  <a:gd name="T50" fmla="*/ 45 w 681"/>
                  <a:gd name="T51" fmla="*/ 1481 h 1996"/>
                  <a:gd name="T52" fmla="*/ 38 w 681"/>
                  <a:gd name="T53" fmla="*/ 1778 h 1996"/>
                  <a:gd name="T54" fmla="*/ 340 w 681"/>
                  <a:gd name="T55" fmla="*/ 1982 h 1996"/>
                  <a:gd name="T56" fmla="*/ 562 w 681"/>
                  <a:gd name="T57" fmla="*/ 1904 h 1996"/>
                  <a:gd name="T58" fmla="*/ 664 w 681"/>
                  <a:gd name="T59" fmla="*/ 1578 h 1996"/>
                  <a:gd name="T60" fmla="*/ 444 w 681"/>
                  <a:gd name="T61" fmla="*/ 1245 h 1996"/>
                  <a:gd name="T62" fmla="*/ 423 w 681"/>
                  <a:gd name="T63" fmla="*/ 1321 h 1996"/>
                  <a:gd name="T64" fmla="*/ 509 w 681"/>
                  <a:gd name="T65" fmla="*/ 1617 h 1996"/>
                  <a:gd name="T66" fmla="*/ 430 w 681"/>
                  <a:gd name="T67" fmla="*/ 1594 h 1996"/>
                  <a:gd name="T68" fmla="*/ 337 w 681"/>
                  <a:gd name="T69" fmla="*/ 1597 h 1996"/>
                  <a:gd name="T70" fmla="*/ 232 w 681"/>
                  <a:gd name="T71" fmla="*/ 1587 h 1996"/>
                  <a:gd name="T72" fmla="*/ 170 w 681"/>
                  <a:gd name="T73" fmla="*/ 1617 h 1996"/>
                  <a:gd name="T74" fmla="*/ 231 w 681"/>
                  <a:gd name="T75" fmla="*/ 1461 h 1996"/>
                  <a:gd name="T76" fmla="*/ 192 w 681"/>
                  <a:gd name="T77" fmla="*/ 1588 h 1996"/>
                  <a:gd name="T78" fmla="*/ 280 w 681"/>
                  <a:gd name="T79" fmla="*/ 1602 h 1996"/>
                  <a:gd name="T80" fmla="*/ 359 w 681"/>
                  <a:gd name="T81" fmla="*/ 1582 h 1996"/>
                  <a:gd name="T82" fmla="*/ 446 w 681"/>
                  <a:gd name="T83" fmla="*/ 1561 h 1996"/>
                  <a:gd name="T84" fmla="*/ 441 w 681"/>
                  <a:gd name="T85" fmla="*/ 1439 h 1996"/>
                  <a:gd name="T86" fmla="*/ 327 w 681"/>
                  <a:gd name="T87" fmla="*/ 1179 h 1996"/>
                  <a:gd name="T88" fmla="*/ 192 w 681"/>
                  <a:gd name="T89" fmla="*/ 1588 h 1996"/>
                  <a:gd name="T90" fmla="*/ 318 w 681"/>
                  <a:gd name="T91" fmla="*/ 917 h 1996"/>
                  <a:gd name="T92" fmla="*/ 364 w 681"/>
                  <a:gd name="T93" fmla="*/ 955 h 1996"/>
                  <a:gd name="T94" fmla="*/ 281 w 681"/>
                  <a:gd name="T95" fmla="*/ 966 h 1996"/>
                  <a:gd name="T96" fmla="*/ 304 w 681"/>
                  <a:gd name="T97" fmla="*/ 1029 h 1996"/>
                  <a:gd name="T98" fmla="*/ 291 w 681"/>
                  <a:gd name="T99" fmla="*/ 1039 h 1996"/>
                  <a:gd name="T100" fmla="*/ 264 w 681"/>
                  <a:gd name="T101" fmla="*/ 1113 h 1996"/>
                  <a:gd name="T102" fmla="*/ 294 w 681"/>
                  <a:gd name="T103" fmla="*/ 1116 h 1996"/>
                  <a:gd name="T104" fmla="*/ 267 w 681"/>
                  <a:gd name="T105" fmla="*/ 1175 h 1996"/>
                  <a:gd name="T106" fmla="*/ 436 w 681"/>
                  <a:gd name="T107" fmla="*/ 1176 h 1996"/>
                  <a:gd name="T108" fmla="*/ 389 w 681"/>
                  <a:gd name="T109" fmla="*/ 1113 h 1996"/>
                  <a:gd name="T110" fmla="*/ 444 w 681"/>
                  <a:gd name="T111" fmla="*/ 1092 h 1996"/>
                  <a:gd name="T112" fmla="*/ 416 w 681"/>
                  <a:gd name="T113" fmla="*/ 1038 h 1996"/>
                  <a:gd name="T114" fmla="*/ 397 w 681"/>
                  <a:gd name="T115" fmla="*/ 964 h 1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81" h="1996">
                    <a:moveTo>
                      <a:pt x="372" y="0"/>
                    </a:moveTo>
                    <a:cubicBezTo>
                      <a:pt x="372" y="31"/>
                      <a:pt x="372" y="62"/>
                      <a:pt x="372" y="93"/>
                    </a:cubicBezTo>
                    <a:cubicBezTo>
                      <a:pt x="373" y="118"/>
                      <a:pt x="374" y="143"/>
                      <a:pt x="376" y="168"/>
                    </a:cubicBezTo>
                    <a:cubicBezTo>
                      <a:pt x="378" y="187"/>
                      <a:pt x="378" y="205"/>
                      <a:pt x="377" y="224"/>
                    </a:cubicBezTo>
                    <a:cubicBezTo>
                      <a:pt x="376" y="235"/>
                      <a:pt x="374" y="245"/>
                      <a:pt x="373" y="256"/>
                    </a:cubicBezTo>
                    <a:cubicBezTo>
                      <a:pt x="372" y="262"/>
                      <a:pt x="372" y="269"/>
                      <a:pt x="372" y="275"/>
                    </a:cubicBezTo>
                    <a:cubicBezTo>
                      <a:pt x="372" y="329"/>
                      <a:pt x="371" y="382"/>
                      <a:pt x="372" y="436"/>
                    </a:cubicBezTo>
                    <a:cubicBezTo>
                      <a:pt x="372" y="455"/>
                      <a:pt x="373" y="473"/>
                      <a:pt x="373" y="492"/>
                    </a:cubicBezTo>
                    <a:cubicBezTo>
                      <a:pt x="373" y="515"/>
                      <a:pt x="372" y="539"/>
                      <a:pt x="372" y="562"/>
                    </a:cubicBezTo>
                    <a:cubicBezTo>
                      <a:pt x="372" y="589"/>
                      <a:pt x="372" y="615"/>
                      <a:pt x="372" y="642"/>
                    </a:cubicBezTo>
                    <a:cubicBezTo>
                      <a:pt x="372" y="685"/>
                      <a:pt x="372" y="728"/>
                      <a:pt x="372" y="770"/>
                    </a:cubicBezTo>
                    <a:cubicBezTo>
                      <a:pt x="372" y="813"/>
                      <a:pt x="372" y="856"/>
                      <a:pt x="372" y="899"/>
                    </a:cubicBezTo>
                    <a:cubicBezTo>
                      <a:pt x="371" y="905"/>
                      <a:pt x="371" y="908"/>
                      <a:pt x="378" y="909"/>
                    </a:cubicBezTo>
                    <a:cubicBezTo>
                      <a:pt x="379" y="909"/>
                      <a:pt x="380" y="909"/>
                      <a:pt x="381" y="910"/>
                    </a:cubicBezTo>
                    <a:cubicBezTo>
                      <a:pt x="389" y="916"/>
                      <a:pt x="398" y="921"/>
                      <a:pt x="406" y="927"/>
                    </a:cubicBezTo>
                    <a:cubicBezTo>
                      <a:pt x="420" y="939"/>
                      <a:pt x="435" y="951"/>
                      <a:pt x="448" y="963"/>
                    </a:cubicBezTo>
                    <a:cubicBezTo>
                      <a:pt x="453" y="967"/>
                      <a:pt x="456" y="972"/>
                      <a:pt x="459" y="977"/>
                    </a:cubicBezTo>
                    <a:cubicBezTo>
                      <a:pt x="468" y="995"/>
                      <a:pt x="465" y="1003"/>
                      <a:pt x="451" y="1018"/>
                    </a:cubicBezTo>
                    <a:cubicBezTo>
                      <a:pt x="447" y="1023"/>
                      <a:pt x="441" y="1026"/>
                      <a:pt x="436" y="1030"/>
                    </a:cubicBezTo>
                    <a:cubicBezTo>
                      <a:pt x="431" y="1032"/>
                      <a:pt x="431" y="1036"/>
                      <a:pt x="434" y="1039"/>
                    </a:cubicBezTo>
                    <a:cubicBezTo>
                      <a:pt x="439" y="1045"/>
                      <a:pt x="445" y="1050"/>
                      <a:pt x="450" y="1056"/>
                    </a:cubicBezTo>
                    <a:cubicBezTo>
                      <a:pt x="454" y="1061"/>
                      <a:pt x="458" y="1066"/>
                      <a:pt x="461" y="1072"/>
                    </a:cubicBezTo>
                    <a:cubicBezTo>
                      <a:pt x="466" y="1082"/>
                      <a:pt x="462" y="1091"/>
                      <a:pt x="456" y="1100"/>
                    </a:cubicBezTo>
                    <a:cubicBezTo>
                      <a:pt x="453" y="1103"/>
                      <a:pt x="449" y="1106"/>
                      <a:pt x="445" y="1109"/>
                    </a:cubicBezTo>
                    <a:cubicBezTo>
                      <a:pt x="439" y="1114"/>
                      <a:pt x="438" y="1118"/>
                      <a:pt x="444" y="1123"/>
                    </a:cubicBezTo>
                    <a:cubicBezTo>
                      <a:pt x="447" y="1126"/>
                      <a:pt x="449" y="1128"/>
                      <a:pt x="452" y="1130"/>
                    </a:cubicBezTo>
                    <a:cubicBezTo>
                      <a:pt x="466" y="1140"/>
                      <a:pt x="468" y="1165"/>
                      <a:pt x="458" y="1178"/>
                    </a:cubicBezTo>
                    <a:cubicBezTo>
                      <a:pt x="457" y="1178"/>
                      <a:pt x="457" y="1179"/>
                      <a:pt x="456" y="1179"/>
                    </a:cubicBezTo>
                    <a:cubicBezTo>
                      <a:pt x="448" y="1184"/>
                      <a:pt x="448" y="1191"/>
                      <a:pt x="447" y="1199"/>
                    </a:cubicBezTo>
                    <a:cubicBezTo>
                      <a:pt x="446" y="1220"/>
                      <a:pt x="455" y="1237"/>
                      <a:pt x="465" y="1255"/>
                    </a:cubicBezTo>
                    <a:cubicBezTo>
                      <a:pt x="478" y="1278"/>
                      <a:pt x="496" y="1296"/>
                      <a:pt x="518" y="1310"/>
                    </a:cubicBezTo>
                    <a:cubicBezTo>
                      <a:pt x="542" y="1325"/>
                      <a:pt x="560" y="1345"/>
                      <a:pt x="579" y="1364"/>
                    </a:cubicBezTo>
                    <a:cubicBezTo>
                      <a:pt x="600" y="1385"/>
                      <a:pt x="616" y="1409"/>
                      <a:pt x="629" y="1434"/>
                    </a:cubicBezTo>
                    <a:cubicBezTo>
                      <a:pt x="642" y="1458"/>
                      <a:pt x="652" y="1484"/>
                      <a:pt x="661" y="1510"/>
                    </a:cubicBezTo>
                    <a:cubicBezTo>
                      <a:pt x="669" y="1533"/>
                      <a:pt x="674" y="1557"/>
                      <a:pt x="678" y="1581"/>
                    </a:cubicBezTo>
                    <a:cubicBezTo>
                      <a:pt x="681" y="1601"/>
                      <a:pt x="680" y="1622"/>
                      <a:pt x="679" y="1643"/>
                    </a:cubicBezTo>
                    <a:cubicBezTo>
                      <a:pt x="678" y="1669"/>
                      <a:pt x="676" y="1694"/>
                      <a:pt x="673" y="1720"/>
                    </a:cubicBezTo>
                    <a:cubicBezTo>
                      <a:pt x="670" y="1743"/>
                      <a:pt x="667" y="1766"/>
                      <a:pt x="657" y="1787"/>
                    </a:cubicBezTo>
                    <a:cubicBezTo>
                      <a:pt x="646" y="1814"/>
                      <a:pt x="633" y="1840"/>
                      <a:pt x="615" y="1865"/>
                    </a:cubicBezTo>
                    <a:cubicBezTo>
                      <a:pt x="604" y="1879"/>
                      <a:pt x="595" y="1895"/>
                      <a:pt x="581" y="1908"/>
                    </a:cubicBezTo>
                    <a:cubicBezTo>
                      <a:pt x="567" y="1921"/>
                      <a:pt x="552" y="1932"/>
                      <a:pt x="536" y="1940"/>
                    </a:cubicBezTo>
                    <a:cubicBezTo>
                      <a:pt x="513" y="1951"/>
                      <a:pt x="491" y="1961"/>
                      <a:pt x="468" y="1969"/>
                    </a:cubicBezTo>
                    <a:cubicBezTo>
                      <a:pt x="446" y="1977"/>
                      <a:pt x="423" y="1982"/>
                      <a:pt x="400" y="1987"/>
                    </a:cubicBezTo>
                    <a:cubicBezTo>
                      <a:pt x="386" y="1990"/>
                      <a:pt x="372" y="1992"/>
                      <a:pt x="358" y="1994"/>
                    </a:cubicBezTo>
                    <a:cubicBezTo>
                      <a:pt x="355" y="1994"/>
                      <a:pt x="354" y="1996"/>
                      <a:pt x="351" y="1996"/>
                    </a:cubicBezTo>
                    <a:cubicBezTo>
                      <a:pt x="331" y="1996"/>
                      <a:pt x="331" y="1996"/>
                      <a:pt x="331" y="1996"/>
                    </a:cubicBezTo>
                    <a:cubicBezTo>
                      <a:pt x="325" y="1995"/>
                      <a:pt x="318" y="1992"/>
                      <a:pt x="312" y="1991"/>
                    </a:cubicBezTo>
                    <a:cubicBezTo>
                      <a:pt x="260" y="1985"/>
                      <a:pt x="210" y="1973"/>
                      <a:pt x="164" y="1948"/>
                    </a:cubicBezTo>
                    <a:cubicBezTo>
                      <a:pt x="149" y="1940"/>
                      <a:pt x="134" y="1932"/>
                      <a:pt x="120" y="1923"/>
                    </a:cubicBezTo>
                    <a:cubicBezTo>
                      <a:pt x="102" y="1912"/>
                      <a:pt x="88" y="1896"/>
                      <a:pt x="77" y="1879"/>
                    </a:cubicBezTo>
                    <a:cubicBezTo>
                      <a:pt x="62" y="1856"/>
                      <a:pt x="46" y="1833"/>
                      <a:pt x="34" y="1808"/>
                    </a:cubicBezTo>
                    <a:cubicBezTo>
                      <a:pt x="23" y="1784"/>
                      <a:pt x="15" y="1758"/>
                      <a:pt x="11" y="1731"/>
                    </a:cubicBezTo>
                    <a:cubicBezTo>
                      <a:pt x="4" y="1686"/>
                      <a:pt x="0" y="1640"/>
                      <a:pt x="3" y="1594"/>
                    </a:cubicBezTo>
                    <a:cubicBezTo>
                      <a:pt x="5" y="1575"/>
                      <a:pt x="10" y="1557"/>
                      <a:pt x="14" y="1538"/>
                    </a:cubicBezTo>
                    <a:cubicBezTo>
                      <a:pt x="21" y="1503"/>
                      <a:pt x="34" y="1470"/>
                      <a:pt x="50" y="1439"/>
                    </a:cubicBezTo>
                    <a:cubicBezTo>
                      <a:pt x="63" y="1414"/>
                      <a:pt x="78" y="1390"/>
                      <a:pt x="99" y="1370"/>
                    </a:cubicBezTo>
                    <a:cubicBezTo>
                      <a:pt x="114" y="1355"/>
                      <a:pt x="128" y="1339"/>
                      <a:pt x="144" y="1325"/>
                    </a:cubicBezTo>
                    <a:cubicBezTo>
                      <a:pt x="153" y="1316"/>
                      <a:pt x="165" y="1310"/>
                      <a:pt x="175" y="1303"/>
                    </a:cubicBezTo>
                    <a:cubicBezTo>
                      <a:pt x="193" y="1289"/>
                      <a:pt x="208" y="1273"/>
                      <a:pt x="218" y="1253"/>
                    </a:cubicBezTo>
                    <a:cubicBezTo>
                      <a:pt x="223" y="1244"/>
                      <a:pt x="228" y="1235"/>
                      <a:pt x="232" y="1226"/>
                    </a:cubicBezTo>
                    <a:cubicBezTo>
                      <a:pt x="237" y="1214"/>
                      <a:pt x="235" y="1201"/>
                      <a:pt x="235" y="1188"/>
                    </a:cubicBezTo>
                    <a:cubicBezTo>
                      <a:pt x="235" y="1186"/>
                      <a:pt x="232" y="1184"/>
                      <a:pt x="230" y="1182"/>
                    </a:cubicBezTo>
                    <a:cubicBezTo>
                      <a:pt x="214" y="1172"/>
                      <a:pt x="215" y="1141"/>
                      <a:pt x="230" y="1130"/>
                    </a:cubicBezTo>
                    <a:cubicBezTo>
                      <a:pt x="234" y="1127"/>
                      <a:pt x="237" y="1124"/>
                      <a:pt x="241" y="1120"/>
                    </a:cubicBezTo>
                    <a:cubicBezTo>
                      <a:pt x="244" y="1116"/>
                      <a:pt x="243" y="1113"/>
                      <a:pt x="239" y="1110"/>
                    </a:cubicBezTo>
                    <a:cubicBezTo>
                      <a:pt x="234" y="1107"/>
                      <a:pt x="230" y="1103"/>
                      <a:pt x="226" y="1099"/>
                    </a:cubicBezTo>
                    <a:cubicBezTo>
                      <a:pt x="216" y="1086"/>
                      <a:pt x="218" y="1070"/>
                      <a:pt x="230" y="1057"/>
                    </a:cubicBezTo>
                    <a:cubicBezTo>
                      <a:pt x="236" y="1052"/>
                      <a:pt x="242" y="1046"/>
                      <a:pt x="248" y="1040"/>
                    </a:cubicBezTo>
                    <a:cubicBezTo>
                      <a:pt x="252" y="1036"/>
                      <a:pt x="251" y="1032"/>
                      <a:pt x="246" y="1029"/>
                    </a:cubicBezTo>
                    <a:cubicBezTo>
                      <a:pt x="239" y="1024"/>
                      <a:pt x="233" y="1019"/>
                      <a:pt x="227" y="1013"/>
                    </a:cubicBezTo>
                    <a:cubicBezTo>
                      <a:pt x="214" y="998"/>
                      <a:pt x="216" y="986"/>
                      <a:pt x="227" y="971"/>
                    </a:cubicBezTo>
                    <a:cubicBezTo>
                      <a:pt x="237" y="959"/>
                      <a:pt x="251" y="949"/>
                      <a:pt x="263" y="938"/>
                    </a:cubicBezTo>
                    <a:cubicBezTo>
                      <a:pt x="275" y="929"/>
                      <a:pt x="287" y="921"/>
                      <a:pt x="299" y="912"/>
                    </a:cubicBezTo>
                    <a:cubicBezTo>
                      <a:pt x="302" y="910"/>
                      <a:pt x="305" y="909"/>
                      <a:pt x="308" y="908"/>
                    </a:cubicBezTo>
                    <a:cubicBezTo>
                      <a:pt x="309" y="907"/>
                      <a:pt x="311" y="905"/>
                      <a:pt x="311" y="904"/>
                    </a:cubicBezTo>
                    <a:cubicBezTo>
                      <a:pt x="311" y="890"/>
                      <a:pt x="311" y="877"/>
                      <a:pt x="311" y="864"/>
                    </a:cubicBezTo>
                    <a:cubicBezTo>
                      <a:pt x="310" y="840"/>
                      <a:pt x="309" y="815"/>
                      <a:pt x="309" y="791"/>
                    </a:cubicBezTo>
                    <a:cubicBezTo>
                      <a:pt x="310" y="747"/>
                      <a:pt x="310" y="702"/>
                      <a:pt x="311" y="658"/>
                    </a:cubicBezTo>
                    <a:cubicBezTo>
                      <a:pt x="311" y="637"/>
                      <a:pt x="311" y="617"/>
                      <a:pt x="311" y="597"/>
                    </a:cubicBezTo>
                    <a:cubicBezTo>
                      <a:pt x="311" y="570"/>
                      <a:pt x="311" y="543"/>
                      <a:pt x="310" y="516"/>
                    </a:cubicBezTo>
                    <a:cubicBezTo>
                      <a:pt x="310" y="503"/>
                      <a:pt x="310" y="489"/>
                      <a:pt x="310" y="476"/>
                    </a:cubicBezTo>
                    <a:cubicBezTo>
                      <a:pt x="310" y="439"/>
                      <a:pt x="311" y="401"/>
                      <a:pt x="311" y="364"/>
                    </a:cubicBezTo>
                    <a:cubicBezTo>
                      <a:pt x="311" y="330"/>
                      <a:pt x="311" y="296"/>
                      <a:pt x="310" y="262"/>
                    </a:cubicBezTo>
                    <a:cubicBezTo>
                      <a:pt x="310" y="252"/>
                      <a:pt x="307" y="243"/>
                      <a:pt x="307" y="233"/>
                    </a:cubicBezTo>
                    <a:cubicBezTo>
                      <a:pt x="306" y="214"/>
                      <a:pt x="305" y="194"/>
                      <a:pt x="306" y="175"/>
                    </a:cubicBezTo>
                    <a:cubicBezTo>
                      <a:pt x="306" y="160"/>
                      <a:pt x="307" y="144"/>
                      <a:pt x="308" y="129"/>
                    </a:cubicBezTo>
                    <a:cubicBezTo>
                      <a:pt x="309" y="95"/>
                      <a:pt x="310" y="62"/>
                      <a:pt x="311" y="28"/>
                    </a:cubicBezTo>
                    <a:cubicBezTo>
                      <a:pt x="311" y="19"/>
                      <a:pt x="311" y="9"/>
                      <a:pt x="310" y="0"/>
                    </a:cubicBezTo>
                    <a:cubicBezTo>
                      <a:pt x="318" y="0"/>
                      <a:pt x="318" y="0"/>
                      <a:pt x="318" y="0"/>
                    </a:cubicBezTo>
                    <a:cubicBezTo>
                      <a:pt x="318" y="19"/>
                      <a:pt x="319" y="38"/>
                      <a:pt x="319" y="58"/>
                    </a:cubicBezTo>
                    <a:cubicBezTo>
                      <a:pt x="319" y="58"/>
                      <a:pt x="320" y="58"/>
                      <a:pt x="321" y="58"/>
                    </a:cubicBezTo>
                    <a:cubicBezTo>
                      <a:pt x="323" y="55"/>
                      <a:pt x="325" y="51"/>
                      <a:pt x="328" y="49"/>
                    </a:cubicBezTo>
                    <a:cubicBezTo>
                      <a:pt x="331" y="46"/>
                      <a:pt x="332" y="41"/>
                      <a:pt x="339" y="43"/>
                    </a:cubicBezTo>
                    <a:cubicBezTo>
                      <a:pt x="331" y="51"/>
                      <a:pt x="331" y="62"/>
                      <a:pt x="319" y="67"/>
                    </a:cubicBezTo>
                    <a:cubicBezTo>
                      <a:pt x="319" y="74"/>
                      <a:pt x="318" y="83"/>
                      <a:pt x="318" y="91"/>
                    </a:cubicBezTo>
                    <a:cubicBezTo>
                      <a:pt x="318" y="126"/>
                      <a:pt x="318" y="161"/>
                      <a:pt x="318" y="196"/>
                    </a:cubicBezTo>
                    <a:cubicBezTo>
                      <a:pt x="318" y="221"/>
                      <a:pt x="320" y="246"/>
                      <a:pt x="321" y="270"/>
                    </a:cubicBezTo>
                    <a:cubicBezTo>
                      <a:pt x="321" y="274"/>
                      <a:pt x="321" y="278"/>
                      <a:pt x="321" y="282"/>
                    </a:cubicBezTo>
                    <a:cubicBezTo>
                      <a:pt x="325" y="279"/>
                      <a:pt x="329" y="276"/>
                      <a:pt x="332" y="273"/>
                    </a:cubicBezTo>
                    <a:cubicBezTo>
                      <a:pt x="333" y="274"/>
                      <a:pt x="333" y="275"/>
                      <a:pt x="334" y="275"/>
                    </a:cubicBezTo>
                    <a:cubicBezTo>
                      <a:pt x="331" y="280"/>
                      <a:pt x="328" y="285"/>
                      <a:pt x="324" y="290"/>
                    </a:cubicBezTo>
                    <a:cubicBezTo>
                      <a:pt x="324" y="291"/>
                      <a:pt x="323" y="292"/>
                      <a:pt x="323" y="294"/>
                    </a:cubicBezTo>
                    <a:cubicBezTo>
                      <a:pt x="322" y="320"/>
                      <a:pt x="321" y="346"/>
                      <a:pt x="321" y="372"/>
                    </a:cubicBezTo>
                    <a:cubicBezTo>
                      <a:pt x="320" y="414"/>
                      <a:pt x="318" y="455"/>
                      <a:pt x="318" y="497"/>
                    </a:cubicBezTo>
                    <a:cubicBezTo>
                      <a:pt x="318" y="557"/>
                      <a:pt x="319" y="616"/>
                      <a:pt x="320" y="676"/>
                    </a:cubicBezTo>
                    <a:cubicBezTo>
                      <a:pt x="320" y="710"/>
                      <a:pt x="319" y="743"/>
                      <a:pt x="320" y="777"/>
                    </a:cubicBezTo>
                    <a:cubicBezTo>
                      <a:pt x="320" y="807"/>
                      <a:pt x="321" y="838"/>
                      <a:pt x="322" y="869"/>
                    </a:cubicBezTo>
                    <a:cubicBezTo>
                      <a:pt x="322" y="881"/>
                      <a:pt x="322" y="894"/>
                      <a:pt x="322" y="906"/>
                    </a:cubicBezTo>
                    <a:cubicBezTo>
                      <a:pt x="360" y="906"/>
                      <a:pt x="360" y="906"/>
                      <a:pt x="360" y="906"/>
                    </a:cubicBezTo>
                    <a:cubicBezTo>
                      <a:pt x="360" y="903"/>
                      <a:pt x="360" y="900"/>
                      <a:pt x="360" y="897"/>
                    </a:cubicBezTo>
                    <a:cubicBezTo>
                      <a:pt x="361" y="872"/>
                      <a:pt x="363" y="847"/>
                      <a:pt x="363" y="822"/>
                    </a:cubicBezTo>
                    <a:cubicBezTo>
                      <a:pt x="363" y="795"/>
                      <a:pt x="362" y="769"/>
                      <a:pt x="362" y="743"/>
                    </a:cubicBezTo>
                    <a:cubicBezTo>
                      <a:pt x="362" y="714"/>
                      <a:pt x="362" y="686"/>
                      <a:pt x="362" y="657"/>
                    </a:cubicBezTo>
                    <a:cubicBezTo>
                      <a:pt x="363" y="632"/>
                      <a:pt x="364" y="607"/>
                      <a:pt x="364" y="582"/>
                    </a:cubicBezTo>
                    <a:cubicBezTo>
                      <a:pt x="364" y="531"/>
                      <a:pt x="364" y="481"/>
                      <a:pt x="363" y="430"/>
                    </a:cubicBezTo>
                    <a:cubicBezTo>
                      <a:pt x="363" y="404"/>
                      <a:pt x="361" y="378"/>
                      <a:pt x="361" y="351"/>
                    </a:cubicBezTo>
                    <a:cubicBezTo>
                      <a:pt x="360" y="331"/>
                      <a:pt x="360" y="310"/>
                      <a:pt x="361" y="290"/>
                    </a:cubicBezTo>
                    <a:cubicBezTo>
                      <a:pt x="361" y="276"/>
                      <a:pt x="364" y="263"/>
                      <a:pt x="364" y="249"/>
                    </a:cubicBezTo>
                    <a:cubicBezTo>
                      <a:pt x="365" y="193"/>
                      <a:pt x="364" y="137"/>
                      <a:pt x="364" y="80"/>
                    </a:cubicBezTo>
                    <a:cubicBezTo>
                      <a:pt x="364" y="73"/>
                      <a:pt x="363" y="66"/>
                      <a:pt x="363" y="58"/>
                    </a:cubicBezTo>
                    <a:cubicBezTo>
                      <a:pt x="363" y="39"/>
                      <a:pt x="364" y="19"/>
                      <a:pt x="364" y="0"/>
                    </a:cubicBezTo>
                    <a:lnTo>
                      <a:pt x="372" y="0"/>
                    </a:lnTo>
                    <a:close/>
                    <a:moveTo>
                      <a:pt x="246" y="1190"/>
                    </a:moveTo>
                    <a:cubicBezTo>
                      <a:pt x="246" y="1191"/>
                      <a:pt x="247" y="1194"/>
                      <a:pt x="247" y="1196"/>
                    </a:cubicBezTo>
                    <a:cubicBezTo>
                      <a:pt x="248" y="1207"/>
                      <a:pt x="250" y="1217"/>
                      <a:pt x="246" y="1227"/>
                    </a:cubicBezTo>
                    <a:cubicBezTo>
                      <a:pt x="240" y="1239"/>
                      <a:pt x="234" y="1252"/>
                      <a:pt x="228" y="1264"/>
                    </a:cubicBezTo>
                    <a:cubicBezTo>
                      <a:pt x="220" y="1281"/>
                      <a:pt x="207" y="1295"/>
                      <a:pt x="193" y="1306"/>
                    </a:cubicBezTo>
                    <a:cubicBezTo>
                      <a:pt x="177" y="1320"/>
                      <a:pt x="158" y="1331"/>
                      <a:pt x="142" y="1345"/>
                    </a:cubicBezTo>
                    <a:cubicBezTo>
                      <a:pt x="126" y="1358"/>
                      <a:pt x="111" y="1373"/>
                      <a:pt x="98" y="1388"/>
                    </a:cubicBezTo>
                    <a:cubicBezTo>
                      <a:pt x="75" y="1416"/>
                      <a:pt x="58" y="1447"/>
                      <a:pt x="45" y="1481"/>
                    </a:cubicBezTo>
                    <a:cubicBezTo>
                      <a:pt x="32" y="1516"/>
                      <a:pt x="22" y="1551"/>
                      <a:pt x="18" y="1588"/>
                    </a:cubicBezTo>
                    <a:cubicBezTo>
                      <a:pt x="15" y="1615"/>
                      <a:pt x="17" y="1641"/>
                      <a:pt x="17" y="1668"/>
                    </a:cubicBezTo>
                    <a:cubicBezTo>
                      <a:pt x="17" y="1673"/>
                      <a:pt x="18" y="1679"/>
                      <a:pt x="19" y="1684"/>
                    </a:cubicBezTo>
                    <a:cubicBezTo>
                      <a:pt x="21" y="1696"/>
                      <a:pt x="22" y="1709"/>
                      <a:pt x="25" y="1721"/>
                    </a:cubicBezTo>
                    <a:cubicBezTo>
                      <a:pt x="29" y="1740"/>
                      <a:pt x="31" y="1760"/>
                      <a:pt x="38" y="1778"/>
                    </a:cubicBezTo>
                    <a:cubicBezTo>
                      <a:pt x="48" y="1808"/>
                      <a:pt x="65" y="1835"/>
                      <a:pt x="83" y="1861"/>
                    </a:cubicBezTo>
                    <a:cubicBezTo>
                      <a:pt x="97" y="1881"/>
                      <a:pt x="111" y="1900"/>
                      <a:pt x="132" y="1913"/>
                    </a:cubicBezTo>
                    <a:cubicBezTo>
                      <a:pt x="146" y="1922"/>
                      <a:pt x="162" y="1929"/>
                      <a:pt x="178" y="1938"/>
                    </a:cubicBezTo>
                    <a:cubicBezTo>
                      <a:pt x="209" y="1955"/>
                      <a:pt x="243" y="1962"/>
                      <a:pt x="277" y="1969"/>
                    </a:cubicBezTo>
                    <a:cubicBezTo>
                      <a:pt x="298" y="1974"/>
                      <a:pt x="320" y="1974"/>
                      <a:pt x="340" y="1982"/>
                    </a:cubicBezTo>
                    <a:cubicBezTo>
                      <a:pt x="341" y="1982"/>
                      <a:pt x="342" y="1982"/>
                      <a:pt x="342" y="1982"/>
                    </a:cubicBezTo>
                    <a:cubicBezTo>
                      <a:pt x="359" y="1978"/>
                      <a:pt x="377" y="1975"/>
                      <a:pt x="394" y="1971"/>
                    </a:cubicBezTo>
                    <a:cubicBezTo>
                      <a:pt x="417" y="1966"/>
                      <a:pt x="441" y="1962"/>
                      <a:pt x="463" y="1954"/>
                    </a:cubicBezTo>
                    <a:cubicBezTo>
                      <a:pt x="486" y="1947"/>
                      <a:pt x="507" y="1937"/>
                      <a:pt x="528" y="1927"/>
                    </a:cubicBezTo>
                    <a:cubicBezTo>
                      <a:pt x="540" y="1921"/>
                      <a:pt x="551" y="1913"/>
                      <a:pt x="562" y="1904"/>
                    </a:cubicBezTo>
                    <a:cubicBezTo>
                      <a:pt x="577" y="1892"/>
                      <a:pt x="588" y="1877"/>
                      <a:pt x="599" y="1861"/>
                    </a:cubicBezTo>
                    <a:cubicBezTo>
                      <a:pt x="617" y="1836"/>
                      <a:pt x="632" y="1810"/>
                      <a:pt x="643" y="1783"/>
                    </a:cubicBezTo>
                    <a:cubicBezTo>
                      <a:pt x="655" y="1755"/>
                      <a:pt x="657" y="1726"/>
                      <a:pt x="661" y="1697"/>
                    </a:cubicBezTo>
                    <a:cubicBezTo>
                      <a:pt x="664" y="1682"/>
                      <a:pt x="664" y="1668"/>
                      <a:pt x="666" y="1653"/>
                    </a:cubicBezTo>
                    <a:cubicBezTo>
                      <a:pt x="668" y="1628"/>
                      <a:pt x="668" y="1602"/>
                      <a:pt x="664" y="1578"/>
                    </a:cubicBezTo>
                    <a:cubicBezTo>
                      <a:pt x="657" y="1543"/>
                      <a:pt x="648" y="1509"/>
                      <a:pt x="635" y="1475"/>
                    </a:cubicBezTo>
                    <a:cubicBezTo>
                      <a:pt x="621" y="1440"/>
                      <a:pt x="603" y="1408"/>
                      <a:pt x="578" y="1381"/>
                    </a:cubicBezTo>
                    <a:cubicBezTo>
                      <a:pt x="556" y="1357"/>
                      <a:pt x="533" y="1336"/>
                      <a:pt x="505" y="1319"/>
                    </a:cubicBezTo>
                    <a:cubicBezTo>
                      <a:pt x="497" y="1314"/>
                      <a:pt x="490" y="1307"/>
                      <a:pt x="483" y="1301"/>
                    </a:cubicBezTo>
                    <a:cubicBezTo>
                      <a:pt x="466" y="1285"/>
                      <a:pt x="454" y="1266"/>
                      <a:pt x="444" y="1245"/>
                    </a:cubicBezTo>
                    <a:cubicBezTo>
                      <a:pt x="437" y="1232"/>
                      <a:pt x="433" y="1219"/>
                      <a:pt x="435" y="1204"/>
                    </a:cubicBezTo>
                    <a:cubicBezTo>
                      <a:pt x="435" y="1199"/>
                      <a:pt x="436" y="1194"/>
                      <a:pt x="436" y="1189"/>
                    </a:cubicBezTo>
                    <a:cubicBezTo>
                      <a:pt x="417" y="1187"/>
                      <a:pt x="398" y="1184"/>
                      <a:pt x="379" y="1182"/>
                    </a:cubicBezTo>
                    <a:cubicBezTo>
                      <a:pt x="385" y="1201"/>
                      <a:pt x="391" y="1221"/>
                      <a:pt x="397" y="1240"/>
                    </a:cubicBezTo>
                    <a:cubicBezTo>
                      <a:pt x="406" y="1267"/>
                      <a:pt x="416" y="1293"/>
                      <a:pt x="423" y="1321"/>
                    </a:cubicBezTo>
                    <a:cubicBezTo>
                      <a:pt x="434" y="1360"/>
                      <a:pt x="442" y="1399"/>
                      <a:pt x="453" y="1438"/>
                    </a:cubicBezTo>
                    <a:cubicBezTo>
                      <a:pt x="460" y="1463"/>
                      <a:pt x="469" y="1488"/>
                      <a:pt x="477" y="1513"/>
                    </a:cubicBezTo>
                    <a:cubicBezTo>
                      <a:pt x="484" y="1532"/>
                      <a:pt x="491" y="1550"/>
                      <a:pt x="502" y="1567"/>
                    </a:cubicBezTo>
                    <a:cubicBezTo>
                      <a:pt x="509" y="1577"/>
                      <a:pt x="513" y="1590"/>
                      <a:pt x="517" y="1602"/>
                    </a:cubicBezTo>
                    <a:cubicBezTo>
                      <a:pt x="520" y="1608"/>
                      <a:pt x="515" y="1616"/>
                      <a:pt x="509" y="1617"/>
                    </a:cubicBezTo>
                    <a:cubicBezTo>
                      <a:pt x="501" y="1618"/>
                      <a:pt x="494" y="1613"/>
                      <a:pt x="495" y="1604"/>
                    </a:cubicBezTo>
                    <a:cubicBezTo>
                      <a:pt x="496" y="1595"/>
                      <a:pt x="492" y="1589"/>
                      <a:pt x="485" y="1584"/>
                    </a:cubicBezTo>
                    <a:cubicBezTo>
                      <a:pt x="481" y="1580"/>
                      <a:pt x="476" y="1576"/>
                      <a:pt x="472" y="1573"/>
                    </a:cubicBezTo>
                    <a:cubicBezTo>
                      <a:pt x="458" y="1563"/>
                      <a:pt x="443" y="1565"/>
                      <a:pt x="436" y="1581"/>
                    </a:cubicBezTo>
                    <a:cubicBezTo>
                      <a:pt x="435" y="1586"/>
                      <a:pt x="432" y="1590"/>
                      <a:pt x="430" y="1594"/>
                    </a:cubicBezTo>
                    <a:cubicBezTo>
                      <a:pt x="422" y="1607"/>
                      <a:pt x="412" y="1611"/>
                      <a:pt x="398" y="1603"/>
                    </a:cubicBezTo>
                    <a:cubicBezTo>
                      <a:pt x="391" y="1599"/>
                      <a:pt x="383" y="1594"/>
                      <a:pt x="376" y="1589"/>
                    </a:cubicBezTo>
                    <a:cubicBezTo>
                      <a:pt x="371" y="1586"/>
                      <a:pt x="368" y="1585"/>
                      <a:pt x="364" y="1589"/>
                    </a:cubicBezTo>
                    <a:cubicBezTo>
                      <a:pt x="362" y="1592"/>
                      <a:pt x="358" y="1594"/>
                      <a:pt x="354" y="1596"/>
                    </a:cubicBezTo>
                    <a:cubicBezTo>
                      <a:pt x="349" y="1600"/>
                      <a:pt x="343" y="1600"/>
                      <a:pt x="337" y="1597"/>
                    </a:cubicBezTo>
                    <a:cubicBezTo>
                      <a:pt x="332" y="1593"/>
                      <a:pt x="327" y="1590"/>
                      <a:pt x="322" y="1588"/>
                    </a:cubicBezTo>
                    <a:cubicBezTo>
                      <a:pt x="318" y="1586"/>
                      <a:pt x="315" y="1585"/>
                      <a:pt x="312" y="1589"/>
                    </a:cubicBezTo>
                    <a:cubicBezTo>
                      <a:pt x="305" y="1596"/>
                      <a:pt x="298" y="1603"/>
                      <a:pt x="291" y="1610"/>
                    </a:cubicBezTo>
                    <a:cubicBezTo>
                      <a:pt x="279" y="1623"/>
                      <a:pt x="267" y="1624"/>
                      <a:pt x="254" y="1611"/>
                    </a:cubicBezTo>
                    <a:cubicBezTo>
                      <a:pt x="247" y="1603"/>
                      <a:pt x="240" y="1595"/>
                      <a:pt x="232" y="1587"/>
                    </a:cubicBezTo>
                    <a:cubicBezTo>
                      <a:pt x="230" y="1585"/>
                      <a:pt x="228" y="1583"/>
                      <a:pt x="225" y="1583"/>
                    </a:cubicBezTo>
                    <a:cubicBezTo>
                      <a:pt x="218" y="1581"/>
                      <a:pt x="199" y="1592"/>
                      <a:pt x="196" y="1598"/>
                    </a:cubicBezTo>
                    <a:cubicBezTo>
                      <a:pt x="195" y="1599"/>
                      <a:pt x="195" y="1599"/>
                      <a:pt x="195" y="1600"/>
                    </a:cubicBezTo>
                    <a:cubicBezTo>
                      <a:pt x="195" y="1610"/>
                      <a:pt x="188" y="1615"/>
                      <a:pt x="181" y="1618"/>
                    </a:cubicBezTo>
                    <a:cubicBezTo>
                      <a:pt x="178" y="1620"/>
                      <a:pt x="172" y="1619"/>
                      <a:pt x="170" y="1617"/>
                    </a:cubicBezTo>
                    <a:cubicBezTo>
                      <a:pt x="168" y="1616"/>
                      <a:pt x="167" y="1610"/>
                      <a:pt x="168" y="1607"/>
                    </a:cubicBezTo>
                    <a:cubicBezTo>
                      <a:pt x="169" y="1603"/>
                      <a:pt x="170" y="1599"/>
                      <a:pt x="173" y="1596"/>
                    </a:cubicBezTo>
                    <a:cubicBezTo>
                      <a:pt x="175" y="1593"/>
                      <a:pt x="178" y="1591"/>
                      <a:pt x="181" y="1589"/>
                    </a:cubicBezTo>
                    <a:cubicBezTo>
                      <a:pt x="183" y="1587"/>
                      <a:pt x="186" y="1586"/>
                      <a:pt x="186" y="1584"/>
                    </a:cubicBezTo>
                    <a:cubicBezTo>
                      <a:pt x="201" y="1543"/>
                      <a:pt x="217" y="1502"/>
                      <a:pt x="231" y="1461"/>
                    </a:cubicBezTo>
                    <a:cubicBezTo>
                      <a:pt x="244" y="1421"/>
                      <a:pt x="257" y="1382"/>
                      <a:pt x="269" y="1342"/>
                    </a:cubicBezTo>
                    <a:cubicBezTo>
                      <a:pt x="279" y="1306"/>
                      <a:pt x="287" y="1269"/>
                      <a:pt x="296" y="1233"/>
                    </a:cubicBezTo>
                    <a:cubicBezTo>
                      <a:pt x="301" y="1216"/>
                      <a:pt x="307" y="1199"/>
                      <a:pt x="312" y="1180"/>
                    </a:cubicBezTo>
                    <a:cubicBezTo>
                      <a:pt x="290" y="1183"/>
                      <a:pt x="269" y="1186"/>
                      <a:pt x="246" y="1190"/>
                    </a:cubicBezTo>
                    <a:moveTo>
                      <a:pt x="192" y="1588"/>
                    </a:moveTo>
                    <a:cubicBezTo>
                      <a:pt x="192" y="1588"/>
                      <a:pt x="192" y="1588"/>
                      <a:pt x="193" y="1589"/>
                    </a:cubicBezTo>
                    <a:cubicBezTo>
                      <a:pt x="197" y="1586"/>
                      <a:pt x="200" y="1583"/>
                      <a:pt x="205" y="1580"/>
                    </a:cubicBezTo>
                    <a:cubicBezTo>
                      <a:pt x="215" y="1574"/>
                      <a:pt x="227" y="1571"/>
                      <a:pt x="239" y="1581"/>
                    </a:cubicBezTo>
                    <a:cubicBezTo>
                      <a:pt x="247" y="1588"/>
                      <a:pt x="255" y="1595"/>
                      <a:pt x="263" y="1603"/>
                    </a:cubicBezTo>
                    <a:cubicBezTo>
                      <a:pt x="270" y="1609"/>
                      <a:pt x="274" y="1609"/>
                      <a:pt x="280" y="1602"/>
                    </a:cubicBezTo>
                    <a:cubicBezTo>
                      <a:pt x="285" y="1597"/>
                      <a:pt x="290" y="1591"/>
                      <a:pt x="295" y="1586"/>
                    </a:cubicBezTo>
                    <a:cubicBezTo>
                      <a:pt x="306" y="1575"/>
                      <a:pt x="317" y="1574"/>
                      <a:pt x="330" y="1580"/>
                    </a:cubicBezTo>
                    <a:cubicBezTo>
                      <a:pt x="332" y="1581"/>
                      <a:pt x="335" y="1582"/>
                      <a:pt x="337" y="1584"/>
                    </a:cubicBezTo>
                    <a:cubicBezTo>
                      <a:pt x="344" y="1590"/>
                      <a:pt x="351" y="1589"/>
                      <a:pt x="358" y="1583"/>
                    </a:cubicBezTo>
                    <a:cubicBezTo>
                      <a:pt x="358" y="1582"/>
                      <a:pt x="359" y="1582"/>
                      <a:pt x="359" y="1582"/>
                    </a:cubicBezTo>
                    <a:cubicBezTo>
                      <a:pt x="367" y="1577"/>
                      <a:pt x="371" y="1577"/>
                      <a:pt x="379" y="1581"/>
                    </a:cubicBezTo>
                    <a:cubicBezTo>
                      <a:pt x="387" y="1586"/>
                      <a:pt x="394" y="1591"/>
                      <a:pt x="402" y="1595"/>
                    </a:cubicBezTo>
                    <a:cubicBezTo>
                      <a:pt x="410" y="1599"/>
                      <a:pt x="415" y="1597"/>
                      <a:pt x="420" y="1590"/>
                    </a:cubicBezTo>
                    <a:cubicBezTo>
                      <a:pt x="423" y="1585"/>
                      <a:pt x="427" y="1579"/>
                      <a:pt x="430" y="1573"/>
                    </a:cubicBezTo>
                    <a:cubicBezTo>
                      <a:pt x="434" y="1567"/>
                      <a:pt x="439" y="1563"/>
                      <a:pt x="446" y="1561"/>
                    </a:cubicBezTo>
                    <a:cubicBezTo>
                      <a:pt x="457" y="1558"/>
                      <a:pt x="467" y="1560"/>
                      <a:pt x="476" y="1567"/>
                    </a:cubicBezTo>
                    <a:cubicBezTo>
                      <a:pt x="483" y="1572"/>
                      <a:pt x="489" y="1577"/>
                      <a:pt x="496" y="1582"/>
                    </a:cubicBezTo>
                    <a:cubicBezTo>
                      <a:pt x="495" y="1579"/>
                      <a:pt x="494" y="1577"/>
                      <a:pt x="493" y="1574"/>
                    </a:cubicBezTo>
                    <a:cubicBezTo>
                      <a:pt x="483" y="1558"/>
                      <a:pt x="474" y="1542"/>
                      <a:pt x="469" y="1524"/>
                    </a:cubicBezTo>
                    <a:cubicBezTo>
                      <a:pt x="460" y="1496"/>
                      <a:pt x="449" y="1467"/>
                      <a:pt x="441" y="1439"/>
                    </a:cubicBezTo>
                    <a:cubicBezTo>
                      <a:pt x="435" y="1417"/>
                      <a:pt x="432" y="1395"/>
                      <a:pt x="426" y="1374"/>
                    </a:cubicBezTo>
                    <a:cubicBezTo>
                      <a:pt x="416" y="1337"/>
                      <a:pt x="404" y="1300"/>
                      <a:pt x="393" y="1262"/>
                    </a:cubicBezTo>
                    <a:cubicBezTo>
                      <a:pt x="386" y="1237"/>
                      <a:pt x="379" y="1211"/>
                      <a:pt x="372" y="1186"/>
                    </a:cubicBezTo>
                    <a:cubicBezTo>
                      <a:pt x="372" y="1184"/>
                      <a:pt x="370" y="1182"/>
                      <a:pt x="368" y="1182"/>
                    </a:cubicBezTo>
                    <a:cubicBezTo>
                      <a:pt x="355" y="1180"/>
                      <a:pt x="341" y="1180"/>
                      <a:pt x="327" y="1179"/>
                    </a:cubicBezTo>
                    <a:cubicBezTo>
                      <a:pt x="323" y="1179"/>
                      <a:pt x="321" y="1180"/>
                      <a:pt x="320" y="1184"/>
                    </a:cubicBezTo>
                    <a:cubicBezTo>
                      <a:pt x="312" y="1215"/>
                      <a:pt x="304" y="1246"/>
                      <a:pt x="296" y="1277"/>
                    </a:cubicBezTo>
                    <a:cubicBezTo>
                      <a:pt x="288" y="1310"/>
                      <a:pt x="281" y="1343"/>
                      <a:pt x="272" y="1376"/>
                    </a:cubicBezTo>
                    <a:cubicBezTo>
                      <a:pt x="255" y="1439"/>
                      <a:pt x="227" y="1498"/>
                      <a:pt x="204" y="1559"/>
                    </a:cubicBezTo>
                    <a:cubicBezTo>
                      <a:pt x="200" y="1569"/>
                      <a:pt x="196" y="1578"/>
                      <a:pt x="192" y="1588"/>
                    </a:cubicBezTo>
                    <a:moveTo>
                      <a:pt x="442" y="973"/>
                    </a:moveTo>
                    <a:cubicBezTo>
                      <a:pt x="426" y="959"/>
                      <a:pt x="414" y="943"/>
                      <a:pt x="395" y="933"/>
                    </a:cubicBezTo>
                    <a:cubicBezTo>
                      <a:pt x="388" y="929"/>
                      <a:pt x="382" y="923"/>
                      <a:pt x="375" y="919"/>
                    </a:cubicBezTo>
                    <a:cubicBezTo>
                      <a:pt x="372" y="917"/>
                      <a:pt x="368" y="917"/>
                      <a:pt x="365" y="917"/>
                    </a:cubicBezTo>
                    <a:cubicBezTo>
                      <a:pt x="349" y="917"/>
                      <a:pt x="333" y="917"/>
                      <a:pt x="318" y="917"/>
                    </a:cubicBezTo>
                    <a:cubicBezTo>
                      <a:pt x="314" y="917"/>
                      <a:pt x="311" y="917"/>
                      <a:pt x="308" y="918"/>
                    </a:cubicBezTo>
                    <a:cubicBezTo>
                      <a:pt x="296" y="926"/>
                      <a:pt x="283" y="934"/>
                      <a:pt x="272" y="943"/>
                    </a:cubicBezTo>
                    <a:cubicBezTo>
                      <a:pt x="261" y="952"/>
                      <a:pt x="251" y="963"/>
                      <a:pt x="241" y="972"/>
                    </a:cubicBezTo>
                    <a:cubicBezTo>
                      <a:pt x="260" y="968"/>
                      <a:pt x="278" y="963"/>
                      <a:pt x="297" y="959"/>
                    </a:cubicBezTo>
                    <a:cubicBezTo>
                      <a:pt x="319" y="954"/>
                      <a:pt x="341" y="955"/>
                      <a:pt x="364" y="955"/>
                    </a:cubicBezTo>
                    <a:cubicBezTo>
                      <a:pt x="369" y="955"/>
                      <a:pt x="374" y="957"/>
                      <a:pt x="379" y="958"/>
                    </a:cubicBezTo>
                    <a:cubicBezTo>
                      <a:pt x="379" y="959"/>
                      <a:pt x="379" y="960"/>
                      <a:pt x="379" y="960"/>
                    </a:cubicBezTo>
                    <a:cubicBezTo>
                      <a:pt x="377" y="961"/>
                      <a:pt x="375" y="961"/>
                      <a:pt x="373" y="961"/>
                    </a:cubicBezTo>
                    <a:cubicBezTo>
                      <a:pt x="352" y="962"/>
                      <a:pt x="332" y="962"/>
                      <a:pt x="311" y="963"/>
                    </a:cubicBezTo>
                    <a:cubicBezTo>
                      <a:pt x="301" y="963"/>
                      <a:pt x="290" y="964"/>
                      <a:pt x="281" y="966"/>
                    </a:cubicBezTo>
                    <a:cubicBezTo>
                      <a:pt x="267" y="971"/>
                      <a:pt x="254" y="977"/>
                      <a:pt x="241" y="983"/>
                    </a:cubicBezTo>
                    <a:cubicBezTo>
                      <a:pt x="232" y="987"/>
                      <a:pt x="230" y="994"/>
                      <a:pt x="237" y="1002"/>
                    </a:cubicBezTo>
                    <a:cubicBezTo>
                      <a:pt x="242" y="1008"/>
                      <a:pt x="249" y="1013"/>
                      <a:pt x="255" y="1018"/>
                    </a:cubicBezTo>
                    <a:cubicBezTo>
                      <a:pt x="262" y="1023"/>
                      <a:pt x="268" y="1028"/>
                      <a:pt x="267" y="1038"/>
                    </a:cubicBezTo>
                    <a:cubicBezTo>
                      <a:pt x="279" y="1032"/>
                      <a:pt x="291" y="1028"/>
                      <a:pt x="304" y="1029"/>
                    </a:cubicBezTo>
                    <a:cubicBezTo>
                      <a:pt x="311" y="1029"/>
                      <a:pt x="317" y="1028"/>
                      <a:pt x="323" y="1027"/>
                    </a:cubicBezTo>
                    <a:cubicBezTo>
                      <a:pt x="331" y="1027"/>
                      <a:pt x="340" y="1026"/>
                      <a:pt x="348" y="1026"/>
                    </a:cubicBezTo>
                    <a:cubicBezTo>
                      <a:pt x="348" y="1027"/>
                      <a:pt x="348" y="1028"/>
                      <a:pt x="348" y="1029"/>
                    </a:cubicBezTo>
                    <a:cubicBezTo>
                      <a:pt x="341" y="1030"/>
                      <a:pt x="334" y="1030"/>
                      <a:pt x="327" y="1032"/>
                    </a:cubicBezTo>
                    <a:cubicBezTo>
                      <a:pt x="315" y="1034"/>
                      <a:pt x="303" y="1035"/>
                      <a:pt x="291" y="1039"/>
                    </a:cubicBezTo>
                    <a:cubicBezTo>
                      <a:pt x="271" y="1046"/>
                      <a:pt x="253" y="1057"/>
                      <a:pt x="237" y="1072"/>
                    </a:cubicBezTo>
                    <a:cubicBezTo>
                      <a:pt x="232" y="1076"/>
                      <a:pt x="230" y="1081"/>
                      <a:pt x="234" y="1086"/>
                    </a:cubicBezTo>
                    <a:cubicBezTo>
                      <a:pt x="238" y="1091"/>
                      <a:pt x="244" y="1095"/>
                      <a:pt x="248" y="1099"/>
                    </a:cubicBezTo>
                    <a:cubicBezTo>
                      <a:pt x="252" y="1103"/>
                      <a:pt x="256" y="1107"/>
                      <a:pt x="259" y="1111"/>
                    </a:cubicBezTo>
                    <a:cubicBezTo>
                      <a:pt x="261" y="1112"/>
                      <a:pt x="262" y="1114"/>
                      <a:pt x="264" y="1113"/>
                    </a:cubicBezTo>
                    <a:cubicBezTo>
                      <a:pt x="272" y="1113"/>
                      <a:pt x="281" y="1113"/>
                      <a:pt x="290" y="1111"/>
                    </a:cubicBezTo>
                    <a:cubicBezTo>
                      <a:pt x="306" y="1108"/>
                      <a:pt x="323" y="1107"/>
                      <a:pt x="339" y="1107"/>
                    </a:cubicBezTo>
                    <a:cubicBezTo>
                      <a:pt x="344" y="1107"/>
                      <a:pt x="349" y="1109"/>
                      <a:pt x="354" y="1109"/>
                    </a:cubicBezTo>
                    <a:cubicBezTo>
                      <a:pt x="354" y="1110"/>
                      <a:pt x="354" y="1110"/>
                      <a:pt x="354" y="1111"/>
                    </a:cubicBezTo>
                    <a:cubicBezTo>
                      <a:pt x="334" y="1113"/>
                      <a:pt x="314" y="1114"/>
                      <a:pt x="294" y="1116"/>
                    </a:cubicBezTo>
                    <a:cubicBezTo>
                      <a:pt x="282" y="1117"/>
                      <a:pt x="270" y="1117"/>
                      <a:pt x="259" y="1125"/>
                    </a:cubicBezTo>
                    <a:cubicBezTo>
                      <a:pt x="255" y="1129"/>
                      <a:pt x="252" y="1133"/>
                      <a:pt x="248" y="1136"/>
                    </a:cubicBezTo>
                    <a:cubicBezTo>
                      <a:pt x="234" y="1145"/>
                      <a:pt x="230" y="1159"/>
                      <a:pt x="237" y="1174"/>
                    </a:cubicBezTo>
                    <a:cubicBezTo>
                      <a:pt x="237" y="1175"/>
                      <a:pt x="240" y="1176"/>
                      <a:pt x="241" y="1176"/>
                    </a:cubicBezTo>
                    <a:cubicBezTo>
                      <a:pt x="250" y="1176"/>
                      <a:pt x="258" y="1176"/>
                      <a:pt x="267" y="1175"/>
                    </a:cubicBezTo>
                    <a:cubicBezTo>
                      <a:pt x="277" y="1173"/>
                      <a:pt x="287" y="1171"/>
                      <a:pt x="297" y="1170"/>
                    </a:cubicBezTo>
                    <a:cubicBezTo>
                      <a:pt x="321" y="1169"/>
                      <a:pt x="346" y="1169"/>
                      <a:pt x="371" y="1169"/>
                    </a:cubicBezTo>
                    <a:cubicBezTo>
                      <a:pt x="373" y="1169"/>
                      <a:pt x="375" y="1169"/>
                      <a:pt x="376" y="1169"/>
                    </a:cubicBezTo>
                    <a:cubicBezTo>
                      <a:pt x="387" y="1171"/>
                      <a:pt x="398" y="1173"/>
                      <a:pt x="410" y="1174"/>
                    </a:cubicBezTo>
                    <a:cubicBezTo>
                      <a:pt x="418" y="1175"/>
                      <a:pt x="427" y="1175"/>
                      <a:pt x="436" y="1176"/>
                    </a:cubicBezTo>
                    <a:cubicBezTo>
                      <a:pt x="444" y="1177"/>
                      <a:pt x="445" y="1177"/>
                      <a:pt x="447" y="1169"/>
                    </a:cubicBezTo>
                    <a:cubicBezTo>
                      <a:pt x="451" y="1152"/>
                      <a:pt x="448" y="1145"/>
                      <a:pt x="434" y="1135"/>
                    </a:cubicBezTo>
                    <a:cubicBezTo>
                      <a:pt x="432" y="1134"/>
                      <a:pt x="430" y="1133"/>
                      <a:pt x="429" y="1132"/>
                    </a:cubicBezTo>
                    <a:cubicBezTo>
                      <a:pt x="423" y="1123"/>
                      <a:pt x="413" y="1120"/>
                      <a:pt x="403" y="1117"/>
                    </a:cubicBezTo>
                    <a:cubicBezTo>
                      <a:pt x="398" y="1116"/>
                      <a:pt x="394" y="1114"/>
                      <a:pt x="389" y="1113"/>
                    </a:cubicBezTo>
                    <a:cubicBezTo>
                      <a:pt x="389" y="1112"/>
                      <a:pt x="389" y="1111"/>
                      <a:pt x="389" y="1111"/>
                    </a:cubicBezTo>
                    <a:cubicBezTo>
                      <a:pt x="398" y="1111"/>
                      <a:pt x="407" y="1112"/>
                      <a:pt x="416" y="1113"/>
                    </a:cubicBezTo>
                    <a:cubicBezTo>
                      <a:pt x="419" y="1114"/>
                      <a:pt x="421" y="1114"/>
                      <a:pt x="423" y="1110"/>
                    </a:cubicBezTo>
                    <a:cubicBezTo>
                      <a:pt x="426" y="1106"/>
                      <a:pt x="430" y="1103"/>
                      <a:pt x="433" y="1100"/>
                    </a:cubicBezTo>
                    <a:cubicBezTo>
                      <a:pt x="437" y="1097"/>
                      <a:pt x="441" y="1095"/>
                      <a:pt x="444" y="1092"/>
                    </a:cubicBezTo>
                    <a:cubicBezTo>
                      <a:pt x="453" y="1084"/>
                      <a:pt x="452" y="1078"/>
                      <a:pt x="443" y="1069"/>
                    </a:cubicBezTo>
                    <a:cubicBezTo>
                      <a:pt x="423" y="1053"/>
                      <a:pt x="402" y="1041"/>
                      <a:pt x="377" y="1035"/>
                    </a:cubicBezTo>
                    <a:cubicBezTo>
                      <a:pt x="374" y="1034"/>
                      <a:pt x="370" y="1033"/>
                      <a:pt x="366" y="1032"/>
                    </a:cubicBezTo>
                    <a:cubicBezTo>
                      <a:pt x="366" y="1031"/>
                      <a:pt x="366" y="1030"/>
                      <a:pt x="366" y="1030"/>
                    </a:cubicBezTo>
                    <a:cubicBezTo>
                      <a:pt x="383" y="1027"/>
                      <a:pt x="400" y="1028"/>
                      <a:pt x="416" y="1038"/>
                    </a:cubicBezTo>
                    <a:cubicBezTo>
                      <a:pt x="415" y="1029"/>
                      <a:pt x="420" y="1023"/>
                      <a:pt x="427" y="1018"/>
                    </a:cubicBezTo>
                    <a:cubicBezTo>
                      <a:pt x="434" y="1013"/>
                      <a:pt x="440" y="1008"/>
                      <a:pt x="446" y="1001"/>
                    </a:cubicBezTo>
                    <a:cubicBezTo>
                      <a:pt x="452" y="995"/>
                      <a:pt x="450" y="987"/>
                      <a:pt x="442" y="983"/>
                    </a:cubicBezTo>
                    <a:cubicBezTo>
                      <a:pt x="430" y="978"/>
                      <a:pt x="417" y="973"/>
                      <a:pt x="405" y="967"/>
                    </a:cubicBezTo>
                    <a:cubicBezTo>
                      <a:pt x="403" y="966"/>
                      <a:pt x="400" y="965"/>
                      <a:pt x="397" y="964"/>
                    </a:cubicBezTo>
                    <a:cubicBezTo>
                      <a:pt x="398" y="963"/>
                      <a:pt x="398" y="962"/>
                      <a:pt x="398" y="961"/>
                    </a:cubicBezTo>
                    <a:cubicBezTo>
                      <a:pt x="413" y="965"/>
                      <a:pt x="427" y="969"/>
                      <a:pt x="442" y="973"/>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53" name="Freeform 94">
                <a:extLst>
                  <a:ext uri="{FF2B5EF4-FFF2-40B4-BE49-F238E27FC236}">
                    <a16:creationId xmlns:a16="http://schemas.microsoft.com/office/drawing/2014/main" id="{60B28E29-C94D-4F63-B587-8F9C4886D215}"/>
                  </a:ext>
                </a:extLst>
              </p:cNvPr>
              <p:cNvSpPr/>
              <p:nvPr/>
            </p:nvSpPr>
            <p:spPr bwMode="auto">
              <a:xfrm>
                <a:off x="4297363" y="101600"/>
                <a:ext cx="38100" cy="46038"/>
              </a:xfrm>
              <a:custGeom>
                <a:avLst/>
                <a:gdLst>
                  <a:gd name="T0" fmla="*/ 14 w 14"/>
                  <a:gd name="T1" fmla="*/ 3 h 17"/>
                  <a:gd name="T2" fmla="*/ 8 w 14"/>
                  <a:gd name="T3" fmla="*/ 14 h 17"/>
                  <a:gd name="T4" fmla="*/ 4 w 14"/>
                  <a:gd name="T5" fmla="*/ 16 h 17"/>
                  <a:gd name="T6" fmla="*/ 0 w 14"/>
                  <a:gd name="T7" fmla="*/ 11 h 17"/>
                  <a:gd name="T8" fmla="*/ 8 w 14"/>
                  <a:gd name="T9" fmla="*/ 0 h 17"/>
                  <a:gd name="T10" fmla="*/ 14 w 14"/>
                  <a:gd name="T11" fmla="*/ 3 h 17"/>
                </a:gdLst>
                <a:ahLst/>
                <a:cxnLst>
                  <a:cxn ang="0">
                    <a:pos x="T0" y="T1"/>
                  </a:cxn>
                  <a:cxn ang="0">
                    <a:pos x="T2" y="T3"/>
                  </a:cxn>
                  <a:cxn ang="0">
                    <a:pos x="T4" y="T5"/>
                  </a:cxn>
                  <a:cxn ang="0">
                    <a:pos x="T6" y="T7"/>
                  </a:cxn>
                  <a:cxn ang="0">
                    <a:pos x="T8" y="T9"/>
                  </a:cxn>
                  <a:cxn ang="0">
                    <a:pos x="T10" y="T11"/>
                  </a:cxn>
                </a:cxnLst>
                <a:rect l="0" t="0" r="r" b="b"/>
                <a:pathLst>
                  <a:path w="14" h="17">
                    <a:moveTo>
                      <a:pt x="14" y="3"/>
                    </a:moveTo>
                    <a:cubicBezTo>
                      <a:pt x="12" y="8"/>
                      <a:pt x="10" y="11"/>
                      <a:pt x="8" y="14"/>
                    </a:cubicBezTo>
                    <a:cubicBezTo>
                      <a:pt x="7" y="16"/>
                      <a:pt x="5" y="17"/>
                      <a:pt x="4" y="16"/>
                    </a:cubicBezTo>
                    <a:cubicBezTo>
                      <a:pt x="2" y="15"/>
                      <a:pt x="0" y="12"/>
                      <a:pt x="0" y="11"/>
                    </a:cubicBezTo>
                    <a:cubicBezTo>
                      <a:pt x="3" y="7"/>
                      <a:pt x="5" y="4"/>
                      <a:pt x="8" y="0"/>
                    </a:cubicBezTo>
                    <a:cubicBezTo>
                      <a:pt x="9" y="0"/>
                      <a:pt x="12" y="2"/>
                      <a:pt x="14" y="3"/>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54" name="Freeform 95">
                <a:extLst>
                  <a:ext uri="{FF2B5EF4-FFF2-40B4-BE49-F238E27FC236}">
                    <a16:creationId xmlns:a16="http://schemas.microsoft.com/office/drawing/2014/main" id="{632DCF94-6162-4365-B785-4CFD3022AC3D}"/>
                  </a:ext>
                </a:extLst>
              </p:cNvPr>
              <p:cNvSpPr/>
              <p:nvPr/>
            </p:nvSpPr>
            <p:spPr bwMode="auto">
              <a:xfrm>
                <a:off x="4300538" y="1431925"/>
                <a:ext cx="41275" cy="42863"/>
              </a:xfrm>
              <a:custGeom>
                <a:avLst/>
                <a:gdLst>
                  <a:gd name="T0" fmla="*/ 15 w 15"/>
                  <a:gd name="T1" fmla="*/ 0 h 16"/>
                  <a:gd name="T2" fmla="*/ 4 w 15"/>
                  <a:gd name="T3" fmla="*/ 16 h 16"/>
                  <a:gd name="T4" fmla="*/ 15 w 15"/>
                  <a:gd name="T5" fmla="*/ 0 h 16"/>
                </a:gdLst>
                <a:ahLst/>
                <a:cxnLst>
                  <a:cxn ang="0">
                    <a:pos x="T0" y="T1"/>
                  </a:cxn>
                  <a:cxn ang="0">
                    <a:pos x="T2" y="T3"/>
                  </a:cxn>
                  <a:cxn ang="0">
                    <a:pos x="T4" y="T5"/>
                  </a:cxn>
                </a:cxnLst>
                <a:rect l="0" t="0" r="r" b="b"/>
                <a:pathLst>
                  <a:path w="15" h="16">
                    <a:moveTo>
                      <a:pt x="15" y="0"/>
                    </a:moveTo>
                    <a:cubicBezTo>
                      <a:pt x="15" y="7"/>
                      <a:pt x="11" y="14"/>
                      <a:pt x="4" y="16"/>
                    </a:cubicBezTo>
                    <a:cubicBezTo>
                      <a:pt x="0" y="11"/>
                      <a:pt x="6" y="1"/>
                      <a:pt x="15"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55" name="Freeform 96">
                <a:extLst>
                  <a:ext uri="{FF2B5EF4-FFF2-40B4-BE49-F238E27FC236}">
                    <a16:creationId xmlns:a16="http://schemas.microsoft.com/office/drawing/2014/main" id="{58C82C94-ACD6-4DB9-AFA2-F4607C9AF4C0}"/>
                  </a:ext>
                </a:extLst>
              </p:cNvPr>
              <p:cNvSpPr/>
              <p:nvPr/>
            </p:nvSpPr>
            <p:spPr bwMode="auto">
              <a:xfrm>
                <a:off x="4305301" y="3175"/>
                <a:ext cx="30163" cy="42863"/>
              </a:xfrm>
              <a:custGeom>
                <a:avLst/>
                <a:gdLst>
                  <a:gd name="T0" fmla="*/ 11 w 11"/>
                  <a:gd name="T1" fmla="*/ 2 h 16"/>
                  <a:gd name="T2" fmla="*/ 6 w 11"/>
                  <a:gd name="T3" fmla="*/ 13 h 16"/>
                  <a:gd name="T4" fmla="*/ 2 w 11"/>
                  <a:gd name="T5" fmla="*/ 16 h 16"/>
                  <a:gd name="T6" fmla="*/ 1 w 11"/>
                  <a:gd name="T7" fmla="*/ 11 h 16"/>
                  <a:gd name="T8" fmla="*/ 8 w 11"/>
                  <a:gd name="T9" fmla="*/ 0 h 16"/>
                  <a:gd name="T10" fmla="*/ 11 w 11"/>
                  <a:gd name="T11" fmla="*/ 2 h 16"/>
                </a:gdLst>
                <a:ahLst/>
                <a:cxnLst>
                  <a:cxn ang="0">
                    <a:pos x="T0" y="T1"/>
                  </a:cxn>
                  <a:cxn ang="0">
                    <a:pos x="T2" y="T3"/>
                  </a:cxn>
                  <a:cxn ang="0">
                    <a:pos x="T4" y="T5"/>
                  </a:cxn>
                  <a:cxn ang="0">
                    <a:pos x="T6" y="T7"/>
                  </a:cxn>
                  <a:cxn ang="0">
                    <a:pos x="T8" y="T9"/>
                  </a:cxn>
                  <a:cxn ang="0">
                    <a:pos x="T10" y="T11"/>
                  </a:cxn>
                </a:cxnLst>
                <a:rect l="0" t="0" r="r" b="b"/>
                <a:pathLst>
                  <a:path w="11" h="16">
                    <a:moveTo>
                      <a:pt x="11" y="2"/>
                    </a:moveTo>
                    <a:cubicBezTo>
                      <a:pt x="9" y="6"/>
                      <a:pt x="8" y="10"/>
                      <a:pt x="6" y="13"/>
                    </a:cubicBezTo>
                    <a:cubicBezTo>
                      <a:pt x="5" y="15"/>
                      <a:pt x="3" y="15"/>
                      <a:pt x="2" y="16"/>
                    </a:cubicBezTo>
                    <a:cubicBezTo>
                      <a:pt x="1" y="14"/>
                      <a:pt x="0" y="12"/>
                      <a:pt x="1" y="11"/>
                    </a:cubicBezTo>
                    <a:cubicBezTo>
                      <a:pt x="3" y="7"/>
                      <a:pt x="5" y="4"/>
                      <a:pt x="8" y="0"/>
                    </a:cubicBezTo>
                    <a:cubicBezTo>
                      <a:pt x="9" y="1"/>
                      <a:pt x="10" y="2"/>
                      <a:pt x="11" y="2"/>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56" name="Freeform 97">
                <a:extLst>
                  <a:ext uri="{FF2B5EF4-FFF2-40B4-BE49-F238E27FC236}">
                    <a16:creationId xmlns:a16="http://schemas.microsoft.com/office/drawing/2014/main" id="{B4E5C458-9E63-4449-9210-28CDF8EBBFE2}"/>
                  </a:ext>
                </a:extLst>
              </p:cNvPr>
              <p:cNvSpPr/>
              <p:nvPr/>
            </p:nvSpPr>
            <p:spPr bwMode="auto">
              <a:xfrm>
                <a:off x="4303713" y="1393825"/>
                <a:ext cx="26988" cy="39688"/>
              </a:xfrm>
              <a:custGeom>
                <a:avLst/>
                <a:gdLst>
                  <a:gd name="T0" fmla="*/ 10 w 10"/>
                  <a:gd name="T1" fmla="*/ 2 h 15"/>
                  <a:gd name="T2" fmla="*/ 5 w 10"/>
                  <a:gd name="T3" fmla="*/ 14 h 15"/>
                  <a:gd name="T4" fmla="*/ 2 w 10"/>
                  <a:gd name="T5" fmla="*/ 15 h 15"/>
                  <a:gd name="T6" fmla="*/ 0 w 10"/>
                  <a:gd name="T7" fmla="*/ 12 h 15"/>
                  <a:gd name="T8" fmla="*/ 7 w 10"/>
                  <a:gd name="T9" fmla="*/ 0 h 15"/>
                  <a:gd name="T10" fmla="*/ 10 w 10"/>
                  <a:gd name="T11" fmla="*/ 2 h 15"/>
                </a:gdLst>
                <a:ahLst/>
                <a:cxnLst>
                  <a:cxn ang="0">
                    <a:pos x="T0" y="T1"/>
                  </a:cxn>
                  <a:cxn ang="0">
                    <a:pos x="T2" y="T3"/>
                  </a:cxn>
                  <a:cxn ang="0">
                    <a:pos x="T4" y="T5"/>
                  </a:cxn>
                  <a:cxn ang="0">
                    <a:pos x="T6" y="T7"/>
                  </a:cxn>
                  <a:cxn ang="0">
                    <a:pos x="T8" y="T9"/>
                  </a:cxn>
                  <a:cxn ang="0">
                    <a:pos x="T10" y="T11"/>
                  </a:cxn>
                </a:cxnLst>
                <a:rect l="0" t="0" r="r" b="b"/>
                <a:pathLst>
                  <a:path w="10" h="15">
                    <a:moveTo>
                      <a:pt x="10" y="2"/>
                    </a:moveTo>
                    <a:cubicBezTo>
                      <a:pt x="8" y="6"/>
                      <a:pt x="7" y="10"/>
                      <a:pt x="5" y="14"/>
                    </a:cubicBezTo>
                    <a:cubicBezTo>
                      <a:pt x="4" y="14"/>
                      <a:pt x="2" y="15"/>
                      <a:pt x="2" y="15"/>
                    </a:cubicBezTo>
                    <a:cubicBezTo>
                      <a:pt x="1" y="14"/>
                      <a:pt x="0" y="12"/>
                      <a:pt x="0" y="12"/>
                    </a:cubicBezTo>
                    <a:cubicBezTo>
                      <a:pt x="2" y="8"/>
                      <a:pt x="4" y="4"/>
                      <a:pt x="7" y="0"/>
                    </a:cubicBezTo>
                    <a:cubicBezTo>
                      <a:pt x="8" y="1"/>
                      <a:pt x="9" y="1"/>
                      <a:pt x="10" y="2"/>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57" name="Freeform 98">
                <a:extLst>
                  <a:ext uri="{FF2B5EF4-FFF2-40B4-BE49-F238E27FC236}">
                    <a16:creationId xmlns:a16="http://schemas.microsoft.com/office/drawing/2014/main" id="{10377F81-6812-4C0F-A4D7-1AD5C2DED5BF}"/>
                  </a:ext>
                </a:extLst>
              </p:cNvPr>
              <p:cNvSpPr/>
              <p:nvPr/>
            </p:nvSpPr>
            <p:spPr bwMode="auto">
              <a:xfrm>
                <a:off x="4300538" y="631825"/>
                <a:ext cx="19050" cy="33338"/>
              </a:xfrm>
              <a:custGeom>
                <a:avLst/>
                <a:gdLst>
                  <a:gd name="T0" fmla="*/ 7 w 7"/>
                  <a:gd name="T1" fmla="*/ 2 h 12"/>
                  <a:gd name="T2" fmla="*/ 3 w 7"/>
                  <a:gd name="T3" fmla="*/ 12 h 12"/>
                  <a:gd name="T4" fmla="*/ 0 w 7"/>
                  <a:gd name="T5" fmla="*/ 10 h 12"/>
                  <a:gd name="T6" fmla="*/ 5 w 7"/>
                  <a:gd name="T7" fmla="*/ 0 h 12"/>
                  <a:gd name="T8" fmla="*/ 7 w 7"/>
                  <a:gd name="T9" fmla="*/ 2 h 12"/>
                </a:gdLst>
                <a:ahLst/>
                <a:cxnLst>
                  <a:cxn ang="0">
                    <a:pos x="T0" y="T1"/>
                  </a:cxn>
                  <a:cxn ang="0">
                    <a:pos x="T2" y="T3"/>
                  </a:cxn>
                  <a:cxn ang="0">
                    <a:pos x="T4" y="T5"/>
                  </a:cxn>
                  <a:cxn ang="0">
                    <a:pos x="T6" y="T7"/>
                  </a:cxn>
                  <a:cxn ang="0">
                    <a:pos x="T8" y="T9"/>
                  </a:cxn>
                </a:cxnLst>
                <a:rect l="0" t="0" r="r" b="b"/>
                <a:pathLst>
                  <a:path w="7" h="12">
                    <a:moveTo>
                      <a:pt x="7" y="2"/>
                    </a:moveTo>
                    <a:cubicBezTo>
                      <a:pt x="6" y="5"/>
                      <a:pt x="4" y="8"/>
                      <a:pt x="3" y="12"/>
                    </a:cubicBezTo>
                    <a:cubicBezTo>
                      <a:pt x="2" y="11"/>
                      <a:pt x="0" y="10"/>
                      <a:pt x="0" y="10"/>
                    </a:cubicBezTo>
                    <a:cubicBezTo>
                      <a:pt x="2" y="7"/>
                      <a:pt x="3" y="3"/>
                      <a:pt x="5" y="0"/>
                    </a:cubicBezTo>
                    <a:cubicBezTo>
                      <a:pt x="6" y="1"/>
                      <a:pt x="7" y="1"/>
                      <a:pt x="7" y="2"/>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58" name="Freeform 107">
                <a:extLst>
                  <a:ext uri="{FF2B5EF4-FFF2-40B4-BE49-F238E27FC236}">
                    <a16:creationId xmlns:a16="http://schemas.microsoft.com/office/drawing/2014/main" id="{A3924BC8-4670-45CA-AFB5-52C9AA18FA22}"/>
                  </a:ext>
                </a:extLst>
              </p:cNvPr>
              <p:cNvSpPr/>
              <p:nvPr/>
            </p:nvSpPr>
            <p:spPr bwMode="auto">
              <a:xfrm>
                <a:off x="4875213" y="3832225"/>
                <a:ext cx="246063" cy="514350"/>
              </a:xfrm>
              <a:custGeom>
                <a:avLst/>
                <a:gdLst>
                  <a:gd name="T0" fmla="*/ 50 w 91"/>
                  <a:gd name="T1" fmla="*/ 28 h 190"/>
                  <a:gd name="T2" fmla="*/ 48 w 91"/>
                  <a:gd name="T3" fmla="*/ 25 h 190"/>
                  <a:gd name="T4" fmla="*/ 15 w 91"/>
                  <a:gd name="T5" fmla="*/ 10 h 190"/>
                  <a:gd name="T6" fmla="*/ 7 w 91"/>
                  <a:gd name="T7" fmla="*/ 31 h 190"/>
                  <a:gd name="T8" fmla="*/ 21 w 91"/>
                  <a:gd name="T9" fmla="*/ 54 h 190"/>
                  <a:gd name="T10" fmla="*/ 41 w 91"/>
                  <a:gd name="T11" fmla="*/ 108 h 190"/>
                  <a:gd name="T12" fmla="*/ 39 w 91"/>
                  <a:gd name="T13" fmla="*/ 152 h 190"/>
                  <a:gd name="T14" fmla="*/ 39 w 91"/>
                  <a:gd name="T15" fmla="*/ 165 h 190"/>
                  <a:gd name="T16" fmla="*/ 57 w 91"/>
                  <a:gd name="T17" fmla="*/ 174 h 190"/>
                  <a:gd name="T18" fmla="*/ 79 w 91"/>
                  <a:gd name="T19" fmla="*/ 141 h 190"/>
                  <a:gd name="T20" fmla="*/ 73 w 91"/>
                  <a:gd name="T21" fmla="*/ 71 h 190"/>
                  <a:gd name="T22" fmla="*/ 62 w 91"/>
                  <a:gd name="T23" fmla="*/ 32 h 190"/>
                  <a:gd name="T24" fmla="*/ 61 w 91"/>
                  <a:gd name="T25" fmla="*/ 26 h 190"/>
                  <a:gd name="T26" fmla="*/ 64 w 91"/>
                  <a:gd name="T27" fmla="*/ 26 h 190"/>
                  <a:gd name="T28" fmla="*/ 70 w 91"/>
                  <a:gd name="T29" fmla="*/ 38 h 190"/>
                  <a:gd name="T30" fmla="*/ 87 w 91"/>
                  <a:gd name="T31" fmla="*/ 107 h 190"/>
                  <a:gd name="T32" fmla="*/ 77 w 91"/>
                  <a:gd name="T33" fmla="*/ 164 h 190"/>
                  <a:gd name="T34" fmla="*/ 61 w 91"/>
                  <a:gd name="T35" fmla="*/ 180 h 190"/>
                  <a:gd name="T36" fmla="*/ 29 w 91"/>
                  <a:gd name="T37" fmla="*/ 162 h 190"/>
                  <a:gd name="T38" fmla="*/ 31 w 91"/>
                  <a:gd name="T39" fmla="*/ 128 h 190"/>
                  <a:gd name="T40" fmla="*/ 26 w 91"/>
                  <a:gd name="T41" fmla="*/ 81 h 190"/>
                  <a:gd name="T42" fmla="*/ 12 w 91"/>
                  <a:gd name="T43" fmla="*/ 55 h 190"/>
                  <a:gd name="T44" fmla="*/ 0 w 91"/>
                  <a:gd name="T45" fmla="*/ 23 h 190"/>
                  <a:gd name="T46" fmla="*/ 8 w 91"/>
                  <a:gd name="T47" fmla="*/ 8 h 190"/>
                  <a:gd name="T48" fmla="*/ 46 w 91"/>
                  <a:gd name="T49" fmla="*/ 12 h 190"/>
                  <a:gd name="T50" fmla="*/ 50 w 91"/>
                  <a:gd name="T51" fmla="*/ 28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1" h="190">
                    <a:moveTo>
                      <a:pt x="50" y="28"/>
                    </a:moveTo>
                    <a:cubicBezTo>
                      <a:pt x="49" y="27"/>
                      <a:pt x="49" y="26"/>
                      <a:pt x="48" y="25"/>
                    </a:cubicBezTo>
                    <a:cubicBezTo>
                      <a:pt x="43" y="11"/>
                      <a:pt x="29" y="5"/>
                      <a:pt x="15" y="10"/>
                    </a:cubicBezTo>
                    <a:cubicBezTo>
                      <a:pt x="7" y="14"/>
                      <a:pt x="3" y="21"/>
                      <a:pt x="7" y="31"/>
                    </a:cubicBezTo>
                    <a:cubicBezTo>
                      <a:pt x="11" y="40"/>
                      <a:pt x="15" y="48"/>
                      <a:pt x="21" y="54"/>
                    </a:cubicBezTo>
                    <a:cubicBezTo>
                      <a:pt x="35" y="70"/>
                      <a:pt x="40" y="89"/>
                      <a:pt x="41" y="108"/>
                    </a:cubicBezTo>
                    <a:cubicBezTo>
                      <a:pt x="41" y="123"/>
                      <a:pt x="40" y="137"/>
                      <a:pt x="39" y="152"/>
                    </a:cubicBezTo>
                    <a:cubicBezTo>
                      <a:pt x="39" y="156"/>
                      <a:pt x="39" y="161"/>
                      <a:pt x="39" y="165"/>
                    </a:cubicBezTo>
                    <a:cubicBezTo>
                      <a:pt x="41" y="174"/>
                      <a:pt x="48" y="179"/>
                      <a:pt x="57" y="174"/>
                    </a:cubicBezTo>
                    <a:cubicBezTo>
                      <a:pt x="70" y="167"/>
                      <a:pt x="76" y="155"/>
                      <a:pt x="79" y="141"/>
                    </a:cubicBezTo>
                    <a:cubicBezTo>
                      <a:pt x="85" y="117"/>
                      <a:pt x="79" y="94"/>
                      <a:pt x="73" y="71"/>
                    </a:cubicBezTo>
                    <a:cubicBezTo>
                      <a:pt x="69" y="58"/>
                      <a:pt x="66" y="45"/>
                      <a:pt x="62" y="32"/>
                    </a:cubicBezTo>
                    <a:cubicBezTo>
                      <a:pt x="61" y="30"/>
                      <a:pt x="62" y="28"/>
                      <a:pt x="61" y="26"/>
                    </a:cubicBezTo>
                    <a:cubicBezTo>
                      <a:pt x="62" y="26"/>
                      <a:pt x="63" y="26"/>
                      <a:pt x="64" y="26"/>
                    </a:cubicBezTo>
                    <a:cubicBezTo>
                      <a:pt x="66" y="30"/>
                      <a:pt x="69" y="34"/>
                      <a:pt x="70" y="38"/>
                    </a:cubicBezTo>
                    <a:cubicBezTo>
                      <a:pt x="76" y="61"/>
                      <a:pt x="83" y="84"/>
                      <a:pt x="87" y="107"/>
                    </a:cubicBezTo>
                    <a:cubicBezTo>
                      <a:pt x="91" y="127"/>
                      <a:pt x="89" y="147"/>
                      <a:pt x="77" y="164"/>
                    </a:cubicBezTo>
                    <a:cubicBezTo>
                      <a:pt x="73" y="170"/>
                      <a:pt x="67" y="176"/>
                      <a:pt x="61" y="180"/>
                    </a:cubicBezTo>
                    <a:cubicBezTo>
                      <a:pt x="45" y="190"/>
                      <a:pt x="30" y="179"/>
                      <a:pt x="29" y="162"/>
                    </a:cubicBezTo>
                    <a:cubicBezTo>
                      <a:pt x="29" y="151"/>
                      <a:pt x="30" y="139"/>
                      <a:pt x="31" y="128"/>
                    </a:cubicBezTo>
                    <a:cubicBezTo>
                      <a:pt x="32" y="112"/>
                      <a:pt x="31" y="96"/>
                      <a:pt x="26" y="81"/>
                    </a:cubicBezTo>
                    <a:cubicBezTo>
                      <a:pt x="23" y="72"/>
                      <a:pt x="17" y="63"/>
                      <a:pt x="12" y="55"/>
                    </a:cubicBezTo>
                    <a:cubicBezTo>
                      <a:pt x="6" y="45"/>
                      <a:pt x="0" y="35"/>
                      <a:pt x="0" y="23"/>
                    </a:cubicBezTo>
                    <a:cubicBezTo>
                      <a:pt x="0" y="16"/>
                      <a:pt x="2" y="11"/>
                      <a:pt x="8" y="8"/>
                    </a:cubicBezTo>
                    <a:cubicBezTo>
                      <a:pt x="17" y="2"/>
                      <a:pt x="36" y="0"/>
                      <a:pt x="46" y="12"/>
                    </a:cubicBezTo>
                    <a:cubicBezTo>
                      <a:pt x="50" y="16"/>
                      <a:pt x="51" y="21"/>
                      <a:pt x="50" y="28"/>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59" name="Freeform 108">
                <a:extLst>
                  <a:ext uri="{FF2B5EF4-FFF2-40B4-BE49-F238E27FC236}">
                    <a16:creationId xmlns:a16="http://schemas.microsoft.com/office/drawing/2014/main" id="{227D4927-4AE3-44AC-83B0-8C4F542A47ED}"/>
                  </a:ext>
                </a:extLst>
              </p:cNvPr>
              <p:cNvSpPr>
                <a:spLocks noEditPoints="1"/>
              </p:cNvSpPr>
              <p:nvPr/>
            </p:nvSpPr>
            <p:spPr bwMode="auto">
              <a:xfrm>
                <a:off x="4791076" y="4602163"/>
                <a:ext cx="249238" cy="314325"/>
              </a:xfrm>
              <a:custGeom>
                <a:avLst/>
                <a:gdLst>
                  <a:gd name="T0" fmla="*/ 61 w 92"/>
                  <a:gd name="T1" fmla="*/ 0 h 116"/>
                  <a:gd name="T2" fmla="*/ 71 w 92"/>
                  <a:gd name="T3" fmla="*/ 5 h 116"/>
                  <a:gd name="T4" fmla="*/ 78 w 92"/>
                  <a:gd name="T5" fmla="*/ 80 h 116"/>
                  <a:gd name="T6" fmla="*/ 55 w 92"/>
                  <a:gd name="T7" fmla="*/ 107 h 116"/>
                  <a:gd name="T8" fmla="*/ 18 w 92"/>
                  <a:gd name="T9" fmla="*/ 114 h 116"/>
                  <a:gd name="T10" fmla="*/ 6 w 92"/>
                  <a:gd name="T11" fmla="*/ 88 h 116"/>
                  <a:gd name="T12" fmla="*/ 19 w 92"/>
                  <a:gd name="T13" fmla="*/ 68 h 116"/>
                  <a:gd name="T14" fmla="*/ 43 w 92"/>
                  <a:gd name="T15" fmla="*/ 18 h 116"/>
                  <a:gd name="T16" fmla="*/ 61 w 92"/>
                  <a:gd name="T17" fmla="*/ 0 h 116"/>
                  <a:gd name="T18" fmla="*/ 81 w 92"/>
                  <a:gd name="T19" fmla="*/ 47 h 116"/>
                  <a:gd name="T20" fmla="*/ 74 w 92"/>
                  <a:gd name="T21" fmla="*/ 18 h 116"/>
                  <a:gd name="T22" fmla="*/ 62 w 92"/>
                  <a:gd name="T23" fmla="*/ 3 h 116"/>
                  <a:gd name="T24" fmla="*/ 49 w 92"/>
                  <a:gd name="T25" fmla="*/ 17 h 116"/>
                  <a:gd name="T26" fmla="*/ 48 w 92"/>
                  <a:gd name="T27" fmla="*/ 19 h 116"/>
                  <a:gd name="T28" fmla="*/ 21 w 92"/>
                  <a:gd name="T29" fmla="*/ 74 h 116"/>
                  <a:gd name="T30" fmla="*/ 11 w 92"/>
                  <a:gd name="T31" fmla="*/ 89 h 116"/>
                  <a:gd name="T32" fmla="*/ 21 w 92"/>
                  <a:gd name="T33" fmla="*/ 110 h 116"/>
                  <a:gd name="T34" fmla="*/ 59 w 92"/>
                  <a:gd name="T35" fmla="*/ 97 h 116"/>
                  <a:gd name="T36" fmla="*/ 81 w 92"/>
                  <a:gd name="T37" fmla="*/ 4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2" h="116">
                    <a:moveTo>
                      <a:pt x="61" y="0"/>
                    </a:moveTo>
                    <a:cubicBezTo>
                      <a:pt x="64" y="2"/>
                      <a:pt x="68" y="3"/>
                      <a:pt x="71" y="5"/>
                    </a:cubicBezTo>
                    <a:cubicBezTo>
                      <a:pt x="89" y="28"/>
                      <a:pt x="92" y="54"/>
                      <a:pt x="78" y="80"/>
                    </a:cubicBezTo>
                    <a:cubicBezTo>
                      <a:pt x="72" y="91"/>
                      <a:pt x="66" y="101"/>
                      <a:pt x="55" y="107"/>
                    </a:cubicBezTo>
                    <a:cubicBezTo>
                      <a:pt x="44" y="114"/>
                      <a:pt x="31" y="116"/>
                      <a:pt x="18" y="114"/>
                    </a:cubicBezTo>
                    <a:cubicBezTo>
                      <a:pt x="5" y="111"/>
                      <a:pt x="0" y="100"/>
                      <a:pt x="6" y="88"/>
                    </a:cubicBezTo>
                    <a:cubicBezTo>
                      <a:pt x="9" y="81"/>
                      <a:pt x="15" y="75"/>
                      <a:pt x="19" y="68"/>
                    </a:cubicBezTo>
                    <a:cubicBezTo>
                      <a:pt x="31" y="54"/>
                      <a:pt x="38" y="37"/>
                      <a:pt x="43" y="18"/>
                    </a:cubicBezTo>
                    <a:cubicBezTo>
                      <a:pt x="45" y="6"/>
                      <a:pt x="51" y="1"/>
                      <a:pt x="61" y="0"/>
                    </a:cubicBezTo>
                    <a:moveTo>
                      <a:pt x="81" y="47"/>
                    </a:moveTo>
                    <a:cubicBezTo>
                      <a:pt x="79" y="38"/>
                      <a:pt x="76" y="28"/>
                      <a:pt x="74" y="18"/>
                    </a:cubicBezTo>
                    <a:cubicBezTo>
                      <a:pt x="73" y="10"/>
                      <a:pt x="67" y="4"/>
                      <a:pt x="62" y="3"/>
                    </a:cubicBezTo>
                    <a:cubicBezTo>
                      <a:pt x="56" y="3"/>
                      <a:pt x="51" y="8"/>
                      <a:pt x="49" y="17"/>
                    </a:cubicBezTo>
                    <a:cubicBezTo>
                      <a:pt x="48" y="18"/>
                      <a:pt x="48" y="19"/>
                      <a:pt x="48" y="19"/>
                    </a:cubicBezTo>
                    <a:cubicBezTo>
                      <a:pt x="44" y="40"/>
                      <a:pt x="35" y="58"/>
                      <a:pt x="21" y="74"/>
                    </a:cubicBezTo>
                    <a:cubicBezTo>
                      <a:pt x="18" y="79"/>
                      <a:pt x="14" y="83"/>
                      <a:pt x="11" y="89"/>
                    </a:cubicBezTo>
                    <a:cubicBezTo>
                      <a:pt x="5" y="99"/>
                      <a:pt x="9" y="108"/>
                      <a:pt x="21" y="110"/>
                    </a:cubicBezTo>
                    <a:cubicBezTo>
                      <a:pt x="35" y="111"/>
                      <a:pt x="49" y="108"/>
                      <a:pt x="59" y="97"/>
                    </a:cubicBezTo>
                    <a:cubicBezTo>
                      <a:pt x="72" y="84"/>
                      <a:pt x="80" y="67"/>
                      <a:pt x="81" y="47"/>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60" name="Freeform 109">
                <a:extLst>
                  <a:ext uri="{FF2B5EF4-FFF2-40B4-BE49-F238E27FC236}">
                    <a16:creationId xmlns:a16="http://schemas.microsoft.com/office/drawing/2014/main" id="{AA4F7456-97E5-41F5-976D-A4DE35790CF5}"/>
                  </a:ext>
                </a:extLst>
              </p:cNvPr>
              <p:cNvSpPr/>
              <p:nvPr/>
            </p:nvSpPr>
            <p:spPr bwMode="auto">
              <a:xfrm>
                <a:off x="4641851" y="3517900"/>
                <a:ext cx="195263" cy="230188"/>
              </a:xfrm>
              <a:custGeom>
                <a:avLst/>
                <a:gdLst>
                  <a:gd name="T0" fmla="*/ 58 w 72"/>
                  <a:gd name="T1" fmla="*/ 39 h 85"/>
                  <a:gd name="T2" fmla="*/ 46 w 72"/>
                  <a:gd name="T3" fmla="*/ 24 h 85"/>
                  <a:gd name="T4" fmla="*/ 15 w 72"/>
                  <a:gd name="T5" fmla="*/ 8 h 85"/>
                  <a:gd name="T6" fmla="*/ 8 w 72"/>
                  <a:gd name="T7" fmla="*/ 16 h 85"/>
                  <a:gd name="T8" fmla="*/ 43 w 72"/>
                  <a:gd name="T9" fmla="*/ 72 h 85"/>
                  <a:gd name="T10" fmla="*/ 52 w 72"/>
                  <a:gd name="T11" fmla="*/ 76 h 85"/>
                  <a:gd name="T12" fmla="*/ 66 w 72"/>
                  <a:gd name="T13" fmla="*/ 65 h 85"/>
                  <a:gd name="T14" fmla="*/ 65 w 72"/>
                  <a:gd name="T15" fmla="*/ 56 h 85"/>
                  <a:gd name="T16" fmla="*/ 67 w 72"/>
                  <a:gd name="T17" fmla="*/ 47 h 85"/>
                  <a:gd name="T18" fmla="*/ 70 w 72"/>
                  <a:gd name="T19" fmla="*/ 53 h 85"/>
                  <a:gd name="T20" fmla="*/ 71 w 72"/>
                  <a:gd name="T21" fmla="*/ 71 h 85"/>
                  <a:gd name="T22" fmla="*/ 51 w 72"/>
                  <a:gd name="T23" fmla="*/ 81 h 85"/>
                  <a:gd name="T24" fmla="*/ 5 w 72"/>
                  <a:gd name="T25" fmla="*/ 31 h 85"/>
                  <a:gd name="T26" fmla="*/ 2 w 72"/>
                  <a:gd name="T27" fmla="*/ 16 h 85"/>
                  <a:gd name="T28" fmla="*/ 10 w 72"/>
                  <a:gd name="T29" fmla="*/ 3 h 85"/>
                  <a:gd name="T30" fmla="*/ 58 w 72"/>
                  <a:gd name="T31" fmla="*/ 39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2" h="85">
                    <a:moveTo>
                      <a:pt x="58" y="39"/>
                    </a:moveTo>
                    <a:cubicBezTo>
                      <a:pt x="54" y="34"/>
                      <a:pt x="50" y="29"/>
                      <a:pt x="46" y="24"/>
                    </a:cubicBezTo>
                    <a:cubicBezTo>
                      <a:pt x="38" y="15"/>
                      <a:pt x="29" y="8"/>
                      <a:pt x="15" y="8"/>
                    </a:cubicBezTo>
                    <a:cubicBezTo>
                      <a:pt x="9" y="8"/>
                      <a:pt x="7" y="10"/>
                      <a:pt x="8" y="16"/>
                    </a:cubicBezTo>
                    <a:cubicBezTo>
                      <a:pt x="12" y="40"/>
                      <a:pt x="21" y="60"/>
                      <a:pt x="43" y="72"/>
                    </a:cubicBezTo>
                    <a:cubicBezTo>
                      <a:pt x="46" y="73"/>
                      <a:pt x="49" y="75"/>
                      <a:pt x="52" y="76"/>
                    </a:cubicBezTo>
                    <a:cubicBezTo>
                      <a:pt x="62" y="78"/>
                      <a:pt x="66" y="75"/>
                      <a:pt x="66" y="65"/>
                    </a:cubicBezTo>
                    <a:cubicBezTo>
                      <a:pt x="67" y="62"/>
                      <a:pt x="66" y="59"/>
                      <a:pt x="65" y="56"/>
                    </a:cubicBezTo>
                    <a:cubicBezTo>
                      <a:pt x="65" y="53"/>
                      <a:pt x="65" y="50"/>
                      <a:pt x="67" y="47"/>
                    </a:cubicBezTo>
                    <a:cubicBezTo>
                      <a:pt x="68" y="49"/>
                      <a:pt x="70" y="51"/>
                      <a:pt x="70" y="53"/>
                    </a:cubicBezTo>
                    <a:cubicBezTo>
                      <a:pt x="71" y="59"/>
                      <a:pt x="72" y="66"/>
                      <a:pt x="71" y="71"/>
                    </a:cubicBezTo>
                    <a:cubicBezTo>
                      <a:pt x="70" y="81"/>
                      <a:pt x="62" y="85"/>
                      <a:pt x="51" y="81"/>
                    </a:cubicBezTo>
                    <a:cubicBezTo>
                      <a:pt x="26" y="73"/>
                      <a:pt x="12" y="56"/>
                      <a:pt x="5" y="31"/>
                    </a:cubicBezTo>
                    <a:cubicBezTo>
                      <a:pt x="4" y="26"/>
                      <a:pt x="3" y="21"/>
                      <a:pt x="2" y="16"/>
                    </a:cubicBezTo>
                    <a:cubicBezTo>
                      <a:pt x="0" y="10"/>
                      <a:pt x="4" y="4"/>
                      <a:pt x="10" y="3"/>
                    </a:cubicBezTo>
                    <a:cubicBezTo>
                      <a:pt x="31" y="0"/>
                      <a:pt x="57" y="20"/>
                      <a:pt x="58" y="39"/>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61" name="Freeform 110">
                <a:extLst>
                  <a:ext uri="{FF2B5EF4-FFF2-40B4-BE49-F238E27FC236}">
                    <a16:creationId xmlns:a16="http://schemas.microsoft.com/office/drawing/2014/main" id="{F278AE41-2AA5-404C-A2BE-B677D2237583}"/>
                  </a:ext>
                </a:extLst>
              </p:cNvPr>
              <p:cNvSpPr/>
              <p:nvPr/>
            </p:nvSpPr>
            <p:spPr bwMode="auto">
              <a:xfrm>
                <a:off x="4603751" y="4962525"/>
                <a:ext cx="125413" cy="115888"/>
              </a:xfrm>
              <a:custGeom>
                <a:avLst/>
                <a:gdLst>
                  <a:gd name="T0" fmla="*/ 5 w 46"/>
                  <a:gd name="T1" fmla="*/ 14 h 43"/>
                  <a:gd name="T2" fmla="*/ 22 w 46"/>
                  <a:gd name="T3" fmla="*/ 36 h 43"/>
                  <a:gd name="T4" fmla="*/ 37 w 46"/>
                  <a:gd name="T5" fmla="*/ 17 h 43"/>
                  <a:gd name="T6" fmla="*/ 14 w 46"/>
                  <a:gd name="T7" fmla="*/ 6 h 43"/>
                  <a:gd name="T8" fmla="*/ 36 w 46"/>
                  <a:gd name="T9" fmla="*/ 4 h 43"/>
                  <a:gd name="T10" fmla="*/ 39 w 46"/>
                  <a:gd name="T11" fmla="*/ 31 h 43"/>
                  <a:gd name="T12" fmla="*/ 13 w 46"/>
                  <a:gd name="T13" fmla="*/ 38 h 43"/>
                  <a:gd name="T14" fmla="*/ 5 w 46"/>
                  <a:gd name="T15" fmla="*/ 14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43">
                    <a:moveTo>
                      <a:pt x="5" y="14"/>
                    </a:moveTo>
                    <a:cubicBezTo>
                      <a:pt x="5" y="27"/>
                      <a:pt x="13" y="36"/>
                      <a:pt x="22" y="36"/>
                    </a:cubicBezTo>
                    <a:cubicBezTo>
                      <a:pt x="29" y="36"/>
                      <a:pt x="37" y="26"/>
                      <a:pt x="37" y="17"/>
                    </a:cubicBezTo>
                    <a:cubicBezTo>
                      <a:pt x="37" y="9"/>
                      <a:pt x="32" y="7"/>
                      <a:pt x="14" y="6"/>
                    </a:cubicBezTo>
                    <a:cubicBezTo>
                      <a:pt x="18" y="0"/>
                      <a:pt x="29" y="0"/>
                      <a:pt x="36" y="4"/>
                    </a:cubicBezTo>
                    <a:cubicBezTo>
                      <a:pt x="44" y="9"/>
                      <a:pt x="46" y="20"/>
                      <a:pt x="39" y="31"/>
                    </a:cubicBezTo>
                    <a:cubicBezTo>
                      <a:pt x="34" y="41"/>
                      <a:pt x="24" y="43"/>
                      <a:pt x="13" y="38"/>
                    </a:cubicBezTo>
                    <a:cubicBezTo>
                      <a:pt x="3" y="33"/>
                      <a:pt x="0" y="25"/>
                      <a:pt x="5" y="14"/>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62" name="Freeform 111">
                <a:extLst>
                  <a:ext uri="{FF2B5EF4-FFF2-40B4-BE49-F238E27FC236}">
                    <a16:creationId xmlns:a16="http://schemas.microsoft.com/office/drawing/2014/main" id="{4FE8B830-3B53-4D62-9DEE-365B4FCE7B18}"/>
                  </a:ext>
                </a:extLst>
              </p:cNvPr>
              <p:cNvSpPr/>
              <p:nvPr/>
            </p:nvSpPr>
            <p:spPr bwMode="auto">
              <a:xfrm>
                <a:off x="3560763" y="4430713"/>
                <a:ext cx="53975" cy="106363"/>
              </a:xfrm>
              <a:custGeom>
                <a:avLst/>
                <a:gdLst>
                  <a:gd name="T0" fmla="*/ 0 w 20"/>
                  <a:gd name="T1" fmla="*/ 30 h 39"/>
                  <a:gd name="T2" fmla="*/ 12 w 20"/>
                  <a:gd name="T3" fmla="*/ 3 h 39"/>
                  <a:gd name="T4" fmla="*/ 17 w 20"/>
                  <a:gd name="T5" fmla="*/ 0 h 39"/>
                  <a:gd name="T6" fmla="*/ 20 w 20"/>
                  <a:gd name="T7" fmla="*/ 6 h 39"/>
                  <a:gd name="T8" fmla="*/ 10 w 20"/>
                  <a:gd name="T9" fmla="*/ 34 h 39"/>
                  <a:gd name="T10" fmla="*/ 4 w 20"/>
                  <a:gd name="T11" fmla="*/ 39 h 39"/>
                  <a:gd name="T12" fmla="*/ 0 w 20"/>
                  <a:gd name="T13" fmla="*/ 30 h 39"/>
                </a:gdLst>
                <a:ahLst/>
                <a:cxnLst>
                  <a:cxn ang="0">
                    <a:pos x="T0" y="T1"/>
                  </a:cxn>
                  <a:cxn ang="0">
                    <a:pos x="T2" y="T3"/>
                  </a:cxn>
                  <a:cxn ang="0">
                    <a:pos x="T4" y="T5"/>
                  </a:cxn>
                  <a:cxn ang="0">
                    <a:pos x="T6" y="T7"/>
                  </a:cxn>
                  <a:cxn ang="0">
                    <a:pos x="T8" y="T9"/>
                  </a:cxn>
                  <a:cxn ang="0">
                    <a:pos x="T10" y="T11"/>
                  </a:cxn>
                  <a:cxn ang="0">
                    <a:pos x="T12" y="T13"/>
                  </a:cxn>
                </a:cxnLst>
                <a:rect l="0" t="0" r="r" b="b"/>
                <a:pathLst>
                  <a:path w="20" h="39">
                    <a:moveTo>
                      <a:pt x="0" y="30"/>
                    </a:moveTo>
                    <a:cubicBezTo>
                      <a:pt x="4" y="21"/>
                      <a:pt x="7" y="12"/>
                      <a:pt x="12" y="3"/>
                    </a:cubicBezTo>
                    <a:cubicBezTo>
                      <a:pt x="12" y="2"/>
                      <a:pt x="15" y="1"/>
                      <a:pt x="17" y="0"/>
                    </a:cubicBezTo>
                    <a:cubicBezTo>
                      <a:pt x="18" y="2"/>
                      <a:pt x="20" y="5"/>
                      <a:pt x="20" y="6"/>
                    </a:cubicBezTo>
                    <a:cubicBezTo>
                      <a:pt x="17" y="16"/>
                      <a:pt x="14" y="25"/>
                      <a:pt x="10" y="34"/>
                    </a:cubicBezTo>
                    <a:cubicBezTo>
                      <a:pt x="9" y="36"/>
                      <a:pt x="6" y="37"/>
                      <a:pt x="4" y="39"/>
                    </a:cubicBezTo>
                    <a:cubicBezTo>
                      <a:pt x="3" y="36"/>
                      <a:pt x="2" y="34"/>
                      <a:pt x="0" y="3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63" name="Freeform 112">
                <a:extLst>
                  <a:ext uri="{FF2B5EF4-FFF2-40B4-BE49-F238E27FC236}">
                    <a16:creationId xmlns:a16="http://schemas.microsoft.com/office/drawing/2014/main" id="{A8A73204-8A16-4E1E-BF98-1D2EC52BD9AD}"/>
                  </a:ext>
                </a:extLst>
              </p:cNvPr>
              <p:cNvSpPr/>
              <p:nvPr/>
            </p:nvSpPr>
            <p:spPr bwMode="auto">
              <a:xfrm>
                <a:off x="3576638" y="4502150"/>
                <a:ext cx="60325" cy="93663"/>
              </a:xfrm>
              <a:custGeom>
                <a:avLst/>
                <a:gdLst>
                  <a:gd name="T0" fmla="*/ 22 w 22"/>
                  <a:gd name="T1" fmla="*/ 0 h 35"/>
                  <a:gd name="T2" fmla="*/ 19 w 22"/>
                  <a:gd name="T3" fmla="*/ 16 h 35"/>
                  <a:gd name="T4" fmla="*/ 12 w 22"/>
                  <a:gd name="T5" fmla="*/ 32 h 35"/>
                  <a:gd name="T6" fmla="*/ 6 w 22"/>
                  <a:gd name="T7" fmla="*/ 35 h 35"/>
                  <a:gd name="T8" fmla="*/ 2 w 22"/>
                  <a:gd name="T9" fmla="*/ 31 h 35"/>
                  <a:gd name="T10" fmla="*/ 22 w 22"/>
                  <a:gd name="T11" fmla="*/ 0 h 35"/>
                </a:gdLst>
                <a:ahLst/>
                <a:cxnLst>
                  <a:cxn ang="0">
                    <a:pos x="T0" y="T1"/>
                  </a:cxn>
                  <a:cxn ang="0">
                    <a:pos x="T2" y="T3"/>
                  </a:cxn>
                  <a:cxn ang="0">
                    <a:pos x="T4" y="T5"/>
                  </a:cxn>
                  <a:cxn ang="0">
                    <a:pos x="T6" y="T7"/>
                  </a:cxn>
                  <a:cxn ang="0">
                    <a:pos x="T8" y="T9"/>
                  </a:cxn>
                  <a:cxn ang="0">
                    <a:pos x="T10" y="T11"/>
                  </a:cxn>
                </a:cxnLst>
                <a:rect l="0" t="0" r="r" b="b"/>
                <a:pathLst>
                  <a:path w="22" h="35">
                    <a:moveTo>
                      <a:pt x="22" y="0"/>
                    </a:moveTo>
                    <a:cubicBezTo>
                      <a:pt x="21" y="6"/>
                      <a:pt x="20" y="11"/>
                      <a:pt x="19" y="16"/>
                    </a:cubicBezTo>
                    <a:cubicBezTo>
                      <a:pt x="17" y="21"/>
                      <a:pt x="15" y="27"/>
                      <a:pt x="12" y="32"/>
                    </a:cubicBezTo>
                    <a:cubicBezTo>
                      <a:pt x="11" y="34"/>
                      <a:pt x="8" y="35"/>
                      <a:pt x="6" y="35"/>
                    </a:cubicBezTo>
                    <a:cubicBezTo>
                      <a:pt x="5" y="35"/>
                      <a:pt x="2" y="32"/>
                      <a:pt x="2" y="31"/>
                    </a:cubicBezTo>
                    <a:cubicBezTo>
                      <a:pt x="0" y="22"/>
                      <a:pt x="11" y="4"/>
                      <a:pt x="22"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64" name="Freeform 113">
                <a:extLst>
                  <a:ext uri="{FF2B5EF4-FFF2-40B4-BE49-F238E27FC236}">
                    <a16:creationId xmlns:a16="http://schemas.microsoft.com/office/drawing/2014/main" id="{B62014CE-D534-4551-A09A-04F2B5A1569E}"/>
                  </a:ext>
                </a:extLst>
              </p:cNvPr>
              <p:cNvSpPr/>
              <p:nvPr/>
            </p:nvSpPr>
            <p:spPr bwMode="auto">
              <a:xfrm>
                <a:off x="3814763" y="4886325"/>
                <a:ext cx="26988" cy="100013"/>
              </a:xfrm>
              <a:custGeom>
                <a:avLst/>
                <a:gdLst>
                  <a:gd name="T0" fmla="*/ 10 w 10"/>
                  <a:gd name="T1" fmla="*/ 10 h 37"/>
                  <a:gd name="T2" fmla="*/ 7 w 10"/>
                  <a:gd name="T3" fmla="*/ 32 h 37"/>
                  <a:gd name="T4" fmla="*/ 4 w 10"/>
                  <a:gd name="T5" fmla="*/ 37 h 37"/>
                  <a:gd name="T6" fmla="*/ 0 w 10"/>
                  <a:gd name="T7" fmla="*/ 33 h 37"/>
                  <a:gd name="T8" fmla="*/ 0 w 10"/>
                  <a:gd name="T9" fmla="*/ 20 h 37"/>
                  <a:gd name="T10" fmla="*/ 4 w 10"/>
                  <a:gd name="T11" fmla="*/ 5 h 37"/>
                  <a:gd name="T12" fmla="*/ 7 w 10"/>
                  <a:gd name="T13" fmla="*/ 0 h 37"/>
                  <a:gd name="T14" fmla="*/ 10 w 10"/>
                  <a:gd name="T15" fmla="*/ 6 h 37"/>
                  <a:gd name="T16" fmla="*/ 10 w 10"/>
                  <a:gd name="T17" fmla="*/ 1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37">
                    <a:moveTo>
                      <a:pt x="10" y="10"/>
                    </a:moveTo>
                    <a:cubicBezTo>
                      <a:pt x="9" y="17"/>
                      <a:pt x="9" y="25"/>
                      <a:pt x="7" y="32"/>
                    </a:cubicBezTo>
                    <a:cubicBezTo>
                      <a:pt x="7" y="34"/>
                      <a:pt x="5" y="35"/>
                      <a:pt x="4" y="37"/>
                    </a:cubicBezTo>
                    <a:cubicBezTo>
                      <a:pt x="3" y="36"/>
                      <a:pt x="0" y="34"/>
                      <a:pt x="0" y="33"/>
                    </a:cubicBezTo>
                    <a:cubicBezTo>
                      <a:pt x="0" y="29"/>
                      <a:pt x="0" y="24"/>
                      <a:pt x="0" y="20"/>
                    </a:cubicBezTo>
                    <a:cubicBezTo>
                      <a:pt x="1" y="15"/>
                      <a:pt x="2" y="10"/>
                      <a:pt x="4" y="5"/>
                    </a:cubicBezTo>
                    <a:cubicBezTo>
                      <a:pt x="4" y="3"/>
                      <a:pt x="6" y="2"/>
                      <a:pt x="7" y="0"/>
                    </a:cubicBezTo>
                    <a:cubicBezTo>
                      <a:pt x="8" y="2"/>
                      <a:pt x="9" y="4"/>
                      <a:pt x="10" y="6"/>
                    </a:cubicBezTo>
                    <a:cubicBezTo>
                      <a:pt x="10" y="7"/>
                      <a:pt x="10" y="8"/>
                      <a:pt x="10" y="1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65" name="Freeform 114">
                <a:extLst>
                  <a:ext uri="{FF2B5EF4-FFF2-40B4-BE49-F238E27FC236}">
                    <a16:creationId xmlns:a16="http://schemas.microsoft.com/office/drawing/2014/main" id="{1A12420C-7781-4A77-8772-77A45CA0F686}"/>
                  </a:ext>
                </a:extLst>
              </p:cNvPr>
              <p:cNvSpPr/>
              <p:nvPr/>
            </p:nvSpPr>
            <p:spPr bwMode="auto">
              <a:xfrm>
                <a:off x="3595688" y="4572000"/>
                <a:ext cx="57150" cy="92075"/>
              </a:xfrm>
              <a:custGeom>
                <a:avLst/>
                <a:gdLst>
                  <a:gd name="T0" fmla="*/ 6 w 21"/>
                  <a:gd name="T1" fmla="*/ 34 h 34"/>
                  <a:gd name="T2" fmla="*/ 18 w 21"/>
                  <a:gd name="T3" fmla="*/ 0 h 34"/>
                  <a:gd name="T4" fmla="*/ 6 w 21"/>
                  <a:gd name="T5" fmla="*/ 34 h 34"/>
                </a:gdLst>
                <a:ahLst/>
                <a:cxnLst>
                  <a:cxn ang="0">
                    <a:pos x="T0" y="T1"/>
                  </a:cxn>
                  <a:cxn ang="0">
                    <a:pos x="T2" y="T3"/>
                  </a:cxn>
                  <a:cxn ang="0">
                    <a:pos x="T4" y="T5"/>
                  </a:cxn>
                </a:cxnLst>
                <a:rect l="0" t="0" r="r" b="b"/>
                <a:pathLst>
                  <a:path w="21" h="34">
                    <a:moveTo>
                      <a:pt x="6" y="34"/>
                    </a:moveTo>
                    <a:cubicBezTo>
                      <a:pt x="0" y="26"/>
                      <a:pt x="7" y="7"/>
                      <a:pt x="18" y="0"/>
                    </a:cubicBezTo>
                    <a:cubicBezTo>
                      <a:pt x="21" y="7"/>
                      <a:pt x="14" y="28"/>
                      <a:pt x="6" y="34"/>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66" name="Freeform 115">
                <a:extLst>
                  <a:ext uri="{FF2B5EF4-FFF2-40B4-BE49-F238E27FC236}">
                    <a16:creationId xmlns:a16="http://schemas.microsoft.com/office/drawing/2014/main" id="{FE0B336D-7E80-4CF8-AF98-BD2BC2B2F3B3}"/>
                  </a:ext>
                </a:extLst>
              </p:cNvPr>
              <p:cNvSpPr/>
              <p:nvPr/>
            </p:nvSpPr>
            <p:spPr bwMode="auto">
              <a:xfrm>
                <a:off x="3848101" y="4908550"/>
                <a:ext cx="31750" cy="96838"/>
              </a:xfrm>
              <a:custGeom>
                <a:avLst/>
                <a:gdLst>
                  <a:gd name="T0" fmla="*/ 3 w 12"/>
                  <a:gd name="T1" fmla="*/ 36 h 36"/>
                  <a:gd name="T2" fmla="*/ 0 w 12"/>
                  <a:gd name="T3" fmla="*/ 25 h 36"/>
                  <a:gd name="T4" fmla="*/ 6 w 12"/>
                  <a:gd name="T5" fmla="*/ 3 h 36"/>
                  <a:gd name="T6" fmla="*/ 10 w 12"/>
                  <a:gd name="T7" fmla="*/ 0 h 36"/>
                  <a:gd name="T8" fmla="*/ 12 w 12"/>
                  <a:gd name="T9" fmla="*/ 4 h 36"/>
                  <a:gd name="T10" fmla="*/ 6 w 12"/>
                  <a:gd name="T11" fmla="*/ 35 h 36"/>
                  <a:gd name="T12" fmla="*/ 3 w 1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12" h="36">
                    <a:moveTo>
                      <a:pt x="3" y="36"/>
                    </a:moveTo>
                    <a:cubicBezTo>
                      <a:pt x="2" y="32"/>
                      <a:pt x="0" y="28"/>
                      <a:pt x="0" y="25"/>
                    </a:cubicBezTo>
                    <a:cubicBezTo>
                      <a:pt x="1" y="18"/>
                      <a:pt x="4" y="10"/>
                      <a:pt x="6" y="3"/>
                    </a:cubicBezTo>
                    <a:cubicBezTo>
                      <a:pt x="6" y="2"/>
                      <a:pt x="9" y="1"/>
                      <a:pt x="10" y="0"/>
                    </a:cubicBezTo>
                    <a:cubicBezTo>
                      <a:pt x="11" y="1"/>
                      <a:pt x="12" y="3"/>
                      <a:pt x="12" y="4"/>
                    </a:cubicBezTo>
                    <a:cubicBezTo>
                      <a:pt x="12" y="15"/>
                      <a:pt x="10" y="25"/>
                      <a:pt x="6" y="35"/>
                    </a:cubicBezTo>
                    <a:cubicBezTo>
                      <a:pt x="5" y="35"/>
                      <a:pt x="4" y="36"/>
                      <a:pt x="3" y="36"/>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67" name="Freeform 116">
                <a:extLst>
                  <a:ext uri="{FF2B5EF4-FFF2-40B4-BE49-F238E27FC236}">
                    <a16:creationId xmlns:a16="http://schemas.microsoft.com/office/drawing/2014/main" id="{58C6EC65-2079-4483-BD7B-4FBC60670298}"/>
                  </a:ext>
                </a:extLst>
              </p:cNvPr>
              <p:cNvSpPr/>
              <p:nvPr/>
            </p:nvSpPr>
            <p:spPr bwMode="auto">
              <a:xfrm>
                <a:off x="4424363" y="5065713"/>
                <a:ext cx="68263" cy="69850"/>
              </a:xfrm>
              <a:custGeom>
                <a:avLst/>
                <a:gdLst>
                  <a:gd name="T0" fmla="*/ 0 w 25"/>
                  <a:gd name="T1" fmla="*/ 19 h 26"/>
                  <a:gd name="T2" fmla="*/ 14 w 25"/>
                  <a:gd name="T3" fmla="*/ 18 h 26"/>
                  <a:gd name="T4" fmla="*/ 20 w 25"/>
                  <a:gd name="T5" fmla="*/ 13 h 26"/>
                  <a:gd name="T6" fmla="*/ 12 w 25"/>
                  <a:gd name="T7" fmla="*/ 7 h 26"/>
                  <a:gd name="T8" fmla="*/ 5 w 25"/>
                  <a:gd name="T9" fmla="*/ 7 h 26"/>
                  <a:gd name="T10" fmla="*/ 15 w 25"/>
                  <a:gd name="T11" fmla="*/ 2 h 26"/>
                  <a:gd name="T12" fmla="*/ 25 w 25"/>
                  <a:gd name="T13" fmla="*/ 16 h 26"/>
                  <a:gd name="T14" fmla="*/ 11 w 25"/>
                  <a:gd name="T15" fmla="*/ 26 h 26"/>
                  <a:gd name="T16" fmla="*/ 0 w 25"/>
                  <a:gd name="T17" fmla="*/ 19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6">
                    <a:moveTo>
                      <a:pt x="0" y="19"/>
                    </a:moveTo>
                    <a:cubicBezTo>
                      <a:pt x="5" y="19"/>
                      <a:pt x="10" y="19"/>
                      <a:pt x="14" y="18"/>
                    </a:cubicBezTo>
                    <a:cubicBezTo>
                      <a:pt x="16" y="18"/>
                      <a:pt x="18" y="15"/>
                      <a:pt x="20" y="13"/>
                    </a:cubicBezTo>
                    <a:cubicBezTo>
                      <a:pt x="17" y="11"/>
                      <a:pt x="15" y="9"/>
                      <a:pt x="12" y="7"/>
                    </a:cubicBezTo>
                    <a:cubicBezTo>
                      <a:pt x="11" y="6"/>
                      <a:pt x="8" y="7"/>
                      <a:pt x="5" y="7"/>
                    </a:cubicBezTo>
                    <a:cubicBezTo>
                      <a:pt x="8" y="2"/>
                      <a:pt x="11" y="0"/>
                      <a:pt x="15" y="2"/>
                    </a:cubicBezTo>
                    <a:cubicBezTo>
                      <a:pt x="21" y="3"/>
                      <a:pt x="25" y="10"/>
                      <a:pt x="25" y="16"/>
                    </a:cubicBezTo>
                    <a:cubicBezTo>
                      <a:pt x="24" y="21"/>
                      <a:pt x="18" y="25"/>
                      <a:pt x="11" y="26"/>
                    </a:cubicBezTo>
                    <a:cubicBezTo>
                      <a:pt x="6" y="26"/>
                      <a:pt x="1" y="25"/>
                      <a:pt x="0" y="19"/>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68" name="Freeform 117">
                <a:extLst>
                  <a:ext uri="{FF2B5EF4-FFF2-40B4-BE49-F238E27FC236}">
                    <a16:creationId xmlns:a16="http://schemas.microsoft.com/office/drawing/2014/main" id="{25699EFD-D0BD-4EB9-ADF5-7D72A36B2424}"/>
                  </a:ext>
                </a:extLst>
              </p:cNvPr>
              <p:cNvSpPr/>
              <p:nvPr/>
            </p:nvSpPr>
            <p:spPr bwMode="auto">
              <a:xfrm>
                <a:off x="3897313" y="4959350"/>
                <a:ext cx="28575" cy="53975"/>
              </a:xfrm>
              <a:custGeom>
                <a:avLst/>
                <a:gdLst>
                  <a:gd name="T0" fmla="*/ 7 w 11"/>
                  <a:gd name="T1" fmla="*/ 0 h 20"/>
                  <a:gd name="T2" fmla="*/ 5 w 11"/>
                  <a:gd name="T3" fmla="*/ 20 h 20"/>
                  <a:gd name="T4" fmla="*/ 7 w 11"/>
                  <a:gd name="T5" fmla="*/ 0 h 20"/>
                </a:gdLst>
                <a:ahLst/>
                <a:cxnLst>
                  <a:cxn ang="0">
                    <a:pos x="T0" y="T1"/>
                  </a:cxn>
                  <a:cxn ang="0">
                    <a:pos x="T2" y="T3"/>
                  </a:cxn>
                  <a:cxn ang="0">
                    <a:pos x="T4" y="T5"/>
                  </a:cxn>
                </a:cxnLst>
                <a:rect l="0" t="0" r="r" b="b"/>
                <a:pathLst>
                  <a:path w="11" h="20">
                    <a:moveTo>
                      <a:pt x="7" y="0"/>
                    </a:moveTo>
                    <a:cubicBezTo>
                      <a:pt x="11" y="6"/>
                      <a:pt x="10" y="15"/>
                      <a:pt x="5" y="20"/>
                    </a:cubicBezTo>
                    <a:cubicBezTo>
                      <a:pt x="0" y="15"/>
                      <a:pt x="1" y="6"/>
                      <a:pt x="7"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69" name="Freeform 118">
                <a:extLst>
                  <a:ext uri="{FF2B5EF4-FFF2-40B4-BE49-F238E27FC236}">
                    <a16:creationId xmlns:a16="http://schemas.microsoft.com/office/drawing/2014/main" id="{9F78B5E4-F148-47D5-8BA2-C4B62D3D3211}"/>
                  </a:ext>
                </a:extLst>
              </p:cNvPr>
              <p:cNvSpPr/>
              <p:nvPr/>
            </p:nvSpPr>
            <p:spPr bwMode="auto">
              <a:xfrm>
                <a:off x="3951288" y="5030788"/>
                <a:ext cx="23813" cy="23813"/>
              </a:xfrm>
              <a:custGeom>
                <a:avLst/>
                <a:gdLst>
                  <a:gd name="T0" fmla="*/ 0 w 9"/>
                  <a:gd name="T1" fmla="*/ 0 h 9"/>
                  <a:gd name="T2" fmla="*/ 8 w 9"/>
                  <a:gd name="T3" fmla="*/ 9 h 9"/>
                  <a:gd name="T4" fmla="*/ 0 w 9"/>
                  <a:gd name="T5" fmla="*/ 0 h 9"/>
                </a:gdLst>
                <a:ahLst/>
                <a:cxnLst>
                  <a:cxn ang="0">
                    <a:pos x="T0" y="T1"/>
                  </a:cxn>
                  <a:cxn ang="0">
                    <a:pos x="T2" y="T3"/>
                  </a:cxn>
                  <a:cxn ang="0">
                    <a:pos x="T4" y="T5"/>
                  </a:cxn>
                </a:cxnLst>
                <a:rect l="0" t="0" r="r" b="b"/>
                <a:pathLst>
                  <a:path w="9" h="9">
                    <a:moveTo>
                      <a:pt x="0" y="0"/>
                    </a:moveTo>
                    <a:cubicBezTo>
                      <a:pt x="7" y="0"/>
                      <a:pt x="9" y="2"/>
                      <a:pt x="8" y="9"/>
                    </a:cubicBezTo>
                    <a:cubicBezTo>
                      <a:pt x="3" y="9"/>
                      <a:pt x="3" y="8"/>
                      <a:pt x="0"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70" name="Freeform 119">
                <a:extLst>
                  <a:ext uri="{FF2B5EF4-FFF2-40B4-BE49-F238E27FC236}">
                    <a16:creationId xmlns:a16="http://schemas.microsoft.com/office/drawing/2014/main" id="{DE796707-2981-4BCC-82CF-0971C59D06AE}"/>
                  </a:ext>
                </a:extLst>
              </p:cNvPr>
              <p:cNvSpPr/>
              <p:nvPr/>
            </p:nvSpPr>
            <p:spPr bwMode="auto">
              <a:xfrm>
                <a:off x="4376738" y="3640138"/>
                <a:ext cx="69850" cy="80963"/>
              </a:xfrm>
              <a:custGeom>
                <a:avLst/>
                <a:gdLst>
                  <a:gd name="T0" fmla="*/ 0 w 26"/>
                  <a:gd name="T1" fmla="*/ 13 h 30"/>
                  <a:gd name="T2" fmla="*/ 11 w 26"/>
                  <a:gd name="T3" fmla="*/ 24 h 30"/>
                  <a:gd name="T4" fmla="*/ 18 w 26"/>
                  <a:gd name="T5" fmla="*/ 18 h 30"/>
                  <a:gd name="T6" fmla="*/ 8 w 26"/>
                  <a:gd name="T7" fmla="*/ 3 h 30"/>
                  <a:gd name="T8" fmla="*/ 22 w 26"/>
                  <a:gd name="T9" fmla="*/ 5 h 30"/>
                  <a:gd name="T10" fmla="*/ 22 w 26"/>
                  <a:gd name="T11" fmla="*/ 22 h 30"/>
                  <a:gd name="T12" fmla="*/ 7 w 26"/>
                  <a:gd name="T13" fmla="*/ 28 h 30"/>
                  <a:gd name="T14" fmla="*/ 0 w 26"/>
                  <a:gd name="T15" fmla="*/ 13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30">
                    <a:moveTo>
                      <a:pt x="0" y="13"/>
                    </a:moveTo>
                    <a:cubicBezTo>
                      <a:pt x="3" y="20"/>
                      <a:pt x="5" y="26"/>
                      <a:pt x="11" y="24"/>
                    </a:cubicBezTo>
                    <a:cubicBezTo>
                      <a:pt x="14" y="23"/>
                      <a:pt x="17" y="20"/>
                      <a:pt x="18" y="18"/>
                    </a:cubicBezTo>
                    <a:cubicBezTo>
                      <a:pt x="20" y="12"/>
                      <a:pt x="18" y="10"/>
                      <a:pt x="8" y="3"/>
                    </a:cubicBezTo>
                    <a:cubicBezTo>
                      <a:pt x="13" y="0"/>
                      <a:pt x="18" y="1"/>
                      <a:pt x="22" y="5"/>
                    </a:cubicBezTo>
                    <a:cubicBezTo>
                      <a:pt x="26" y="9"/>
                      <a:pt x="26" y="16"/>
                      <a:pt x="22" y="22"/>
                    </a:cubicBezTo>
                    <a:cubicBezTo>
                      <a:pt x="19" y="27"/>
                      <a:pt x="13" y="30"/>
                      <a:pt x="7" y="28"/>
                    </a:cubicBezTo>
                    <a:cubicBezTo>
                      <a:pt x="1" y="26"/>
                      <a:pt x="0" y="21"/>
                      <a:pt x="0" y="13"/>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71" name="Freeform 120">
                <a:extLst>
                  <a:ext uri="{FF2B5EF4-FFF2-40B4-BE49-F238E27FC236}">
                    <a16:creationId xmlns:a16="http://schemas.microsoft.com/office/drawing/2014/main" id="{19C3F309-EDD9-4338-BEAA-A82B020E8380}"/>
                  </a:ext>
                </a:extLst>
              </p:cNvPr>
              <p:cNvSpPr/>
              <p:nvPr/>
            </p:nvSpPr>
            <p:spPr bwMode="auto">
              <a:xfrm>
                <a:off x="4387851" y="3490913"/>
                <a:ext cx="39688" cy="41275"/>
              </a:xfrm>
              <a:custGeom>
                <a:avLst/>
                <a:gdLst>
                  <a:gd name="T0" fmla="*/ 12 w 15"/>
                  <a:gd name="T1" fmla="*/ 0 h 15"/>
                  <a:gd name="T2" fmla="*/ 14 w 15"/>
                  <a:gd name="T3" fmla="*/ 4 h 15"/>
                  <a:gd name="T4" fmla="*/ 7 w 15"/>
                  <a:gd name="T5" fmla="*/ 13 h 15"/>
                  <a:gd name="T6" fmla="*/ 0 w 15"/>
                  <a:gd name="T7" fmla="*/ 14 h 15"/>
                  <a:gd name="T8" fmla="*/ 12 w 15"/>
                  <a:gd name="T9" fmla="*/ 0 h 15"/>
                </a:gdLst>
                <a:ahLst/>
                <a:cxnLst>
                  <a:cxn ang="0">
                    <a:pos x="T0" y="T1"/>
                  </a:cxn>
                  <a:cxn ang="0">
                    <a:pos x="T2" y="T3"/>
                  </a:cxn>
                  <a:cxn ang="0">
                    <a:pos x="T4" y="T5"/>
                  </a:cxn>
                  <a:cxn ang="0">
                    <a:pos x="T6" y="T7"/>
                  </a:cxn>
                  <a:cxn ang="0">
                    <a:pos x="T8" y="T9"/>
                  </a:cxn>
                </a:cxnLst>
                <a:rect l="0" t="0" r="r" b="b"/>
                <a:pathLst>
                  <a:path w="15" h="15">
                    <a:moveTo>
                      <a:pt x="12" y="0"/>
                    </a:moveTo>
                    <a:cubicBezTo>
                      <a:pt x="12" y="1"/>
                      <a:pt x="15" y="3"/>
                      <a:pt x="14" y="4"/>
                    </a:cubicBezTo>
                    <a:cubicBezTo>
                      <a:pt x="12" y="8"/>
                      <a:pt x="10" y="11"/>
                      <a:pt x="7" y="13"/>
                    </a:cubicBezTo>
                    <a:cubicBezTo>
                      <a:pt x="6" y="15"/>
                      <a:pt x="3" y="14"/>
                      <a:pt x="0" y="14"/>
                    </a:cubicBezTo>
                    <a:cubicBezTo>
                      <a:pt x="5" y="9"/>
                      <a:pt x="8" y="5"/>
                      <a:pt x="12"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72" name="Freeform 121">
                <a:extLst>
                  <a:ext uri="{FF2B5EF4-FFF2-40B4-BE49-F238E27FC236}">
                    <a16:creationId xmlns:a16="http://schemas.microsoft.com/office/drawing/2014/main" id="{1B39F7DE-892A-4F9D-AC82-DEF7429D632F}"/>
                  </a:ext>
                </a:extLst>
              </p:cNvPr>
              <p:cNvSpPr/>
              <p:nvPr/>
            </p:nvSpPr>
            <p:spPr bwMode="auto">
              <a:xfrm>
                <a:off x="4121151" y="2838450"/>
                <a:ext cx="26988" cy="55563"/>
              </a:xfrm>
              <a:custGeom>
                <a:avLst/>
                <a:gdLst>
                  <a:gd name="T0" fmla="*/ 8 w 10"/>
                  <a:gd name="T1" fmla="*/ 21 h 21"/>
                  <a:gd name="T2" fmla="*/ 2 w 10"/>
                  <a:gd name="T3" fmla="*/ 15 h 21"/>
                  <a:gd name="T4" fmla="*/ 1 w 10"/>
                  <a:gd name="T5" fmla="*/ 3 h 21"/>
                  <a:gd name="T6" fmla="*/ 7 w 10"/>
                  <a:gd name="T7" fmla="*/ 5 h 21"/>
                  <a:gd name="T8" fmla="*/ 10 w 10"/>
                  <a:gd name="T9" fmla="*/ 20 h 21"/>
                  <a:gd name="T10" fmla="*/ 8 w 10"/>
                  <a:gd name="T11" fmla="*/ 21 h 21"/>
                </a:gdLst>
                <a:ahLst/>
                <a:cxnLst>
                  <a:cxn ang="0">
                    <a:pos x="T0" y="T1"/>
                  </a:cxn>
                  <a:cxn ang="0">
                    <a:pos x="T2" y="T3"/>
                  </a:cxn>
                  <a:cxn ang="0">
                    <a:pos x="T4" y="T5"/>
                  </a:cxn>
                  <a:cxn ang="0">
                    <a:pos x="T6" y="T7"/>
                  </a:cxn>
                  <a:cxn ang="0">
                    <a:pos x="T8" y="T9"/>
                  </a:cxn>
                  <a:cxn ang="0">
                    <a:pos x="T10" y="T11"/>
                  </a:cxn>
                </a:cxnLst>
                <a:rect l="0" t="0" r="r" b="b"/>
                <a:pathLst>
                  <a:path w="10" h="21">
                    <a:moveTo>
                      <a:pt x="8" y="21"/>
                    </a:moveTo>
                    <a:cubicBezTo>
                      <a:pt x="6" y="19"/>
                      <a:pt x="3" y="18"/>
                      <a:pt x="2" y="15"/>
                    </a:cubicBezTo>
                    <a:cubicBezTo>
                      <a:pt x="1" y="12"/>
                      <a:pt x="0" y="7"/>
                      <a:pt x="1" y="3"/>
                    </a:cubicBezTo>
                    <a:cubicBezTo>
                      <a:pt x="2" y="0"/>
                      <a:pt x="6" y="2"/>
                      <a:pt x="7" y="5"/>
                    </a:cubicBezTo>
                    <a:cubicBezTo>
                      <a:pt x="9" y="9"/>
                      <a:pt x="9" y="15"/>
                      <a:pt x="10" y="20"/>
                    </a:cubicBezTo>
                    <a:cubicBezTo>
                      <a:pt x="10" y="20"/>
                      <a:pt x="9" y="21"/>
                      <a:pt x="8" y="21"/>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73" name="Freeform 122">
                <a:extLst>
                  <a:ext uri="{FF2B5EF4-FFF2-40B4-BE49-F238E27FC236}">
                    <a16:creationId xmlns:a16="http://schemas.microsoft.com/office/drawing/2014/main" id="{1DDDFE24-1EB3-44AE-BF6F-5855E4A09BDF}"/>
                  </a:ext>
                </a:extLst>
              </p:cNvPr>
              <p:cNvSpPr/>
              <p:nvPr/>
            </p:nvSpPr>
            <p:spPr bwMode="auto">
              <a:xfrm>
                <a:off x="4148138" y="2846388"/>
                <a:ext cx="30163" cy="39688"/>
              </a:xfrm>
              <a:custGeom>
                <a:avLst/>
                <a:gdLst>
                  <a:gd name="T0" fmla="*/ 9 w 11"/>
                  <a:gd name="T1" fmla="*/ 15 h 15"/>
                  <a:gd name="T2" fmla="*/ 3 w 11"/>
                  <a:gd name="T3" fmla="*/ 0 h 15"/>
                  <a:gd name="T4" fmla="*/ 9 w 11"/>
                  <a:gd name="T5" fmla="*/ 15 h 15"/>
                </a:gdLst>
                <a:ahLst/>
                <a:cxnLst>
                  <a:cxn ang="0">
                    <a:pos x="T0" y="T1"/>
                  </a:cxn>
                  <a:cxn ang="0">
                    <a:pos x="T2" y="T3"/>
                  </a:cxn>
                  <a:cxn ang="0">
                    <a:pos x="T4" y="T5"/>
                  </a:cxn>
                </a:cxnLst>
                <a:rect l="0" t="0" r="r" b="b"/>
                <a:pathLst>
                  <a:path w="11" h="15">
                    <a:moveTo>
                      <a:pt x="9" y="15"/>
                    </a:moveTo>
                    <a:cubicBezTo>
                      <a:pt x="2" y="15"/>
                      <a:pt x="0" y="10"/>
                      <a:pt x="3" y="0"/>
                    </a:cubicBezTo>
                    <a:cubicBezTo>
                      <a:pt x="9" y="1"/>
                      <a:pt x="11" y="5"/>
                      <a:pt x="9" y="15"/>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74" name="Freeform 123">
                <a:extLst>
                  <a:ext uri="{FF2B5EF4-FFF2-40B4-BE49-F238E27FC236}">
                    <a16:creationId xmlns:a16="http://schemas.microsoft.com/office/drawing/2014/main" id="{28F1DD5C-48F0-4B62-BAF2-A87FA0DF1D89}"/>
                  </a:ext>
                </a:extLst>
              </p:cNvPr>
              <p:cNvSpPr/>
              <p:nvPr/>
            </p:nvSpPr>
            <p:spPr bwMode="auto">
              <a:xfrm>
                <a:off x="4102101" y="3027363"/>
                <a:ext cx="33338" cy="49213"/>
              </a:xfrm>
              <a:custGeom>
                <a:avLst/>
                <a:gdLst>
                  <a:gd name="T0" fmla="*/ 5 w 12"/>
                  <a:gd name="T1" fmla="*/ 0 h 18"/>
                  <a:gd name="T2" fmla="*/ 12 w 12"/>
                  <a:gd name="T3" fmla="*/ 18 h 18"/>
                  <a:gd name="T4" fmla="*/ 5 w 12"/>
                  <a:gd name="T5" fmla="*/ 0 h 18"/>
                </a:gdLst>
                <a:ahLst/>
                <a:cxnLst>
                  <a:cxn ang="0">
                    <a:pos x="T0" y="T1"/>
                  </a:cxn>
                  <a:cxn ang="0">
                    <a:pos x="T2" y="T3"/>
                  </a:cxn>
                  <a:cxn ang="0">
                    <a:pos x="T4" y="T5"/>
                  </a:cxn>
                </a:cxnLst>
                <a:rect l="0" t="0" r="r" b="b"/>
                <a:pathLst>
                  <a:path w="12" h="18">
                    <a:moveTo>
                      <a:pt x="5" y="0"/>
                    </a:moveTo>
                    <a:cubicBezTo>
                      <a:pt x="7" y="7"/>
                      <a:pt x="9" y="12"/>
                      <a:pt x="12" y="18"/>
                    </a:cubicBezTo>
                    <a:cubicBezTo>
                      <a:pt x="4" y="17"/>
                      <a:pt x="0" y="8"/>
                      <a:pt x="5"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75" name="Freeform 124">
                <a:extLst>
                  <a:ext uri="{FF2B5EF4-FFF2-40B4-BE49-F238E27FC236}">
                    <a16:creationId xmlns:a16="http://schemas.microsoft.com/office/drawing/2014/main" id="{8773FF97-30ED-4E81-8BE0-40FE02885070}"/>
                  </a:ext>
                </a:extLst>
              </p:cNvPr>
              <p:cNvSpPr/>
              <p:nvPr/>
            </p:nvSpPr>
            <p:spPr bwMode="auto">
              <a:xfrm>
                <a:off x="4132263" y="2608263"/>
                <a:ext cx="22225" cy="50800"/>
              </a:xfrm>
              <a:custGeom>
                <a:avLst/>
                <a:gdLst>
                  <a:gd name="T0" fmla="*/ 3 w 8"/>
                  <a:gd name="T1" fmla="*/ 0 h 19"/>
                  <a:gd name="T2" fmla="*/ 8 w 8"/>
                  <a:gd name="T3" fmla="*/ 16 h 19"/>
                  <a:gd name="T4" fmla="*/ 7 w 8"/>
                  <a:gd name="T5" fmla="*/ 19 h 19"/>
                  <a:gd name="T6" fmla="*/ 4 w 8"/>
                  <a:gd name="T7" fmla="*/ 17 h 19"/>
                  <a:gd name="T8" fmla="*/ 0 w 8"/>
                  <a:gd name="T9" fmla="*/ 1 h 19"/>
                  <a:gd name="T10" fmla="*/ 3 w 8"/>
                  <a:gd name="T11" fmla="*/ 0 h 19"/>
                </a:gdLst>
                <a:ahLst/>
                <a:cxnLst>
                  <a:cxn ang="0">
                    <a:pos x="T0" y="T1"/>
                  </a:cxn>
                  <a:cxn ang="0">
                    <a:pos x="T2" y="T3"/>
                  </a:cxn>
                  <a:cxn ang="0">
                    <a:pos x="T4" y="T5"/>
                  </a:cxn>
                  <a:cxn ang="0">
                    <a:pos x="T6" y="T7"/>
                  </a:cxn>
                  <a:cxn ang="0">
                    <a:pos x="T8" y="T9"/>
                  </a:cxn>
                  <a:cxn ang="0">
                    <a:pos x="T10" y="T11"/>
                  </a:cxn>
                </a:cxnLst>
                <a:rect l="0" t="0" r="r" b="b"/>
                <a:pathLst>
                  <a:path w="8" h="19">
                    <a:moveTo>
                      <a:pt x="3" y="0"/>
                    </a:moveTo>
                    <a:cubicBezTo>
                      <a:pt x="5" y="6"/>
                      <a:pt x="7" y="11"/>
                      <a:pt x="8" y="16"/>
                    </a:cubicBezTo>
                    <a:cubicBezTo>
                      <a:pt x="8" y="16"/>
                      <a:pt x="7" y="18"/>
                      <a:pt x="7" y="19"/>
                    </a:cubicBezTo>
                    <a:cubicBezTo>
                      <a:pt x="6" y="18"/>
                      <a:pt x="4" y="18"/>
                      <a:pt x="4" y="17"/>
                    </a:cubicBezTo>
                    <a:cubicBezTo>
                      <a:pt x="2" y="12"/>
                      <a:pt x="1" y="6"/>
                      <a:pt x="0" y="1"/>
                    </a:cubicBez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76" name="Freeform 125">
                <a:extLst>
                  <a:ext uri="{FF2B5EF4-FFF2-40B4-BE49-F238E27FC236}">
                    <a16:creationId xmlns:a16="http://schemas.microsoft.com/office/drawing/2014/main" id="{F511817E-A1A7-4F14-A9C4-78A42E232E6E}"/>
                  </a:ext>
                </a:extLst>
              </p:cNvPr>
              <p:cNvSpPr/>
              <p:nvPr/>
            </p:nvSpPr>
            <p:spPr bwMode="auto">
              <a:xfrm>
                <a:off x="4546601" y="2608263"/>
                <a:ext cx="19050" cy="50800"/>
              </a:xfrm>
              <a:custGeom>
                <a:avLst/>
                <a:gdLst>
                  <a:gd name="T0" fmla="*/ 7 w 7"/>
                  <a:gd name="T1" fmla="*/ 1 h 19"/>
                  <a:gd name="T2" fmla="*/ 4 w 7"/>
                  <a:gd name="T3" fmla="*/ 16 h 19"/>
                  <a:gd name="T4" fmla="*/ 1 w 7"/>
                  <a:gd name="T5" fmla="*/ 19 h 19"/>
                  <a:gd name="T6" fmla="*/ 0 w 7"/>
                  <a:gd name="T7" fmla="*/ 15 h 19"/>
                  <a:gd name="T8" fmla="*/ 5 w 7"/>
                  <a:gd name="T9" fmla="*/ 0 h 19"/>
                  <a:gd name="T10" fmla="*/ 7 w 7"/>
                  <a:gd name="T11" fmla="*/ 1 h 19"/>
                </a:gdLst>
                <a:ahLst/>
                <a:cxnLst>
                  <a:cxn ang="0">
                    <a:pos x="T0" y="T1"/>
                  </a:cxn>
                  <a:cxn ang="0">
                    <a:pos x="T2" y="T3"/>
                  </a:cxn>
                  <a:cxn ang="0">
                    <a:pos x="T4" y="T5"/>
                  </a:cxn>
                  <a:cxn ang="0">
                    <a:pos x="T6" y="T7"/>
                  </a:cxn>
                  <a:cxn ang="0">
                    <a:pos x="T8" y="T9"/>
                  </a:cxn>
                  <a:cxn ang="0">
                    <a:pos x="T10" y="T11"/>
                  </a:cxn>
                </a:cxnLst>
                <a:rect l="0" t="0" r="r" b="b"/>
                <a:pathLst>
                  <a:path w="7" h="19">
                    <a:moveTo>
                      <a:pt x="7" y="1"/>
                    </a:moveTo>
                    <a:cubicBezTo>
                      <a:pt x="6" y="6"/>
                      <a:pt x="5" y="11"/>
                      <a:pt x="4" y="16"/>
                    </a:cubicBezTo>
                    <a:cubicBezTo>
                      <a:pt x="4" y="17"/>
                      <a:pt x="2" y="18"/>
                      <a:pt x="1" y="19"/>
                    </a:cubicBezTo>
                    <a:cubicBezTo>
                      <a:pt x="0" y="17"/>
                      <a:pt x="0" y="16"/>
                      <a:pt x="0" y="15"/>
                    </a:cubicBezTo>
                    <a:cubicBezTo>
                      <a:pt x="1" y="10"/>
                      <a:pt x="3" y="5"/>
                      <a:pt x="5" y="0"/>
                    </a:cubicBezTo>
                    <a:lnTo>
                      <a:pt x="7" y="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77" name="Freeform 126">
                <a:extLst>
                  <a:ext uri="{FF2B5EF4-FFF2-40B4-BE49-F238E27FC236}">
                    <a16:creationId xmlns:a16="http://schemas.microsoft.com/office/drawing/2014/main" id="{CB575B40-DF8F-466D-B5C1-AD3674273098}"/>
                  </a:ext>
                </a:extLst>
              </p:cNvPr>
              <p:cNvSpPr/>
              <p:nvPr/>
            </p:nvSpPr>
            <p:spPr bwMode="auto">
              <a:xfrm>
                <a:off x="4181476" y="2851150"/>
                <a:ext cx="19050" cy="34925"/>
              </a:xfrm>
              <a:custGeom>
                <a:avLst/>
                <a:gdLst>
                  <a:gd name="T0" fmla="*/ 7 w 7"/>
                  <a:gd name="T1" fmla="*/ 13 h 13"/>
                  <a:gd name="T2" fmla="*/ 0 w 7"/>
                  <a:gd name="T3" fmla="*/ 3 h 13"/>
                  <a:gd name="T4" fmla="*/ 2 w 7"/>
                  <a:gd name="T5" fmla="*/ 0 h 13"/>
                  <a:gd name="T6" fmla="*/ 6 w 7"/>
                  <a:gd name="T7" fmla="*/ 3 h 13"/>
                  <a:gd name="T8" fmla="*/ 7 w 7"/>
                  <a:gd name="T9" fmla="*/ 13 h 13"/>
                </a:gdLst>
                <a:ahLst/>
                <a:cxnLst>
                  <a:cxn ang="0">
                    <a:pos x="T0" y="T1"/>
                  </a:cxn>
                  <a:cxn ang="0">
                    <a:pos x="T2" y="T3"/>
                  </a:cxn>
                  <a:cxn ang="0">
                    <a:pos x="T4" y="T5"/>
                  </a:cxn>
                  <a:cxn ang="0">
                    <a:pos x="T6" y="T7"/>
                  </a:cxn>
                  <a:cxn ang="0">
                    <a:pos x="T8" y="T9"/>
                  </a:cxn>
                </a:cxnLst>
                <a:rect l="0" t="0" r="r" b="b"/>
                <a:pathLst>
                  <a:path w="7" h="13">
                    <a:moveTo>
                      <a:pt x="7" y="13"/>
                    </a:moveTo>
                    <a:cubicBezTo>
                      <a:pt x="1" y="12"/>
                      <a:pt x="0" y="8"/>
                      <a:pt x="0" y="3"/>
                    </a:cubicBezTo>
                    <a:cubicBezTo>
                      <a:pt x="0" y="2"/>
                      <a:pt x="1" y="1"/>
                      <a:pt x="2" y="0"/>
                    </a:cubicBezTo>
                    <a:cubicBezTo>
                      <a:pt x="3" y="0"/>
                      <a:pt x="6" y="2"/>
                      <a:pt x="6" y="3"/>
                    </a:cubicBezTo>
                    <a:cubicBezTo>
                      <a:pt x="7" y="6"/>
                      <a:pt x="7" y="9"/>
                      <a:pt x="7" y="13"/>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78" name="Freeform 127">
                <a:extLst>
                  <a:ext uri="{FF2B5EF4-FFF2-40B4-BE49-F238E27FC236}">
                    <a16:creationId xmlns:a16="http://schemas.microsoft.com/office/drawing/2014/main" id="{07A17C3F-0837-44EE-89BD-51E420DCC436}"/>
                  </a:ext>
                </a:extLst>
              </p:cNvPr>
              <p:cNvSpPr/>
              <p:nvPr/>
            </p:nvSpPr>
            <p:spPr bwMode="auto">
              <a:xfrm>
                <a:off x="4465638" y="2590800"/>
                <a:ext cx="23813" cy="38100"/>
              </a:xfrm>
              <a:custGeom>
                <a:avLst/>
                <a:gdLst>
                  <a:gd name="T0" fmla="*/ 6 w 9"/>
                  <a:gd name="T1" fmla="*/ 1 h 14"/>
                  <a:gd name="T2" fmla="*/ 0 w 9"/>
                  <a:gd name="T3" fmla="*/ 14 h 14"/>
                  <a:gd name="T4" fmla="*/ 4 w 9"/>
                  <a:gd name="T5" fmla="*/ 0 h 14"/>
                  <a:gd name="T6" fmla="*/ 6 w 9"/>
                  <a:gd name="T7" fmla="*/ 1 h 14"/>
                </a:gdLst>
                <a:ahLst/>
                <a:cxnLst>
                  <a:cxn ang="0">
                    <a:pos x="T0" y="T1"/>
                  </a:cxn>
                  <a:cxn ang="0">
                    <a:pos x="T2" y="T3"/>
                  </a:cxn>
                  <a:cxn ang="0">
                    <a:pos x="T4" y="T5"/>
                  </a:cxn>
                  <a:cxn ang="0">
                    <a:pos x="T6" y="T7"/>
                  </a:cxn>
                </a:cxnLst>
                <a:rect l="0" t="0" r="r" b="b"/>
                <a:pathLst>
                  <a:path w="9" h="14">
                    <a:moveTo>
                      <a:pt x="6" y="1"/>
                    </a:moveTo>
                    <a:cubicBezTo>
                      <a:pt x="9" y="8"/>
                      <a:pt x="7" y="12"/>
                      <a:pt x="0" y="14"/>
                    </a:cubicBezTo>
                    <a:cubicBezTo>
                      <a:pt x="2" y="9"/>
                      <a:pt x="3" y="5"/>
                      <a:pt x="4" y="0"/>
                    </a:cubicBezTo>
                    <a:cubicBezTo>
                      <a:pt x="4" y="1"/>
                      <a:pt x="5" y="1"/>
                      <a:pt x="6" y="1"/>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79" name="Freeform 128">
                <a:extLst>
                  <a:ext uri="{FF2B5EF4-FFF2-40B4-BE49-F238E27FC236}">
                    <a16:creationId xmlns:a16="http://schemas.microsoft.com/office/drawing/2014/main" id="{3289D2DC-7851-41CD-8AFC-B57BD235FB08}"/>
                  </a:ext>
                </a:extLst>
              </p:cNvPr>
              <p:cNvSpPr/>
              <p:nvPr/>
            </p:nvSpPr>
            <p:spPr bwMode="auto">
              <a:xfrm>
                <a:off x="4211638" y="2590800"/>
                <a:ext cx="20638" cy="38100"/>
              </a:xfrm>
              <a:custGeom>
                <a:avLst/>
                <a:gdLst>
                  <a:gd name="T0" fmla="*/ 8 w 8"/>
                  <a:gd name="T1" fmla="*/ 14 h 14"/>
                  <a:gd name="T2" fmla="*/ 5 w 8"/>
                  <a:gd name="T3" fmla="*/ 0 h 14"/>
                  <a:gd name="T4" fmla="*/ 8 w 8"/>
                  <a:gd name="T5" fmla="*/ 14 h 14"/>
                </a:gdLst>
                <a:ahLst/>
                <a:cxnLst>
                  <a:cxn ang="0">
                    <a:pos x="T0" y="T1"/>
                  </a:cxn>
                  <a:cxn ang="0">
                    <a:pos x="T2" y="T3"/>
                  </a:cxn>
                  <a:cxn ang="0">
                    <a:pos x="T4" y="T5"/>
                  </a:cxn>
                </a:cxnLst>
                <a:rect l="0" t="0" r="r" b="b"/>
                <a:pathLst>
                  <a:path w="8" h="14">
                    <a:moveTo>
                      <a:pt x="8" y="14"/>
                    </a:moveTo>
                    <a:cubicBezTo>
                      <a:pt x="1" y="12"/>
                      <a:pt x="0" y="7"/>
                      <a:pt x="5" y="0"/>
                    </a:cubicBezTo>
                    <a:cubicBezTo>
                      <a:pt x="6" y="5"/>
                      <a:pt x="7" y="9"/>
                      <a:pt x="8" y="14"/>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80" name="Freeform 129">
                <a:extLst>
                  <a:ext uri="{FF2B5EF4-FFF2-40B4-BE49-F238E27FC236}">
                    <a16:creationId xmlns:a16="http://schemas.microsoft.com/office/drawing/2014/main" id="{BCD3E84B-5468-404A-BF02-1100CD276A1A}"/>
                  </a:ext>
                </a:extLst>
              </p:cNvPr>
              <p:cNvSpPr/>
              <p:nvPr/>
            </p:nvSpPr>
            <p:spPr bwMode="auto">
              <a:xfrm>
                <a:off x="4138613" y="3027363"/>
                <a:ext cx="15875" cy="30163"/>
              </a:xfrm>
              <a:custGeom>
                <a:avLst/>
                <a:gdLst>
                  <a:gd name="T0" fmla="*/ 2 w 6"/>
                  <a:gd name="T1" fmla="*/ 11 h 11"/>
                  <a:gd name="T2" fmla="*/ 0 w 6"/>
                  <a:gd name="T3" fmla="*/ 1 h 11"/>
                  <a:gd name="T4" fmla="*/ 4 w 6"/>
                  <a:gd name="T5" fmla="*/ 0 h 11"/>
                  <a:gd name="T6" fmla="*/ 6 w 6"/>
                  <a:gd name="T7" fmla="*/ 10 h 11"/>
                  <a:gd name="T8" fmla="*/ 2 w 6"/>
                  <a:gd name="T9" fmla="*/ 11 h 11"/>
                </a:gdLst>
                <a:ahLst/>
                <a:cxnLst>
                  <a:cxn ang="0">
                    <a:pos x="T0" y="T1"/>
                  </a:cxn>
                  <a:cxn ang="0">
                    <a:pos x="T2" y="T3"/>
                  </a:cxn>
                  <a:cxn ang="0">
                    <a:pos x="T4" y="T5"/>
                  </a:cxn>
                  <a:cxn ang="0">
                    <a:pos x="T6" y="T7"/>
                  </a:cxn>
                  <a:cxn ang="0">
                    <a:pos x="T8" y="T9"/>
                  </a:cxn>
                </a:cxnLst>
                <a:rect l="0" t="0" r="r" b="b"/>
                <a:pathLst>
                  <a:path w="6" h="11">
                    <a:moveTo>
                      <a:pt x="2" y="11"/>
                    </a:moveTo>
                    <a:cubicBezTo>
                      <a:pt x="0" y="1"/>
                      <a:pt x="0" y="1"/>
                      <a:pt x="0" y="1"/>
                    </a:cubicBezTo>
                    <a:cubicBezTo>
                      <a:pt x="1" y="1"/>
                      <a:pt x="3" y="1"/>
                      <a:pt x="4" y="0"/>
                    </a:cubicBezTo>
                    <a:cubicBezTo>
                      <a:pt x="5" y="4"/>
                      <a:pt x="5" y="7"/>
                      <a:pt x="6" y="10"/>
                    </a:cubicBezTo>
                    <a:cubicBezTo>
                      <a:pt x="5" y="11"/>
                      <a:pt x="3" y="11"/>
                      <a:pt x="2" y="11"/>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81" name="Freeform 130">
                <a:extLst>
                  <a:ext uri="{FF2B5EF4-FFF2-40B4-BE49-F238E27FC236}">
                    <a16:creationId xmlns:a16="http://schemas.microsoft.com/office/drawing/2014/main" id="{CC5BA82B-72F6-40AF-BBAD-9D575FC0395B}"/>
                  </a:ext>
                </a:extLst>
              </p:cNvPr>
              <p:cNvSpPr/>
              <p:nvPr/>
            </p:nvSpPr>
            <p:spPr bwMode="auto">
              <a:xfrm>
                <a:off x="4511676" y="2605088"/>
                <a:ext cx="19050" cy="34925"/>
              </a:xfrm>
              <a:custGeom>
                <a:avLst/>
                <a:gdLst>
                  <a:gd name="T0" fmla="*/ 0 w 7"/>
                  <a:gd name="T1" fmla="*/ 12 h 13"/>
                  <a:gd name="T2" fmla="*/ 5 w 7"/>
                  <a:gd name="T3" fmla="*/ 0 h 13"/>
                  <a:gd name="T4" fmla="*/ 7 w 7"/>
                  <a:gd name="T5" fmla="*/ 1 h 13"/>
                  <a:gd name="T6" fmla="*/ 3 w 7"/>
                  <a:gd name="T7" fmla="*/ 13 h 13"/>
                  <a:gd name="T8" fmla="*/ 0 w 7"/>
                  <a:gd name="T9" fmla="*/ 12 h 13"/>
                </a:gdLst>
                <a:ahLst/>
                <a:cxnLst>
                  <a:cxn ang="0">
                    <a:pos x="T0" y="T1"/>
                  </a:cxn>
                  <a:cxn ang="0">
                    <a:pos x="T2" y="T3"/>
                  </a:cxn>
                  <a:cxn ang="0">
                    <a:pos x="T4" y="T5"/>
                  </a:cxn>
                  <a:cxn ang="0">
                    <a:pos x="T6" y="T7"/>
                  </a:cxn>
                  <a:cxn ang="0">
                    <a:pos x="T8" y="T9"/>
                  </a:cxn>
                </a:cxnLst>
                <a:rect l="0" t="0" r="r" b="b"/>
                <a:pathLst>
                  <a:path w="7" h="13">
                    <a:moveTo>
                      <a:pt x="0" y="12"/>
                    </a:moveTo>
                    <a:cubicBezTo>
                      <a:pt x="1" y="8"/>
                      <a:pt x="3" y="4"/>
                      <a:pt x="5" y="0"/>
                    </a:cubicBezTo>
                    <a:cubicBezTo>
                      <a:pt x="6" y="1"/>
                      <a:pt x="6" y="1"/>
                      <a:pt x="7" y="1"/>
                    </a:cubicBezTo>
                    <a:cubicBezTo>
                      <a:pt x="6" y="5"/>
                      <a:pt x="4" y="9"/>
                      <a:pt x="3" y="13"/>
                    </a:cubicBezTo>
                    <a:cubicBezTo>
                      <a:pt x="2" y="13"/>
                      <a:pt x="1" y="12"/>
                      <a:pt x="0" y="12"/>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82" name="Freeform 131">
                <a:extLst>
                  <a:ext uri="{FF2B5EF4-FFF2-40B4-BE49-F238E27FC236}">
                    <a16:creationId xmlns:a16="http://schemas.microsoft.com/office/drawing/2014/main" id="{672E546B-5FEA-4703-AAE9-2CFE77010565}"/>
                  </a:ext>
                </a:extLst>
              </p:cNvPr>
              <p:cNvSpPr/>
              <p:nvPr/>
            </p:nvSpPr>
            <p:spPr bwMode="auto">
              <a:xfrm>
                <a:off x="4167188" y="2605088"/>
                <a:ext cx="22225" cy="34925"/>
              </a:xfrm>
              <a:custGeom>
                <a:avLst/>
                <a:gdLst>
                  <a:gd name="T0" fmla="*/ 5 w 8"/>
                  <a:gd name="T1" fmla="*/ 13 h 13"/>
                  <a:gd name="T2" fmla="*/ 0 w 8"/>
                  <a:gd name="T3" fmla="*/ 1 h 13"/>
                  <a:gd name="T4" fmla="*/ 2 w 8"/>
                  <a:gd name="T5" fmla="*/ 0 h 13"/>
                  <a:gd name="T6" fmla="*/ 8 w 8"/>
                  <a:gd name="T7" fmla="*/ 12 h 13"/>
                  <a:gd name="T8" fmla="*/ 5 w 8"/>
                  <a:gd name="T9" fmla="*/ 13 h 13"/>
                </a:gdLst>
                <a:ahLst/>
                <a:cxnLst>
                  <a:cxn ang="0">
                    <a:pos x="T0" y="T1"/>
                  </a:cxn>
                  <a:cxn ang="0">
                    <a:pos x="T2" y="T3"/>
                  </a:cxn>
                  <a:cxn ang="0">
                    <a:pos x="T4" y="T5"/>
                  </a:cxn>
                  <a:cxn ang="0">
                    <a:pos x="T6" y="T7"/>
                  </a:cxn>
                  <a:cxn ang="0">
                    <a:pos x="T8" y="T9"/>
                  </a:cxn>
                </a:cxnLst>
                <a:rect l="0" t="0" r="r" b="b"/>
                <a:pathLst>
                  <a:path w="8" h="13">
                    <a:moveTo>
                      <a:pt x="5" y="13"/>
                    </a:moveTo>
                    <a:cubicBezTo>
                      <a:pt x="3" y="9"/>
                      <a:pt x="1" y="5"/>
                      <a:pt x="0" y="1"/>
                    </a:cubicBezTo>
                    <a:cubicBezTo>
                      <a:pt x="1" y="1"/>
                      <a:pt x="1" y="1"/>
                      <a:pt x="2" y="0"/>
                    </a:cubicBezTo>
                    <a:cubicBezTo>
                      <a:pt x="4" y="4"/>
                      <a:pt x="6" y="8"/>
                      <a:pt x="8" y="12"/>
                    </a:cubicBezTo>
                    <a:cubicBezTo>
                      <a:pt x="7" y="12"/>
                      <a:pt x="6" y="13"/>
                      <a:pt x="5" y="13"/>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83" name="Freeform 132">
                <a:extLst>
                  <a:ext uri="{FF2B5EF4-FFF2-40B4-BE49-F238E27FC236}">
                    <a16:creationId xmlns:a16="http://schemas.microsoft.com/office/drawing/2014/main" id="{A48C19F4-8FE6-44E4-A52A-E7D610F22700}"/>
                  </a:ext>
                </a:extLst>
              </p:cNvPr>
              <p:cNvSpPr/>
              <p:nvPr/>
            </p:nvSpPr>
            <p:spPr bwMode="auto">
              <a:xfrm>
                <a:off x="4175126" y="3038475"/>
                <a:ext cx="14288" cy="26988"/>
              </a:xfrm>
              <a:custGeom>
                <a:avLst/>
                <a:gdLst>
                  <a:gd name="T0" fmla="*/ 2 w 5"/>
                  <a:gd name="T1" fmla="*/ 10 h 10"/>
                  <a:gd name="T2" fmla="*/ 0 w 5"/>
                  <a:gd name="T3" fmla="*/ 1 h 10"/>
                  <a:gd name="T4" fmla="*/ 1 w 5"/>
                  <a:gd name="T5" fmla="*/ 0 h 10"/>
                  <a:gd name="T6" fmla="*/ 5 w 5"/>
                  <a:gd name="T7" fmla="*/ 2 h 10"/>
                  <a:gd name="T8" fmla="*/ 5 w 5"/>
                  <a:gd name="T9" fmla="*/ 10 h 10"/>
                  <a:gd name="T10" fmla="*/ 2 w 5"/>
                  <a:gd name="T11" fmla="*/ 10 h 10"/>
                </a:gdLst>
                <a:ahLst/>
                <a:cxnLst>
                  <a:cxn ang="0">
                    <a:pos x="T0" y="T1"/>
                  </a:cxn>
                  <a:cxn ang="0">
                    <a:pos x="T2" y="T3"/>
                  </a:cxn>
                  <a:cxn ang="0">
                    <a:pos x="T4" y="T5"/>
                  </a:cxn>
                  <a:cxn ang="0">
                    <a:pos x="T6" y="T7"/>
                  </a:cxn>
                  <a:cxn ang="0">
                    <a:pos x="T8" y="T9"/>
                  </a:cxn>
                  <a:cxn ang="0">
                    <a:pos x="T10" y="T11"/>
                  </a:cxn>
                </a:cxnLst>
                <a:rect l="0" t="0" r="r" b="b"/>
                <a:pathLst>
                  <a:path w="5" h="10">
                    <a:moveTo>
                      <a:pt x="2" y="10"/>
                    </a:moveTo>
                    <a:cubicBezTo>
                      <a:pt x="1" y="7"/>
                      <a:pt x="0" y="4"/>
                      <a:pt x="0" y="1"/>
                    </a:cubicBezTo>
                    <a:cubicBezTo>
                      <a:pt x="0" y="1"/>
                      <a:pt x="1" y="0"/>
                      <a:pt x="1" y="0"/>
                    </a:cubicBezTo>
                    <a:cubicBezTo>
                      <a:pt x="3" y="1"/>
                      <a:pt x="5" y="1"/>
                      <a:pt x="5" y="2"/>
                    </a:cubicBezTo>
                    <a:cubicBezTo>
                      <a:pt x="5" y="5"/>
                      <a:pt x="5" y="7"/>
                      <a:pt x="5" y="10"/>
                    </a:cubicBezTo>
                    <a:cubicBezTo>
                      <a:pt x="4" y="10"/>
                      <a:pt x="3" y="10"/>
                      <a:pt x="2" y="1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84" name="Freeform 133">
                <a:extLst>
                  <a:ext uri="{FF2B5EF4-FFF2-40B4-BE49-F238E27FC236}">
                    <a16:creationId xmlns:a16="http://schemas.microsoft.com/office/drawing/2014/main" id="{49F34BC6-114E-4938-997C-E802D5F4014A}"/>
                  </a:ext>
                </a:extLst>
              </p:cNvPr>
              <p:cNvSpPr/>
              <p:nvPr/>
            </p:nvSpPr>
            <p:spPr bwMode="auto">
              <a:xfrm>
                <a:off x="4573588" y="2628900"/>
                <a:ext cx="22225" cy="34925"/>
              </a:xfrm>
              <a:custGeom>
                <a:avLst/>
                <a:gdLst>
                  <a:gd name="T0" fmla="*/ 0 w 8"/>
                  <a:gd name="T1" fmla="*/ 12 h 13"/>
                  <a:gd name="T2" fmla="*/ 6 w 8"/>
                  <a:gd name="T3" fmla="*/ 0 h 13"/>
                  <a:gd name="T4" fmla="*/ 8 w 8"/>
                  <a:gd name="T5" fmla="*/ 1 h 13"/>
                  <a:gd name="T6" fmla="*/ 3 w 8"/>
                  <a:gd name="T7" fmla="*/ 13 h 13"/>
                  <a:gd name="T8" fmla="*/ 0 w 8"/>
                  <a:gd name="T9" fmla="*/ 12 h 13"/>
                </a:gdLst>
                <a:ahLst/>
                <a:cxnLst>
                  <a:cxn ang="0">
                    <a:pos x="T0" y="T1"/>
                  </a:cxn>
                  <a:cxn ang="0">
                    <a:pos x="T2" y="T3"/>
                  </a:cxn>
                  <a:cxn ang="0">
                    <a:pos x="T4" y="T5"/>
                  </a:cxn>
                  <a:cxn ang="0">
                    <a:pos x="T6" y="T7"/>
                  </a:cxn>
                  <a:cxn ang="0">
                    <a:pos x="T8" y="T9"/>
                  </a:cxn>
                </a:cxnLst>
                <a:rect l="0" t="0" r="r" b="b"/>
                <a:pathLst>
                  <a:path w="8" h="13">
                    <a:moveTo>
                      <a:pt x="0" y="12"/>
                    </a:moveTo>
                    <a:cubicBezTo>
                      <a:pt x="2" y="8"/>
                      <a:pt x="4" y="4"/>
                      <a:pt x="6" y="0"/>
                    </a:cubicBezTo>
                    <a:cubicBezTo>
                      <a:pt x="7" y="1"/>
                      <a:pt x="8" y="1"/>
                      <a:pt x="8" y="1"/>
                    </a:cubicBezTo>
                    <a:cubicBezTo>
                      <a:pt x="6" y="5"/>
                      <a:pt x="5" y="9"/>
                      <a:pt x="3" y="13"/>
                    </a:cubicBezTo>
                    <a:cubicBezTo>
                      <a:pt x="2" y="13"/>
                      <a:pt x="1" y="12"/>
                      <a:pt x="0" y="12"/>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85" name="Freeform 134">
                <a:extLst>
                  <a:ext uri="{FF2B5EF4-FFF2-40B4-BE49-F238E27FC236}">
                    <a16:creationId xmlns:a16="http://schemas.microsoft.com/office/drawing/2014/main" id="{14963BC5-4D28-44FD-A374-D1C02A2D2905}"/>
                  </a:ext>
                </a:extLst>
              </p:cNvPr>
              <p:cNvSpPr/>
              <p:nvPr/>
            </p:nvSpPr>
            <p:spPr bwMode="auto">
              <a:xfrm>
                <a:off x="4108451" y="2628900"/>
                <a:ext cx="19050" cy="33338"/>
              </a:xfrm>
              <a:custGeom>
                <a:avLst/>
                <a:gdLst>
                  <a:gd name="T0" fmla="*/ 0 w 7"/>
                  <a:gd name="T1" fmla="*/ 0 h 12"/>
                  <a:gd name="T2" fmla="*/ 7 w 7"/>
                  <a:gd name="T3" fmla="*/ 12 h 12"/>
                  <a:gd name="T4" fmla="*/ 0 w 7"/>
                  <a:gd name="T5" fmla="*/ 0 h 12"/>
                </a:gdLst>
                <a:ahLst/>
                <a:cxnLst>
                  <a:cxn ang="0">
                    <a:pos x="T0" y="T1"/>
                  </a:cxn>
                  <a:cxn ang="0">
                    <a:pos x="T2" y="T3"/>
                  </a:cxn>
                  <a:cxn ang="0">
                    <a:pos x="T4" y="T5"/>
                  </a:cxn>
                </a:cxnLst>
                <a:rect l="0" t="0" r="r" b="b"/>
                <a:pathLst>
                  <a:path w="7" h="12">
                    <a:moveTo>
                      <a:pt x="0" y="0"/>
                    </a:moveTo>
                    <a:cubicBezTo>
                      <a:pt x="2" y="4"/>
                      <a:pt x="4" y="8"/>
                      <a:pt x="7" y="12"/>
                    </a:cubicBezTo>
                    <a:cubicBezTo>
                      <a:pt x="1" y="11"/>
                      <a:pt x="1" y="10"/>
                      <a:pt x="0"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sp>
        <p:nvSpPr>
          <p:cNvPr id="93" name="Freeform 34">
            <a:extLst>
              <a:ext uri="{FF2B5EF4-FFF2-40B4-BE49-F238E27FC236}">
                <a16:creationId xmlns:a16="http://schemas.microsoft.com/office/drawing/2014/main" id="{67BD85F9-B1AB-4A5B-9A5A-23DB6F05F1BC}"/>
              </a:ext>
            </a:extLst>
          </p:cNvPr>
          <p:cNvSpPr>
            <a:spLocks noEditPoints="1"/>
          </p:cNvSpPr>
          <p:nvPr/>
        </p:nvSpPr>
        <p:spPr bwMode="auto">
          <a:xfrm>
            <a:off x="10534831" y="1565711"/>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4" name="任意多边形 18">
            <a:extLst>
              <a:ext uri="{FF2B5EF4-FFF2-40B4-BE49-F238E27FC236}">
                <a16:creationId xmlns:a16="http://schemas.microsoft.com/office/drawing/2014/main" id="{A93A1F60-FA49-4F3C-A060-602D48200D74}"/>
              </a:ext>
            </a:extLst>
          </p:cNvPr>
          <p:cNvSpPr/>
          <p:nvPr/>
        </p:nvSpPr>
        <p:spPr>
          <a:xfrm>
            <a:off x="5223321" y="1747887"/>
            <a:ext cx="5155174" cy="31737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tx1">
                <a:lumMod val="85000"/>
                <a:lumOff val="1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95" name="文本框 19">
            <a:extLst>
              <a:ext uri="{FF2B5EF4-FFF2-40B4-BE49-F238E27FC236}">
                <a16:creationId xmlns:a16="http://schemas.microsoft.com/office/drawing/2014/main" id="{2E59C446-1E92-4B6B-8E58-0CAF27AB4DB0}"/>
              </a:ext>
            </a:extLst>
          </p:cNvPr>
          <p:cNvSpPr txBox="1"/>
          <p:nvPr/>
        </p:nvSpPr>
        <p:spPr>
          <a:xfrm>
            <a:off x="5759769" y="1486277"/>
            <a:ext cx="4657124"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prstClr val="black"/>
                </a:solidFill>
                <a:effectLst/>
                <a:uLnTx/>
                <a:uFillTx/>
                <a:latin typeface="方正静蕾简体" panose="02000000000000000000" pitchFamily="2" charset="-122"/>
                <a:ea typeface="方正静蕾简体" panose="02000000000000000000" pitchFamily="2" charset="-122"/>
                <a:cs typeface="+mn-cs"/>
              </a:rPr>
              <a:t>1</a:t>
            </a:r>
            <a:r>
              <a:rPr kumimoji="0" lang="en-US" altLang="zh-CN" sz="28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rPr>
              <a:t>. </a:t>
            </a:r>
            <a:r>
              <a:rPr kumimoji="0" lang="vi-VN" sz="2800" b="0" i="1"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Biên bản là gì?</a:t>
            </a:r>
            <a:endParaRPr kumimoji="0" lang="en-US" sz="2800" b="0" i="0" u="none" strike="noStrike" kern="1200" cap="none" spc="0" normalizeH="0" baseline="0" noProof="0">
              <a:ln>
                <a:noFill/>
              </a:ln>
              <a:solidFill>
                <a:prstClr val="black"/>
              </a:solidFill>
              <a:effectLst/>
              <a:uLnTx/>
              <a:uFillTx/>
              <a:latin typeface="Calibri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dirty="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6" name="Freeform 34">
            <a:extLst>
              <a:ext uri="{FF2B5EF4-FFF2-40B4-BE49-F238E27FC236}">
                <a16:creationId xmlns:a16="http://schemas.microsoft.com/office/drawing/2014/main" id="{4C1D17FA-B816-45DE-A820-DAB6D2974DDE}"/>
              </a:ext>
            </a:extLst>
          </p:cNvPr>
          <p:cNvSpPr>
            <a:spLocks noEditPoints="1"/>
          </p:cNvSpPr>
          <p:nvPr/>
        </p:nvSpPr>
        <p:spPr bwMode="auto">
          <a:xfrm>
            <a:off x="10565868" y="2994971"/>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7" name="任意多边形 21">
            <a:extLst>
              <a:ext uri="{FF2B5EF4-FFF2-40B4-BE49-F238E27FC236}">
                <a16:creationId xmlns:a16="http://schemas.microsoft.com/office/drawing/2014/main" id="{BD71FE99-DCEB-4E99-87CE-9998930DCE41}"/>
              </a:ext>
            </a:extLst>
          </p:cNvPr>
          <p:cNvSpPr/>
          <p:nvPr/>
        </p:nvSpPr>
        <p:spPr>
          <a:xfrm>
            <a:off x="5254358" y="3177147"/>
            <a:ext cx="5155174" cy="31737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tx1">
                <a:lumMod val="85000"/>
                <a:lumOff val="1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98" name="文本框 22">
            <a:extLst>
              <a:ext uri="{FF2B5EF4-FFF2-40B4-BE49-F238E27FC236}">
                <a16:creationId xmlns:a16="http://schemas.microsoft.com/office/drawing/2014/main" id="{5B3F8EEE-F233-4084-A9F5-D8B878B8C377}"/>
              </a:ext>
            </a:extLst>
          </p:cNvPr>
          <p:cNvSpPr txBox="1"/>
          <p:nvPr/>
        </p:nvSpPr>
        <p:spPr>
          <a:xfrm>
            <a:off x="5790806" y="2915537"/>
            <a:ext cx="5192660"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prstClr val="black"/>
                </a:solidFill>
                <a:effectLst/>
                <a:uLnTx/>
                <a:uFillTx/>
                <a:latin typeface="方正静蕾简体" panose="02000000000000000000" pitchFamily="2" charset="-122"/>
                <a:ea typeface="方正静蕾简体" panose="02000000000000000000" pitchFamily="2" charset="-122"/>
                <a:cs typeface="+mn-cs"/>
              </a:rPr>
              <a:t>2</a:t>
            </a:r>
            <a:r>
              <a:rPr kumimoji="0" lang="en-US" altLang="zh-CN" sz="28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rPr>
              <a:t>. </a:t>
            </a:r>
            <a:r>
              <a:rPr kumimoji="0" lang="en-US" sz="2800" b="0" i="1"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Có những loại biên bản nào?</a:t>
            </a:r>
            <a:endPar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dirty="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9" name="Freeform 34">
            <a:extLst>
              <a:ext uri="{FF2B5EF4-FFF2-40B4-BE49-F238E27FC236}">
                <a16:creationId xmlns:a16="http://schemas.microsoft.com/office/drawing/2014/main" id="{C50C4AE0-12A6-401C-8577-8C65BE9469E1}"/>
              </a:ext>
            </a:extLst>
          </p:cNvPr>
          <p:cNvSpPr>
            <a:spLocks noEditPoints="1"/>
          </p:cNvSpPr>
          <p:nvPr/>
        </p:nvSpPr>
        <p:spPr bwMode="auto">
          <a:xfrm>
            <a:off x="10554879" y="4413606"/>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00" name="任意多边形 24">
            <a:extLst>
              <a:ext uri="{FF2B5EF4-FFF2-40B4-BE49-F238E27FC236}">
                <a16:creationId xmlns:a16="http://schemas.microsoft.com/office/drawing/2014/main" id="{D3A322E3-1EEC-4988-9E17-3259A8762231}"/>
              </a:ext>
            </a:extLst>
          </p:cNvPr>
          <p:cNvSpPr/>
          <p:nvPr/>
        </p:nvSpPr>
        <p:spPr>
          <a:xfrm>
            <a:off x="5243369" y="4595782"/>
            <a:ext cx="5155174" cy="31737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tx1">
                <a:lumMod val="85000"/>
                <a:lumOff val="1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01" name="文本框 25">
            <a:extLst>
              <a:ext uri="{FF2B5EF4-FFF2-40B4-BE49-F238E27FC236}">
                <a16:creationId xmlns:a16="http://schemas.microsoft.com/office/drawing/2014/main" id="{6C75A32F-9B17-4414-AADC-685283E02486}"/>
              </a:ext>
            </a:extLst>
          </p:cNvPr>
          <p:cNvSpPr txBox="1"/>
          <p:nvPr/>
        </p:nvSpPr>
        <p:spPr>
          <a:xfrm>
            <a:off x="5948655" y="3898512"/>
            <a:ext cx="4574439"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prstClr val="black"/>
                </a:solidFill>
                <a:effectLst/>
                <a:uLnTx/>
                <a:uFillTx/>
                <a:latin typeface="方正静蕾简体" panose="02000000000000000000" pitchFamily="2" charset="-122"/>
                <a:ea typeface="方正静蕾简体" panose="02000000000000000000" pitchFamily="2" charset="-122"/>
                <a:cs typeface="+mn-cs"/>
              </a:rPr>
              <a:t>3</a:t>
            </a:r>
            <a:r>
              <a:rPr kumimoji="0" lang="en-US" altLang="zh-CN" sz="28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rPr>
              <a:t>. </a:t>
            </a:r>
            <a:r>
              <a:rPr kumimoji="0" lang="en-US" sz="2800" b="0" i="1"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Khi viết biên bản, cần đảm bảo những yêu cầu gì?</a:t>
            </a:r>
            <a:endPar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dirty="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102" name="Group 4">
            <a:extLst>
              <a:ext uri="{FF2B5EF4-FFF2-40B4-BE49-F238E27FC236}">
                <a16:creationId xmlns:a16="http://schemas.microsoft.com/office/drawing/2014/main" id="{0897DBC4-2E58-4ECE-BC48-D0EBB08EB9E6}"/>
              </a:ext>
            </a:extLst>
          </p:cNvPr>
          <p:cNvGrpSpPr>
            <a:grpSpLocks noChangeAspect="1"/>
          </p:cNvGrpSpPr>
          <p:nvPr/>
        </p:nvGrpSpPr>
        <p:grpSpPr bwMode="auto">
          <a:xfrm flipV="1">
            <a:off x="5161159" y="2400461"/>
            <a:ext cx="739929" cy="763583"/>
            <a:chOff x="1308" y="1009"/>
            <a:chExt cx="1001" cy="1033"/>
          </a:xfrm>
        </p:grpSpPr>
        <p:sp>
          <p:nvSpPr>
            <p:cNvPr id="103" name="Freeform 5">
              <a:extLst>
                <a:ext uri="{FF2B5EF4-FFF2-40B4-BE49-F238E27FC236}">
                  <a16:creationId xmlns:a16="http://schemas.microsoft.com/office/drawing/2014/main" id="{E49996DC-6C3A-4C3A-B6E8-920C6AFCC0D0}"/>
                </a:ext>
              </a:extLst>
            </p:cNvPr>
            <p:cNvSpPr/>
            <p:nvPr/>
          </p:nvSpPr>
          <p:spPr bwMode="auto">
            <a:xfrm>
              <a:off x="1533" y="1009"/>
              <a:ext cx="571" cy="830"/>
            </a:xfrm>
            <a:custGeom>
              <a:avLst/>
              <a:gdLst>
                <a:gd name="T0" fmla="*/ 404 w 439"/>
                <a:gd name="T1" fmla="*/ 298 h 638"/>
                <a:gd name="T2" fmla="*/ 321 w 439"/>
                <a:gd name="T3" fmla="*/ 223 h 638"/>
                <a:gd name="T4" fmla="*/ 321 w 439"/>
                <a:gd name="T5" fmla="*/ 50 h 638"/>
                <a:gd name="T6" fmla="*/ 318 w 439"/>
                <a:gd name="T7" fmla="*/ 41 h 638"/>
                <a:gd name="T8" fmla="*/ 221 w 439"/>
                <a:gd name="T9" fmla="*/ 0 h 638"/>
                <a:gd name="T10" fmla="*/ 118 w 439"/>
                <a:gd name="T11" fmla="*/ 40 h 638"/>
                <a:gd name="T12" fmla="*/ 114 w 439"/>
                <a:gd name="T13" fmla="*/ 50 h 638"/>
                <a:gd name="T14" fmla="*/ 114 w 439"/>
                <a:gd name="T15" fmla="*/ 225 h 638"/>
                <a:gd name="T16" fmla="*/ 34 w 439"/>
                <a:gd name="T17" fmla="*/ 300 h 638"/>
                <a:gd name="T18" fmla="*/ 0 w 439"/>
                <a:gd name="T19" fmla="*/ 418 h 638"/>
                <a:gd name="T20" fmla="*/ 220 w 439"/>
                <a:gd name="T21" fmla="*/ 638 h 638"/>
                <a:gd name="T22" fmla="*/ 439 w 439"/>
                <a:gd name="T23" fmla="*/ 418 h 638"/>
                <a:gd name="T24" fmla="*/ 404 w 439"/>
                <a:gd name="T25" fmla="*/ 29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38">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no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04" name="Freeform 6">
              <a:extLst>
                <a:ext uri="{FF2B5EF4-FFF2-40B4-BE49-F238E27FC236}">
                  <a16:creationId xmlns:a16="http://schemas.microsoft.com/office/drawing/2014/main" id="{95EB263B-3CAF-478C-94AC-5D4F3DEC0DBF}"/>
                </a:ext>
              </a:extLst>
            </p:cNvPr>
            <p:cNvSpPr>
              <a:spLocks noEditPoints="1"/>
            </p:cNvSpPr>
            <p:nvPr/>
          </p:nvSpPr>
          <p:spPr bwMode="auto">
            <a:xfrm>
              <a:off x="1526" y="1009"/>
              <a:ext cx="573" cy="830"/>
            </a:xfrm>
            <a:custGeom>
              <a:avLst/>
              <a:gdLst>
                <a:gd name="T0" fmla="*/ 440 w 440"/>
                <a:gd name="T1" fmla="*/ 418 h 638"/>
                <a:gd name="T2" fmla="*/ 322 w 440"/>
                <a:gd name="T3" fmla="*/ 223 h 638"/>
                <a:gd name="T4" fmla="*/ 319 w 440"/>
                <a:gd name="T5" fmla="*/ 41 h 638"/>
                <a:gd name="T6" fmla="*/ 119 w 440"/>
                <a:gd name="T7" fmla="*/ 40 h 638"/>
                <a:gd name="T8" fmla="*/ 114 w 440"/>
                <a:gd name="T9" fmla="*/ 225 h 638"/>
                <a:gd name="T10" fmla="*/ 0 w 440"/>
                <a:gd name="T11" fmla="*/ 418 h 638"/>
                <a:gd name="T12" fmla="*/ 143 w 440"/>
                <a:gd name="T13" fmla="*/ 75 h 638"/>
                <a:gd name="T14" fmla="*/ 294 w 440"/>
                <a:gd name="T15" fmla="*/ 134 h 638"/>
                <a:gd name="T16" fmla="*/ 143 w 440"/>
                <a:gd name="T17" fmla="*/ 75 h 638"/>
                <a:gd name="T18" fmla="*/ 294 w 440"/>
                <a:gd name="T19" fmla="*/ 162 h 638"/>
                <a:gd name="T20" fmla="*/ 294 w 440"/>
                <a:gd name="T21" fmla="*/ 189 h 638"/>
                <a:gd name="T22" fmla="*/ 143 w 440"/>
                <a:gd name="T23" fmla="*/ 134 h 638"/>
                <a:gd name="T24" fmla="*/ 213 w 440"/>
                <a:gd name="T25" fmla="*/ 411 h 638"/>
                <a:gd name="T26" fmla="*/ 184 w 440"/>
                <a:gd name="T27" fmla="*/ 400 h 638"/>
                <a:gd name="T28" fmla="*/ 196 w 440"/>
                <a:gd name="T29" fmla="*/ 200 h 638"/>
                <a:gd name="T30" fmla="*/ 230 w 440"/>
                <a:gd name="T31" fmla="*/ 228 h 638"/>
                <a:gd name="T32" fmla="*/ 218 w 440"/>
                <a:gd name="T33" fmla="*/ 408 h 638"/>
                <a:gd name="T34" fmla="*/ 213 w 440"/>
                <a:gd name="T35" fmla="*/ 459 h 638"/>
                <a:gd name="T36" fmla="*/ 213 w 440"/>
                <a:gd name="T37" fmla="*/ 435 h 638"/>
                <a:gd name="T38" fmla="*/ 136 w 440"/>
                <a:gd name="T39" fmla="*/ 245 h 638"/>
                <a:gd name="T40" fmla="*/ 143 w 440"/>
                <a:gd name="T41" fmla="*/ 191 h 638"/>
                <a:gd name="T42" fmla="*/ 183 w 440"/>
                <a:gd name="T43" fmla="*/ 228 h 638"/>
                <a:gd name="T44" fmla="*/ 146 w 440"/>
                <a:gd name="T45" fmla="*/ 411 h 638"/>
                <a:gd name="T46" fmla="*/ 139 w 440"/>
                <a:gd name="T47" fmla="*/ 470 h 638"/>
                <a:gd name="T48" fmla="*/ 181 w 440"/>
                <a:gd name="T49" fmla="*/ 421 h 638"/>
                <a:gd name="T50" fmla="*/ 188 w 440"/>
                <a:gd name="T51" fmla="*/ 450 h 638"/>
                <a:gd name="T52" fmla="*/ 237 w 440"/>
                <a:gd name="T53" fmla="*/ 450 h 638"/>
                <a:gd name="T54" fmla="*/ 245 w 440"/>
                <a:gd name="T55" fmla="*/ 421 h 638"/>
                <a:gd name="T56" fmla="*/ 286 w 440"/>
                <a:gd name="T57" fmla="*/ 470 h 638"/>
                <a:gd name="T58" fmla="*/ 279 w 440"/>
                <a:gd name="T59" fmla="*/ 411 h 638"/>
                <a:gd name="T60" fmla="*/ 243 w 440"/>
                <a:gd name="T61" fmla="*/ 228 h 638"/>
                <a:gd name="T62" fmla="*/ 294 w 440"/>
                <a:gd name="T63" fmla="*/ 217 h 638"/>
                <a:gd name="T64" fmla="*/ 302 w 440"/>
                <a:gd name="T65" fmla="*/ 244 h 638"/>
                <a:gd name="T66" fmla="*/ 220 w 440"/>
                <a:gd name="T67" fmla="*/ 610 h 638"/>
                <a:gd name="T68" fmla="*/ 136 w 440"/>
                <a:gd name="T69" fmla="*/ 245 h 638"/>
                <a:gd name="T70" fmla="*/ 160 w 440"/>
                <a:gd name="T71" fmla="*/ 443 h 638"/>
                <a:gd name="T72" fmla="*/ 143 w 440"/>
                <a:gd name="T73" fmla="*/ 447 h 638"/>
                <a:gd name="T74" fmla="*/ 168 w 440"/>
                <a:gd name="T75" fmla="*/ 422 h 638"/>
                <a:gd name="T76" fmla="*/ 273 w 440"/>
                <a:gd name="T77" fmla="*/ 429 h 638"/>
                <a:gd name="T78" fmla="*/ 280 w 440"/>
                <a:gd name="T79" fmla="*/ 452 h 638"/>
                <a:gd name="T80" fmla="*/ 258 w 440"/>
                <a:gd name="T81" fmla="*/ 422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0" h="638">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05" name="Freeform 7">
              <a:extLst>
                <a:ext uri="{FF2B5EF4-FFF2-40B4-BE49-F238E27FC236}">
                  <a16:creationId xmlns:a16="http://schemas.microsoft.com/office/drawing/2014/main" id="{6BED63F0-4B38-4917-B0F9-9B470D790A2A}"/>
                </a:ext>
              </a:extLst>
            </p:cNvPr>
            <p:cNvSpPr/>
            <p:nvPr/>
          </p:nvSpPr>
          <p:spPr bwMode="auto">
            <a:xfrm>
              <a:off x="2145" y="1578"/>
              <a:ext cx="164" cy="42"/>
            </a:xfrm>
            <a:custGeom>
              <a:avLst/>
              <a:gdLst>
                <a:gd name="T0" fmla="*/ 0 w 126"/>
                <a:gd name="T1" fmla="*/ 16 h 33"/>
                <a:gd name="T2" fmla="*/ 17 w 126"/>
                <a:gd name="T3" fmla="*/ 33 h 33"/>
                <a:gd name="T4" fmla="*/ 109 w 126"/>
                <a:gd name="T5" fmla="*/ 33 h 33"/>
                <a:gd name="T6" fmla="*/ 126 w 126"/>
                <a:gd name="T7" fmla="*/ 16 h 33"/>
                <a:gd name="T8" fmla="*/ 109 w 126"/>
                <a:gd name="T9" fmla="*/ 0 h 33"/>
                <a:gd name="T10" fmla="*/ 17 w 126"/>
                <a:gd name="T11" fmla="*/ 0 h 33"/>
                <a:gd name="T12" fmla="*/ 0 w 126"/>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126" h="33">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06" name="Freeform 8">
              <a:extLst>
                <a:ext uri="{FF2B5EF4-FFF2-40B4-BE49-F238E27FC236}">
                  <a16:creationId xmlns:a16="http://schemas.microsoft.com/office/drawing/2014/main" id="{B9831BA9-9663-41A3-8322-DFAAE13A5814}"/>
                </a:ext>
              </a:extLst>
            </p:cNvPr>
            <p:cNvSpPr/>
            <p:nvPr/>
          </p:nvSpPr>
          <p:spPr bwMode="auto">
            <a:xfrm>
              <a:off x="1763" y="1882"/>
              <a:ext cx="44" cy="160"/>
            </a:xfrm>
            <a:custGeom>
              <a:avLst/>
              <a:gdLst>
                <a:gd name="T0" fmla="*/ 17 w 34"/>
                <a:gd name="T1" fmla="*/ 0 h 123"/>
                <a:gd name="T2" fmla="*/ 0 w 34"/>
                <a:gd name="T3" fmla="*/ 16 h 123"/>
                <a:gd name="T4" fmla="*/ 0 w 34"/>
                <a:gd name="T5" fmla="*/ 106 h 123"/>
                <a:gd name="T6" fmla="*/ 17 w 34"/>
                <a:gd name="T7" fmla="*/ 123 h 123"/>
                <a:gd name="T8" fmla="*/ 34 w 34"/>
                <a:gd name="T9" fmla="*/ 106 h 123"/>
                <a:gd name="T10" fmla="*/ 34 w 34"/>
                <a:gd name="T11" fmla="*/ 16 h 123"/>
                <a:gd name="T12" fmla="*/ 17 w 34"/>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34" h="123">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07" name="Freeform 9">
              <a:extLst>
                <a:ext uri="{FF2B5EF4-FFF2-40B4-BE49-F238E27FC236}">
                  <a16:creationId xmlns:a16="http://schemas.microsoft.com/office/drawing/2014/main" id="{75628EAC-B21E-4DDA-94FA-C2775D848BFA}"/>
                </a:ext>
              </a:extLst>
            </p:cNvPr>
            <p:cNvSpPr/>
            <p:nvPr/>
          </p:nvSpPr>
          <p:spPr bwMode="auto">
            <a:xfrm>
              <a:off x="1308" y="1557"/>
              <a:ext cx="165" cy="44"/>
            </a:xfrm>
            <a:custGeom>
              <a:avLst/>
              <a:gdLst>
                <a:gd name="T0" fmla="*/ 17 w 127"/>
                <a:gd name="T1" fmla="*/ 34 h 34"/>
                <a:gd name="T2" fmla="*/ 110 w 127"/>
                <a:gd name="T3" fmla="*/ 34 h 34"/>
                <a:gd name="T4" fmla="*/ 127 w 127"/>
                <a:gd name="T5" fmla="*/ 17 h 34"/>
                <a:gd name="T6" fmla="*/ 110 w 127"/>
                <a:gd name="T7" fmla="*/ 0 h 34"/>
                <a:gd name="T8" fmla="*/ 17 w 127"/>
                <a:gd name="T9" fmla="*/ 0 h 34"/>
                <a:gd name="T10" fmla="*/ 0 w 127"/>
                <a:gd name="T11" fmla="*/ 17 h 34"/>
                <a:gd name="T12" fmla="*/ 17 w 127"/>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27" h="34">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08" name="Freeform 10">
              <a:extLst>
                <a:ext uri="{FF2B5EF4-FFF2-40B4-BE49-F238E27FC236}">
                  <a16:creationId xmlns:a16="http://schemas.microsoft.com/office/drawing/2014/main" id="{FE0A34E8-FA94-4732-96FD-6AEC0A8CC72D}"/>
                </a:ext>
              </a:extLst>
            </p:cNvPr>
            <p:cNvSpPr/>
            <p:nvPr/>
          </p:nvSpPr>
          <p:spPr bwMode="auto">
            <a:xfrm>
              <a:off x="1403" y="1231"/>
              <a:ext cx="145" cy="117"/>
            </a:xfrm>
            <a:custGeom>
              <a:avLst/>
              <a:gdLst>
                <a:gd name="T0" fmla="*/ 9 w 112"/>
                <a:gd name="T1" fmla="*/ 30 h 90"/>
                <a:gd name="T2" fmla="*/ 83 w 112"/>
                <a:gd name="T3" fmla="*/ 84 h 90"/>
                <a:gd name="T4" fmla="*/ 107 w 112"/>
                <a:gd name="T5" fmla="*/ 81 h 90"/>
                <a:gd name="T6" fmla="*/ 103 w 112"/>
                <a:gd name="T7" fmla="*/ 58 h 90"/>
                <a:gd name="T8" fmla="*/ 30 w 112"/>
                <a:gd name="T9" fmla="*/ 3 h 90"/>
                <a:gd name="T10" fmla="*/ 20 w 112"/>
                <a:gd name="T11" fmla="*/ 0 h 90"/>
                <a:gd name="T12" fmla="*/ 6 w 112"/>
                <a:gd name="T13" fmla="*/ 7 h 90"/>
                <a:gd name="T14" fmla="*/ 9 w 112"/>
                <a:gd name="T15" fmla="*/ 3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09" name="Freeform 11">
              <a:extLst>
                <a:ext uri="{FF2B5EF4-FFF2-40B4-BE49-F238E27FC236}">
                  <a16:creationId xmlns:a16="http://schemas.microsoft.com/office/drawing/2014/main" id="{596B4AEB-CABF-49E6-A74B-5A9D735A8FA8}"/>
                </a:ext>
              </a:extLst>
            </p:cNvPr>
            <p:cNvSpPr/>
            <p:nvPr/>
          </p:nvSpPr>
          <p:spPr bwMode="auto">
            <a:xfrm>
              <a:off x="2073" y="1231"/>
              <a:ext cx="145" cy="117"/>
            </a:xfrm>
            <a:custGeom>
              <a:avLst/>
              <a:gdLst>
                <a:gd name="T0" fmla="*/ 29 w 112"/>
                <a:gd name="T1" fmla="*/ 84 h 90"/>
                <a:gd name="T2" fmla="*/ 103 w 112"/>
                <a:gd name="T3" fmla="*/ 30 h 90"/>
                <a:gd name="T4" fmla="*/ 106 w 112"/>
                <a:gd name="T5" fmla="*/ 7 h 90"/>
                <a:gd name="T6" fmla="*/ 92 w 112"/>
                <a:gd name="T7" fmla="*/ 0 h 90"/>
                <a:gd name="T8" fmla="*/ 82 w 112"/>
                <a:gd name="T9" fmla="*/ 3 h 90"/>
                <a:gd name="T10" fmla="*/ 9 w 112"/>
                <a:gd name="T11" fmla="*/ 58 h 90"/>
                <a:gd name="T12" fmla="*/ 5 w 112"/>
                <a:gd name="T13" fmla="*/ 81 h 90"/>
                <a:gd name="T14" fmla="*/ 29 w 112"/>
                <a:gd name="T15" fmla="*/ 8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10" name="Freeform 12">
              <a:extLst>
                <a:ext uri="{FF2B5EF4-FFF2-40B4-BE49-F238E27FC236}">
                  <a16:creationId xmlns:a16="http://schemas.microsoft.com/office/drawing/2014/main" id="{D4DF0142-38DB-4334-9016-71D7EDDA0497}"/>
                </a:ext>
              </a:extLst>
            </p:cNvPr>
            <p:cNvSpPr/>
            <p:nvPr/>
          </p:nvSpPr>
          <p:spPr bwMode="auto">
            <a:xfrm>
              <a:off x="1431" y="1813"/>
              <a:ext cx="134" cy="128"/>
            </a:xfrm>
            <a:custGeom>
              <a:avLst/>
              <a:gdLst>
                <a:gd name="T0" fmla="*/ 84 w 103"/>
                <a:gd name="T1" fmla="*/ 0 h 98"/>
                <a:gd name="T2" fmla="*/ 72 w 103"/>
                <a:gd name="T3" fmla="*/ 4 h 98"/>
                <a:gd name="T4" fmla="*/ 7 w 103"/>
                <a:gd name="T5" fmla="*/ 68 h 98"/>
                <a:gd name="T6" fmla="*/ 7 w 103"/>
                <a:gd name="T7" fmla="*/ 91 h 98"/>
                <a:gd name="T8" fmla="*/ 31 w 103"/>
                <a:gd name="T9" fmla="*/ 91 h 98"/>
                <a:gd name="T10" fmla="*/ 96 w 103"/>
                <a:gd name="T11" fmla="*/ 28 h 98"/>
                <a:gd name="T12" fmla="*/ 96 w 103"/>
                <a:gd name="T13" fmla="*/ 4 h 98"/>
                <a:gd name="T14" fmla="*/ 84 w 103"/>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98">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11" name="Freeform 13">
              <a:extLst>
                <a:ext uri="{FF2B5EF4-FFF2-40B4-BE49-F238E27FC236}">
                  <a16:creationId xmlns:a16="http://schemas.microsoft.com/office/drawing/2014/main" id="{FC4183E4-269A-490A-9455-C5351A86EBC3}"/>
                </a:ext>
              </a:extLst>
            </p:cNvPr>
            <p:cNvSpPr/>
            <p:nvPr/>
          </p:nvSpPr>
          <p:spPr bwMode="auto">
            <a:xfrm>
              <a:off x="2043" y="1813"/>
              <a:ext cx="132" cy="128"/>
            </a:xfrm>
            <a:custGeom>
              <a:avLst/>
              <a:gdLst>
                <a:gd name="T0" fmla="*/ 31 w 102"/>
                <a:gd name="T1" fmla="*/ 4 h 98"/>
                <a:gd name="T2" fmla="*/ 19 w 102"/>
                <a:gd name="T3" fmla="*/ 0 h 98"/>
                <a:gd name="T4" fmla="*/ 7 w 102"/>
                <a:gd name="T5" fmla="*/ 4 h 98"/>
                <a:gd name="T6" fmla="*/ 7 w 102"/>
                <a:gd name="T7" fmla="*/ 28 h 98"/>
                <a:gd name="T8" fmla="*/ 72 w 102"/>
                <a:gd name="T9" fmla="*/ 91 h 98"/>
                <a:gd name="T10" fmla="*/ 96 w 102"/>
                <a:gd name="T11" fmla="*/ 91 h 98"/>
                <a:gd name="T12" fmla="*/ 96 w 102"/>
                <a:gd name="T13" fmla="*/ 68 h 98"/>
                <a:gd name="T14" fmla="*/ 31 w 102"/>
                <a:gd name="T15" fmla="*/ 4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8">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nvGrpSpPr>
          <p:cNvPr id="112" name="Group 4">
            <a:extLst>
              <a:ext uri="{FF2B5EF4-FFF2-40B4-BE49-F238E27FC236}">
                <a16:creationId xmlns:a16="http://schemas.microsoft.com/office/drawing/2014/main" id="{0069E9BC-640A-46F7-9948-7F32B8496384}"/>
              </a:ext>
            </a:extLst>
          </p:cNvPr>
          <p:cNvGrpSpPr>
            <a:grpSpLocks noChangeAspect="1"/>
          </p:cNvGrpSpPr>
          <p:nvPr/>
        </p:nvGrpSpPr>
        <p:grpSpPr bwMode="auto">
          <a:xfrm flipV="1">
            <a:off x="5174169" y="3825225"/>
            <a:ext cx="739929" cy="763583"/>
            <a:chOff x="1308" y="1009"/>
            <a:chExt cx="1001" cy="1033"/>
          </a:xfrm>
        </p:grpSpPr>
        <p:sp>
          <p:nvSpPr>
            <p:cNvPr id="113" name="Freeform 5">
              <a:extLst>
                <a:ext uri="{FF2B5EF4-FFF2-40B4-BE49-F238E27FC236}">
                  <a16:creationId xmlns:a16="http://schemas.microsoft.com/office/drawing/2014/main" id="{60FB6E97-A9AC-40B0-9821-C8CB93B082F8}"/>
                </a:ext>
              </a:extLst>
            </p:cNvPr>
            <p:cNvSpPr/>
            <p:nvPr/>
          </p:nvSpPr>
          <p:spPr bwMode="auto">
            <a:xfrm>
              <a:off x="1533" y="1009"/>
              <a:ext cx="571" cy="830"/>
            </a:xfrm>
            <a:custGeom>
              <a:avLst/>
              <a:gdLst>
                <a:gd name="T0" fmla="*/ 404 w 439"/>
                <a:gd name="T1" fmla="*/ 298 h 638"/>
                <a:gd name="T2" fmla="*/ 321 w 439"/>
                <a:gd name="T3" fmla="*/ 223 h 638"/>
                <a:gd name="T4" fmla="*/ 321 w 439"/>
                <a:gd name="T5" fmla="*/ 50 h 638"/>
                <a:gd name="T6" fmla="*/ 318 w 439"/>
                <a:gd name="T7" fmla="*/ 41 h 638"/>
                <a:gd name="T8" fmla="*/ 221 w 439"/>
                <a:gd name="T9" fmla="*/ 0 h 638"/>
                <a:gd name="T10" fmla="*/ 118 w 439"/>
                <a:gd name="T11" fmla="*/ 40 h 638"/>
                <a:gd name="T12" fmla="*/ 114 w 439"/>
                <a:gd name="T13" fmla="*/ 50 h 638"/>
                <a:gd name="T14" fmla="*/ 114 w 439"/>
                <a:gd name="T15" fmla="*/ 225 h 638"/>
                <a:gd name="T16" fmla="*/ 34 w 439"/>
                <a:gd name="T17" fmla="*/ 300 h 638"/>
                <a:gd name="T18" fmla="*/ 0 w 439"/>
                <a:gd name="T19" fmla="*/ 418 h 638"/>
                <a:gd name="T20" fmla="*/ 220 w 439"/>
                <a:gd name="T21" fmla="*/ 638 h 638"/>
                <a:gd name="T22" fmla="*/ 439 w 439"/>
                <a:gd name="T23" fmla="*/ 418 h 638"/>
                <a:gd name="T24" fmla="*/ 404 w 439"/>
                <a:gd name="T25" fmla="*/ 29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38">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no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14" name="Freeform 6">
              <a:extLst>
                <a:ext uri="{FF2B5EF4-FFF2-40B4-BE49-F238E27FC236}">
                  <a16:creationId xmlns:a16="http://schemas.microsoft.com/office/drawing/2014/main" id="{569BF97E-26DB-41B7-9408-985989BDFE36}"/>
                </a:ext>
              </a:extLst>
            </p:cNvPr>
            <p:cNvSpPr>
              <a:spLocks noEditPoints="1"/>
            </p:cNvSpPr>
            <p:nvPr/>
          </p:nvSpPr>
          <p:spPr bwMode="auto">
            <a:xfrm>
              <a:off x="1526" y="1009"/>
              <a:ext cx="573" cy="830"/>
            </a:xfrm>
            <a:custGeom>
              <a:avLst/>
              <a:gdLst>
                <a:gd name="T0" fmla="*/ 440 w 440"/>
                <a:gd name="T1" fmla="*/ 418 h 638"/>
                <a:gd name="T2" fmla="*/ 322 w 440"/>
                <a:gd name="T3" fmla="*/ 223 h 638"/>
                <a:gd name="T4" fmla="*/ 319 w 440"/>
                <a:gd name="T5" fmla="*/ 41 h 638"/>
                <a:gd name="T6" fmla="*/ 119 w 440"/>
                <a:gd name="T7" fmla="*/ 40 h 638"/>
                <a:gd name="T8" fmla="*/ 114 w 440"/>
                <a:gd name="T9" fmla="*/ 225 h 638"/>
                <a:gd name="T10" fmla="*/ 0 w 440"/>
                <a:gd name="T11" fmla="*/ 418 h 638"/>
                <a:gd name="T12" fmla="*/ 143 w 440"/>
                <a:gd name="T13" fmla="*/ 75 h 638"/>
                <a:gd name="T14" fmla="*/ 294 w 440"/>
                <a:gd name="T15" fmla="*/ 134 h 638"/>
                <a:gd name="T16" fmla="*/ 143 w 440"/>
                <a:gd name="T17" fmla="*/ 75 h 638"/>
                <a:gd name="T18" fmla="*/ 294 w 440"/>
                <a:gd name="T19" fmla="*/ 162 h 638"/>
                <a:gd name="T20" fmla="*/ 294 w 440"/>
                <a:gd name="T21" fmla="*/ 189 h 638"/>
                <a:gd name="T22" fmla="*/ 143 w 440"/>
                <a:gd name="T23" fmla="*/ 134 h 638"/>
                <a:gd name="T24" fmla="*/ 213 w 440"/>
                <a:gd name="T25" fmla="*/ 411 h 638"/>
                <a:gd name="T26" fmla="*/ 184 w 440"/>
                <a:gd name="T27" fmla="*/ 400 h 638"/>
                <a:gd name="T28" fmla="*/ 196 w 440"/>
                <a:gd name="T29" fmla="*/ 200 h 638"/>
                <a:gd name="T30" fmla="*/ 230 w 440"/>
                <a:gd name="T31" fmla="*/ 228 h 638"/>
                <a:gd name="T32" fmla="*/ 218 w 440"/>
                <a:gd name="T33" fmla="*/ 408 h 638"/>
                <a:gd name="T34" fmla="*/ 213 w 440"/>
                <a:gd name="T35" fmla="*/ 459 h 638"/>
                <a:gd name="T36" fmla="*/ 213 w 440"/>
                <a:gd name="T37" fmla="*/ 435 h 638"/>
                <a:gd name="T38" fmla="*/ 136 w 440"/>
                <a:gd name="T39" fmla="*/ 245 h 638"/>
                <a:gd name="T40" fmla="*/ 143 w 440"/>
                <a:gd name="T41" fmla="*/ 191 h 638"/>
                <a:gd name="T42" fmla="*/ 183 w 440"/>
                <a:gd name="T43" fmla="*/ 228 h 638"/>
                <a:gd name="T44" fmla="*/ 146 w 440"/>
                <a:gd name="T45" fmla="*/ 411 h 638"/>
                <a:gd name="T46" fmla="*/ 139 w 440"/>
                <a:gd name="T47" fmla="*/ 470 h 638"/>
                <a:gd name="T48" fmla="*/ 181 w 440"/>
                <a:gd name="T49" fmla="*/ 421 h 638"/>
                <a:gd name="T50" fmla="*/ 188 w 440"/>
                <a:gd name="T51" fmla="*/ 450 h 638"/>
                <a:gd name="T52" fmla="*/ 237 w 440"/>
                <a:gd name="T53" fmla="*/ 450 h 638"/>
                <a:gd name="T54" fmla="*/ 245 w 440"/>
                <a:gd name="T55" fmla="*/ 421 h 638"/>
                <a:gd name="T56" fmla="*/ 286 w 440"/>
                <a:gd name="T57" fmla="*/ 470 h 638"/>
                <a:gd name="T58" fmla="*/ 279 w 440"/>
                <a:gd name="T59" fmla="*/ 411 h 638"/>
                <a:gd name="T60" fmla="*/ 243 w 440"/>
                <a:gd name="T61" fmla="*/ 228 h 638"/>
                <a:gd name="T62" fmla="*/ 294 w 440"/>
                <a:gd name="T63" fmla="*/ 217 h 638"/>
                <a:gd name="T64" fmla="*/ 302 w 440"/>
                <a:gd name="T65" fmla="*/ 244 h 638"/>
                <a:gd name="T66" fmla="*/ 220 w 440"/>
                <a:gd name="T67" fmla="*/ 610 h 638"/>
                <a:gd name="T68" fmla="*/ 136 w 440"/>
                <a:gd name="T69" fmla="*/ 245 h 638"/>
                <a:gd name="T70" fmla="*/ 160 w 440"/>
                <a:gd name="T71" fmla="*/ 443 h 638"/>
                <a:gd name="T72" fmla="*/ 143 w 440"/>
                <a:gd name="T73" fmla="*/ 447 h 638"/>
                <a:gd name="T74" fmla="*/ 168 w 440"/>
                <a:gd name="T75" fmla="*/ 422 h 638"/>
                <a:gd name="T76" fmla="*/ 273 w 440"/>
                <a:gd name="T77" fmla="*/ 429 h 638"/>
                <a:gd name="T78" fmla="*/ 280 w 440"/>
                <a:gd name="T79" fmla="*/ 452 h 638"/>
                <a:gd name="T80" fmla="*/ 258 w 440"/>
                <a:gd name="T81" fmla="*/ 422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0" h="638">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15" name="Freeform 7">
              <a:extLst>
                <a:ext uri="{FF2B5EF4-FFF2-40B4-BE49-F238E27FC236}">
                  <a16:creationId xmlns:a16="http://schemas.microsoft.com/office/drawing/2014/main" id="{D4C2550F-803C-4891-AF08-30EDFB897A75}"/>
                </a:ext>
              </a:extLst>
            </p:cNvPr>
            <p:cNvSpPr/>
            <p:nvPr/>
          </p:nvSpPr>
          <p:spPr bwMode="auto">
            <a:xfrm>
              <a:off x="2145" y="1578"/>
              <a:ext cx="164" cy="42"/>
            </a:xfrm>
            <a:custGeom>
              <a:avLst/>
              <a:gdLst>
                <a:gd name="T0" fmla="*/ 0 w 126"/>
                <a:gd name="T1" fmla="*/ 16 h 33"/>
                <a:gd name="T2" fmla="*/ 17 w 126"/>
                <a:gd name="T3" fmla="*/ 33 h 33"/>
                <a:gd name="T4" fmla="*/ 109 w 126"/>
                <a:gd name="T5" fmla="*/ 33 h 33"/>
                <a:gd name="T6" fmla="*/ 126 w 126"/>
                <a:gd name="T7" fmla="*/ 16 h 33"/>
                <a:gd name="T8" fmla="*/ 109 w 126"/>
                <a:gd name="T9" fmla="*/ 0 h 33"/>
                <a:gd name="T10" fmla="*/ 17 w 126"/>
                <a:gd name="T11" fmla="*/ 0 h 33"/>
                <a:gd name="T12" fmla="*/ 0 w 126"/>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126" h="33">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16" name="Freeform 8">
              <a:extLst>
                <a:ext uri="{FF2B5EF4-FFF2-40B4-BE49-F238E27FC236}">
                  <a16:creationId xmlns:a16="http://schemas.microsoft.com/office/drawing/2014/main" id="{B473B765-3C7E-4601-839D-2D4FC479241A}"/>
                </a:ext>
              </a:extLst>
            </p:cNvPr>
            <p:cNvSpPr/>
            <p:nvPr/>
          </p:nvSpPr>
          <p:spPr bwMode="auto">
            <a:xfrm>
              <a:off x="1763" y="1882"/>
              <a:ext cx="44" cy="160"/>
            </a:xfrm>
            <a:custGeom>
              <a:avLst/>
              <a:gdLst>
                <a:gd name="T0" fmla="*/ 17 w 34"/>
                <a:gd name="T1" fmla="*/ 0 h 123"/>
                <a:gd name="T2" fmla="*/ 0 w 34"/>
                <a:gd name="T3" fmla="*/ 16 h 123"/>
                <a:gd name="T4" fmla="*/ 0 w 34"/>
                <a:gd name="T5" fmla="*/ 106 h 123"/>
                <a:gd name="T6" fmla="*/ 17 w 34"/>
                <a:gd name="T7" fmla="*/ 123 h 123"/>
                <a:gd name="T8" fmla="*/ 34 w 34"/>
                <a:gd name="T9" fmla="*/ 106 h 123"/>
                <a:gd name="T10" fmla="*/ 34 w 34"/>
                <a:gd name="T11" fmla="*/ 16 h 123"/>
                <a:gd name="T12" fmla="*/ 17 w 34"/>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34" h="123">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17" name="Freeform 9">
              <a:extLst>
                <a:ext uri="{FF2B5EF4-FFF2-40B4-BE49-F238E27FC236}">
                  <a16:creationId xmlns:a16="http://schemas.microsoft.com/office/drawing/2014/main" id="{CAC8530A-921E-43D1-B08A-B279DA46BBA8}"/>
                </a:ext>
              </a:extLst>
            </p:cNvPr>
            <p:cNvSpPr/>
            <p:nvPr/>
          </p:nvSpPr>
          <p:spPr bwMode="auto">
            <a:xfrm>
              <a:off x="1308" y="1557"/>
              <a:ext cx="165" cy="44"/>
            </a:xfrm>
            <a:custGeom>
              <a:avLst/>
              <a:gdLst>
                <a:gd name="T0" fmla="*/ 17 w 127"/>
                <a:gd name="T1" fmla="*/ 34 h 34"/>
                <a:gd name="T2" fmla="*/ 110 w 127"/>
                <a:gd name="T3" fmla="*/ 34 h 34"/>
                <a:gd name="T4" fmla="*/ 127 w 127"/>
                <a:gd name="T5" fmla="*/ 17 h 34"/>
                <a:gd name="T6" fmla="*/ 110 w 127"/>
                <a:gd name="T7" fmla="*/ 0 h 34"/>
                <a:gd name="T8" fmla="*/ 17 w 127"/>
                <a:gd name="T9" fmla="*/ 0 h 34"/>
                <a:gd name="T10" fmla="*/ 0 w 127"/>
                <a:gd name="T11" fmla="*/ 17 h 34"/>
                <a:gd name="T12" fmla="*/ 17 w 127"/>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27" h="34">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18" name="Freeform 10">
              <a:extLst>
                <a:ext uri="{FF2B5EF4-FFF2-40B4-BE49-F238E27FC236}">
                  <a16:creationId xmlns:a16="http://schemas.microsoft.com/office/drawing/2014/main" id="{7FC4BDEC-8E67-4657-9510-489B286F33B2}"/>
                </a:ext>
              </a:extLst>
            </p:cNvPr>
            <p:cNvSpPr/>
            <p:nvPr/>
          </p:nvSpPr>
          <p:spPr bwMode="auto">
            <a:xfrm>
              <a:off x="1403" y="1231"/>
              <a:ext cx="145" cy="117"/>
            </a:xfrm>
            <a:custGeom>
              <a:avLst/>
              <a:gdLst>
                <a:gd name="T0" fmla="*/ 9 w 112"/>
                <a:gd name="T1" fmla="*/ 30 h 90"/>
                <a:gd name="T2" fmla="*/ 83 w 112"/>
                <a:gd name="T3" fmla="*/ 84 h 90"/>
                <a:gd name="T4" fmla="*/ 107 w 112"/>
                <a:gd name="T5" fmla="*/ 81 h 90"/>
                <a:gd name="T6" fmla="*/ 103 w 112"/>
                <a:gd name="T7" fmla="*/ 58 h 90"/>
                <a:gd name="T8" fmla="*/ 30 w 112"/>
                <a:gd name="T9" fmla="*/ 3 h 90"/>
                <a:gd name="T10" fmla="*/ 20 w 112"/>
                <a:gd name="T11" fmla="*/ 0 h 90"/>
                <a:gd name="T12" fmla="*/ 6 w 112"/>
                <a:gd name="T13" fmla="*/ 7 h 90"/>
                <a:gd name="T14" fmla="*/ 9 w 112"/>
                <a:gd name="T15" fmla="*/ 3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19" name="Freeform 11">
              <a:extLst>
                <a:ext uri="{FF2B5EF4-FFF2-40B4-BE49-F238E27FC236}">
                  <a16:creationId xmlns:a16="http://schemas.microsoft.com/office/drawing/2014/main" id="{A97C7EB8-A93F-4F5E-80D9-2451CA84DE30}"/>
                </a:ext>
              </a:extLst>
            </p:cNvPr>
            <p:cNvSpPr/>
            <p:nvPr/>
          </p:nvSpPr>
          <p:spPr bwMode="auto">
            <a:xfrm>
              <a:off x="2073" y="1231"/>
              <a:ext cx="145" cy="117"/>
            </a:xfrm>
            <a:custGeom>
              <a:avLst/>
              <a:gdLst>
                <a:gd name="T0" fmla="*/ 29 w 112"/>
                <a:gd name="T1" fmla="*/ 84 h 90"/>
                <a:gd name="T2" fmla="*/ 103 w 112"/>
                <a:gd name="T3" fmla="*/ 30 h 90"/>
                <a:gd name="T4" fmla="*/ 106 w 112"/>
                <a:gd name="T5" fmla="*/ 7 h 90"/>
                <a:gd name="T6" fmla="*/ 92 w 112"/>
                <a:gd name="T7" fmla="*/ 0 h 90"/>
                <a:gd name="T8" fmla="*/ 82 w 112"/>
                <a:gd name="T9" fmla="*/ 3 h 90"/>
                <a:gd name="T10" fmla="*/ 9 w 112"/>
                <a:gd name="T11" fmla="*/ 58 h 90"/>
                <a:gd name="T12" fmla="*/ 5 w 112"/>
                <a:gd name="T13" fmla="*/ 81 h 90"/>
                <a:gd name="T14" fmla="*/ 29 w 112"/>
                <a:gd name="T15" fmla="*/ 8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20" name="Freeform 12">
              <a:extLst>
                <a:ext uri="{FF2B5EF4-FFF2-40B4-BE49-F238E27FC236}">
                  <a16:creationId xmlns:a16="http://schemas.microsoft.com/office/drawing/2014/main" id="{78247E08-2AB5-47BC-803E-A20B22C9533C}"/>
                </a:ext>
              </a:extLst>
            </p:cNvPr>
            <p:cNvSpPr/>
            <p:nvPr/>
          </p:nvSpPr>
          <p:spPr bwMode="auto">
            <a:xfrm>
              <a:off x="1431" y="1813"/>
              <a:ext cx="134" cy="128"/>
            </a:xfrm>
            <a:custGeom>
              <a:avLst/>
              <a:gdLst>
                <a:gd name="T0" fmla="*/ 84 w 103"/>
                <a:gd name="T1" fmla="*/ 0 h 98"/>
                <a:gd name="T2" fmla="*/ 72 w 103"/>
                <a:gd name="T3" fmla="*/ 4 h 98"/>
                <a:gd name="T4" fmla="*/ 7 w 103"/>
                <a:gd name="T5" fmla="*/ 68 h 98"/>
                <a:gd name="T6" fmla="*/ 7 w 103"/>
                <a:gd name="T7" fmla="*/ 91 h 98"/>
                <a:gd name="T8" fmla="*/ 31 w 103"/>
                <a:gd name="T9" fmla="*/ 91 h 98"/>
                <a:gd name="T10" fmla="*/ 96 w 103"/>
                <a:gd name="T11" fmla="*/ 28 h 98"/>
                <a:gd name="T12" fmla="*/ 96 w 103"/>
                <a:gd name="T13" fmla="*/ 4 h 98"/>
                <a:gd name="T14" fmla="*/ 84 w 103"/>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98">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21" name="Freeform 13">
              <a:extLst>
                <a:ext uri="{FF2B5EF4-FFF2-40B4-BE49-F238E27FC236}">
                  <a16:creationId xmlns:a16="http://schemas.microsoft.com/office/drawing/2014/main" id="{1B908CB7-64A1-4E4A-9DBE-17F2860D0B15}"/>
                </a:ext>
              </a:extLst>
            </p:cNvPr>
            <p:cNvSpPr/>
            <p:nvPr/>
          </p:nvSpPr>
          <p:spPr bwMode="auto">
            <a:xfrm>
              <a:off x="2043" y="1813"/>
              <a:ext cx="132" cy="128"/>
            </a:xfrm>
            <a:custGeom>
              <a:avLst/>
              <a:gdLst>
                <a:gd name="T0" fmla="*/ 31 w 102"/>
                <a:gd name="T1" fmla="*/ 4 h 98"/>
                <a:gd name="T2" fmla="*/ 19 w 102"/>
                <a:gd name="T3" fmla="*/ 0 h 98"/>
                <a:gd name="T4" fmla="*/ 7 w 102"/>
                <a:gd name="T5" fmla="*/ 4 h 98"/>
                <a:gd name="T6" fmla="*/ 7 w 102"/>
                <a:gd name="T7" fmla="*/ 28 h 98"/>
                <a:gd name="T8" fmla="*/ 72 w 102"/>
                <a:gd name="T9" fmla="*/ 91 h 98"/>
                <a:gd name="T10" fmla="*/ 96 w 102"/>
                <a:gd name="T11" fmla="*/ 91 h 98"/>
                <a:gd name="T12" fmla="*/ 96 w 102"/>
                <a:gd name="T13" fmla="*/ 68 h 98"/>
                <a:gd name="T14" fmla="*/ 31 w 102"/>
                <a:gd name="T15" fmla="*/ 4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8">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nvGrpSpPr>
          <p:cNvPr id="122" name="Group 4">
            <a:extLst>
              <a:ext uri="{FF2B5EF4-FFF2-40B4-BE49-F238E27FC236}">
                <a16:creationId xmlns:a16="http://schemas.microsoft.com/office/drawing/2014/main" id="{78780EEB-B2AA-4CC6-8664-C954B5F69489}"/>
              </a:ext>
            </a:extLst>
          </p:cNvPr>
          <p:cNvGrpSpPr>
            <a:grpSpLocks noChangeAspect="1"/>
          </p:cNvGrpSpPr>
          <p:nvPr/>
        </p:nvGrpSpPr>
        <p:grpSpPr bwMode="auto">
          <a:xfrm flipV="1">
            <a:off x="5121403" y="976308"/>
            <a:ext cx="739929" cy="763583"/>
            <a:chOff x="1308" y="1009"/>
            <a:chExt cx="1001" cy="1033"/>
          </a:xfrm>
        </p:grpSpPr>
        <p:sp>
          <p:nvSpPr>
            <p:cNvPr id="123" name="Freeform 5">
              <a:extLst>
                <a:ext uri="{FF2B5EF4-FFF2-40B4-BE49-F238E27FC236}">
                  <a16:creationId xmlns:a16="http://schemas.microsoft.com/office/drawing/2014/main" id="{01DDDC5C-CFC5-4F5D-AB1C-1C464FC5CD44}"/>
                </a:ext>
              </a:extLst>
            </p:cNvPr>
            <p:cNvSpPr/>
            <p:nvPr/>
          </p:nvSpPr>
          <p:spPr bwMode="auto">
            <a:xfrm>
              <a:off x="1533" y="1009"/>
              <a:ext cx="571" cy="830"/>
            </a:xfrm>
            <a:custGeom>
              <a:avLst/>
              <a:gdLst>
                <a:gd name="T0" fmla="*/ 404 w 439"/>
                <a:gd name="T1" fmla="*/ 298 h 638"/>
                <a:gd name="T2" fmla="*/ 321 w 439"/>
                <a:gd name="T3" fmla="*/ 223 h 638"/>
                <a:gd name="T4" fmla="*/ 321 w 439"/>
                <a:gd name="T5" fmla="*/ 50 h 638"/>
                <a:gd name="T6" fmla="*/ 318 w 439"/>
                <a:gd name="T7" fmla="*/ 41 h 638"/>
                <a:gd name="T8" fmla="*/ 221 w 439"/>
                <a:gd name="T9" fmla="*/ 0 h 638"/>
                <a:gd name="T10" fmla="*/ 118 w 439"/>
                <a:gd name="T11" fmla="*/ 40 h 638"/>
                <a:gd name="T12" fmla="*/ 114 w 439"/>
                <a:gd name="T13" fmla="*/ 50 h 638"/>
                <a:gd name="T14" fmla="*/ 114 w 439"/>
                <a:gd name="T15" fmla="*/ 225 h 638"/>
                <a:gd name="T16" fmla="*/ 34 w 439"/>
                <a:gd name="T17" fmla="*/ 300 h 638"/>
                <a:gd name="T18" fmla="*/ 0 w 439"/>
                <a:gd name="T19" fmla="*/ 418 h 638"/>
                <a:gd name="T20" fmla="*/ 220 w 439"/>
                <a:gd name="T21" fmla="*/ 638 h 638"/>
                <a:gd name="T22" fmla="*/ 439 w 439"/>
                <a:gd name="T23" fmla="*/ 418 h 638"/>
                <a:gd name="T24" fmla="*/ 404 w 439"/>
                <a:gd name="T25" fmla="*/ 29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38">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no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24" name="Freeform 6">
              <a:extLst>
                <a:ext uri="{FF2B5EF4-FFF2-40B4-BE49-F238E27FC236}">
                  <a16:creationId xmlns:a16="http://schemas.microsoft.com/office/drawing/2014/main" id="{7B7A72E4-7DC9-4D1B-86F0-EAE16984B946}"/>
                </a:ext>
              </a:extLst>
            </p:cNvPr>
            <p:cNvSpPr>
              <a:spLocks noEditPoints="1"/>
            </p:cNvSpPr>
            <p:nvPr/>
          </p:nvSpPr>
          <p:spPr bwMode="auto">
            <a:xfrm>
              <a:off x="1526" y="1009"/>
              <a:ext cx="573" cy="830"/>
            </a:xfrm>
            <a:custGeom>
              <a:avLst/>
              <a:gdLst>
                <a:gd name="T0" fmla="*/ 440 w 440"/>
                <a:gd name="T1" fmla="*/ 418 h 638"/>
                <a:gd name="T2" fmla="*/ 322 w 440"/>
                <a:gd name="T3" fmla="*/ 223 h 638"/>
                <a:gd name="T4" fmla="*/ 319 w 440"/>
                <a:gd name="T5" fmla="*/ 41 h 638"/>
                <a:gd name="T6" fmla="*/ 119 w 440"/>
                <a:gd name="T7" fmla="*/ 40 h 638"/>
                <a:gd name="T8" fmla="*/ 114 w 440"/>
                <a:gd name="T9" fmla="*/ 225 h 638"/>
                <a:gd name="T10" fmla="*/ 0 w 440"/>
                <a:gd name="T11" fmla="*/ 418 h 638"/>
                <a:gd name="T12" fmla="*/ 143 w 440"/>
                <a:gd name="T13" fmla="*/ 75 h 638"/>
                <a:gd name="T14" fmla="*/ 294 w 440"/>
                <a:gd name="T15" fmla="*/ 134 h 638"/>
                <a:gd name="T16" fmla="*/ 143 w 440"/>
                <a:gd name="T17" fmla="*/ 75 h 638"/>
                <a:gd name="T18" fmla="*/ 294 w 440"/>
                <a:gd name="T19" fmla="*/ 162 h 638"/>
                <a:gd name="T20" fmla="*/ 294 w 440"/>
                <a:gd name="T21" fmla="*/ 189 h 638"/>
                <a:gd name="T22" fmla="*/ 143 w 440"/>
                <a:gd name="T23" fmla="*/ 134 h 638"/>
                <a:gd name="T24" fmla="*/ 213 w 440"/>
                <a:gd name="T25" fmla="*/ 411 h 638"/>
                <a:gd name="T26" fmla="*/ 184 w 440"/>
                <a:gd name="T27" fmla="*/ 400 h 638"/>
                <a:gd name="T28" fmla="*/ 196 w 440"/>
                <a:gd name="T29" fmla="*/ 200 h 638"/>
                <a:gd name="T30" fmla="*/ 230 w 440"/>
                <a:gd name="T31" fmla="*/ 228 h 638"/>
                <a:gd name="T32" fmla="*/ 218 w 440"/>
                <a:gd name="T33" fmla="*/ 408 h 638"/>
                <a:gd name="T34" fmla="*/ 213 w 440"/>
                <a:gd name="T35" fmla="*/ 459 h 638"/>
                <a:gd name="T36" fmla="*/ 213 w 440"/>
                <a:gd name="T37" fmla="*/ 435 h 638"/>
                <a:gd name="T38" fmla="*/ 136 w 440"/>
                <a:gd name="T39" fmla="*/ 245 h 638"/>
                <a:gd name="T40" fmla="*/ 143 w 440"/>
                <a:gd name="T41" fmla="*/ 191 h 638"/>
                <a:gd name="T42" fmla="*/ 183 w 440"/>
                <a:gd name="T43" fmla="*/ 228 h 638"/>
                <a:gd name="T44" fmla="*/ 146 w 440"/>
                <a:gd name="T45" fmla="*/ 411 h 638"/>
                <a:gd name="T46" fmla="*/ 139 w 440"/>
                <a:gd name="T47" fmla="*/ 470 h 638"/>
                <a:gd name="T48" fmla="*/ 181 w 440"/>
                <a:gd name="T49" fmla="*/ 421 h 638"/>
                <a:gd name="T50" fmla="*/ 188 w 440"/>
                <a:gd name="T51" fmla="*/ 450 h 638"/>
                <a:gd name="T52" fmla="*/ 237 w 440"/>
                <a:gd name="T53" fmla="*/ 450 h 638"/>
                <a:gd name="T54" fmla="*/ 245 w 440"/>
                <a:gd name="T55" fmla="*/ 421 h 638"/>
                <a:gd name="T56" fmla="*/ 286 w 440"/>
                <a:gd name="T57" fmla="*/ 470 h 638"/>
                <a:gd name="T58" fmla="*/ 279 w 440"/>
                <a:gd name="T59" fmla="*/ 411 h 638"/>
                <a:gd name="T60" fmla="*/ 243 w 440"/>
                <a:gd name="T61" fmla="*/ 228 h 638"/>
                <a:gd name="T62" fmla="*/ 294 w 440"/>
                <a:gd name="T63" fmla="*/ 217 h 638"/>
                <a:gd name="T64" fmla="*/ 302 w 440"/>
                <a:gd name="T65" fmla="*/ 244 h 638"/>
                <a:gd name="T66" fmla="*/ 220 w 440"/>
                <a:gd name="T67" fmla="*/ 610 h 638"/>
                <a:gd name="T68" fmla="*/ 136 w 440"/>
                <a:gd name="T69" fmla="*/ 245 h 638"/>
                <a:gd name="T70" fmla="*/ 160 w 440"/>
                <a:gd name="T71" fmla="*/ 443 h 638"/>
                <a:gd name="T72" fmla="*/ 143 w 440"/>
                <a:gd name="T73" fmla="*/ 447 h 638"/>
                <a:gd name="T74" fmla="*/ 168 w 440"/>
                <a:gd name="T75" fmla="*/ 422 h 638"/>
                <a:gd name="T76" fmla="*/ 273 w 440"/>
                <a:gd name="T77" fmla="*/ 429 h 638"/>
                <a:gd name="T78" fmla="*/ 280 w 440"/>
                <a:gd name="T79" fmla="*/ 452 h 638"/>
                <a:gd name="T80" fmla="*/ 258 w 440"/>
                <a:gd name="T81" fmla="*/ 422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0" h="638">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25" name="Freeform 7">
              <a:extLst>
                <a:ext uri="{FF2B5EF4-FFF2-40B4-BE49-F238E27FC236}">
                  <a16:creationId xmlns:a16="http://schemas.microsoft.com/office/drawing/2014/main" id="{CF3EE574-0184-4BED-8697-A0BF021E3460}"/>
                </a:ext>
              </a:extLst>
            </p:cNvPr>
            <p:cNvSpPr/>
            <p:nvPr/>
          </p:nvSpPr>
          <p:spPr bwMode="auto">
            <a:xfrm>
              <a:off x="2145" y="1578"/>
              <a:ext cx="164" cy="42"/>
            </a:xfrm>
            <a:custGeom>
              <a:avLst/>
              <a:gdLst>
                <a:gd name="T0" fmla="*/ 0 w 126"/>
                <a:gd name="T1" fmla="*/ 16 h 33"/>
                <a:gd name="T2" fmla="*/ 17 w 126"/>
                <a:gd name="T3" fmla="*/ 33 h 33"/>
                <a:gd name="T4" fmla="*/ 109 w 126"/>
                <a:gd name="T5" fmla="*/ 33 h 33"/>
                <a:gd name="T6" fmla="*/ 126 w 126"/>
                <a:gd name="T7" fmla="*/ 16 h 33"/>
                <a:gd name="T8" fmla="*/ 109 w 126"/>
                <a:gd name="T9" fmla="*/ 0 h 33"/>
                <a:gd name="T10" fmla="*/ 17 w 126"/>
                <a:gd name="T11" fmla="*/ 0 h 33"/>
                <a:gd name="T12" fmla="*/ 0 w 126"/>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126" h="33">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26" name="Freeform 8">
              <a:extLst>
                <a:ext uri="{FF2B5EF4-FFF2-40B4-BE49-F238E27FC236}">
                  <a16:creationId xmlns:a16="http://schemas.microsoft.com/office/drawing/2014/main" id="{FB74CE4D-EAAD-4397-893A-A55FAF914718}"/>
                </a:ext>
              </a:extLst>
            </p:cNvPr>
            <p:cNvSpPr/>
            <p:nvPr/>
          </p:nvSpPr>
          <p:spPr bwMode="auto">
            <a:xfrm>
              <a:off x="1763" y="1882"/>
              <a:ext cx="44" cy="160"/>
            </a:xfrm>
            <a:custGeom>
              <a:avLst/>
              <a:gdLst>
                <a:gd name="T0" fmla="*/ 17 w 34"/>
                <a:gd name="T1" fmla="*/ 0 h 123"/>
                <a:gd name="T2" fmla="*/ 0 w 34"/>
                <a:gd name="T3" fmla="*/ 16 h 123"/>
                <a:gd name="T4" fmla="*/ 0 w 34"/>
                <a:gd name="T5" fmla="*/ 106 h 123"/>
                <a:gd name="T6" fmla="*/ 17 w 34"/>
                <a:gd name="T7" fmla="*/ 123 h 123"/>
                <a:gd name="T8" fmla="*/ 34 w 34"/>
                <a:gd name="T9" fmla="*/ 106 h 123"/>
                <a:gd name="T10" fmla="*/ 34 w 34"/>
                <a:gd name="T11" fmla="*/ 16 h 123"/>
                <a:gd name="T12" fmla="*/ 17 w 34"/>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34" h="123">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27" name="Freeform 9">
              <a:extLst>
                <a:ext uri="{FF2B5EF4-FFF2-40B4-BE49-F238E27FC236}">
                  <a16:creationId xmlns:a16="http://schemas.microsoft.com/office/drawing/2014/main" id="{ED0385EA-F10E-45F2-B225-0F882CD4938D}"/>
                </a:ext>
              </a:extLst>
            </p:cNvPr>
            <p:cNvSpPr/>
            <p:nvPr/>
          </p:nvSpPr>
          <p:spPr bwMode="auto">
            <a:xfrm>
              <a:off x="1308" y="1557"/>
              <a:ext cx="165" cy="44"/>
            </a:xfrm>
            <a:custGeom>
              <a:avLst/>
              <a:gdLst>
                <a:gd name="T0" fmla="*/ 17 w 127"/>
                <a:gd name="T1" fmla="*/ 34 h 34"/>
                <a:gd name="T2" fmla="*/ 110 w 127"/>
                <a:gd name="T3" fmla="*/ 34 h 34"/>
                <a:gd name="T4" fmla="*/ 127 w 127"/>
                <a:gd name="T5" fmla="*/ 17 h 34"/>
                <a:gd name="T6" fmla="*/ 110 w 127"/>
                <a:gd name="T7" fmla="*/ 0 h 34"/>
                <a:gd name="T8" fmla="*/ 17 w 127"/>
                <a:gd name="T9" fmla="*/ 0 h 34"/>
                <a:gd name="T10" fmla="*/ 0 w 127"/>
                <a:gd name="T11" fmla="*/ 17 h 34"/>
                <a:gd name="T12" fmla="*/ 17 w 127"/>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27" h="34">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28" name="Freeform 10">
              <a:extLst>
                <a:ext uri="{FF2B5EF4-FFF2-40B4-BE49-F238E27FC236}">
                  <a16:creationId xmlns:a16="http://schemas.microsoft.com/office/drawing/2014/main" id="{5E140BE9-3C37-4206-A024-00F2204B7507}"/>
                </a:ext>
              </a:extLst>
            </p:cNvPr>
            <p:cNvSpPr/>
            <p:nvPr/>
          </p:nvSpPr>
          <p:spPr bwMode="auto">
            <a:xfrm>
              <a:off x="1403" y="1231"/>
              <a:ext cx="145" cy="117"/>
            </a:xfrm>
            <a:custGeom>
              <a:avLst/>
              <a:gdLst>
                <a:gd name="T0" fmla="*/ 9 w 112"/>
                <a:gd name="T1" fmla="*/ 30 h 90"/>
                <a:gd name="T2" fmla="*/ 83 w 112"/>
                <a:gd name="T3" fmla="*/ 84 h 90"/>
                <a:gd name="T4" fmla="*/ 107 w 112"/>
                <a:gd name="T5" fmla="*/ 81 h 90"/>
                <a:gd name="T6" fmla="*/ 103 w 112"/>
                <a:gd name="T7" fmla="*/ 58 h 90"/>
                <a:gd name="T8" fmla="*/ 30 w 112"/>
                <a:gd name="T9" fmla="*/ 3 h 90"/>
                <a:gd name="T10" fmla="*/ 20 w 112"/>
                <a:gd name="T11" fmla="*/ 0 h 90"/>
                <a:gd name="T12" fmla="*/ 6 w 112"/>
                <a:gd name="T13" fmla="*/ 7 h 90"/>
                <a:gd name="T14" fmla="*/ 9 w 112"/>
                <a:gd name="T15" fmla="*/ 3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29" name="Freeform 11">
              <a:extLst>
                <a:ext uri="{FF2B5EF4-FFF2-40B4-BE49-F238E27FC236}">
                  <a16:creationId xmlns:a16="http://schemas.microsoft.com/office/drawing/2014/main" id="{E10AF00E-A283-47C9-A787-A5A9068C96F7}"/>
                </a:ext>
              </a:extLst>
            </p:cNvPr>
            <p:cNvSpPr/>
            <p:nvPr/>
          </p:nvSpPr>
          <p:spPr bwMode="auto">
            <a:xfrm>
              <a:off x="2073" y="1231"/>
              <a:ext cx="145" cy="117"/>
            </a:xfrm>
            <a:custGeom>
              <a:avLst/>
              <a:gdLst>
                <a:gd name="T0" fmla="*/ 29 w 112"/>
                <a:gd name="T1" fmla="*/ 84 h 90"/>
                <a:gd name="T2" fmla="*/ 103 w 112"/>
                <a:gd name="T3" fmla="*/ 30 h 90"/>
                <a:gd name="T4" fmla="*/ 106 w 112"/>
                <a:gd name="T5" fmla="*/ 7 h 90"/>
                <a:gd name="T6" fmla="*/ 92 w 112"/>
                <a:gd name="T7" fmla="*/ 0 h 90"/>
                <a:gd name="T8" fmla="*/ 82 w 112"/>
                <a:gd name="T9" fmla="*/ 3 h 90"/>
                <a:gd name="T10" fmla="*/ 9 w 112"/>
                <a:gd name="T11" fmla="*/ 58 h 90"/>
                <a:gd name="T12" fmla="*/ 5 w 112"/>
                <a:gd name="T13" fmla="*/ 81 h 90"/>
                <a:gd name="T14" fmla="*/ 29 w 112"/>
                <a:gd name="T15" fmla="*/ 8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30" name="Freeform 12">
              <a:extLst>
                <a:ext uri="{FF2B5EF4-FFF2-40B4-BE49-F238E27FC236}">
                  <a16:creationId xmlns:a16="http://schemas.microsoft.com/office/drawing/2014/main" id="{73D01179-19A8-4B78-B5D5-AA44A1A455AB}"/>
                </a:ext>
              </a:extLst>
            </p:cNvPr>
            <p:cNvSpPr/>
            <p:nvPr/>
          </p:nvSpPr>
          <p:spPr bwMode="auto">
            <a:xfrm>
              <a:off x="1431" y="1813"/>
              <a:ext cx="134" cy="128"/>
            </a:xfrm>
            <a:custGeom>
              <a:avLst/>
              <a:gdLst>
                <a:gd name="T0" fmla="*/ 84 w 103"/>
                <a:gd name="T1" fmla="*/ 0 h 98"/>
                <a:gd name="T2" fmla="*/ 72 w 103"/>
                <a:gd name="T3" fmla="*/ 4 h 98"/>
                <a:gd name="T4" fmla="*/ 7 w 103"/>
                <a:gd name="T5" fmla="*/ 68 h 98"/>
                <a:gd name="T6" fmla="*/ 7 w 103"/>
                <a:gd name="T7" fmla="*/ 91 h 98"/>
                <a:gd name="T8" fmla="*/ 31 w 103"/>
                <a:gd name="T9" fmla="*/ 91 h 98"/>
                <a:gd name="T10" fmla="*/ 96 w 103"/>
                <a:gd name="T11" fmla="*/ 28 h 98"/>
                <a:gd name="T12" fmla="*/ 96 w 103"/>
                <a:gd name="T13" fmla="*/ 4 h 98"/>
                <a:gd name="T14" fmla="*/ 84 w 103"/>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98">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31" name="Freeform 13">
              <a:extLst>
                <a:ext uri="{FF2B5EF4-FFF2-40B4-BE49-F238E27FC236}">
                  <a16:creationId xmlns:a16="http://schemas.microsoft.com/office/drawing/2014/main" id="{50415291-7C94-4964-9C26-2C090A12D68B}"/>
                </a:ext>
              </a:extLst>
            </p:cNvPr>
            <p:cNvSpPr/>
            <p:nvPr/>
          </p:nvSpPr>
          <p:spPr bwMode="auto">
            <a:xfrm>
              <a:off x="2043" y="1813"/>
              <a:ext cx="132" cy="128"/>
            </a:xfrm>
            <a:custGeom>
              <a:avLst/>
              <a:gdLst>
                <a:gd name="T0" fmla="*/ 31 w 102"/>
                <a:gd name="T1" fmla="*/ 4 h 98"/>
                <a:gd name="T2" fmla="*/ 19 w 102"/>
                <a:gd name="T3" fmla="*/ 0 h 98"/>
                <a:gd name="T4" fmla="*/ 7 w 102"/>
                <a:gd name="T5" fmla="*/ 4 h 98"/>
                <a:gd name="T6" fmla="*/ 7 w 102"/>
                <a:gd name="T7" fmla="*/ 28 h 98"/>
                <a:gd name="T8" fmla="*/ 72 w 102"/>
                <a:gd name="T9" fmla="*/ 91 h 98"/>
                <a:gd name="T10" fmla="*/ 96 w 102"/>
                <a:gd name="T11" fmla="*/ 91 h 98"/>
                <a:gd name="T12" fmla="*/ 96 w 102"/>
                <a:gd name="T13" fmla="*/ 68 h 98"/>
                <a:gd name="T14" fmla="*/ 31 w 102"/>
                <a:gd name="T15" fmla="*/ 4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8">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pic>
        <p:nvPicPr>
          <p:cNvPr id="132" name="图片 9">
            <a:extLst>
              <a:ext uri="{FF2B5EF4-FFF2-40B4-BE49-F238E27FC236}">
                <a16:creationId xmlns:a16="http://schemas.microsoft.com/office/drawing/2014/main" id="{72119817-9ADF-498E-A9A3-01796C988CCF}"/>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40316" y="516091"/>
            <a:ext cx="1566018" cy="1108172"/>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10"/>
                                        </p:tgtEl>
                                        <p:attrNameLst>
                                          <p:attrName>style.visibility</p:attrName>
                                        </p:attrNameLst>
                                      </p:cBhvr>
                                      <p:to>
                                        <p:strVal val="visible"/>
                                      </p:to>
                                    </p:set>
                                    <p:anim calcmode="lin" valueType="num">
                                      <p:cBhvr additive="base">
                                        <p:cTn id="7" dur="750" fill="hold"/>
                                        <p:tgtEl>
                                          <p:spTgt spid="210"/>
                                        </p:tgtEl>
                                        <p:attrNameLst>
                                          <p:attrName>ppt_x</p:attrName>
                                        </p:attrNameLst>
                                      </p:cBhvr>
                                      <p:tavLst>
                                        <p:tav tm="0">
                                          <p:val>
                                            <p:strVal val="#ppt_x"/>
                                          </p:val>
                                        </p:tav>
                                        <p:tav tm="100000">
                                          <p:val>
                                            <p:strVal val="#ppt_x"/>
                                          </p:val>
                                        </p:tav>
                                      </p:tavLst>
                                    </p:anim>
                                    <p:anim calcmode="lin" valueType="num">
                                      <p:cBhvr additive="base">
                                        <p:cTn id="8" dur="750" fill="hold"/>
                                        <p:tgtEl>
                                          <p:spTgt spid="210"/>
                                        </p:tgtEl>
                                        <p:attrNameLst>
                                          <p:attrName>ppt_y</p:attrName>
                                        </p:attrNameLst>
                                      </p:cBhvr>
                                      <p:tavLst>
                                        <p:tav tm="0">
                                          <p:val>
                                            <p:strVal val="0-#ppt_h/2"/>
                                          </p:val>
                                        </p:tav>
                                        <p:tav tm="100000">
                                          <p:val>
                                            <p:strVal val="#ppt_y"/>
                                          </p:val>
                                        </p:tav>
                                      </p:tavLst>
                                    </p:anim>
                                  </p:childTnLst>
                                </p:cTn>
                              </p:par>
                            </p:childTnLst>
                          </p:cTn>
                        </p:par>
                        <p:par>
                          <p:cTn id="9" fill="hold">
                            <p:stCondLst>
                              <p:cond delay="750"/>
                            </p:stCondLst>
                            <p:childTnLst>
                              <p:par>
                                <p:cTn id="10" presetID="22" presetClass="entr" presetSubtype="4" fill="hold" nodeType="afterEffect">
                                  <p:stCondLst>
                                    <p:cond delay="0"/>
                                  </p:stCondLst>
                                  <p:childTnLst>
                                    <p:set>
                                      <p:cBhvr>
                                        <p:cTn id="11" dur="1" fill="hold">
                                          <p:stCondLst>
                                            <p:cond delay="0"/>
                                          </p:stCondLst>
                                        </p:cTn>
                                        <p:tgtEl>
                                          <p:spTgt spid="91"/>
                                        </p:tgtEl>
                                        <p:attrNameLst>
                                          <p:attrName>style.visibility</p:attrName>
                                        </p:attrNameLst>
                                      </p:cBhvr>
                                      <p:to>
                                        <p:strVal val="visible"/>
                                      </p:to>
                                    </p:set>
                                    <p:animEffect transition="in" filter="wipe(down)">
                                      <p:cBhvr>
                                        <p:cTn id="12" dur="500"/>
                                        <p:tgtEl>
                                          <p:spTgt spid="91"/>
                                        </p:tgtEl>
                                      </p:cBhvr>
                                    </p:animEffect>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0"/>
                                  </p:stCondLst>
                                  <p:childTnLst>
                                    <p:set>
                                      <p:cBhvr>
                                        <p:cTn id="19" dur="1" fill="hold">
                                          <p:stCondLst>
                                            <p:cond delay="0"/>
                                          </p:stCondLst>
                                        </p:cTn>
                                        <p:tgtEl>
                                          <p:spTgt spid="96"/>
                                        </p:tgtEl>
                                        <p:attrNameLst>
                                          <p:attrName>style.visibility</p:attrName>
                                        </p:attrNameLst>
                                      </p:cBhvr>
                                      <p:to>
                                        <p:strVal val="visible"/>
                                      </p:to>
                                    </p:set>
                                    <p:anim calcmode="lin" valueType="num">
                                      <p:cBhvr additive="base">
                                        <p:cTn id="20" dur="1000" fill="hold"/>
                                        <p:tgtEl>
                                          <p:spTgt spid="96"/>
                                        </p:tgtEl>
                                        <p:attrNameLst>
                                          <p:attrName>ppt_x</p:attrName>
                                        </p:attrNameLst>
                                      </p:cBhvr>
                                      <p:tavLst>
                                        <p:tav tm="0">
                                          <p:val>
                                            <p:strVal val="0-#ppt_w/2"/>
                                          </p:val>
                                        </p:tav>
                                        <p:tav tm="100000">
                                          <p:val>
                                            <p:strVal val="#ppt_x"/>
                                          </p:val>
                                        </p:tav>
                                      </p:tavLst>
                                    </p:anim>
                                    <p:anim calcmode="lin" valueType="num">
                                      <p:cBhvr additive="base">
                                        <p:cTn id="21" dur="1000" fill="hold"/>
                                        <p:tgtEl>
                                          <p:spTgt spid="96"/>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additive="base">
                                        <p:cTn id="24" dur="1000" fill="hold"/>
                                        <p:tgtEl>
                                          <p:spTgt spid="99"/>
                                        </p:tgtEl>
                                        <p:attrNameLst>
                                          <p:attrName>ppt_x</p:attrName>
                                        </p:attrNameLst>
                                      </p:cBhvr>
                                      <p:tavLst>
                                        <p:tav tm="0">
                                          <p:val>
                                            <p:strVal val="0-#ppt_w/2"/>
                                          </p:val>
                                        </p:tav>
                                        <p:tav tm="100000">
                                          <p:val>
                                            <p:strVal val="#ppt_x"/>
                                          </p:val>
                                        </p:tav>
                                      </p:tavLst>
                                    </p:anim>
                                    <p:anim calcmode="lin" valueType="num">
                                      <p:cBhvr additive="base">
                                        <p:cTn id="25" dur="1000" fill="hold"/>
                                        <p:tgtEl>
                                          <p:spTgt spid="99"/>
                                        </p:tgtEl>
                                        <p:attrNameLst>
                                          <p:attrName>ppt_y</p:attrName>
                                        </p:attrNameLst>
                                      </p:cBhvr>
                                      <p:tavLst>
                                        <p:tav tm="0">
                                          <p:val>
                                            <p:strVal val="#ppt_y"/>
                                          </p:val>
                                        </p:tav>
                                        <p:tav tm="100000">
                                          <p:val>
                                            <p:strVal val="#ppt_y"/>
                                          </p:val>
                                        </p:tav>
                                      </p:tavLst>
                                    </p:anim>
                                  </p:childTnLst>
                                </p:cTn>
                              </p:par>
                              <p:par>
                                <p:cTn id="26" presetID="22" presetClass="entr" presetSubtype="8" fill="hold" grpId="0" nodeType="withEffect">
                                  <p:stCondLst>
                                    <p:cond delay="500"/>
                                  </p:stCondLst>
                                  <p:childTnLst>
                                    <p:set>
                                      <p:cBhvr>
                                        <p:cTn id="27" dur="1" fill="hold">
                                          <p:stCondLst>
                                            <p:cond delay="0"/>
                                          </p:stCondLst>
                                        </p:cTn>
                                        <p:tgtEl>
                                          <p:spTgt spid="94"/>
                                        </p:tgtEl>
                                        <p:attrNameLst>
                                          <p:attrName>style.visibility</p:attrName>
                                        </p:attrNameLst>
                                      </p:cBhvr>
                                      <p:to>
                                        <p:strVal val="visible"/>
                                      </p:to>
                                    </p:set>
                                    <p:animEffect transition="in" filter="wipe(left)">
                                      <p:cBhvr>
                                        <p:cTn id="28" dur="500"/>
                                        <p:tgtEl>
                                          <p:spTgt spid="94"/>
                                        </p:tgtEl>
                                      </p:cBhvr>
                                    </p:animEffect>
                                  </p:childTnLst>
                                </p:cTn>
                              </p:par>
                              <p:par>
                                <p:cTn id="29" presetID="22" presetClass="entr" presetSubtype="8" fill="hold" grpId="0" nodeType="withEffect">
                                  <p:stCondLst>
                                    <p:cond delay="500"/>
                                  </p:stCondLst>
                                  <p:childTnLst>
                                    <p:set>
                                      <p:cBhvr>
                                        <p:cTn id="30" dur="1" fill="hold">
                                          <p:stCondLst>
                                            <p:cond delay="0"/>
                                          </p:stCondLst>
                                        </p:cTn>
                                        <p:tgtEl>
                                          <p:spTgt spid="97"/>
                                        </p:tgtEl>
                                        <p:attrNameLst>
                                          <p:attrName>style.visibility</p:attrName>
                                        </p:attrNameLst>
                                      </p:cBhvr>
                                      <p:to>
                                        <p:strVal val="visible"/>
                                      </p:to>
                                    </p:set>
                                    <p:animEffect transition="in" filter="wipe(left)">
                                      <p:cBhvr>
                                        <p:cTn id="31" dur="500"/>
                                        <p:tgtEl>
                                          <p:spTgt spid="97"/>
                                        </p:tgtEl>
                                      </p:cBhvr>
                                    </p:animEffect>
                                  </p:childTnLst>
                                </p:cTn>
                              </p:par>
                              <p:par>
                                <p:cTn id="32" presetID="22" presetClass="entr" presetSubtype="8" fill="hold" grpId="0" nodeType="withEffect">
                                  <p:stCondLst>
                                    <p:cond delay="500"/>
                                  </p:stCondLst>
                                  <p:childTnLst>
                                    <p:set>
                                      <p:cBhvr>
                                        <p:cTn id="33" dur="1" fill="hold">
                                          <p:stCondLst>
                                            <p:cond delay="0"/>
                                          </p:stCondLst>
                                        </p:cTn>
                                        <p:tgtEl>
                                          <p:spTgt spid="100"/>
                                        </p:tgtEl>
                                        <p:attrNameLst>
                                          <p:attrName>style.visibility</p:attrName>
                                        </p:attrNameLst>
                                      </p:cBhvr>
                                      <p:to>
                                        <p:strVal val="visible"/>
                                      </p:to>
                                    </p:set>
                                    <p:animEffect transition="in" filter="wipe(left)">
                                      <p:cBhvr>
                                        <p:cTn id="34" dur="500"/>
                                        <p:tgtEl>
                                          <p:spTgt spid="100"/>
                                        </p:tgtEl>
                                      </p:cBhvr>
                                    </p:animEffect>
                                  </p:childTnLst>
                                </p:cTn>
                              </p:par>
                            </p:childTnLst>
                          </p:cTn>
                        </p:par>
                        <p:par>
                          <p:cTn id="35" fill="hold">
                            <p:stCondLst>
                              <p:cond delay="2250"/>
                            </p:stCondLst>
                            <p:childTnLst>
                              <p:par>
                                <p:cTn id="36" presetID="10" presetClass="entr" presetSubtype="0" fill="hold" nodeType="afterEffect">
                                  <p:stCondLst>
                                    <p:cond delay="0"/>
                                  </p:stCondLst>
                                  <p:childTnLst>
                                    <p:set>
                                      <p:cBhvr>
                                        <p:cTn id="37" dur="1" fill="hold">
                                          <p:stCondLst>
                                            <p:cond delay="0"/>
                                          </p:stCondLst>
                                        </p:cTn>
                                        <p:tgtEl>
                                          <p:spTgt spid="122"/>
                                        </p:tgtEl>
                                        <p:attrNameLst>
                                          <p:attrName>style.visibility</p:attrName>
                                        </p:attrNameLst>
                                      </p:cBhvr>
                                      <p:to>
                                        <p:strVal val="visible"/>
                                      </p:to>
                                    </p:set>
                                    <p:animEffect transition="in" filter="fade">
                                      <p:cBhvr>
                                        <p:cTn id="38" dur="500"/>
                                        <p:tgtEl>
                                          <p:spTgt spid="122"/>
                                        </p:tgtEl>
                                      </p:cBhvr>
                                    </p:animEffect>
                                  </p:childTnLst>
                                </p:cTn>
                              </p:par>
                              <p:par>
                                <p:cTn id="39" presetID="10" presetClass="entr" presetSubtype="0" fill="hold" nodeType="withEffect">
                                  <p:stCondLst>
                                    <p:cond delay="250"/>
                                  </p:stCondLst>
                                  <p:childTnLst>
                                    <p:set>
                                      <p:cBhvr>
                                        <p:cTn id="40" dur="1" fill="hold">
                                          <p:stCondLst>
                                            <p:cond delay="0"/>
                                          </p:stCondLst>
                                        </p:cTn>
                                        <p:tgtEl>
                                          <p:spTgt spid="102"/>
                                        </p:tgtEl>
                                        <p:attrNameLst>
                                          <p:attrName>style.visibility</p:attrName>
                                        </p:attrNameLst>
                                      </p:cBhvr>
                                      <p:to>
                                        <p:strVal val="visible"/>
                                      </p:to>
                                    </p:set>
                                    <p:animEffect transition="in" filter="fade">
                                      <p:cBhvr>
                                        <p:cTn id="41" dur="500"/>
                                        <p:tgtEl>
                                          <p:spTgt spid="102"/>
                                        </p:tgtEl>
                                      </p:cBhvr>
                                    </p:animEffect>
                                  </p:childTnLst>
                                </p:cTn>
                              </p:par>
                              <p:par>
                                <p:cTn id="42" presetID="10" presetClass="entr" presetSubtype="0" fill="hold" nodeType="withEffect">
                                  <p:stCondLst>
                                    <p:cond delay="500"/>
                                  </p:stCondLst>
                                  <p:childTnLst>
                                    <p:set>
                                      <p:cBhvr>
                                        <p:cTn id="43" dur="1" fill="hold">
                                          <p:stCondLst>
                                            <p:cond delay="0"/>
                                          </p:stCondLst>
                                        </p:cTn>
                                        <p:tgtEl>
                                          <p:spTgt spid="112"/>
                                        </p:tgtEl>
                                        <p:attrNameLst>
                                          <p:attrName>style.visibility</p:attrName>
                                        </p:attrNameLst>
                                      </p:cBhvr>
                                      <p:to>
                                        <p:strVal val="visible"/>
                                      </p:to>
                                    </p:set>
                                    <p:animEffect transition="in" filter="fade">
                                      <p:cBhvr>
                                        <p:cTn id="44" dur="500"/>
                                        <p:tgtEl>
                                          <p:spTgt spid="112"/>
                                        </p:tgtEl>
                                      </p:cBhvr>
                                    </p:animEffect>
                                  </p:childTnLst>
                                </p:cTn>
                              </p:par>
                            </p:childTnLst>
                          </p:cTn>
                        </p:par>
                        <p:par>
                          <p:cTn id="45" fill="hold">
                            <p:stCondLst>
                              <p:cond delay="3250"/>
                            </p:stCondLst>
                            <p:childTnLst>
                              <p:par>
                                <p:cTn id="46" presetID="50" presetClass="entr" presetSubtype="0" decel="100000" fill="hold" grpId="0" nodeType="afterEffect">
                                  <p:stCondLst>
                                    <p:cond delay="0"/>
                                  </p:stCondLst>
                                  <p:childTnLst>
                                    <p:set>
                                      <p:cBhvr>
                                        <p:cTn id="47" dur="1" fill="hold">
                                          <p:stCondLst>
                                            <p:cond delay="0"/>
                                          </p:stCondLst>
                                        </p:cTn>
                                        <p:tgtEl>
                                          <p:spTgt spid="95"/>
                                        </p:tgtEl>
                                        <p:attrNameLst>
                                          <p:attrName>style.visibility</p:attrName>
                                        </p:attrNameLst>
                                      </p:cBhvr>
                                      <p:to>
                                        <p:strVal val="visible"/>
                                      </p:to>
                                    </p:set>
                                    <p:anim calcmode="lin" valueType="num">
                                      <p:cBhvr>
                                        <p:cTn id="48" dur="1000" fill="hold"/>
                                        <p:tgtEl>
                                          <p:spTgt spid="95"/>
                                        </p:tgtEl>
                                        <p:attrNameLst>
                                          <p:attrName>ppt_w</p:attrName>
                                        </p:attrNameLst>
                                      </p:cBhvr>
                                      <p:tavLst>
                                        <p:tav tm="0">
                                          <p:val>
                                            <p:strVal val="#ppt_w+.3"/>
                                          </p:val>
                                        </p:tav>
                                        <p:tav tm="100000">
                                          <p:val>
                                            <p:strVal val="#ppt_w"/>
                                          </p:val>
                                        </p:tav>
                                      </p:tavLst>
                                    </p:anim>
                                    <p:anim calcmode="lin" valueType="num">
                                      <p:cBhvr>
                                        <p:cTn id="49" dur="1000" fill="hold"/>
                                        <p:tgtEl>
                                          <p:spTgt spid="95"/>
                                        </p:tgtEl>
                                        <p:attrNameLst>
                                          <p:attrName>ppt_h</p:attrName>
                                        </p:attrNameLst>
                                      </p:cBhvr>
                                      <p:tavLst>
                                        <p:tav tm="0">
                                          <p:val>
                                            <p:strVal val="#ppt_h"/>
                                          </p:val>
                                        </p:tav>
                                        <p:tav tm="100000">
                                          <p:val>
                                            <p:strVal val="#ppt_h"/>
                                          </p:val>
                                        </p:tav>
                                      </p:tavLst>
                                    </p:anim>
                                    <p:animEffect transition="in" filter="fade">
                                      <p:cBhvr>
                                        <p:cTn id="50" dur="1000"/>
                                        <p:tgtEl>
                                          <p:spTgt spid="95"/>
                                        </p:tgtEl>
                                      </p:cBhvr>
                                    </p:animEffect>
                                  </p:childTnLst>
                                </p:cTn>
                              </p:par>
                              <p:par>
                                <p:cTn id="51" presetID="50" presetClass="entr" presetSubtype="0" decel="100000" fill="hold" grpId="0" nodeType="withEffect">
                                  <p:stCondLst>
                                    <p:cond delay="250"/>
                                  </p:stCondLst>
                                  <p:childTnLst>
                                    <p:set>
                                      <p:cBhvr>
                                        <p:cTn id="52" dur="1" fill="hold">
                                          <p:stCondLst>
                                            <p:cond delay="0"/>
                                          </p:stCondLst>
                                        </p:cTn>
                                        <p:tgtEl>
                                          <p:spTgt spid="98"/>
                                        </p:tgtEl>
                                        <p:attrNameLst>
                                          <p:attrName>style.visibility</p:attrName>
                                        </p:attrNameLst>
                                      </p:cBhvr>
                                      <p:to>
                                        <p:strVal val="visible"/>
                                      </p:to>
                                    </p:set>
                                    <p:anim calcmode="lin" valueType="num">
                                      <p:cBhvr>
                                        <p:cTn id="53" dur="1000" fill="hold"/>
                                        <p:tgtEl>
                                          <p:spTgt spid="98"/>
                                        </p:tgtEl>
                                        <p:attrNameLst>
                                          <p:attrName>ppt_w</p:attrName>
                                        </p:attrNameLst>
                                      </p:cBhvr>
                                      <p:tavLst>
                                        <p:tav tm="0">
                                          <p:val>
                                            <p:strVal val="#ppt_w+.3"/>
                                          </p:val>
                                        </p:tav>
                                        <p:tav tm="100000">
                                          <p:val>
                                            <p:strVal val="#ppt_w"/>
                                          </p:val>
                                        </p:tav>
                                      </p:tavLst>
                                    </p:anim>
                                    <p:anim calcmode="lin" valueType="num">
                                      <p:cBhvr>
                                        <p:cTn id="54" dur="1000" fill="hold"/>
                                        <p:tgtEl>
                                          <p:spTgt spid="98"/>
                                        </p:tgtEl>
                                        <p:attrNameLst>
                                          <p:attrName>ppt_h</p:attrName>
                                        </p:attrNameLst>
                                      </p:cBhvr>
                                      <p:tavLst>
                                        <p:tav tm="0">
                                          <p:val>
                                            <p:strVal val="#ppt_h"/>
                                          </p:val>
                                        </p:tav>
                                        <p:tav tm="100000">
                                          <p:val>
                                            <p:strVal val="#ppt_h"/>
                                          </p:val>
                                        </p:tav>
                                      </p:tavLst>
                                    </p:anim>
                                    <p:animEffect transition="in" filter="fade">
                                      <p:cBhvr>
                                        <p:cTn id="55" dur="1000"/>
                                        <p:tgtEl>
                                          <p:spTgt spid="98"/>
                                        </p:tgtEl>
                                      </p:cBhvr>
                                    </p:animEffect>
                                  </p:childTnLst>
                                </p:cTn>
                              </p:par>
                              <p:par>
                                <p:cTn id="56" presetID="50" presetClass="entr" presetSubtype="0" decel="100000" fill="hold" grpId="0" nodeType="withEffect">
                                  <p:stCondLst>
                                    <p:cond delay="500"/>
                                  </p:stCondLst>
                                  <p:childTnLst>
                                    <p:set>
                                      <p:cBhvr>
                                        <p:cTn id="57" dur="1" fill="hold">
                                          <p:stCondLst>
                                            <p:cond delay="0"/>
                                          </p:stCondLst>
                                        </p:cTn>
                                        <p:tgtEl>
                                          <p:spTgt spid="101"/>
                                        </p:tgtEl>
                                        <p:attrNameLst>
                                          <p:attrName>style.visibility</p:attrName>
                                        </p:attrNameLst>
                                      </p:cBhvr>
                                      <p:to>
                                        <p:strVal val="visible"/>
                                      </p:to>
                                    </p:set>
                                    <p:anim calcmode="lin" valueType="num">
                                      <p:cBhvr>
                                        <p:cTn id="58" dur="1000" fill="hold"/>
                                        <p:tgtEl>
                                          <p:spTgt spid="101"/>
                                        </p:tgtEl>
                                        <p:attrNameLst>
                                          <p:attrName>ppt_w</p:attrName>
                                        </p:attrNameLst>
                                      </p:cBhvr>
                                      <p:tavLst>
                                        <p:tav tm="0">
                                          <p:val>
                                            <p:strVal val="#ppt_w+.3"/>
                                          </p:val>
                                        </p:tav>
                                        <p:tav tm="100000">
                                          <p:val>
                                            <p:strVal val="#ppt_w"/>
                                          </p:val>
                                        </p:tav>
                                      </p:tavLst>
                                    </p:anim>
                                    <p:anim calcmode="lin" valueType="num">
                                      <p:cBhvr>
                                        <p:cTn id="59" dur="1000" fill="hold"/>
                                        <p:tgtEl>
                                          <p:spTgt spid="101"/>
                                        </p:tgtEl>
                                        <p:attrNameLst>
                                          <p:attrName>ppt_h</p:attrName>
                                        </p:attrNameLst>
                                      </p:cBhvr>
                                      <p:tavLst>
                                        <p:tav tm="0">
                                          <p:val>
                                            <p:strVal val="#ppt_h"/>
                                          </p:val>
                                        </p:tav>
                                        <p:tav tm="100000">
                                          <p:val>
                                            <p:strVal val="#ppt_h"/>
                                          </p:val>
                                        </p:tav>
                                      </p:tavLst>
                                    </p:anim>
                                    <p:animEffect transition="in" filter="fade">
                                      <p:cBhvr>
                                        <p:cTn id="60" dur="1000"/>
                                        <p:tgtEl>
                                          <p:spTgt spid="101"/>
                                        </p:tgtEl>
                                      </p:cBhvr>
                                    </p:animEffect>
                                  </p:childTnLst>
                                </p:cTn>
                              </p:par>
                              <p:par>
                                <p:cTn id="61" presetID="14" presetClass="entr" presetSubtype="10" fill="hold" nodeType="withEffect">
                                  <p:stCondLst>
                                    <p:cond delay="0"/>
                                  </p:stCondLst>
                                  <p:childTnLst>
                                    <p:set>
                                      <p:cBhvr>
                                        <p:cTn id="62" dur="1" fill="hold">
                                          <p:stCondLst>
                                            <p:cond delay="0"/>
                                          </p:stCondLst>
                                        </p:cTn>
                                        <p:tgtEl>
                                          <p:spTgt spid="132"/>
                                        </p:tgtEl>
                                        <p:attrNameLst>
                                          <p:attrName>style.visibility</p:attrName>
                                        </p:attrNameLst>
                                      </p:cBhvr>
                                      <p:to>
                                        <p:strVal val="visible"/>
                                      </p:to>
                                    </p:set>
                                    <p:animEffect transition="in" filter="randombar(horizontal)">
                                      <p:cBhvr>
                                        <p:cTn id="63" dur="500"/>
                                        <p:tgtEl>
                                          <p:spTgt spid="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p:bldP spid="96" grpId="0" animBg="1"/>
      <p:bldP spid="97" grpId="0" animBg="1"/>
      <p:bldP spid="98" grpId="0"/>
      <p:bldP spid="99" grpId="0" animBg="1"/>
      <p:bldP spid="100" grpId="0" animBg="1"/>
      <p:bldP spid="101"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5" name="组合 44">
            <a:extLst>
              <a:ext uri="{FF2B5EF4-FFF2-40B4-BE49-F238E27FC236}">
                <a16:creationId xmlns:a16="http://schemas.microsoft.com/office/drawing/2014/main" id="{0A9E9097-822C-41D0-87B4-B3A8B0F6B0FB}"/>
              </a:ext>
            </a:extLst>
          </p:cNvPr>
          <p:cNvGrpSpPr/>
          <p:nvPr/>
        </p:nvGrpSpPr>
        <p:grpSpPr>
          <a:xfrm>
            <a:off x="4443894" y="4288808"/>
            <a:ext cx="4357581" cy="324358"/>
            <a:chOff x="4531763" y="904319"/>
            <a:chExt cx="3274666" cy="206375"/>
          </a:xfrm>
        </p:grpSpPr>
        <p:sp>
          <p:nvSpPr>
            <p:cNvPr id="46" name="Freeform 139">
              <a:extLst>
                <a:ext uri="{FF2B5EF4-FFF2-40B4-BE49-F238E27FC236}">
                  <a16:creationId xmlns:a16="http://schemas.microsoft.com/office/drawing/2014/main" id="{4B1454A8-65BF-44E2-BEC0-49BE3A4FDA72}"/>
                </a:ext>
              </a:extLst>
            </p:cNvPr>
            <p:cNvSpPr>
              <a:spLocks/>
            </p:cNvSpPr>
            <p:nvPr/>
          </p:nvSpPr>
          <p:spPr bwMode="auto">
            <a:xfrm rot="18376794">
              <a:off x="4548432"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7" name="Freeform 139">
              <a:extLst>
                <a:ext uri="{FF2B5EF4-FFF2-40B4-BE49-F238E27FC236}">
                  <a16:creationId xmlns:a16="http://schemas.microsoft.com/office/drawing/2014/main" id="{E7EC73A7-FE8B-4EA2-973A-762E2A16EB8E}"/>
                </a:ext>
              </a:extLst>
            </p:cNvPr>
            <p:cNvSpPr>
              <a:spLocks/>
            </p:cNvSpPr>
            <p:nvPr/>
          </p:nvSpPr>
          <p:spPr bwMode="auto">
            <a:xfrm rot="18376794">
              <a:off x="4885649"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8" name="Freeform 139">
              <a:extLst>
                <a:ext uri="{FF2B5EF4-FFF2-40B4-BE49-F238E27FC236}">
                  <a16:creationId xmlns:a16="http://schemas.microsoft.com/office/drawing/2014/main" id="{1941277B-8FD2-4D0E-AA78-AA770188C27E}"/>
                </a:ext>
              </a:extLst>
            </p:cNvPr>
            <p:cNvSpPr>
              <a:spLocks/>
            </p:cNvSpPr>
            <p:nvPr/>
          </p:nvSpPr>
          <p:spPr bwMode="auto">
            <a:xfrm rot="18376794">
              <a:off x="5222866"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9" name="Freeform 139">
              <a:extLst>
                <a:ext uri="{FF2B5EF4-FFF2-40B4-BE49-F238E27FC236}">
                  <a16:creationId xmlns:a16="http://schemas.microsoft.com/office/drawing/2014/main" id="{129D9DB2-B4B8-46C1-A7DE-880941514261}"/>
                </a:ext>
              </a:extLst>
            </p:cNvPr>
            <p:cNvSpPr>
              <a:spLocks/>
            </p:cNvSpPr>
            <p:nvPr/>
          </p:nvSpPr>
          <p:spPr bwMode="auto">
            <a:xfrm rot="18376794">
              <a:off x="5560083"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0" name="Freeform 139">
              <a:extLst>
                <a:ext uri="{FF2B5EF4-FFF2-40B4-BE49-F238E27FC236}">
                  <a16:creationId xmlns:a16="http://schemas.microsoft.com/office/drawing/2014/main" id="{08828E92-5E2C-4BAF-9AF1-E3A9FD0F2465}"/>
                </a:ext>
              </a:extLst>
            </p:cNvPr>
            <p:cNvSpPr>
              <a:spLocks/>
            </p:cNvSpPr>
            <p:nvPr/>
          </p:nvSpPr>
          <p:spPr bwMode="auto">
            <a:xfrm rot="18376794">
              <a:off x="5897300"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1" name="Freeform 139">
              <a:extLst>
                <a:ext uri="{FF2B5EF4-FFF2-40B4-BE49-F238E27FC236}">
                  <a16:creationId xmlns:a16="http://schemas.microsoft.com/office/drawing/2014/main" id="{3F7B4E2C-E9DD-47F1-8351-3D9B51B55E9E}"/>
                </a:ext>
              </a:extLst>
            </p:cNvPr>
            <p:cNvSpPr>
              <a:spLocks/>
            </p:cNvSpPr>
            <p:nvPr/>
          </p:nvSpPr>
          <p:spPr bwMode="auto">
            <a:xfrm rot="18376794">
              <a:off x="6234517"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2" name="Freeform 139">
              <a:extLst>
                <a:ext uri="{FF2B5EF4-FFF2-40B4-BE49-F238E27FC236}">
                  <a16:creationId xmlns:a16="http://schemas.microsoft.com/office/drawing/2014/main" id="{4755A21F-9DC6-4F3E-A3E1-9C53AF138259}"/>
                </a:ext>
              </a:extLst>
            </p:cNvPr>
            <p:cNvSpPr>
              <a:spLocks/>
            </p:cNvSpPr>
            <p:nvPr/>
          </p:nvSpPr>
          <p:spPr bwMode="auto">
            <a:xfrm rot="18376794">
              <a:off x="6571734"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3" name="Freeform 139">
              <a:extLst>
                <a:ext uri="{FF2B5EF4-FFF2-40B4-BE49-F238E27FC236}">
                  <a16:creationId xmlns:a16="http://schemas.microsoft.com/office/drawing/2014/main" id="{B4B86D21-2123-416E-AB4D-B870A586E14B}"/>
                </a:ext>
              </a:extLst>
            </p:cNvPr>
            <p:cNvSpPr>
              <a:spLocks/>
            </p:cNvSpPr>
            <p:nvPr/>
          </p:nvSpPr>
          <p:spPr bwMode="auto">
            <a:xfrm rot="18376794">
              <a:off x="6908951"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4" name="Freeform 139">
              <a:extLst>
                <a:ext uri="{FF2B5EF4-FFF2-40B4-BE49-F238E27FC236}">
                  <a16:creationId xmlns:a16="http://schemas.microsoft.com/office/drawing/2014/main" id="{31030AE4-C629-4270-9BC5-9FF3EAAEA9A3}"/>
                </a:ext>
              </a:extLst>
            </p:cNvPr>
            <p:cNvSpPr>
              <a:spLocks/>
            </p:cNvSpPr>
            <p:nvPr/>
          </p:nvSpPr>
          <p:spPr bwMode="auto">
            <a:xfrm rot="18376794">
              <a:off x="7246168"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5" name="Freeform 139">
              <a:extLst>
                <a:ext uri="{FF2B5EF4-FFF2-40B4-BE49-F238E27FC236}">
                  <a16:creationId xmlns:a16="http://schemas.microsoft.com/office/drawing/2014/main" id="{73737199-6866-49F6-BA8C-9760D0547A21}"/>
                </a:ext>
              </a:extLst>
            </p:cNvPr>
            <p:cNvSpPr>
              <a:spLocks/>
            </p:cNvSpPr>
            <p:nvPr/>
          </p:nvSpPr>
          <p:spPr bwMode="auto">
            <a:xfrm rot="18376794">
              <a:off x="7583385"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pic>
        <p:nvPicPr>
          <p:cNvPr id="69" name="图片 68">
            <a:extLst>
              <a:ext uri="{FF2B5EF4-FFF2-40B4-BE49-F238E27FC236}">
                <a16:creationId xmlns:a16="http://schemas.microsoft.com/office/drawing/2014/main" id="{95DE8B06-7978-460E-AA20-FF40D6C6F708}"/>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32071" y="1152742"/>
            <a:ext cx="3168402" cy="5152000"/>
          </a:xfrm>
          <a:prstGeom prst="rect">
            <a:avLst/>
          </a:prstGeom>
        </p:spPr>
      </p:pic>
      <p:pic>
        <p:nvPicPr>
          <p:cNvPr id="12" name="图片 11">
            <a:extLst>
              <a:ext uri="{FF2B5EF4-FFF2-40B4-BE49-F238E27FC236}">
                <a16:creationId xmlns:a16="http://schemas.microsoft.com/office/drawing/2014/main" id="{AC532A9B-2335-47B6-ACF9-919552F8CEB9}"/>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8096420" y="6161353"/>
            <a:ext cx="1778001" cy="683759"/>
          </a:xfrm>
          <a:prstGeom prst="rect">
            <a:avLst/>
          </a:prstGeom>
        </p:spPr>
      </p:pic>
      <p:pic>
        <p:nvPicPr>
          <p:cNvPr id="13" name="图片 12">
            <a:extLst>
              <a:ext uri="{FF2B5EF4-FFF2-40B4-BE49-F238E27FC236}">
                <a16:creationId xmlns:a16="http://schemas.microsoft.com/office/drawing/2014/main" id="{14FA2D53-D5EB-4057-8AC5-F60661FD3675}"/>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523943" y="6145230"/>
            <a:ext cx="1778001" cy="683759"/>
          </a:xfrm>
          <a:prstGeom prst="rect">
            <a:avLst/>
          </a:prstGeom>
        </p:spPr>
      </p:pic>
      <p:pic>
        <p:nvPicPr>
          <p:cNvPr id="14" name="图片 13">
            <a:extLst>
              <a:ext uri="{FF2B5EF4-FFF2-40B4-BE49-F238E27FC236}">
                <a16:creationId xmlns:a16="http://schemas.microsoft.com/office/drawing/2014/main" id="{4E5A7DB2-14AD-4B65-BFA6-BBE0BEBF10F8}"/>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0" y="6145229"/>
            <a:ext cx="1778001" cy="683759"/>
          </a:xfrm>
          <a:prstGeom prst="rect">
            <a:avLst/>
          </a:prstGeom>
        </p:spPr>
      </p:pic>
      <p:pic>
        <p:nvPicPr>
          <p:cNvPr id="15" name="图片 14">
            <a:extLst>
              <a:ext uri="{FF2B5EF4-FFF2-40B4-BE49-F238E27FC236}">
                <a16:creationId xmlns:a16="http://schemas.microsoft.com/office/drawing/2014/main" id="{31FDDC01-90B3-4862-86F3-176251973F91}"/>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0226263" y="2320828"/>
            <a:ext cx="1566018" cy="1108172"/>
          </a:xfrm>
          <a:prstGeom prst="rect">
            <a:avLst/>
          </a:prstGeom>
        </p:spPr>
      </p:pic>
      <p:grpSp>
        <p:nvGrpSpPr>
          <p:cNvPr id="16" name="组合 15">
            <a:extLst>
              <a:ext uri="{FF2B5EF4-FFF2-40B4-BE49-F238E27FC236}">
                <a16:creationId xmlns:a16="http://schemas.microsoft.com/office/drawing/2014/main" id="{3CAB10D5-A676-425B-A3E9-63A08C9B2EAB}"/>
              </a:ext>
            </a:extLst>
          </p:cNvPr>
          <p:cNvGrpSpPr/>
          <p:nvPr/>
        </p:nvGrpSpPr>
        <p:grpSpPr>
          <a:xfrm rot="1359389">
            <a:off x="9312337" y="152147"/>
            <a:ext cx="1827856" cy="1765542"/>
            <a:chOff x="10101876" y="4297860"/>
            <a:chExt cx="1826037" cy="1763786"/>
          </a:xfrm>
        </p:grpSpPr>
        <p:sp>
          <p:nvSpPr>
            <p:cNvPr id="17" name="Freeform 26">
              <a:extLst>
                <a:ext uri="{FF2B5EF4-FFF2-40B4-BE49-F238E27FC236}">
                  <a16:creationId xmlns:a16="http://schemas.microsoft.com/office/drawing/2014/main" id="{76DEE696-B2DE-4DF1-816E-A8FBAC78840D}"/>
                </a:ext>
              </a:extLst>
            </p:cNvPr>
            <p:cNvSpPr>
              <a:spLocks noEditPoints="1"/>
            </p:cNvSpPr>
            <p:nvPr/>
          </p:nvSpPr>
          <p:spPr bwMode="auto">
            <a:xfrm>
              <a:off x="10122627" y="4297860"/>
              <a:ext cx="1745111" cy="1763786"/>
            </a:xfrm>
            <a:custGeom>
              <a:avLst/>
              <a:gdLst>
                <a:gd name="T0" fmla="*/ 341 w 356"/>
                <a:gd name="T1" fmla="*/ 95 h 359"/>
                <a:gd name="T2" fmla="*/ 210 w 356"/>
                <a:gd name="T3" fmla="*/ 14 h 359"/>
                <a:gd name="T4" fmla="*/ 60 w 356"/>
                <a:gd name="T5" fmla="*/ 72 h 359"/>
                <a:gd name="T6" fmla="*/ 43 w 356"/>
                <a:gd name="T7" fmla="*/ 111 h 359"/>
                <a:gd name="T8" fmla="*/ 37 w 356"/>
                <a:gd name="T9" fmla="*/ 119 h 359"/>
                <a:gd name="T10" fmla="*/ 13 w 356"/>
                <a:gd name="T11" fmla="*/ 165 h 359"/>
                <a:gd name="T12" fmla="*/ 41 w 356"/>
                <a:gd name="T13" fmla="*/ 301 h 359"/>
                <a:gd name="T14" fmla="*/ 213 w 356"/>
                <a:gd name="T15" fmla="*/ 343 h 359"/>
                <a:gd name="T16" fmla="*/ 337 w 356"/>
                <a:gd name="T17" fmla="*/ 217 h 359"/>
                <a:gd name="T18" fmla="*/ 341 w 356"/>
                <a:gd name="T19" fmla="*/ 95 h 359"/>
                <a:gd name="T20" fmla="*/ 278 w 356"/>
                <a:gd name="T21" fmla="*/ 170 h 359"/>
                <a:gd name="T22" fmla="*/ 278 w 356"/>
                <a:gd name="T23" fmla="*/ 159 h 359"/>
                <a:gd name="T24" fmla="*/ 279 w 356"/>
                <a:gd name="T25" fmla="*/ 153 h 359"/>
                <a:gd name="T26" fmla="*/ 280 w 356"/>
                <a:gd name="T27" fmla="*/ 144 h 359"/>
                <a:gd name="T28" fmla="*/ 278 w 356"/>
                <a:gd name="T29" fmla="*/ 170 h 359"/>
                <a:gd name="T30" fmla="*/ 274 w 356"/>
                <a:gd name="T31" fmla="*/ 226 h 359"/>
                <a:gd name="T32" fmla="*/ 276 w 356"/>
                <a:gd name="T33" fmla="*/ 220 h 359"/>
                <a:gd name="T34" fmla="*/ 278 w 356"/>
                <a:gd name="T35" fmla="*/ 211 h 359"/>
                <a:gd name="T36" fmla="*/ 297 w 356"/>
                <a:gd name="T37" fmla="*/ 179 h 359"/>
                <a:gd name="T38" fmla="*/ 298 w 356"/>
                <a:gd name="T39" fmla="*/ 175 h 359"/>
                <a:gd name="T40" fmla="*/ 291 w 356"/>
                <a:gd name="T41" fmla="*/ 199 h 359"/>
                <a:gd name="T42" fmla="*/ 274 w 356"/>
                <a:gd name="T43" fmla="*/ 226 h 359"/>
                <a:gd name="T44" fmla="*/ 325 w 356"/>
                <a:gd name="T45" fmla="*/ 117 h 359"/>
                <a:gd name="T46" fmla="*/ 281 w 356"/>
                <a:gd name="T47" fmla="*/ 54 h 359"/>
                <a:gd name="T48" fmla="*/ 325 w 356"/>
                <a:gd name="T49" fmla="*/ 117 h 359"/>
                <a:gd name="T50" fmla="*/ 31 w 356"/>
                <a:gd name="T51" fmla="*/ 188 h 359"/>
                <a:gd name="T52" fmla="*/ 34 w 356"/>
                <a:gd name="T53" fmla="*/ 188 h 359"/>
                <a:gd name="T54" fmla="*/ 34 w 356"/>
                <a:gd name="T55" fmla="*/ 189 h 359"/>
                <a:gd name="T56" fmla="*/ 42 w 356"/>
                <a:gd name="T57" fmla="*/ 198 h 359"/>
                <a:gd name="T58" fmla="*/ 43 w 356"/>
                <a:gd name="T59" fmla="*/ 198 h 359"/>
                <a:gd name="T60" fmla="*/ 31 w 356"/>
                <a:gd name="T61" fmla="*/ 235 h 359"/>
                <a:gd name="T62" fmla="*/ 31 w 356"/>
                <a:gd name="T63" fmla="*/ 188 h 359"/>
                <a:gd name="T64" fmla="*/ 66 w 356"/>
                <a:gd name="T65" fmla="*/ 296 h 359"/>
                <a:gd name="T66" fmla="*/ 44 w 356"/>
                <a:gd name="T67" fmla="*/ 270 h 359"/>
                <a:gd name="T68" fmla="*/ 50 w 356"/>
                <a:gd name="T69" fmla="*/ 270 h 359"/>
                <a:gd name="T70" fmla="*/ 67 w 356"/>
                <a:gd name="T71" fmla="*/ 285 h 359"/>
                <a:gd name="T72" fmla="*/ 132 w 356"/>
                <a:gd name="T73" fmla="*/ 310 h 359"/>
                <a:gd name="T74" fmla="*/ 159 w 356"/>
                <a:gd name="T75" fmla="*/ 313 h 359"/>
                <a:gd name="T76" fmla="*/ 165 w 356"/>
                <a:gd name="T77" fmla="*/ 313 h 359"/>
                <a:gd name="T78" fmla="*/ 262 w 356"/>
                <a:gd name="T79" fmla="*/ 296 h 359"/>
                <a:gd name="T80" fmla="*/ 253 w 356"/>
                <a:gd name="T81" fmla="*/ 303 h 359"/>
                <a:gd name="T82" fmla="*/ 66 w 356"/>
                <a:gd name="T83" fmla="*/ 296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6" h="359">
                  <a:moveTo>
                    <a:pt x="341" y="95"/>
                  </a:moveTo>
                  <a:cubicBezTo>
                    <a:pt x="320" y="41"/>
                    <a:pt x="266" y="14"/>
                    <a:pt x="210" y="14"/>
                  </a:cubicBezTo>
                  <a:cubicBezTo>
                    <a:pt x="154" y="0"/>
                    <a:pt x="92" y="22"/>
                    <a:pt x="60" y="72"/>
                  </a:cubicBezTo>
                  <a:cubicBezTo>
                    <a:pt x="52" y="84"/>
                    <a:pt x="47" y="97"/>
                    <a:pt x="43" y="111"/>
                  </a:cubicBezTo>
                  <a:cubicBezTo>
                    <a:pt x="41" y="114"/>
                    <a:pt x="39" y="116"/>
                    <a:pt x="37" y="119"/>
                  </a:cubicBezTo>
                  <a:cubicBezTo>
                    <a:pt x="25" y="133"/>
                    <a:pt x="13" y="149"/>
                    <a:pt x="13" y="165"/>
                  </a:cubicBezTo>
                  <a:cubicBezTo>
                    <a:pt x="0" y="211"/>
                    <a:pt x="9" y="264"/>
                    <a:pt x="41" y="301"/>
                  </a:cubicBezTo>
                  <a:cubicBezTo>
                    <a:pt x="82" y="349"/>
                    <a:pt x="155" y="359"/>
                    <a:pt x="213" y="343"/>
                  </a:cubicBezTo>
                  <a:cubicBezTo>
                    <a:pt x="276" y="327"/>
                    <a:pt x="325" y="279"/>
                    <a:pt x="337" y="217"/>
                  </a:cubicBezTo>
                  <a:cubicBezTo>
                    <a:pt x="354" y="179"/>
                    <a:pt x="356" y="136"/>
                    <a:pt x="341" y="95"/>
                  </a:cubicBezTo>
                  <a:close/>
                  <a:moveTo>
                    <a:pt x="278" y="170"/>
                  </a:moveTo>
                  <a:cubicBezTo>
                    <a:pt x="278" y="166"/>
                    <a:pt x="278" y="163"/>
                    <a:pt x="278" y="159"/>
                  </a:cubicBezTo>
                  <a:cubicBezTo>
                    <a:pt x="279" y="157"/>
                    <a:pt x="279" y="155"/>
                    <a:pt x="279" y="153"/>
                  </a:cubicBezTo>
                  <a:cubicBezTo>
                    <a:pt x="280" y="150"/>
                    <a:pt x="280" y="147"/>
                    <a:pt x="280" y="144"/>
                  </a:cubicBezTo>
                  <a:cubicBezTo>
                    <a:pt x="281" y="153"/>
                    <a:pt x="280" y="162"/>
                    <a:pt x="278" y="170"/>
                  </a:cubicBezTo>
                  <a:close/>
                  <a:moveTo>
                    <a:pt x="274" y="226"/>
                  </a:moveTo>
                  <a:cubicBezTo>
                    <a:pt x="275" y="224"/>
                    <a:pt x="276" y="222"/>
                    <a:pt x="276" y="220"/>
                  </a:cubicBezTo>
                  <a:cubicBezTo>
                    <a:pt x="277" y="217"/>
                    <a:pt x="277" y="214"/>
                    <a:pt x="278" y="211"/>
                  </a:cubicBezTo>
                  <a:cubicBezTo>
                    <a:pt x="286" y="202"/>
                    <a:pt x="293" y="191"/>
                    <a:pt x="297" y="179"/>
                  </a:cubicBezTo>
                  <a:cubicBezTo>
                    <a:pt x="298" y="178"/>
                    <a:pt x="298" y="176"/>
                    <a:pt x="298" y="175"/>
                  </a:cubicBezTo>
                  <a:cubicBezTo>
                    <a:pt x="297" y="183"/>
                    <a:pt x="295" y="191"/>
                    <a:pt x="291" y="199"/>
                  </a:cubicBezTo>
                  <a:cubicBezTo>
                    <a:pt x="287" y="209"/>
                    <a:pt x="281" y="218"/>
                    <a:pt x="274" y="226"/>
                  </a:cubicBezTo>
                  <a:close/>
                  <a:moveTo>
                    <a:pt x="325" y="117"/>
                  </a:moveTo>
                  <a:cubicBezTo>
                    <a:pt x="315" y="93"/>
                    <a:pt x="299" y="71"/>
                    <a:pt x="281" y="54"/>
                  </a:cubicBezTo>
                  <a:cubicBezTo>
                    <a:pt x="304" y="69"/>
                    <a:pt x="318" y="91"/>
                    <a:pt x="325" y="117"/>
                  </a:cubicBezTo>
                  <a:close/>
                  <a:moveTo>
                    <a:pt x="31" y="188"/>
                  </a:moveTo>
                  <a:cubicBezTo>
                    <a:pt x="32" y="188"/>
                    <a:pt x="33" y="188"/>
                    <a:pt x="34" y="188"/>
                  </a:cubicBezTo>
                  <a:cubicBezTo>
                    <a:pt x="34" y="189"/>
                    <a:pt x="34" y="189"/>
                    <a:pt x="34" y="189"/>
                  </a:cubicBezTo>
                  <a:cubicBezTo>
                    <a:pt x="34" y="193"/>
                    <a:pt x="38" y="197"/>
                    <a:pt x="42" y="198"/>
                  </a:cubicBezTo>
                  <a:cubicBezTo>
                    <a:pt x="43" y="198"/>
                    <a:pt x="43" y="198"/>
                    <a:pt x="43" y="198"/>
                  </a:cubicBezTo>
                  <a:cubicBezTo>
                    <a:pt x="36" y="210"/>
                    <a:pt x="32" y="223"/>
                    <a:pt x="31" y="235"/>
                  </a:cubicBezTo>
                  <a:cubicBezTo>
                    <a:pt x="28" y="220"/>
                    <a:pt x="28" y="204"/>
                    <a:pt x="31" y="188"/>
                  </a:cubicBezTo>
                  <a:close/>
                  <a:moveTo>
                    <a:pt x="66" y="296"/>
                  </a:moveTo>
                  <a:cubicBezTo>
                    <a:pt x="57" y="289"/>
                    <a:pt x="50" y="280"/>
                    <a:pt x="44" y="270"/>
                  </a:cubicBezTo>
                  <a:cubicBezTo>
                    <a:pt x="46" y="270"/>
                    <a:pt x="48" y="270"/>
                    <a:pt x="50" y="270"/>
                  </a:cubicBezTo>
                  <a:cubicBezTo>
                    <a:pt x="55" y="275"/>
                    <a:pt x="61" y="280"/>
                    <a:pt x="67" y="285"/>
                  </a:cubicBezTo>
                  <a:cubicBezTo>
                    <a:pt x="84" y="298"/>
                    <a:pt x="109" y="314"/>
                    <a:pt x="132" y="310"/>
                  </a:cubicBezTo>
                  <a:cubicBezTo>
                    <a:pt x="139" y="315"/>
                    <a:pt x="150" y="315"/>
                    <a:pt x="159" y="313"/>
                  </a:cubicBezTo>
                  <a:cubicBezTo>
                    <a:pt x="161" y="313"/>
                    <a:pt x="163" y="313"/>
                    <a:pt x="165" y="313"/>
                  </a:cubicBezTo>
                  <a:cubicBezTo>
                    <a:pt x="198" y="318"/>
                    <a:pt x="232" y="312"/>
                    <a:pt x="262" y="296"/>
                  </a:cubicBezTo>
                  <a:cubicBezTo>
                    <a:pt x="259" y="298"/>
                    <a:pt x="256" y="301"/>
                    <a:pt x="253" y="303"/>
                  </a:cubicBezTo>
                  <a:cubicBezTo>
                    <a:pt x="198" y="338"/>
                    <a:pt x="117" y="340"/>
                    <a:pt x="66" y="296"/>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8" name="Freeform 27">
              <a:extLst>
                <a:ext uri="{FF2B5EF4-FFF2-40B4-BE49-F238E27FC236}">
                  <a16:creationId xmlns:a16="http://schemas.microsoft.com/office/drawing/2014/main" id="{7BD54D3D-8B04-447B-A530-FD2BE2BA7B56}"/>
                </a:ext>
              </a:extLst>
            </p:cNvPr>
            <p:cNvSpPr>
              <a:spLocks noEditPoints="1"/>
            </p:cNvSpPr>
            <p:nvPr/>
          </p:nvSpPr>
          <p:spPr bwMode="auto">
            <a:xfrm>
              <a:off x="10809465" y="5343682"/>
              <a:ext cx="377658" cy="354833"/>
            </a:xfrm>
            <a:custGeom>
              <a:avLst/>
              <a:gdLst>
                <a:gd name="T0" fmla="*/ 75 w 77"/>
                <a:gd name="T1" fmla="*/ 21 h 72"/>
                <a:gd name="T2" fmla="*/ 77 w 77"/>
                <a:gd name="T3" fmla="*/ 14 h 72"/>
                <a:gd name="T4" fmla="*/ 73 w 77"/>
                <a:gd name="T5" fmla="*/ 8 h 72"/>
                <a:gd name="T6" fmla="*/ 36 w 77"/>
                <a:gd name="T7" fmla="*/ 12 h 72"/>
                <a:gd name="T8" fmla="*/ 28 w 77"/>
                <a:gd name="T9" fmla="*/ 17 h 72"/>
                <a:gd name="T10" fmla="*/ 28 w 77"/>
                <a:gd name="T11" fmla="*/ 17 h 72"/>
                <a:gd name="T12" fmla="*/ 27 w 77"/>
                <a:gd name="T13" fmla="*/ 16 h 72"/>
                <a:gd name="T14" fmla="*/ 22 w 77"/>
                <a:gd name="T15" fmla="*/ 13 h 72"/>
                <a:gd name="T16" fmla="*/ 21 w 77"/>
                <a:gd name="T17" fmla="*/ 12 h 72"/>
                <a:gd name="T18" fmla="*/ 10 w 77"/>
                <a:gd name="T19" fmla="*/ 12 h 72"/>
                <a:gd name="T20" fmla="*/ 1 w 77"/>
                <a:gd name="T21" fmla="*/ 18 h 72"/>
                <a:gd name="T22" fmla="*/ 14 w 77"/>
                <a:gd name="T23" fmla="*/ 56 h 72"/>
                <a:gd name="T24" fmla="*/ 30 w 77"/>
                <a:gd name="T25" fmla="*/ 70 h 72"/>
                <a:gd name="T26" fmla="*/ 36 w 77"/>
                <a:gd name="T27" fmla="*/ 69 h 72"/>
                <a:gd name="T28" fmla="*/ 36 w 77"/>
                <a:gd name="T29" fmla="*/ 70 h 72"/>
                <a:gd name="T30" fmla="*/ 43 w 77"/>
                <a:gd name="T31" fmla="*/ 69 h 72"/>
                <a:gd name="T32" fmla="*/ 53 w 77"/>
                <a:gd name="T33" fmla="*/ 69 h 72"/>
                <a:gd name="T34" fmla="*/ 68 w 77"/>
                <a:gd name="T35" fmla="*/ 42 h 72"/>
                <a:gd name="T36" fmla="*/ 73 w 77"/>
                <a:gd name="T37" fmla="*/ 34 h 72"/>
                <a:gd name="T38" fmla="*/ 73 w 77"/>
                <a:gd name="T39" fmla="*/ 29 h 72"/>
                <a:gd name="T40" fmla="*/ 73 w 77"/>
                <a:gd name="T41" fmla="*/ 29 h 72"/>
                <a:gd name="T42" fmla="*/ 75 w 77"/>
                <a:gd name="T43" fmla="*/ 21 h 72"/>
                <a:gd name="T44" fmla="*/ 55 w 77"/>
                <a:gd name="T45" fmla="*/ 23 h 72"/>
                <a:gd name="T46" fmla="*/ 55 w 77"/>
                <a:gd name="T47" fmla="*/ 22 h 72"/>
                <a:gd name="T48" fmla="*/ 48 w 77"/>
                <a:gd name="T49" fmla="*/ 17 h 72"/>
                <a:gd name="T50" fmla="*/ 52 w 77"/>
                <a:gd name="T51" fmla="*/ 16 h 72"/>
                <a:gd name="T52" fmla="*/ 66 w 77"/>
                <a:gd name="T53" fmla="*/ 17 h 72"/>
                <a:gd name="T54" fmla="*/ 65 w 77"/>
                <a:gd name="T55" fmla="*/ 20 h 72"/>
                <a:gd name="T56" fmla="*/ 55 w 77"/>
                <a:gd name="T57" fmla="*/ 23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7" h="72">
                  <a:moveTo>
                    <a:pt x="75" y="21"/>
                  </a:moveTo>
                  <a:cubicBezTo>
                    <a:pt x="76" y="19"/>
                    <a:pt x="77" y="17"/>
                    <a:pt x="77" y="14"/>
                  </a:cubicBezTo>
                  <a:cubicBezTo>
                    <a:pt x="77" y="11"/>
                    <a:pt x="76" y="9"/>
                    <a:pt x="73" y="8"/>
                  </a:cubicBezTo>
                  <a:cubicBezTo>
                    <a:pt x="64" y="4"/>
                    <a:pt x="40" y="0"/>
                    <a:pt x="36" y="12"/>
                  </a:cubicBezTo>
                  <a:cubicBezTo>
                    <a:pt x="32" y="11"/>
                    <a:pt x="29" y="12"/>
                    <a:pt x="28" y="17"/>
                  </a:cubicBezTo>
                  <a:cubicBezTo>
                    <a:pt x="28" y="17"/>
                    <a:pt x="28" y="17"/>
                    <a:pt x="28" y="17"/>
                  </a:cubicBezTo>
                  <a:cubicBezTo>
                    <a:pt x="27" y="17"/>
                    <a:pt x="27" y="16"/>
                    <a:pt x="27" y="16"/>
                  </a:cubicBezTo>
                  <a:cubicBezTo>
                    <a:pt x="27" y="12"/>
                    <a:pt x="24" y="11"/>
                    <a:pt x="22" y="13"/>
                  </a:cubicBezTo>
                  <a:cubicBezTo>
                    <a:pt x="21" y="12"/>
                    <a:pt x="21" y="12"/>
                    <a:pt x="21" y="12"/>
                  </a:cubicBezTo>
                  <a:cubicBezTo>
                    <a:pt x="18" y="8"/>
                    <a:pt x="13" y="8"/>
                    <a:pt x="10" y="12"/>
                  </a:cubicBezTo>
                  <a:cubicBezTo>
                    <a:pt x="6" y="11"/>
                    <a:pt x="2" y="13"/>
                    <a:pt x="1" y="18"/>
                  </a:cubicBezTo>
                  <a:cubicBezTo>
                    <a:pt x="0" y="33"/>
                    <a:pt x="3" y="47"/>
                    <a:pt x="14" y="56"/>
                  </a:cubicBezTo>
                  <a:cubicBezTo>
                    <a:pt x="17" y="62"/>
                    <a:pt x="22" y="67"/>
                    <a:pt x="30" y="70"/>
                  </a:cubicBezTo>
                  <a:cubicBezTo>
                    <a:pt x="32" y="71"/>
                    <a:pt x="34" y="70"/>
                    <a:pt x="36" y="69"/>
                  </a:cubicBezTo>
                  <a:cubicBezTo>
                    <a:pt x="36" y="70"/>
                    <a:pt x="36" y="70"/>
                    <a:pt x="36" y="70"/>
                  </a:cubicBezTo>
                  <a:cubicBezTo>
                    <a:pt x="38" y="71"/>
                    <a:pt x="41" y="71"/>
                    <a:pt x="43" y="69"/>
                  </a:cubicBezTo>
                  <a:cubicBezTo>
                    <a:pt x="46" y="72"/>
                    <a:pt x="50" y="71"/>
                    <a:pt x="53" y="69"/>
                  </a:cubicBezTo>
                  <a:cubicBezTo>
                    <a:pt x="61" y="62"/>
                    <a:pt x="66" y="52"/>
                    <a:pt x="68" y="42"/>
                  </a:cubicBezTo>
                  <a:cubicBezTo>
                    <a:pt x="71" y="40"/>
                    <a:pt x="73" y="37"/>
                    <a:pt x="73" y="34"/>
                  </a:cubicBezTo>
                  <a:cubicBezTo>
                    <a:pt x="74" y="32"/>
                    <a:pt x="73" y="30"/>
                    <a:pt x="73" y="29"/>
                  </a:cubicBezTo>
                  <a:cubicBezTo>
                    <a:pt x="73" y="29"/>
                    <a:pt x="73" y="29"/>
                    <a:pt x="73" y="29"/>
                  </a:cubicBezTo>
                  <a:cubicBezTo>
                    <a:pt x="74" y="26"/>
                    <a:pt x="75" y="23"/>
                    <a:pt x="75" y="21"/>
                  </a:cubicBezTo>
                  <a:close/>
                  <a:moveTo>
                    <a:pt x="55" y="23"/>
                  </a:moveTo>
                  <a:cubicBezTo>
                    <a:pt x="55" y="22"/>
                    <a:pt x="55" y="22"/>
                    <a:pt x="55" y="22"/>
                  </a:cubicBezTo>
                  <a:cubicBezTo>
                    <a:pt x="53" y="19"/>
                    <a:pt x="51" y="17"/>
                    <a:pt x="48" y="17"/>
                  </a:cubicBezTo>
                  <a:cubicBezTo>
                    <a:pt x="49" y="16"/>
                    <a:pt x="50" y="16"/>
                    <a:pt x="52" y="16"/>
                  </a:cubicBezTo>
                  <a:cubicBezTo>
                    <a:pt x="56" y="15"/>
                    <a:pt x="61" y="16"/>
                    <a:pt x="66" y="17"/>
                  </a:cubicBezTo>
                  <a:cubicBezTo>
                    <a:pt x="66" y="18"/>
                    <a:pt x="65" y="19"/>
                    <a:pt x="65" y="20"/>
                  </a:cubicBezTo>
                  <a:cubicBezTo>
                    <a:pt x="62" y="18"/>
                    <a:pt x="57" y="19"/>
                    <a:pt x="55" y="23"/>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9" name="Freeform 118">
              <a:extLst>
                <a:ext uri="{FF2B5EF4-FFF2-40B4-BE49-F238E27FC236}">
                  <a16:creationId xmlns:a16="http://schemas.microsoft.com/office/drawing/2014/main" id="{A6306F66-9DEE-4F3A-A081-82026CAF4831}"/>
                </a:ext>
              </a:extLst>
            </p:cNvPr>
            <p:cNvSpPr>
              <a:spLocks noEditPoints="1"/>
            </p:cNvSpPr>
            <p:nvPr/>
          </p:nvSpPr>
          <p:spPr bwMode="auto">
            <a:xfrm>
              <a:off x="10101876" y="4316535"/>
              <a:ext cx="1826037" cy="1740961"/>
            </a:xfrm>
            <a:custGeom>
              <a:avLst/>
              <a:gdLst>
                <a:gd name="T0" fmla="*/ 256 w 372"/>
                <a:gd name="T1" fmla="*/ 37 h 354"/>
                <a:gd name="T2" fmla="*/ 123 w 372"/>
                <a:gd name="T3" fmla="*/ 21 h 354"/>
                <a:gd name="T4" fmla="*/ 17 w 372"/>
                <a:gd name="T5" fmla="*/ 149 h 354"/>
                <a:gd name="T6" fmla="*/ 66 w 372"/>
                <a:gd name="T7" fmla="*/ 301 h 354"/>
                <a:gd name="T8" fmla="*/ 249 w 372"/>
                <a:gd name="T9" fmla="*/ 333 h 354"/>
                <a:gd name="T10" fmla="*/ 369 w 372"/>
                <a:gd name="T11" fmla="*/ 167 h 354"/>
                <a:gd name="T12" fmla="*/ 256 w 372"/>
                <a:gd name="T13" fmla="*/ 37 h 354"/>
                <a:gd name="T14" fmla="*/ 302 w 372"/>
                <a:gd name="T15" fmla="*/ 275 h 354"/>
                <a:gd name="T16" fmla="*/ 141 w 372"/>
                <a:gd name="T17" fmla="*/ 316 h 354"/>
                <a:gd name="T18" fmla="*/ 30 w 372"/>
                <a:gd name="T19" fmla="*/ 175 h 354"/>
                <a:gd name="T20" fmla="*/ 116 w 372"/>
                <a:gd name="T21" fmla="*/ 42 h 354"/>
                <a:gd name="T22" fmla="*/ 239 w 372"/>
                <a:gd name="T23" fmla="*/ 38 h 354"/>
                <a:gd name="T24" fmla="*/ 237 w 372"/>
                <a:gd name="T25" fmla="*/ 38 h 354"/>
                <a:gd name="T26" fmla="*/ 235 w 372"/>
                <a:gd name="T27" fmla="*/ 54 h 354"/>
                <a:gd name="T28" fmla="*/ 268 w 372"/>
                <a:gd name="T29" fmla="*/ 59 h 354"/>
                <a:gd name="T30" fmla="*/ 270 w 372"/>
                <a:gd name="T31" fmla="*/ 61 h 354"/>
                <a:gd name="T32" fmla="*/ 276 w 372"/>
                <a:gd name="T33" fmla="*/ 61 h 354"/>
                <a:gd name="T34" fmla="*/ 312 w 372"/>
                <a:gd name="T35" fmla="*/ 79 h 354"/>
                <a:gd name="T36" fmla="*/ 346 w 372"/>
                <a:gd name="T37" fmla="*/ 136 h 354"/>
                <a:gd name="T38" fmla="*/ 302 w 372"/>
                <a:gd name="T39" fmla="*/ 275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2" h="354">
                  <a:moveTo>
                    <a:pt x="256" y="37"/>
                  </a:moveTo>
                  <a:cubicBezTo>
                    <a:pt x="218" y="8"/>
                    <a:pt x="170" y="0"/>
                    <a:pt x="123" y="21"/>
                  </a:cubicBezTo>
                  <a:cubicBezTo>
                    <a:pt x="71" y="44"/>
                    <a:pt x="32" y="95"/>
                    <a:pt x="17" y="149"/>
                  </a:cubicBezTo>
                  <a:cubicBezTo>
                    <a:pt x="0" y="207"/>
                    <a:pt x="19" y="264"/>
                    <a:pt x="66" y="301"/>
                  </a:cubicBezTo>
                  <a:cubicBezTo>
                    <a:pt x="116" y="339"/>
                    <a:pt x="189" y="354"/>
                    <a:pt x="249" y="333"/>
                  </a:cubicBezTo>
                  <a:cubicBezTo>
                    <a:pt x="318" y="309"/>
                    <a:pt x="365" y="239"/>
                    <a:pt x="369" y="167"/>
                  </a:cubicBezTo>
                  <a:cubicBezTo>
                    <a:pt x="372" y="99"/>
                    <a:pt x="323" y="39"/>
                    <a:pt x="256" y="37"/>
                  </a:cubicBezTo>
                  <a:close/>
                  <a:moveTo>
                    <a:pt x="302" y="275"/>
                  </a:moveTo>
                  <a:cubicBezTo>
                    <a:pt x="260" y="320"/>
                    <a:pt x="199" y="332"/>
                    <a:pt x="141" y="316"/>
                  </a:cubicBezTo>
                  <a:cubicBezTo>
                    <a:pt x="75" y="296"/>
                    <a:pt x="23" y="248"/>
                    <a:pt x="30" y="175"/>
                  </a:cubicBezTo>
                  <a:cubicBezTo>
                    <a:pt x="35" y="122"/>
                    <a:pt x="72" y="71"/>
                    <a:pt x="116" y="42"/>
                  </a:cubicBezTo>
                  <a:cubicBezTo>
                    <a:pt x="157" y="17"/>
                    <a:pt x="201" y="17"/>
                    <a:pt x="239" y="38"/>
                  </a:cubicBezTo>
                  <a:cubicBezTo>
                    <a:pt x="238" y="38"/>
                    <a:pt x="238" y="38"/>
                    <a:pt x="237" y="38"/>
                  </a:cubicBezTo>
                  <a:cubicBezTo>
                    <a:pt x="229" y="39"/>
                    <a:pt x="225" y="52"/>
                    <a:pt x="235" y="54"/>
                  </a:cubicBezTo>
                  <a:cubicBezTo>
                    <a:pt x="246" y="55"/>
                    <a:pt x="257" y="57"/>
                    <a:pt x="268" y="59"/>
                  </a:cubicBezTo>
                  <a:cubicBezTo>
                    <a:pt x="269" y="60"/>
                    <a:pt x="269" y="61"/>
                    <a:pt x="270" y="61"/>
                  </a:cubicBezTo>
                  <a:cubicBezTo>
                    <a:pt x="272" y="63"/>
                    <a:pt x="274" y="63"/>
                    <a:pt x="276" y="61"/>
                  </a:cubicBezTo>
                  <a:cubicBezTo>
                    <a:pt x="289" y="65"/>
                    <a:pt x="301" y="70"/>
                    <a:pt x="312" y="79"/>
                  </a:cubicBezTo>
                  <a:cubicBezTo>
                    <a:pt x="331" y="93"/>
                    <a:pt x="341" y="113"/>
                    <a:pt x="346" y="136"/>
                  </a:cubicBezTo>
                  <a:cubicBezTo>
                    <a:pt x="356" y="185"/>
                    <a:pt x="335" y="239"/>
                    <a:pt x="302" y="27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0" name="Freeform 119">
              <a:extLst>
                <a:ext uri="{FF2B5EF4-FFF2-40B4-BE49-F238E27FC236}">
                  <a16:creationId xmlns:a16="http://schemas.microsoft.com/office/drawing/2014/main" id="{55540D63-4D34-4115-A79C-EF73E98F40B3}"/>
                </a:ext>
              </a:extLst>
            </p:cNvPr>
            <p:cNvSpPr>
              <a:spLocks noEditPoints="1"/>
            </p:cNvSpPr>
            <p:nvPr/>
          </p:nvSpPr>
          <p:spPr bwMode="auto">
            <a:xfrm>
              <a:off x="10469158" y="5078076"/>
              <a:ext cx="1006396" cy="688914"/>
            </a:xfrm>
            <a:custGeom>
              <a:avLst/>
              <a:gdLst>
                <a:gd name="T0" fmla="*/ 193 w 205"/>
                <a:gd name="T1" fmla="*/ 4 h 140"/>
                <a:gd name="T2" fmla="*/ 163 w 205"/>
                <a:gd name="T3" fmla="*/ 36 h 140"/>
                <a:gd name="T4" fmla="*/ 150 w 205"/>
                <a:gd name="T5" fmla="*/ 43 h 140"/>
                <a:gd name="T6" fmla="*/ 144 w 205"/>
                <a:gd name="T7" fmla="*/ 45 h 140"/>
                <a:gd name="T8" fmla="*/ 110 w 205"/>
                <a:gd name="T9" fmla="*/ 52 h 140"/>
                <a:gd name="T10" fmla="*/ 12 w 205"/>
                <a:gd name="T11" fmla="*/ 19 h 140"/>
                <a:gd name="T12" fmla="*/ 3 w 205"/>
                <a:gd name="T13" fmla="*/ 26 h 140"/>
                <a:gd name="T14" fmla="*/ 64 w 205"/>
                <a:gd name="T15" fmla="*/ 65 h 140"/>
                <a:gd name="T16" fmla="*/ 114 w 205"/>
                <a:gd name="T17" fmla="*/ 139 h 140"/>
                <a:gd name="T18" fmla="*/ 158 w 205"/>
                <a:gd name="T19" fmla="*/ 58 h 140"/>
                <a:gd name="T20" fmla="*/ 172 w 205"/>
                <a:gd name="T21" fmla="*/ 51 h 140"/>
                <a:gd name="T22" fmla="*/ 205 w 205"/>
                <a:gd name="T23" fmla="*/ 9 h 140"/>
                <a:gd name="T24" fmla="*/ 193 w 205"/>
                <a:gd name="T25" fmla="*/ 4 h 140"/>
                <a:gd name="T26" fmla="*/ 115 w 205"/>
                <a:gd name="T27" fmla="*/ 123 h 140"/>
                <a:gd name="T28" fmla="*/ 73 w 205"/>
                <a:gd name="T29" fmla="*/ 67 h 140"/>
                <a:gd name="T30" fmla="*/ 108 w 205"/>
                <a:gd name="T31" fmla="*/ 69 h 140"/>
                <a:gd name="T32" fmla="*/ 106 w 205"/>
                <a:gd name="T33" fmla="*/ 105 h 140"/>
                <a:gd name="T34" fmla="*/ 114 w 205"/>
                <a:gd name="T35" fmla="*/ 105 h 140"/>
                <a:gd name="T36" fmla="*/ 112 w 205"/>
                <a:gd name="T37" fmla="*/ 69 h 140"/>
                <a:gd name="T38" fmla="*/ 142 w 205"/>
                <a:gd name="T39" fmla="*/ 64 h 140"/>
                <a:gd name="T40" fmla="*/ 115 w 205"/>
                <a:gd name="T41" fmla="*/ 123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5" h="140">
                  <a:moveTo>
                    <a:pt x="193" y="4"/>
                  </a:moveTo>
                  <a:cubicBezTo>
                    <a:pt x="182" y="14"/>
                    <a:pt x="177" y="28"/>
                    <a:pt x="163" y="36"/>
                  </a:cubicBezTo>
                  <a:cubicBezTo>
                    <a:pt x="159" y="39"/>
                    <a:pt x="155" y="41"/>
                    <a:pt x="150" y="43"/>
                  </a:cubicBezTo>
                  <a:cubicBezTo>
                    <a:pt x="148" y="43"/>
                    <a:pt x="146" y="44"/>
                    <a:pt x="144" y="45"/>
                  </a:cubicBezTo>
                  <a:cubicBezTo>
                    <a:pt x="133" y="49"/>
                    <a:pt x="122" y="51"/>
                    <a:pt x="110" y="52"/>
                  </a:cubicBezTo>
                  <a:cubicBezTo>
                    <a:pt x="76" y="54"/>
                    <a:pt x="37" y="44"/>
                    <a:pt x="12" y="19"/>
                  </a:cubicBezTo>
                  <a:cubicBezTo>
                    <a:pt x="8" y="15"/>
                    <a:pt x="0" y="20"/>
                    <a:pt x="3" y="26"/>
                  </a:cubicBezTo>
                  <a:cubicBezTo>
                    <a:pt x="17" y="47"/>
                    <a:pt x="40" y="59"/>
                    <a:pt x="64" y="65"/>
                  </a:cubicBezTo>
                  <a:cubicBezTo>
                    <a:pt x="61" y="97"/>
                    <a:pt x="75" y="140"/>
                    <a:pt x="114" y="139"/>
                  </a:cubicBezTo>
                  <a:cubicBezTo>
                    <a:pt x="152" y="137"/>
                    <a:pt x="158" y="89"/>
                    <a:pt x="158" y="58"/>
                  </a:cubicBezTo>
                  <a:cubicBezTo>
                    <a:pt x="163" y="56"/>
                    <a:pt x="167" y="54"/>
                    <a:pt x="172" y="51"/>
                  </a:cubicBezTo>
                  <a:cubicBezTo>
                    <a:pt x="185" y="43"/>
                    <a:pt x="205" y="26"/>
                    <a:pt x="205" y="9"/>
                  </a:cubicBezTo>
                  <a:cubicBezTo>
                    <a:pt x="205" y="3"/>
                    <a:pt x="198" y="0"/>
                    <a:pt x="193" y="4"/>
                  </a:cubicBezTo>
                  <a:close/>
                  <a:moveTo>
                    <a:pt x="115" y="123"/>
                  </a:moveTo>
                  <a:cubicBezTo>
                    <a:pt x="87" y="130"/>
                    <a:pt x="77" y="90"/>
                    <a:pt x="73" y="67"/>
                  </a:cubicBezTo>
                  <a:cubicBezTo>
                    <a:pt x="85" y="68"/>
                    <a:pt x="97" y="69"/>
                    <a:pt x="108" y="69"/>
                  </a:cubicBezTo>
                  <a:cubicBezTo>
                    <a:pt x="107" y="81"/>
                    <a:pt x="106" y="93"/>
                    <a:pt x="106" y="105"/>
                  </a:cubicBezTo>
                  <a:cubicBezTo>
                    <a:pt x="106" y="110"/>
                    <a:pt x="114" y="110"/>
                    <a:pt x="114" y="105"/>
                  </a:cubicBezTo>
                  <a:cubicBezTo>
                    <a:pt x="115" y="93"/>
                    <a:pt x="113" y="81"/>
                    <a:pt x="112" y="69"/>
                  </a:cubicBezTo>
                  <a:cubicBezTo>
                    <a:pt x="122" y="68"/>
                    <a:pt x="132" y="67"/>
                    <a:pt x="142" y="64"/>
                  </a:cubicBezTo>
                  <a:cubicBezTo>
                    <a:pt x="141" y="87"/>
                    <a:pt x="138" y="117"/>
                    <a:pt x="115" y="12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1" name="Freeform 120">
              <a:extLst>
                <a:ext uri="{FF2B5EF4-FFF2-40B4-BE49-F238E27FC236}">
                  <a16:creationId xmlns:a16="http://schemas.microsoft.com/office/drawing/2014/main" id="{509AD7CA-4B66-48B3-8DB2-19C2008C783B}"/>
                </a:ext>
              </a:extLst>
            </p:cNvPr>
            <p:cNvSpPr>
              <a:spLocks/>
            </p:cNvSpPr>
            <p:nvPr/>
          </p:nvSpPr>
          <p:spPr bwMode="auto">
            <a:xfrm>
              <a:off x="10601961" y="4995074"/>
              <a:ext cx="83002" cy="107902"/>
            </a:xfrm>
            <a:custGeom>
              <a:avLst/>
              <a:gdLst>
                <a:gd name="T0" fmla="*/ 17 w 17"/>
                <a:gd name="T1" fmla="*/ 5 h 22"/>
                <a:gd name="T2" fmla="*/ 14 w 17"/>
                <a:gd name="T3" fmla="*/ 2 h 22"/>
                <a:gd name="T4" fmla="*/ 12 w 17"/>
                <a:gd name="T5" fmla="*/ 1 h 22"/>
                <a:gd name="T6" fmla="*/ 8 w 17"/>
                <a:gd name="T7" fmla="*/ 0 h 22"/>
                <a:gd name="T8" fmla="*/ 7 w 17"/>
                <a:gd name="T9" fmla="*/ 1 h 22"/>
                <a:gd name="T10" fmla="*/ 5 w 17"/>
                <a:gd name="T11" fmla="*/ 1 h 22"/>
                <a:gd name="T12" fmla="*/ 1 w 17"/>
                <a:gd name="T13" fmla="*/ 4 h 22"/>
                <a:gd name="T14" fmla="*/ 0 w 17"/>
                <a:gd name="T15" fmla="*/ 12 h 22"/>
                <a:gd name="T16" fmla="*/ 2 w 17"/>
                <a:gd name="T17" fmla="*/ 19 h 22"/>
                <a:gd name="T18" fmla="*/ 4 w 17"/>
                <a:gd name="T19" fmla="*/ 21 h 22"/>
                <a:gd name="T20" fmla="*/ 7 w 17"/>
                <a:gd name="T21" fmla="*/ 22 h 22"/>
                <a:gd name="T22" fmla="*/ 10 w 17"/>
                <a:gd name="T23" fmla="*/ 21 h 22"/>
                <a:gd name="T24" fmla="*/ 13 w 17"/>
                <a:gd name="T25" fmla="*/ 19 h 22"/>
                <a:gd name="T26" fmla="*/ 14 w 17"/>
                <a:gd name="T27" fmla="*/ 17 h 22"/>
                <a:gd name="T28" fmla="*/ 16 w 17"/>
                <a:gd name="T29" fmla="*/ 13 h 22"/>
                <a:gd name="T30" fmla="*/ 17 w 17"/>
                <a:gd name="T31" fmla="*/ 5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22">
                  <a:moveTo>
                    <a:pt x="17" y="5"/>
                  </a:moveTo>
                  <a:cubicBezTo>
                    <a:pt x="17" y="4"/>
                    <a:pt x="15" y="2"/>
                    <a:pt x="14" y="2"/>
                  </a:cubicBezTo>
                  <a:cubicBezTo>
                    <a:pt x="13" y="1"/>
                    <a:pt x="13" y="1"/>
                    <a:pt x="12" y="1"/>
                  </a:cubicBezTo>
                  <a:cubicBezTo>
                    <a:pt x="11" y="0"/>
                    <a:pt x="10" y="0"/>
                    <a:pt x="8" y="0"/>
                  </a:cubicBezTo>
                  <a:cubicBezTo>
                    <a:pt x="8" y="0"/>
                    <a:pt x="7" y="1"/>
                    <a:pt x="7" y="1"/>
                  </a:cubicBezTo>
                  <a:cubicBezTo>
                    <a:pt x="6" y="1"/>
                    <a:pt x="6" y="1"/>
                    <a:pt x="5" y="1"/>
                  </a:cubicBezTo>
                  <a:cubicBezTo>
                    <a:pt x="3" y="2"/>
                    <a:pt x="2" y="3"/>
                    <a:pt x="1" y="4"/>
                  </a:cubicBezTo>
                  <a:cubicBezTo>
                    <a:pt x="0" y="7"/>
                    <a:pt x="0" y="9"/>
                    <a:pt x="0" y="12"/>
                  </a:cubicBezTo>
                  <a:cubicBezTo>
                    <a:pt x="0" y="14"/>
                    <a:pt x="0" y="17"/>
                    <a:pt x="2" y="19"/>
                  </a:cubicBezTo>
                  <a:cubicBezTo>
                    <a:pt x="2" y="20"/>
                    <a:pt x="3" y="21"/>
                    <a:pt x="4" y="21"/>
                  </a:cubicBezTo>
                  <a:cubicBezTo>
                    <a:pt x="5" y="21"/>
                    <a:pt x="6" y="22"/>
                    <a:pt x="7" y="22"/>
                  </a:cubicBezTo>
                  <a:cubicBezTo>
                    <a:pt x="8" y="22"/>
                    <a:pt x="9" y="21"/>
                    <a:pt x="10" y="21"/>
                  </a:cubicBezTo>
                  <a:cubicBezTo>
                    <a:pt x="12" y="20"/>
                    <a:pt x="13" y="20"/>
                    <a:pt x="13" y="19"/>
                  </a:cubicBezTo>
                  <a:cubicBezTo>
                    <a:pt x="14" y="17"/>
                    <a:pt x="14" y="17"/>
                    <a:pt x="14" y="17"/>
                  </a:cubicBezTo>
                  <a:cubicBezTo>
                    <a:pt x="15" y="16"/>
                    <a:pt x="15" y="14"/>
                    <a:pt x="16" y="13"/>
                  </a:cubicBezTo>
                  <a:cubicBezTo>
                    <a:pt x="17" y="10"/>
                    <a:pt x="17" y="8"/>
                    <a:pt x="17"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2" name="Freeform 121">
              <a:extLst>
                <a:ext uri="{FF2B5EF4-FFF2-40B4-BE49-F238E27FC236}">
                  <a16:creationId xmlns:a16="http://schemas.microsoft.com/office/drawing/2014/main" id="{101A6FCE-D346-40C9-BD09-66550228607D}"/>
                </a:ext>
              </a:extLst>
            </p:cNvPr>
            <p:cNvSpPr>
              <a:spLocks/>
            </p:cNvSpPr>
            <p:nvPr/>
          </p:nvSpPr>
          <p:spPr bwMode="auto">
            <a:xfrm>
              <a:off x="11126947" y="4872646"/>
              <a:ext cx="265605" cy="215804"/>
            </a:xfrm>
            <a:custGeom>
              <a:avLst/>
              <a:gdLst>
                <a:gd name="T0" fmla="*/ 52 w 54"/>
                <a:gd name="T1" fmla="*/ 33 h 44"/>
                <a:gd name="T2" fmla="*/ 34 w 54"/>
                <a:gd name="T3" fmla="*/ 26 h 44"/>
                <a:gd name="T4" fmla="*/ 20 w 54"/>
                <a:gd name="T5" fmla="*/ 25 h 44"/>
                <a:gd name="T6" fmla="*/ 44 w 54"/>
                <a:gd name="T7" fmla="*/ 9 h 44"/>
                <a:gd name="T8" fmla="*/ 41 w 54"/>
                <a:gd name="T9" fmla="*/ 1 h 44"/>
                <a:gd name="T10" fmla="*/ 2 w 54"/>
                <a:gd name="T11" fmla="*/ 28 h 44"/>
                <a:gd name="T12" fmla="*/ 8 w 54"/>
                <a:gd name="T13" fmla="*/ 38 h 44"/>
                <a:gd name="T14" fmla="*/ 30 w 54"/>
                <a:gd name="T15" fmla="*/ 40 h 44"/>
                <a:gd name="T16" fmla="*/ 49 w 54"/>
                <a:gd name="T17" fmla="*/ 42 h 44"/>
                <a:gd name="T18" fmla="*/ 52 w 54"/>
                <a:gd name="T19" fmla="*/ 3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44">
                  <a:moveTo>
                    <a:pt x="52" y="33"/>
                  </a:moveTo>
                  <a:cubicBezTo>
                    <a:pt x="48" y="28"/>
                    <a:pt x="40" y="27"/>
                    <a:pt x="34" y="26"/>
                  </a:cubicBezTo>
                  <a:cubicBezTo>
                    <a:pt x="29" y="25"/>
                    <a:pt x="25" y="25"/>
                    <a:pt x="20" y="25"/>
                  </a:cubicBezTo>
                  <a:cubicBezTo>
                    <a:pt x="26" y="17"/>
                    <a:pt x="35" y="12"/>
                    <a:pt x="44" y="9"/>
                  </a:cubicBezTo>
                  <a:cubicBezTo>
                    <a:pt x="49" y="7"/>
                    <a:pt x="45" y="0"/>
                    <a:pt x="41" y="1"/>
                  </a:cubicBezTo>
                  <a:cubicBezTo>
                    <a:pt x="25" y="4"/>
                    <a:pt x="10" y="12"/>
                    <a:pt x="2" y="28"/>
                  </a:cubicBezTo>
                  <a:cubicBezTo>
                    <a:pt x="0" y="32"/>
                    <a:pt x="3" y="37"/>
                    <a:pt x="8" y="38"/>
                  </a:cubicBezTo>
                  <a:cubicBezTo>
                    <a:pt x="15" y="38"/>
                    <a:pt x="23" y="39"/>
                    <a:pt x="30" y="40"/>
                  </a:cubicBezTo>
                  <a:cubicBezTo>
                    <a:pt x="36" y="41"/>
                    <a:pt x="43" y="44"/>
                    <a:pt x="49" y="42"/>
                  </a:cubicBezTo>
                  <a:cubicBezTo>
                    <a:pt x="54" y="41"/>
                    <a:pt x="54" y="36"/>
                    <a:pt x="52" y="3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pic>
        <p:nvPicPr>
          <p:cNvPr id="23" name="图片 22">
            <a:extLst>
              <a:ext uri="{FF2B5EF4-FFF2-40B4-BE49-F238E27FC236}">
                <a16:creationId xmlns:a16="http://schemas.microsoft.com/office/drawing/2014/main" id="{E477AD2A-CD3C-4BB3-9A34-82EC978AE24A}"/>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8442647" y="626511"/>
            <a:ext cx="646843" cy="457729"/>
          </a:xfrm>
          <a:prstGeom prst="rect">
            <a:avLst/>
          </a:prstGeom>
        </p:spPr>
      </p:pic>
      <p:grpSp>
        <p:nvGrpSpPr>
          <p:cNvPr id="24" name="组合 23">
            <a:extLst>
              <a:ext uri="{FF2B5EF4-FFF2-40B4-BE49-F238E27FC236}">
                <a16:creationId xmlns:a16="http://schemas.microsoft.com/office/drawing/2014/main" id="{6CFB01D5-B8E8-47DD-84E5-00D9BC58E775}"/>
              </a:ext>
            </a:extLst>
          </p:cNvPr>
          <p:cNvGrpSpPr/>
          <p:nvPr/>
        </p:nvGrpSpPr>
        <p:grpSpPr>
          <a:xfrm rot="1211024">
            <a:off x="8573401" y="4416537"/>
            <a:ext cx="608732" cy="866270"/>
            <a:chOff x="10766636" y="3941730"/>
            <a:chExt cx="1047922" cy="1352954"/>
          </a:xfrm>
        </p:grpSpPr>
        <p:sp>
          <p:nvSpPr>
            <p:cNvPr id="25" name="Freeform 108">
              <a:extLst>
                <a:ext uri="{FF2B5EF4-FFF2-40B4-BE49-F238E27FC236}">
                  <a16:creationId xmlns:a16="http://schemas.microsoft.com/office/drawing/2014/main" id="{623A2940-849C-424B-9373-1E088541B94B}"/>
                </a:ext>
              </a:extLst>
            </p:cNvPr>
            <p:cNvSpPr>
              <a:spLocks/>
            </p:cNvSpPr>
            <p:nvPr/>
          </p:nvSpPr>
          <p:spPr bwMode="auto">
            <a:xfrm>
              <a:off x="10766636" y="4209862"/>
              <a:ext cx="664177" cy="1084822"/>
            </a:xfrm>
            <a:custGeom>
              <a:avLst/>
              <a:gdLst>
                <a:gd name="T0" fmla="*/ 96 w 114"/>
                <a:gd name="T1" fmla="*/ 11 h 186"/>
                <a:gd name="T2" fmla="*/ 91 w 114"/>
                <a:gd name="T3" fmla="*/ 11 h 186"/>
                <a:gd name="T4" fmla="*/ 79 w 114"/>
                <a:gd name="T5" fmla="*/ 8 h 186"/>
                <a:gd name="T6" fmla="*/ 78 w 114"/>
                <a:gd name="T7" fmla="*/ 8 h 186"/>
                <a:gd name="T8" fmla="*/ 2 w 114"/>
                <a:gd name="T9" fmla="*/ 87 h 186"/>
                <a:gd name="T10" fmla="*/ 12 w 114"/>
                <a:gd name="T11" fmla="*/ 98 h 186"/>
                <a:gd name="T12" fmla="*/ 48 w 114"/>
                <a:gd name="T13" fmla="*/ 83 h 186"/>
                <a:gd name="T14" fmla="*/ 11 w 114"/>
                <a:gd name="T15" fmla="*/ 170 h 186"/>
                <a:gd name="T16" fmla="*/ 27 w 114"/>
                <a:gd name="T17" fmla="*/ 177 h 186"/>
                <a:gd name="T18" fmla="*/ 28 w 114"/>
                <a:gd name="T19" fmla="*/ 175 h 186"/>
                <a:gd name="T20" fmla="*/ 32 w 114"/>
                <a:gd name="T21" fmla="*/ 172 h 186"/>
                <a:gd name="T22" fmla="*/ 105 w 114"/>
                <a:gd name="T23" fmla="*/ 71 h 186"/>
                <a:gd name="T24" fmla="*/ 96 w 114"/>
                <a:gd name="T25" fmla="*/ 58 h 186"/>
                <a:gd name="T26" fmla="*/ 89 w 114"/>
                <a:gd name="T27" fmla="*/ 60 h 186"/>
                <a:gd name="T28" fmla="*/ 88 w 114"/>
                <a:gd name="T29" fmla="*/ 62 h 186"/>
                <a:gd name="T30" fmla="*/ 86 w 114"/>
                <a:gd name="T31" fmla="*/ 64 h 186"/>
                <a:gd name="T32" fmla="*/ 85 w 114"/>
                <a:gd name="T33" fmla="*/ 65 h 186"/>
                <a:gd name="T34" fmla="*/ 85 w 114"/>
                <a:gd name="T35" fmla="*/ 65 h 186"/>
                <a:gd name="T36" fmla="*/ 84 w 114"/>
                <a:gd name="T37" fmla="*/ 66 h 186"/>
                <a:gd name="T38" fmla="*/ 84 w 114"/>
                <a:gd name="T39" fmla="*/ 66 h 186"/>
                <a:gd name="T40" fmla="*/ 84 w 114"/>
                <a:gd name="T41" fmla="*/ 66 h 186"/>
                <a:gd name="T42" fmla="*/ 82 w 114"/>
                <a:gd name="T43" fmla="*/ 67 h 186"/>
                <a:gd name="T44" fmla="*/ 80 w 114"/>
                <a:gd name="T45" fmla="*/ 71 h 186"/>
                <a:gd name="T46" fmla="*/ 74 w 114"/>
                <a:gd name="T47" fmla="*/ 79 h 186"/>
                <a:gd name="T48" fmla="*/ 84 w 114"/>
                <a:gd name="T49" fmla="*/ 64 h 186"/>
                <a:gd name="T50" fmla="*/ 85 w 114"/>
                <a:gd name="T51" fmla="*/ 55 h 186"/>
                <a:gd name="T52" fmla="*/ 109 w 114"/>
                <a:gd name="T53" fmla="*/ 20 h 186"/>
                <a:gd name="T54" fmla="*/ 96 w 114"/>
                <a:gd name="T55" fmla="*/ 1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4" h="186">
                  <a:moveTo>
                    <a:pt x="96" y="11"/>
                  </a:moveTo>
                  <a:cubicBezTo>
                    <a:pt x="94" y="10"/>
                    <a:pt x="93" y="10"/>
                    <a:pt x="91" y="11"/>
                  </a:cubicBezTo>
                  <a:cubicBezTo>
                    <a:pt x="89" y="7"/>
                    <a:pt x="82" y="4"/>
                    <a:pt x="79" y="8"/>
                  </a:cubicBezTo>
                  <a:cubicBezTo>
                    <a:pt x="78" y="8"/>
                    <a:pt x="78" y="8"/>
                    <a:pt x="78" y="8"/>
                  </a:cubicBezTo>
                  <a:cubicBezTo>
                    <a:pt x="34" y="0"/>
                    <a:pt x="14" y="52"/>
                    <a:pt x="2" y="87"/>
                  </a:cubicBezTo>
                  <a:cubicBezTo>
                    <a:pt x="0" y="94"/>
                    <a:pt x="6" y="99"/>
                    <a:pt x="12" y="98"/>
                  </a:cubicBezTo>
                  <a:cubicBezTo>
                    <a:pt x="25" y="95"/>
                    <a:pt x="37" y="89"/>
                    <a:pt x="48" y="83"/>
                  </a:cubicBezTo>
                  <a:cubicBezTo>
                    <a:pt x="33" y="111"/>
                    <a:pt x="18" y="139"/>
                    <a:pt x="11" y="170"/>
                  </a:cubicBezTo>
                  <a:cubicBezTo>
                    <a:pt x="9" y="180"/>
                    <a:pt x="22" y="186"/>
                    <a:pt x="27" y="177"/>
                  </a:cubicBezTo>
                  <a:cubicBezTo>
                    <a:pt x="27" y="176"/>
                    <a:pt x="27" y="175"/>
                    <a:pt x="28" y="175"/>
                  </a:cubicBezTo>
                  <a:cubicBezTo>
                    <a:pt x="29" y="174"/>
                    <a:pt x="31" y="174"/>
                    <a:pt x="32" y="172"/>
                  </a:cubicBezTo>
                  <a:cubicBezTo>
                    <a:pt x="59" y="141"/>
                    <a:pt x="89" y="109"/>
                    <a:pt x="105" y="71"/>
                  </a:cubicBezTo>
                  <a:cubicBezTo>
                    <a:pt x="108" y="64"/>
                    <a:pt x="103" y="57"/>
                    <a:pt x="96" y="58"/>
                  </a:cubicBezTo>
                  <a:cubicBezTo>
                    <a:pt x="94" y="58"/>
                    <a:pt x="91" y="58"/>
                    <a:pt x="89" y="60"/>
                  </a:cubicBezTo>
                  <a:cubicBezTo>
                    <a:pt x="89" y="61"/>
                    <a:pt x="88" y="62"/>
                    <a:pt x="88" y="62"/>
                  </a:cubicBezTo>
                  <a:cubicBezTo>
                    <a:pt x="87" y="63"/>
                    <a:pt x="86" y="64"/>
                    <a:pt x="86" y="64"/>
                  </a:cubicBezTo>
                  <a:cubicBezTo>
                    <a:pt x="85" y="65"/>
                    <a:pt x="85" y="65"/>
                    <a:pt x="85" y="65"/>
                  </a:cubicBezTo>
                  <a:cubicBezTo>
                    <a:pt x="85" y="65"/>
                    <a:pt x="85" y="65"/>
                    <a:pt x="85" y="65"/>
                  </a:cubicBezTo>
                  <a:cubicBezTo>
                    <a:pt x="84" y="66"/>
                    <a:pt x="84" y="66"/>
                    <a:pt x="84" y="66"/>
                  </a:cubicBezTo>
                  <a:cubicBezTo>
                    <a:pt x="84" y="66"/>
                    <a:pt x="84" y="66"/>
                    <a:pt x="84" y="66"/>
                  </a:cubicBezTo>
                  <a:cubicBezTo>
                    <a:pt x="84" y="66"/>
                    <a:pt x="84" y="66"/>
                    <a:pt x="84" y="66"/>
                  </a:cubicBezTo>
                  <a:cubicBezTo>
                    <a:pt x="84" y="66"/>
                    <a:pt x="83" y="67"/>
                    <a:pt x="82" y="67"/>
                  </a:cubicBezTo>
                  <a:cubicBezTo>
                    <a:pt x="81" y="68"/>
                    <a:pt x="80" y="70"/>
                    <a:pt x="80" y="71"/>
                  </a:cubicBezTo>
                  <a:cubicBezTo>
                    <a:pt x="78" y="74"/>
                    <a:pt x="76" y="76"/>
                    <a:pt x="74" y="79"/>
                  </a:cubicBezTo>
                  <a:cubicBezTo>
                    <a:pt x="77" y="74"/>
                    <a:pt x="81" y="69"/>
                    <a:pt x="84" y="64"/>
                  </a:cubicBezTo>
                  <a:cubicBezTo>
                    <a:pt x="87" y="61"/>
                    <a:pt x="86" y="58"/>
                    <a:pt x="85" y="55"/>
                  </a:cubicBezTo>
                  <a:cubicBezTo>
                    <a:pt x="94" y="44"/>
                    <a:pt x="102" y="32"/>
                    <a:pt x="109" y="20"/>
                  </a:cubicBezTo>
                  <a:cubicBezTo>
                    <a:pt x="114" y="11"/>
                    <a:pt x="102" y="4"/>
                    <a:pt x="96" y="11"/>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26" name="Freeform 109">
              <a:extLst>
                <a:ext uri="{FF2B5EF4-FFF2-40B4-BE49-F238E27FC236}">
                  <a16:creationId xmlns:a16="http://schemas.microsoft.com/office/drawing/2014/main" id="{312E6477-886C-4CCF-8FE8-8EE888D0A38D}"/>
                </a:ext>
              </a:extLst>
            </p:cNvPr>
            <p:cNvSpPr>
              <a:spLocks noEditPoints="1"/>
            </p:cNvSpPr>
            <p:nvPr/>
          </p:nvSpPr>
          <p:spPr bwMode="auto">
            <a:xfrm>
              <a:off x="10783856" y="4209862"/>
              <a:ext cx="693695" cy="1067602"/>
            </a:xfrm>
            <a:custGeom>
              <a:avLst/>
              <a:gdLst>
                <a:gd name="T0" fmla="*/ 112 w 119"/>
                <a:gd name="T1" fmla="*/ 52 h 183"/>
                <a:gd name="T2" fmla="*/ 91 w 119"/>
                <a:gd name="T3" fmla="*/ 53 h 183"/>
                <a:gd name="T4" fmla="*/ 115 w 119"/>
                <a:gd name="T5" fmla="*/ 9 h 183"/>
                <a:gd name="T6" fmla="*/ 110 w 119"/>
                <a:gd name="T7" fmla="*/ 2 h 183"/>
                <a:gd name="T8" fmla="*/ 49 w 119"/>
                <a:gd name="T9" fmla="*/ 15 h 183"/>
                <a:gd name="T10" fmla="*/ 24 w 119"/>
                <a:gd name="T11" fmla="*/ 55 h 183"/>
                <a:gd name="T12" fmla="*/ 2 w 119"/>
                <a:gd name="T13" fmla="*/ 88 h 183"/>
                <a:gd name="T14" fmla="*/ 8 w 119"/>
                <a:gd name="T15" fmla="*/ 94 h 183"/>
                <a:gd name="T16" fmla="*/ 43 w 119"/>
                <a:gd name="T17" fmla="*/ 87 h 183"/>
                <a:gd name="T18" fmla="*/ 5 w 119"/>
                <a:gd name="T19" fmla="*/ 176 h 183"/>
                <a:gd name="T20" fmla="*/ 12 w 119"/>
                <a:gd name="T21" fmla="*/ 181 h 183"/>
                <a:gd name="T22" fmla="*/ 70 w 119"/>
                <a:gd name="T23" fmla="*/ 126 h 183"/>
                <a:gd name="T24" fmla="*/ 117 w 119"/>
                <a:gd name="T25" fmla="*/ 58 h 183"/>
                <a:gd name="T26" fmla="*/ 112 w 119"/>
                <a:gd name="T27" fmla="*/ 52 h 183"/>
                <a:gd name="T28" fmla="*/ 66 w 119"/>
                <a:gd name="T29" fmla="*/ 116 h 183"/>
                <a:gd name="T30" fmla="*/ 19 w 119"/>
                <a:gd name="T31" fmla="*/ 165 h 183"/>
                <a:gd name="T32" fmla="*/ 56 w 119"/>
                <a:gd name="T33" fmla="*/ 81 h 183"/>
                <a:gd name="T34" fmla="*/ 50 w 119"/>
                <a:gd name="T35" fmla="*/ 75 h 183"/>
                <a:gd name="T36" fmla="*/ 16 w 119"/>
                <a:gd name="T37" fmla="*/ 82 h 183"/>
                <a:gd name="T38" fmla="*/ 18 w 119"/>
                <a:gd name="T39" fmla="*/ 79 h 183"/>
                <a:gd name="T40" fmla="*/ 23 w 119"/>
                <a:gd name="T41" fmla="*/ 78 h 183"/>
                <a:gd name="T42" fmla="*/ 53 w 119"/>
                <a:gd name="T43" fmla="*/ 25 h 183"/>
                <a:gd name="T44" fmla="*/ 103 w 119"/>
                <a:gd name="T45" fmla="*/ 12 h 183"/>
                <a:gd name="T46" fmla="*/ 75 w 119"/>
                <a:gd name="T47" fmla="*/ 56 h 183"/>
                <a:gd name="T48" fmla="*/ 80 w 119"/>
                <a:gd name="T49" fmla="*/ 64 h 183"/>
                <a:gd name="T50" fmla="*/ 106 w 119"/>
                <a:gd name="T51" fmla="*/ 61 h 183"/>
                <a:gd name="T52" fmla="*/ 66 w 119"/>
                <a:gd name="T53" fmla="*/ 116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9" h="183">
                  <a:moveTo>
                    <a:pt x="112" y="52"/>
                  </a:moveTo>
                  <a:cubicBezTo>
                    <a:pt x="105" y="53"/>
                    <a:pt x="98" y="53"/>
                    <a:pt x="91" y="53"/>
                  </a:cubicBezTo>
                  <a:cubicBezTo>
                    <a:pt x="101" y="40"/>
                    <a:pt x="109" y="25"/>
                    <a:pt x="115" y="9"/>
                  </a:cubicBezTo>
                  <a:cubicBezTo>
                    <a:pt x="116" y="5"/>
                    <a:pt x="113" y="2"/>
                    <a:pt x="110" y="2"/>
                  </a:cubicBezTo>
                  <a:cubicBezTo>
                    <a:pt x="89" y="1"/>
                    <a:pt x="66" y="0"/>
                    <a:pt x="49" y="15"/>
                  </a:cubicBezTo>
                  <a:cubicBezTo>
                    <a:pt x="38" y="24"/>
                    <a:pt x="30" y="39"/>
                    <a:pt x="24" y="55"/>
                  </a:cubicBezTo>
                  <a:cubicBezTo>
                    <a:pt x="16" y="65"/>
                    <a:pt x="9" y="76"/>
                    <a:pt x="2" y="88"/>
                  </a:cubicBezTo>
                  <a:cubicBezTo>
                    <a:pt x="0" y="92"/>
                    <a:pt x="4" y="96"/>
                    <a:pt x="8" y="94"/>
                  </a:cubicBezTo>
                  <a:cubicBezTo>
                    <a:pt x="19" y="89"/>
                    <a:pt x="31" y="90"/>
                    <a:pt x="43" y="87"/>
                  </a:cubicBezTo>
                  <a:cubicBezTo>
                    <a:pt x="31" y="117"/>
                    <a:pt x="15" y="145"/>
                    <a:pt x="5" y="176"/>
                  </a:cubicBezTo>
                  <a:cubicBezTo>
                    <a:pt x="4" y="180"/>
                    <a:pt x="8" y="183"/>
                    <a:pt x="12" y="181"/>
                  </a:cubicBezTo>
                  <a:cubicBezTo>
                    <a:pt x="35" y="168"/>
                    <a:pt x="53" y="146"/>
                    <a:pt x="70" y="126"/>
                  </a:cubicBezTo>
                  <a:cubicBezTo>
                    <a:pt x="87" y="105"/>
                    <a:pt x="105" y="83"/>
                    <a:pt x="117" y="58"/>
                  </a:cubicBezTo>
                  <a:cubicBezTo>
                    <a:pt x="119" y="54"/>
                    <a:pt x="116" y="51"/>
                    <a:pt x="112" y="52"/>
                  </a:cubicBezTo>
                  <a:close/>
                  <a:moveTo>
                    <a:pt x="66" y="116"/>
                  </a:moveTo>
                  <a:cubicBezTo>
                    <a:pt x="52" y="133"/>
                    <a:pt x="37" y="151"/>
                    <a:pt x="19" y="165"/>
                  </a:cubicBezTo>
                  <a:cubicBezTo>
                    <a:pt x="30" y="136"/>
                    <a:pt x="46" y="110"/>
                    <a:pt x="56" y="81"/>
                  </a:cubicBezTo>
                  <a:cubicBezTo>
                    <a:pt x="57" y="78"/>
                    <a:pt x="53" y="74"/>
                    <a:pt x="50" y="75"/>
                  </a:cubicBezTo>
                  <a:cubicBezTo>
                    <a:pt x="39" y="79"/>
                    <a:pt x="27" y="79"/>
                    <a:pt x="16" y="82"/>
                  </a:cubicBezTo>
                  <a:cubicBezTo>
                    <a:pt x="17" y="81"/>
                    <a:pt x="17" y="80"/>
                    <a:pt x="18" y="79"/>
                  </a:cubicBezTo>
                  <a:cubicBezTo>
                    <a:pt x="19" y="80"/>
                    <a:pt x="22" y="80"/>
                    <a:pt x="23" y="78"/>
                  </a:cubicBezTo>
                  <a:cubicBezTo>
                    <a:pt x="35" y="62"/>
                    <a:pt x="39" y="41"/>
                    <a:pt x="53" y="25"/>
                  </a:cubicBezTo>
                  <a:cubicBezTo>
                    <a:pt x="64" y="11"/>
                    <a:pt x="85" y="11"/>
                    <a:pt x="103" y="12"/>
                  </a:cubicBezTo>
                  <a:cubicBezTo>
                    <a:pt x="96" y="28"/>
                    <a:pt x="88" y="43"/>
                    <a:pt x="75" y="56"/>
                  </a:cubicBezTo>
                  <a:cubicBezTo>
                    <a:pt x="72" y="59"/>
                    <a:pt x="75" y="65"/>
                    <a:pt x="80" y="64"/>
                  </a:cubicBezTo>
                  <a:cubicBezTo>
                    <a:pt x="89" y="62"/>
                    <a:pt x="97" y="62"/>
                    <a:pt x="106" y="61"/>
                  </a:cubicBezTo>
                  <a:cubicBezTo>
                    <a:pt x="96" y="81"/>
                    <a:pt x="81" y="100"/>
                    <a:pt x="66" y="11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27" name="Freeform 110">
              <a:extLst>
                <a:ext uri="{FF2B5EF4-FFF2-40B4-BE49-F238E27FC236}">
                  <a16:creationId xmlns:a16="http://schemas.microsoft.com/office/drawing/2014/main" id="{F7419DE1-8A8A-4C32-BB88-2F697A8FBF69}"/>
                </a:ext>
              </a:extLst>
            </p:cNvPr>
            <p:cNvSpPr>
              <a:spLocks/>
            </p:cNvSpPr>
            <p:nvPr/>
          </p:nvSpPr>
          <p:spPr bwMode="auto">
            <a:xfrm>
              <a:off x="10766636" y="4089326"/>
              <a:ext cx="169734" cy="179575"/>
            </a:xfrm>
            <a:custGeom>
              <a:avLst/>
              <a:gdLst>
                <a:gd name="T0" fmla="*/ 28 w 29"/>
                <a:gd name="T1" fmla="*/ 26 h 31"/>
                <a:gd name="T2" fmla="*/ 12 w 29"/>
                <a:gd name="T3" fmla="*/ 4 h 31"/>
                <a:gd name="T4" fmla="*/ 6 w 29"/>
                <a:gd name="T5" fmla="*/ 0 h 31"/>
                <a:gd name="T6" fmla="*/ 2 w 29"/>
                <a:gd name="T7" fmla="*/ 1 h 31"/>
                <a:gd name="T8" fmla="*/ 1 w 29"/>
                <a:gd name="T9" fmla="*/ 7 h 31"/>
                <a:gd name="T10" fmla="*/ 10 w 29"/>
                <a:gd name="T11" fmla="*/ 23 h 31"/>
                <a:gd name="T12" fmla="*/ 26 w 29"/>
                <a:gd name="T13" fmla="*/ 30 h 31"/>
                <a:gd name="T14" fmla="*/ 28 w 29"/>
                <a:gd name="T15" fmla="*/ 26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31">
                  <a:moveTo>
                    <a:pt x="28" y="26"/>
                  </a:moveTo>
                  <a:cubicBezTo>
                    <a:pt x="20" y="21"/>
                    <a:pt x="15" y="12"/>
                    <a:pt x="12" y="4"/>
                  </a:cubicBezTo>
                  <a:cubicBezTo>
                    <a:pt x="11" y="1"/>
                    <a:pt x="9" y="0"/>
                    <a:pt x="6" y="0"/>
                  </a:cubicBezTo>
                  <a:cubicBezTo>
                    <a:pt x="4" y="0"/>
                    <a:pt x="3" y="0"/>
                    <a:pt x="2" y="1"/>
                  </a:cubicBezTo>
                  <a:cubicBezTo>
                    <a:pt x="1" y="3"/>
                    <a:pt x="0" y="5"/>
                    <a:pt x="1" y="7"/>
                  </a:cubicBezTo>
                  <a:cubicBezTo>
                    <a:pt x="3" y="13"/>
                    <a:pt x="6" y="18"/>
                    <a:pt x="10" y="23"/>
                  </a:cubicBezTo>
                  <a:cubicBezTo>
                    <a:pt x="15" y="28"/>
                    <a:pt x="20" y="30"/>
                    <a:pt x="26" y="30"/>
                  </a:cubicBezTo>
                  <a:cubicBezTo>
                    <a:pt x="29" y="31"/>
                    <a:pt x="29" y="27"/>
                    <a:pt x="28" y="2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28" name="Freeform 111">
              <a:extLst>
                <a:ext uri="{FF2B5EF4-FFF2-40B4-BE49-F238E27FC236}">
                  <a16:creationId xmlns:a16="http://schemas.microsoft.com/office/drawing/2014/main" id="{8E8BC364-D778-4E50-AF95-03FB104D6679}"/>
                </a:ext>
              </a:extLst>
            </p:cNvPr>
            <p:cNvSpPr>
              <a:spLocks/>
            </p:cNvSpPr>
            <p:nvPr/>
          </p:nvSpPr>
          <p:spPr bwMode="auto">
            <a:xfrm>
              <a:off x="10941291" y="3941730"/>
              <a:ext cx="76258" cy="233693"/>
            </a:xfrm>
            <a:custGeom>
              <a:avLst/>
              <a:gdLst>
                <a:gd name="T0" fmla="*/ 11 w 13"/>
                <a:gd name="T1" fmla="*/ 18 h 40"/>
                <a:gd name="T2" fmla="*/ 11 w 13"/>
                <a:gd name="T3" fmla="*/ 4 h 40"/>
                <a:gd name="T4" fmla="*/ 3 w 13"/>
                <a:gd name="T5" fmla="*/ 4 h 40"/>
                <a:gd name="T6" fmla="*/ 8 w 13"/>
                <a:gd name="T7" fmla="*/ 37 h 40"/>
                <a:gd name="T8" fmla="*/ 13 w 13"/>
                <a:gd name="T9" fmla="*/ 35 h 40"/>
                <a:gd name="T10" fmla="*/ 11 w 13"/>
                <a:gd name="T11" fmla="*/ 18 h 40"/>
              </a:gdLst>
              <a:ahLst/>
              <a:cxnLst>
                <a:cxn ang="0">
                  <a:pos x="T0" y="T1"/>
                </a:cxn>
                <a:cxn ang="0">
                  <a:pos x="T2" y="T3"/>
                </a:cxn>
                <a:cxn ang="0">
                  <a:pos x="T4" y="T5"/>
                </a:cxn>
                <a:cxn ang="0">
                  <a:pos x="T6" y="T7"/>
                </a:cxn>
                <a:cxn ang="0">
                  <a:pos x="T8" y="T9"/>
                </a:cxn>
                <a:cxn ang="0">
                  <a:pos x="T10" y="T11"/>
                </a:cxn>
              </a:cxnLst>
              <a:rect l="0" t="0" r="r" b="b"/>
              <a:pathLst>
                <a:path w="13" h="40">
                  <a:moveTo>
                    <a:pt x="11" y="18"/>
                  </a:moveTo>
                  <a:cubicBezTo>
                    <a:pt x="11" y="13"/>
                    <a:pt x="12" y="8"/>
                    <a:pt x="11" y="4"/>
                  </a:cubicBezTo>
                  <a:cubicBezTo>
                    <a:pt x="10" y="0"/>
                    <a:pt x="4" y="0"/>
                    <a:pt x="3" y="4"/>
                  </a:cubicBezTo>
                  <a:cubicBezTo>
                    <a:pt x="0" y="14"/>
                    <a:pt x="3" y="28"/>
                    <a:pt x="8" y="37"/>
                  </a:cubicBezTo>
                  <a:cubicBezTo>
                    <a:pt x="9" y="40"/>
                    <a:pt x="13" y="38"/>
                    <a:pt x="13" y="35"/>
                  </a:cubicBezTo>
                  <a:cubicBezTo>
                    <a:pt x="12" y="30"/>
                    <a:pt x="12" y="24"/>
                    <a:pt x="11" y="1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29" name="Freeform 112">
              <a:extLst>
                <a:ext uri="{FF2B5EF4-FFF2-40B4-BE49-F238E27FC236}">
                  <a16:creationId xmlns:a16="http://schemas.microsoft.com/office/drawing/2014/main" id="{B0BD912F-0010-4BB8-958C-79BFBE113374}"/>
                </a:ext>
              </a:extLst>
            </p:cNvPr>
            <p:cNvSpPr>
              <a:spLocks/>
            </p:cNvSpPr>
            <p:nvPr/>
          </p:nvSpPr>
          <p:spPr bwMode="auto">
            <a:xfrm>
              <a:off x="11115943" y="3941730"/>
              <a:ext cx="76258" cy="216472"/>
            </a:xfrm>
            <a:custGeom>
              <a:avLst/>
              <a:gdLst>
                <a:gd name="T0" fmla="*/ 11 w 13"/>
                <a:gd name="T1" fmla="*/ 4 h 37"/>
                <a:gd name="T2" fmla="*/ 4 w 13"/>
                <a:gd name="T3" fmla="*/ 4 h 37"/>
                <a:gd name="T4" fmla="*/ 2 w 13"/>
                <a:gd name="T5" fmla="*/ 32 h 37"/>
                <a:gd name="T6" fmla="*/ 7 w 13"/>
                <a:gd name="T7" fmla="*/ 34 h 37"/>
                <a:gd name="T8" fmla="*/ 11 w 13"/>
                <a:gd name="T9" fmla="*/ 4 h 37"/>
              </a:gdLst>
              <a:ahLst/>
              <a:cxnLst>
                <a:cxn ang="0">
                  <a:pos x="T0" y="T1"/>
                </a:cxn>
                <a:cxn ang="0">
                  <a:pos x="T2" y="T3"/>
                </a:cxn>
                <a:cxn ang="0">
                  <a:pos x="T4" y="T5"/>
                </a:cxn>
                <a:cxn ang="0">
                  <a:pos x="T6" y="T7"/>
                </a:cxn>
                <a:cxn ang="0">
                  <a:pos x="T8" y="T9"/>
                </a:cxn>
              </a:cxnLst>
              <a:rect l="0" t="0" r="r" b="b"/>
              <a:pathLst>
                <a:path w="13" h="37">
                  <a:moveTo>
                    <a:pt x="11" y="4"/>
                  </a:moveTo>
                  <a:cubicBezTo>
                    <a:pt x="11" y="0"/>
                    <a:pt x="5" y="0"/>
                    <a:pt x="4" y="4"/>
                  </a:cubicBezTo>
                  <a:cubicBezTo>
                    <a:pt x="3" y="13"/>
                    <a:pt x="5" y="23"/>
                    <a:pt x="2" y="32"/>
                  </a:cubicBezTo>
                  <a:cubicBezTo>
                    <a:pt x="0" y="35"/>
                    <a:pt x="6" y="37"/>
                    <a:pt x="7" y="34"/>
                  </a:cubicBezTo>
                  <a:cubicBezTo>
                    <a:pt x="12" y="25"/>
                    <a:pt x="13" y="13"/>
                    <a:pt x="11"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30" name="Freeform 113">
              <a:extLst>
                <a:ext uri="{FF2B5EF4-FFF2-40B4-BE49-F238E27FC236}">
                  <a16:creationId xmlns:a16="http://schemas.microsoft.com/office/drawing/2014/main" id="{67160412-3511-49A2-86D9-72482F9D4548}"/>
                </a:ext>
              </a:extLst>
            </p:cNvPr>
            <p:cNvSpPr>
              <a:spLocks/>
            </p:cNvSpPr>
            <p:nvPr/>
          </p:nvSpPr>
          <p:spPr bwMode="auto">
            <a:xfrm>
              <a:off x="11598086" y="4682166"/>
              <a:ext cx="216472" cy="199254"/>
            </a:xfrm>
            <a:custGeom>
              <a:avLst/>
              <a:gdLst>
                <a:gd name="T0" fmla="*/ 28 w 37"/>
                <a:gd name="T1" fmla="*/ 7 h 34"/>
                <a:gd name="T2" fmla="*/ 21 w 37"/>
                <a:gd name="T3" fmla="*/ 8 h 34"/>
                <a:gd name="T4" fmla="*/ 19 w 37"/>
                <a:gd name="T5" fmla="*/ 4 h 34"/>
                <a:gd name="T6" fmla="*/ 13 w 37"/>
                <a:gd name="T7" fmla="*/ 5 h 34"/>
                <a:gd name="T8" fmla="*/ 13 w 37"/>
                <a:gd name="T9" fmla="*/ 10 h 34"/>
                <a:gd name="T10" fmla="*/ 2 w 37"/>
                <a:gd name="T11" fmla="*/ 14 h 34"/>
                <a:gd name="T12" fmla="*/ 4 w 37"/>
                <a:gd name="T13" fmla="*/ 19 h 34"/>
                <a:gd name="T14" fmla="*/ 15 w 37"/>
                <a:gd name="T15" fmla="*/ 19 h 34"/>
                <a:gd name="T16" fmla="*/ 17 w 37"/>
                <a:gd name="T17" fmla="*/ 28 h 34"/>
                <a:gd name="T18" fmla="*/ 25 w 37"/>
                <a:gd name="T19" fmla="*/ 26 h 34"/>
                <a:gd name="T20" fmla="*/ 23 w 37"/>
                <a:gd name="T21" fmla="*/ 18 h 34"/>
                <a:gd name="T22" fmla="*/ 31 w 37"/>
                <a:gd name="T23" fmla="*/ 16 h 34"/>
                <a:gd name="T24" fmla="*/ 28 w 37"/>
                <a:gd name="T25"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34">
                  <a:moveTo>
                    <a:pt x="28" y="7"/>
                  </a:moveTo>
                  <a:cubicBezTo>
                    <a:pt x="26" y="7"/>
                    <a:pt x="23" y="8"/>
                    <a:pt x="21" y="8"/>
                  </a:cubicBezTo>
                  <a:cubicBezTo>
                    <a:pt x="20" y="7"/>
                    <a:pt x="19" y="5"/>
                    <a:pt x="19" y="4"/>
                  </a:cubicBezTo>
                  <a:cubicBezTo>
                    <a:pt x="18" y="0"/>
                    <a:pt x="12" y="1"/>
                    <a:pt x="13" y="5"/>
                  </a:cubicBezTo>
                  <a:cubicBezTo>
                    <a:pt x="13" y="7"/>
                    <a:pt x="13" y="9"/>
                    <a:pt x="13" y="10"/>
                  </a:cubicBezTo>
                  <a:cubicBezTo>
                    <a:pt x="10" y="11"/>
                    <a:pt x="6" y="13"/>
                    <a:pt x="2" y="14"/>
                  </a:cubicBezTo>
                  <a:cubicBezTo>
                    <a:pt x="0" y="15"/>
                    <a:pt x="1" y="19"/>
                    <a:pt x="4" y="19"/>
                  </a:cubicBezTo>
                  <a:cubicBezTo>
                    <a:pt x="7" y="20"/>
                    <a:pt x="11" y="19"/>
                    <a:pt x="15" y="19"/>
                  </a:cubicBezTo>
                  <a:cubicBezTo>
                    <a:pt x="15" y="22"/>
                    <a:pt x="16" y="25"/>
                    <a:pt x="17" y="28"/>
                  </a:cubicBezTo>
                  <a:cubicBezTo>
                    <a:pt x="18" y="34"/>
                    <a:pt x="27" y="31"/>
                    <a:pt x="25" y="26"/>
                  </a:cubicBezTo>
                  <a:cubicBezTo>
                    <a:pt x="25" y="23"/>
                    <a:pt x="24" y="21"/>
                    <a:pt x="23" y="18"/>
                  </a:cubicBezTo>
                  <a:cubicBezTo>
                    <a:pt x="26" y="17"/>
                    <a:pt x="28" y="17"/>
                    <a:pt x="31" y="16"/>
                  </a:cubicBezTo>
                  <a:cubicBezTo>
                    <a:pt x="37" y="14"/>
                    <a:pt x="34" y="6"/>
                    <a:pt x="28" y="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grpSp>
      <p:sp>
        <p:nvSpPr>
          <p:cNvPr id="31" name="Freeform 123">
            <a:extLst>
              <a:ext uri="{FF2B5EF4-FFF2-40B4-BE49-F238E27FC236}">
                <a16:creationId xmlns:a16="http://schemas.microsoft.com/office/drawing/2014/main" id="{F9C4D151-51B3-4AFC-AA3C-B84BF0AE11B7}"/>
              </a:ext>
            </a:extLst>
          </p:cNvPr>
          <p:cNvSpPr>
            <a:spLocks noEditPoints="1"/>
          </p:cNvSpPr>
          <p:nvPr/>
        </p:nvSpPr>
        <p:spPr bwMode="auto">
          <a:xfrm rot="3896716" flipH="1">
            <a:off x="10253264" y="5061653"/>
            <a:ext cx="422010" cy="1258406"/>
          </a:xfrm>
          <a:custGeom>
            <a:avLst/>
            <a:gdLst>
              <a:gd name="T0" fmla="*/ 64 w 70"/>
              <a:gd name="T1" fmla="*/ 114 h 209"/>
              <a:gd name="T2" fmla="*/ 24 w 70"/>
              <a:gd name="T3" fmla="*/ 125 h 209"/>
              <a:gd name="T4" fmla="*/ 19 w 70"/>
              <a:gd name="T5" fmla="*/ 109 h 209"/>
              <a:gd name="T6" fmla="*/ 22 w 70"/>
              <a:gd name="T7" fmla="*/ 81 h 209"/>
              <a:gd name="T8" fmla="*/ 62 w 70"/>
              <a:gd name="T9" fmla="*/ 58 h 209"/>
              <a:gd name="T10" fmla="*/ 57 w 70"/>
              <a:gd name="T11" fmla="*/ 50 h 209"/>
              <a:gd name="T12" fmla="*/ 21 w 70"/>
              <a:gd name="T13" fmla="*/ 62 h 209"/>
              <a:gd name="T14" fmla="*/ 20 w 70"/>
              <a:gd name="T15" fmla="*/ 59 h 209"/>
              <a:gd name="T16" fmla="*/ 48 w 70"/>
              <a:gd name="T17" fmla="*/ 8 h 209"/>
              <a:gd name="T18" fmla="*/ 45 w 70"/>
              <a:gd name="T19" fmla="*/ 2 h 209"/>
              <a:gd name="T20" fmla="*/ 14 w 70"/>
              <a:gd name="T21" fmla="*/ 71 h 209"/>
              <a:gd name="T22" fmla="*/ 14 w 70"/>
              <a:gd name="T23" fmla="*/ 72 h 209"/>
              <a:gd name="T24" fmla="*/ 7 w 70"/>
              <a:gd name="T25" fmla="*/ 115 h 209"/>
              <a:gd name="T26" fmla="*/ 16 w 70"/>
              <a:gd name="T27" fmla="*/ 135 h 209"/>
              <a:gd name="T28" fmla="*/ 32 w 70"/>
              <a:gd name="T29" fmla="*/ 208 h 209"/>
              <a:gd name="T30" fmla="*/ 36 w 70"/>
              <a:gd name="T31" fmla="*/ 197 h 209"/>
              <a:gd name="T32" fmla="*/ 22 w 70"/>
              <a:gd name="T33" fmla="*/ 154 h 209"/>
              <a:gd name="T34" fmla="*/ 27 w 70"/>
              <a:gd name="T35" fmla="*/ 143 h 209"/>
              <a:gd name="T36" fmla="*/ 30 w 70"/>
              <a:gd name="T37" fmla="*/ 145 h 209"/>
              <a:gd name="T38" fmla="*/ 68 w 70"/>
              <a:gd name="T39" fmla="*/ 123 h 209"/>
              <a:gd name="T40" fmla="*/ 64 w 70"/>
              <a:gd name="T41" fmla="*/ 114 h 209"/>
              <a:gd name="T42" fmla="*/ 47 w 70"/>
              <a:gd name="T43" fmla="*/ 62 h 209"/>
              <a:gd name="T44" fmla="*/ 28 w 70"/>
              <a:gd name="T45" fmla="*/ 71 h 209"/>
              <a:gd name="T46" fmla="*/ 47 w 70"/>
              <a:gd name="T47" fmla="*/ 62 h 209"/>
              <a:gd name="T48" fmla="*/ 34 w 70"/>
              <a:gd name="T49" fmla="*/ 132 h 209"/>
              <a:gd name="T50" fmla="*/ 52 w 70"/>
              <a:gd name="T51" fmla="*/ 123 h 209"/>
              <a:gd name="T52" fmla="*/ 34 w 70"/>
              <a:gd name="T53" fmla="*/ 13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209">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pic>
        <p:nvPicPr>
          <p:cNvPr id="33" name="图片 32">
            <a:extLst>
              <a:ext uri="{FF2B5EF4-FFF2-40B4-BE49-F238E27FC236}">
                <a16:creationId xmlns:a16="http://schemas.microsoft.com/office/drawing/2014/main" id="{293B2520-92F7-4D14-80D6-5A5511A538FC}"/>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9716675" y="5867805"/>
            <a:ext cx="2574839" cy="990196"/>
          </a:xfrm>
          <a:prstGeom prst="rect">
            <a:avLst/>
          </a:prstGeom>
        </p:spPr>
      </p:pic>
      <p:grpSp>
        <p:nvGrpSpPr>
          <p:cNvPr id="34" name="组合 33">
            <a:extLst>
              <a:ext uri="{FF2B5EF4-FFF2-40B4-BE49-F238E27FC236}">
                <a16:creationId xmlns:a16="http://schemas.microsoft.com/office/drawing/2014/main" id="{2D7FE238-D3BF-42FB-A6C6-6BE941D8823D}"/>
              </a:ext>
            </a:extLst>
          </p:cNvPr>
          <p:cNvGrpSpPr/>
          <p:nvPr/>
        </p:nvGrpSpPr>
        <p:grpSpPr>
          <a:xfrm rot="19663740">
            <a:off x="819357" y="4171119"/>
            <a:ext cx="654790" cy="845387"/>
            <a:chOff x="10766636" y="3941730"/>
            <a:chExt cx="1047922" cy="1352954"/>
          </a:xfrm>
        </p:grpSpPr>
        <p:sp>
          <p:nvSpPr>
            <p:cNvPr id="35" name="Freeform 108">
              <a:extLst>
                <a:ext uri="{FF2B5EF4-FFF2-40B4-BE49-F238E27FC236}">
                  <a16:creationId xmlns:a16="http://schemas.microsoft.com/office/drawing/2014/main" id="{711C2607-EFF6-4334-AB34-401120411487}"/>
                </a:ext>
              </a:extLst>
            </p:cNvPr>
            <p:cNvSpPr>
              <a:spLocks/>
            </p:cNvSpPr>
            <p:nvPr/>
          </p:nvSpPr>
          <p:spPr bwMode="auto">
            <a:xfrm>
              <a:off x="10766636" y="4209862"/>
              <a:ext cx="664177" cy="1084822"/>
            </a:xfrm>
            <a:custGeom>
              <a:avLst/>
              <a:gdLst>
                <a:gd name="T0" fmla="*/ 96 w 114"/>
                <a:gd name="T1" fmla="*/ 11 h 186"/>
                <a:gd name="T2" fmla="*/ 91 w 114"/>
                <a:gd name="T3" fmla="*/ 11 h 186"/>
                <a:gd name="T4" fmla="*/ 79 w 114"/>
                <a:gd name="T5" fmla="*/ 8 h 186"/>
                <a:gd name="T6" fmla="*/ 78 w 114"/>
                <a:gd name="T7" fmla="*/ 8 h 186"/>
                <a:gd name="T8" fmla="*/ 2 w 114"/>
                <a:gd name="T9" fmla="*/ 87 h 186"/>
                <a:gd name="T10" fmla="*/ 12 w 114"/>
                <a:gd name="T11" fmla="*/ 98 h 186"/>
                <a:gd name="T12" fmla="*/ 48 w 114"/>
                <a:gd name="T13" fmla="*/ 83 h 186"/>
                <a:gd name="T14" fmla="*/ 11 w 114"/>
                <a:gd name="T15" fmla="*/ 170 h 186"/>
                <a:gd name="T16" fmla="*/ 27 w 114"/>
                <a:gd name="T17" fmla="*/ 177 h 186"/>
                <a:gd name="T18" fmla="*/ 28 w 114"/>
                <a:gd name="T19" fmla="*/ 175 h 186"/>
                <a:gd name="T20" fmla="*/ 32 w 114"/>
                <a:gd name="T21" fmla="*/ 172 h 186"/>
                <a:gd name="T22" fmla="*/ 105 w 114"/>
                <a:gd name="T23" fmla="*/ 71 h 186"/>
                <a:gd name="T24" fmla="*/ 96 w 114"/>
                <a:gd name="T25" fmla="*/ 58 h 186"/>
                <a:gd name="T26" fmla="*/ 89 w 114"/>
                <a:gd name="T27" fmla="*/ 60 h 186"/>
                <a:gd name="T28" fmla="*/ 88 w 114"/>
                <a:gd name="T29" fmla="*/ 62 h 186"/>
                <a:gd name="T30" fmla="*/ 86 w 114"/>
                <a:gd name="T31" fmla="*/ 64 h 186"/>
                <a:gd name="T32" fmla="*/ 85 w 114"/>
                <a:gd name="T33" fmla="*/ 65 h 186"/>
                <a:gd name="T34" fmla="*/ 85 w 114"/>
                <a:gd name="T35" fmla="*/ 65 h 186"/>
                <a:gd name="T36" fmla="*/ 84 w 114"/>
                <a:gd name="T37" fmla="*/ 66 h 186"/>
                <a:gd name="T38" fmla="*/ 84 w 114"/>
                <a:gd name="T39" fmla="*/ 66 h 186"/>
                <a:gd name="T40" fmla="*/ 84 w 114"/>
                <a:gd name="T41" fmla="*/ 66 h 186"/>
                <a:gd name="T42" fmla="*/ 82 w 114"/>
                <a:gd name="T43" fmla="*/ 67 h 186"/>
                <a:gd name="T44" fmla="*/ 80 w 114"/>
                <a:gd name="T45" fmla="*/ 71 h 186"/>
                <a:gd name="T46" fmla="*/ 74 w 114"/>
                <a:gd name="T47" fmla="*/ 79 h 186"/>
                <a:gd name="T48" fmla="*/ 84 w 114"/>
                <a:gd name="T49" fmla="*/ 64 h 186"/>
                <a:gd name="T50" fmla="*/ 85 w 114"/>
                <a:gd name="T51" fmla="*/ 55 h 186"/>
                <a:gd name="T52" fmla="*/ 109 w 114"/>
                <a:gd name="T53" fmla="*/ 20 h 186"/>
                <a:gd name="T54" fmla="*/ 96 w 114"/>
                <a:gd name="T55" fmla="*/ 1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4" h="186">
                  <a:moveTo>
                    <a:pt x="96" y="11"/>
                  </a:moveTo>
                  <a:cubicBezTo>
                    <a:pt x="94" y="10"/>
                    <a:pt x="93" y="10"/>
                    <a:pt x="91" y="11"/>
                  </a:cubicBezTo>
                  <a:cubicBezTo>
                    <a:pt x="89" y="7"/>
                    <a:pt x="82" y="4"/>
                    <a:pt x="79" y="8"/>
                  </a:cubicBezTo>
                  <a:cubicBezTo>
                    <a:pt x="78" y="8"/>
                    <a:pt x="78" y="8"/>
                    <a:pt x="78" y="8"/>
                  </a:cubicBezTo>
                  <a:cubicBezTo>
                    <a:pt x="34" y="0"/>
                    <a:pt x="14" y="52"/>
                    <a:pt x="2" y="87"/>
                  </a:cubicBezTo>
                  <a:cubicBezTo>
                    <a:pt x="0" y="94"/>
                    <a:pt x="6" y="99"/>
                    <a:pt x="12" y="98"/>
                  </a:cubicBezTo>
                  <a:cubicBezTo>
                    <a:pt x="25" y="95"/>
                    <a:pt x="37" y="89"/>
                    <a:pt x="48" y="83"/>
                  </a:cubicBezTo>
                  <a:cubicBezTo>
                    <a:pt x="33" y="111"/>
                    <a:pt x="18" y="139"/>
                    <a:pt x="11" y="170"/>
                  </a:cubicBezTo>
                  <a:cubicBezTo>
                    <a:pt x="9" y="180"/>
                    <a:pt x="22" y="186"/>
                    <a:pt x="27" y="177"/>
                  </a:cubicBezTo>
                  <a:cubicBezTo>
                    <a:pt x="27" y="176"/>
                    <a:pt x="27" y="175"/>
                    <a:pt x="28" y="175"/>
                  </a:cubicBezTo>
                  <a:cubicBezTo>
                    <a:pt x="29" y="174"/>
                    <a:pt x="31" y="174"/>
                    <a:pt x="32" y="172"/>
                  </a:cubicBezTo>
                  <a:cubicBezTo>
                    <a:pt x="59" y="141"/>
                    <a:pt x="89" y="109"/>
                    <a:pt x="105" y="71"/>
                  </a:cubicBezTo>
                  <a:cubicBezTo>
                    <a:pt x="108" y="64"/>
                    <a:pt x="103" y="57"/>
                    <a:pt x="96" y="58"/>
                  </a:cubicBezTo>
                  <a:cubicBezTo>
                    <a:pt x="94" y="58"/>
                    <a:pt x="91" y="58"/>
                    <a:pt x="89" y="60"/>
                  </a:cubicBezTo>
                  <a:cubicBezTo>
                    <a:pt x="89" y="61"/>
                    <a:pt x="88" y="62"/>
                    <a:pt x="88" y="62"/>
                  </a:cubicBezTo>
                  <a:cubicBezTo>
                    <a:pt x="87" y="63"/>
                    <a:pt x="86" y="64"/>
                    <a:pt x="86" y="64"/>
                  </a:cubicBezTo>
                  <a:cubicBezTo>
                    <a:pt x="85" y="65"/>
                    <a:pt x="85" y="65"/>
                    <a:pt x="85" y="65"/>
                  </a:cubicBezTo>
                  <a:cubicBezTo>
                    <a:pt x="85" y="65"/>
                    <a:pt x="85" y="65"/>
                    <a:pt x="85" y="65"/>
                  </a:cubicBezTo>
                  <a:cubicBezTo>
                    <a:pt x="84" y="66"/>
                    <a:pt x="84" y="66"/>
                    <a:pt x="84" y="66"/>
                  </a:cubicBezTo>
                  <a:cubicBezTo>
                    <a:pt x="84" y="66"/>
                    <a:pt x="84" y="66"/>
                    <a:pt x="84" y="66"/>
                  </a:cubicBezTo>
                  <a:cubicBezTo>
                    <a:pt x="84" y="66"/>
                    <a:pt x="84" y="66"/>
                    <a:pt x="84" y="66"/>
                  </a:cubicBezTo>
                  <a:cubicBezTo>
                    <a:pt x="84" y="66"/>
                    <a:pt x="83" y="67"/>
                    <a:pt x="82" y="67"/>
                  </a:cubicBezTo>
                  <a:cubicBezTo>
                    <a:pt x="81" y="68"/>
                    <a:pt x="80" y="70"/>
                    <a:pt x="80" y="71"/>
                  </a:cubicBezTo>
                  <a:cubicBezTo>
                    <a:pt x="78" y="74"/>
                    <a:pt x="76" y="76"/>
                    <a:pt x="74" y="79"/>
                  </a:cubicBezTo>
                  <a:cubicBezTo>
                    <a:pt x="77" y="74"/>
                    <a:pt x="81" y="69"/>
                    <a:pt x="84" y="64"/>
                  </a:cubicBezTo>
                  <a:cubicBezTo>
                    <a:pt x="87" y="61"/>
                    <a:pt x="86" y="58"/>
                    <a:pt x="85" y="55"/>
                  </a:cubicBezTo>
                  <a:cubicBezTo>
                    <a:pt x="94" y="44"/>
                    <a:pt x="102" y="32"/>
                    <a:pt x="109" y="20"/>
                  </a:cubicBezTo>
                  <a:cubicBezTo>
                    <a:pt x="114" y="11"/>
                    <a:pt x="102" y="4"/>
                    <a:pt x="96" y="11"/>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36" name="Freeform 109">
              <a:extLst>
                <a:ext uri="{FF2B5EF4-FFF2-40B4-BE49-F238E27FC236}">
                  <a16:creationId xmlns:a16="http://schemas.microsoft.com/office/drawing/2014/main" id="{ACCAB13C-8D27-4FB1-9156-5391F2429831}"/>
                </a:ext>
              </a:extLst>
            </p:cNvPr>
            <p:cNvSpPr>
              <a:spLocks noEditPoints="1"/>
            </p:cNvSpPr>
            <p:nvPr/>
          </p:nvSpPr>
          <p:spPr bwMode="auto">
            <a:xfrm>
              <a:off x="10783856" y="4209862"/>
              <a:ext cx="693695" cy="1067602"/>
            </a:xfrm>
            <a:custGeom>
              <a:avLst/>
              <a:gdLst>
                <a:gd name="T0" fmla="*/ 112 w 119"/>
                <a:gd name="T1" fmla="*/ 52 h 183"/>
                <a:gd name="T2" fmla="*/ 91 w 119"/>
                <a:gd name="T3" fmla="*/ 53 h 183"/>
                <a:gd name="T4" fmla="*/ 115 w 119"/>
                <a:gd name="T5" fmla="*/ 9 h 183"/>
                <a:gd name="T6" fmla="*/ 110 w 119"/>
                <a:gd name="T7" fmla="*/ 2 h 183"/>
                <a:gd name="T8" fmla="*/ 49 w 119"/>
                <a:gd name="T9" fmla="*/ 15 h 183"/>
                <a:gd name="T10" fmla="*/ 24 w 119"/>
                <a:gd name="T11" fmla="*/ 55 h 183"/>
                <a:gd name="T12" fmla="*/ 2 w 119"/>
                <a:gd name="T13" fmla="*/ 88 h 183"/>
                <a:gd name="T14" fmla="*/ 8 w 119"/>
                <a:gd name="T15" fmla="*/ 94 h 183"/>
                <a:gd name="T16" fmla="*/ 43 w 119"/>
                <a:gd name="T17" fmla="*/ 87 h 183"/>
                <a:gd name="T18" fmla="*/ 5 w 119"/>
                <a:gd name="T19" fmla="*/ 176 h 183"/>
                <a:gd name="T20" fmla="*/ 12 w 119"/>
                <a:gd name="T21" fmla="*/ 181 h 183"/>
                <a:gd name="T22" fmla="*/ 70 w 119"/>
                <a:gd name="T23" fmla="*/ 126 h 183"/>
                <a:gd name="T24" fmla="*/ 117 w 119"/>
                <a:gd name="T25" fmla="*/ 58 h 183"/>
                <a:gd name="T26" fmla="*/ 112 w 119"/>
                <a:gd name="T27" fmla="*/ 52 h 183"/>
                <a:gd name="T28" fmla="*/ 66 w 119"/>
                <a:gd name="T29" fmla="*/ 116 h 183"/>
                <a:gd name="T30" fmla="*/ 19 w 119"/>
                <a:gd name="T31" fmla="*/ 165 h 183"/>
                <a:gd name="T32" fmla="*/ 56 w 119"/>
                <a:gd name="T33" fmla="*/ 81 h 183"/>
                <a:gd name="T34" fmla="*/ 50 w 119"/>
                <a:gd name="T35" fmla="*/ 75 h 183"/>
                <a:gd name="T36" fmla="*/ 16 w 119"/>
                <a:gd name="T37" fmla="*/ 82 h 183"/>
                <a:gd name="T38" fmla="*/ 18 w 119"/>
                <a:gd name="T39" fmla="*/ 79 h 183"/>
                <a:gd name="T40" fmla="*/ 23 w 119"/>
                <a:gd name="T41" fmla="*/ 78 h 183"/>
                <a:gd name="T42" fmla="*/ 53 w 119"/>
                <a:gd name="T43" fmla="*/ 25 h 183"/>
                <a:gd name="T44" fmla="*/ 103 w 119"/>
                <a:gd name="T45" fmla="*/ 12 h 183"/>
                <a:gd name="T46" fmla="*/ 75 w 119"/>
                <a:gd name="T47" fmla="*/ 56 h 183"/>
                <a:gd name="T48" fmla="*/ 80 w 119"/>
                <a:gd name="T49" fmla="*/ 64 h 183"/>
                <a:gd name="T50" fmla="*/ 106 w 119"/>
                <a:gd name="T51" fmla="*/ 61 h 183"/>
                <a:gd name="T52" fmla="*/ 66 w 119"/>
                <a:gd name="T53" fmla="*/ 116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9" h="183">
                  <a:moveTo>
                    <a:pt x="112" y="52"/>
                  </a:moveTo>
                  <a:cubicBezTo>
                    <a:pt x="105" y="53"/>
                    <a:pt x="98" y="53"/>
                    <a:pt x="91" y="53"/>
                  </a:cubicBezTo>
                  <a:cubicBezTo>
                    <a:pt x="101" y="40"/>
                    <a:pt x="109" y="25"/>
                    <a:pt x="115" y="9"/>
                  </a:cubicBezTo>
                  <a:cubicBezTo>
                    <a:pt x="116" y="5"/>
                    <a:pt x="113" y="2"/>
                    <a:pt x="110" y="2"/>
                  </a:cubicBezTo>
                  <a:cubicBezTo>
                    <a:pt x="89" y="1"/>
                    <a:pt x="66" y="0"/>
                    <a:pt x="49" y="15"/>
                  </a:cubicBezTo>
                  <a:cubicBezTo>
                    <a:pt x="38" y="24"/>
                    <a:pt x="30" y="39"/>
                    <a:pt x="24" y="55"/>
                  </a:cubicBezTo>
                  <a:cubicBezTo>
                    <a:pt x="16" y="65"/>
                    <a:pt x="9" y="76"/>
                    <a:pt x="2" y="88"/>
                  </a:cubicBezTo>
                  <a:cubicBezTo>
                    <a:pt x="0" y="92"/>
                    <a:pt x="4" y="96"/>
                    <a:pt x="8" y="94"/>
                  </a:cubicBezTo>
                  <a:cubicBezTo>
                    <a:pt x="19" y="89"/>
                    <a:pt x="31" y="90"/>
                    <a:pt x="43" y="87"/>
                  </a:cubicBezTo>
                  <a:cubicBezTo>
                    <a:pt x="31" y="117"/>
                    <a:pt x="15" y="145"/>
                    <a:pt x="5" y="176"/>
                  </a:cubicBezTo>
                  <a:cubicBezTo>
                    <a:pt x="4" y="180"/>
                    <a:pt x="8" y="183"/>
                    <a:pt x="12" y="181"/>
                  </a:cubicBezTo>
                  <a:cubicBezTo>
                    <a:pt x="35" y="168"/>
                    <a:pt x="53" y="146"/>
                    <a:pt x="70" y="126"/>
                  </a:cubicBezTo>
                  <a:cubicBezTo>
                    <a:pt x="87" y="105"/>
                    <a:pt x="105" y="83"/>
                    <a:pt x="117" y="58"/>
                  </a:cubicBezTo>
                  <a:cubicBezTo>
                    <a:pt x="119" y="54"/>
                    <a:pt x="116" y="51"/>
                    <a:pt x="112" y="52"/>
                  </a:cubicBezTo>
                  <a:close/>
                  <a:moveTo>
                    <a:pt x="66" y="116"/>
                  </a:moveTo>
                  <a:cubicBezTo>
                    <a:pt x="52" y="133"/>
                    <a:pt x="37" y="151"/>
                    <a:pt x="19" y="165"/>
                  </a:cubicBezTo>
                  <a:cubicBezTo>
                    <a:pt x="30" y="136"/>
                    <a:pt x="46" y="110"/>
                    <a:pt x="56" y="81"/>
                  </a:cubicBezTo>
                  <a:cubicBezTo>
                    <a:pt x="57" y="78"/>
                    <a:pt x="53" y="74"/>
                    <a:pt x="50" y="75"/>
                  </a:cubicBezTo>
                  <a:cubicBezTo>
                    <a:pt x="39" y="79"/>
                    <a:pt x="27" y="79"/>
                    <a:pt x="16" y="82"/>
                  </a:cubicBezTo>
                  <a:cubicBezTo>
                    <a:pt x="17" y="81"/>
                    <a:pt x="17" y="80"/>
                    <a:pt x="18" y="79"/>
                  </a:cubicBezTo>
                  <a:cubicBezTo>
                    <a:pt x="19" y="80"/>
                    <a:pt x="22" y="80"/>
                    <a:pt x="23" y="78"/>
                  </a:cubicBezTo>
                  <a:cubicBezTo>
                    <a:pt x="35" y="62"/>
                    <a:pt x="39" y="41"/>
                    <a:pt x="53" y="25"/>
                  </a:cubicBezTo>
                  <a:cubicBezTo>
                    <a:pt x="64" y="11"/>
                    <a:pt x="85" y="11"/>
                    <a:pt x="103" y="12"/>
                  </a:cubicBezTo>
                  <a:cubicBezTo>
                    <a:pt x="96" y="28"/>
                    <a:pt x="88" y="43"/>
                    <a:pt x="75" y="56"/>
                  </a:cubicBezTo>
                  <a:cubicBezTo>
                    <a:pt x="72" y="59"/>
                    <a:pt x="75" y="65"/>
                    <a:pt x="80" y="64"/>
                  </a:cubicBezTo>
                  <a:cubicBezTo>
                    <a:pt x="89" y="62"/>
                    <a:pt x="97" y="62"/>
                    <a:pt x="106" y="61"/>
                  </a:cubicBezTo>
                  <a:cubicBezTo>
                    <a:pt x="96" y="81"/>
                    <a:pt x="81" y="100"/>
                    <a:pt x="66" y="11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37" name="Freeform 110">
              <a:extLst>
                <a:ext uri="{FF2B5EF4-FFF2-40B4-BE49-F238E27FC236}">
                  <a16:creationId xmlns:a16="http://schemas.microsoft.com/office/drawing/2014/main" id="{80D18F98-992D-4058-8D38-34EDB2DDB8BC}"/>
                </a:ext>
              </a:extLst>
            </p:cNvPr>
            <p:cNvSpPr>
              <a:spLocks/>
            </p:cNvSpPr>
            <p:nvPr/>
          </p:nvSpPr>
          <p:spPr bwMode="auto">
            <a:xfrm>
              <a:off x="10766636" y="4089326"/>
              <a:ext cx="169734" cy="179575"/>
            </a:xfrm>
            <a:custGeom>
              <a:avLst/>
              <a:gdLst>
                <a:gd name="T0" fmla="*/ 28 w 29"/>
                <a:gd name="T1" fmla="*/ 26 h 31"/>
                <a:gd name="T2" fmla="*/ 12 w 29"/>
                <a:gd name="T3" fmla="*/ 4 h 31"/>
                <a:gd name="T4" fmla="*/ 6 w 29"/>
                <a:gd name="T5" fmla="*/ 0 h 31"/>
                <a:gd name="T6" fmla="*/ 2 w 29"/>
                <a:gd name="T7" fmla="*/ 1 h 31"/>
                <a:gd name="T8" fmla="*/ 1 w 29"/>
                <a:gd name="T9" fmla="*/ 7 h 31"/>
                <a:gd name="T10" fmla="*/ 10 w 29"/>
                <a:gd name="T11" fmla="*/ 23 h 31"/>
                <a:gd name="T12" fmla="*/ 26 w 29"/>
                <a:gd name="T13" fmla="*/ 30 h 31"/>
                <a:gd name="T14" fmla="*/ 28 w 29"/>
                <a:gd name="T15" fmla="*/ 26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31">
                  <a:moveTo>
                    <a:pt x="28" y="26"/>
                  </a:moveTo>
                  <a:cubicBezTo>
                    <a:pt x="20" y="21"/>
                    <a:pt x="15" y="12"/>
                    <a:pt x="12" y="4"/>
                  </a:cubicBezTo>
                  <a:cubicBezTo>
                    <a:pt x="11" y="1"/>
                    <a:pt x="9" y="0"/>
                    <a:pt x="6" y="0"/>
                  </a:cubicBezTo>
                  <a:cubicBezTo>
                    <a:pt x="4" y="0"/>
                    <a:pt x="3" y="0"/>
                    <a:pt x="2" y="1"/>
                  </a:cubicBezTo>
                  <a:cubicBezTo>
                    <a:pt x="1" y="3"/>
                    <a:pt x="0" y="5"/>
                    <a:pt x="1" y="7"/>
                  </a:cubicBezTo>
                  <a:cubicBezTo>
                    <a:pt x="3" y="13"/>
                    <a:pt x="6" y="18"/>
                    <a:pt x="10" y="23"/>
                  </a:cubicBezTo>
                  <a:cubicBezTo>
                    <a:pt x="15" y="28"/>
                    <a:pt x="20" y="30"/>
                    <a:pt x="26" y="30"/>
                  </a:cubicBezTo>
                  <a:cubicBezTo>
                    <a:pt x="29" y="31"/>
                    <a:pt x="29" y="27"/>
                    <a:pt x="28" y="2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38" name="Freeform 111">
              <a:extLst>
                <a:ext uri="{FF2B5EF4-FFF2-40B4-BE49-F238E27FC236}">
                  <a16:creationId xmlns:a16="http://schemas.microsoft.com/office/drawing/2014/main" id="{1C9882D0-E005-49E2-A779-3F4A53FDB086}"/>
                </a:ext>
              </a:extLst>
            </p:cNvPr>
            <p:cNvSpPr>
              <a:spLocks/>
            </p:cNvSpPr>
            <p:nvPr/>
          </p:nvSpPr>
          <p:spPr bwMode="auto">
            <a:xfrm>
              <a:off x="10941291" y="3941730"/>
              <a:ext cx="76258" cy="233693"/>
            </a:xfrm>
            <a:custGeom>
              <a:avLst/>
              <a:gdLst>
                <a:gd name="T0" fmla="*/ 11 w 13"/>
                <a:gd name="T1" fmla="*/ 18 h 40"/>
                <a:gd name="T2" fmla="*/ 11 w 13"/>
                <a:gd name="T3" fmla="*/ 4 h 40"/>
                <a:gd name="T4" fmla="*/ 3 w 13"/>
                <a:gd name="T5" fmla="*/ 4 h 40"/>
                <a:gd name="T6" fmla="*/ 8 w 13"/>
                <a:gd name="T7" fmla="*/ 37 h 40"/>
                <a:gd name="T8" fmla="*/ 13 w 13"/>
                <a:gd name="T9" fmla="*/ 35 h 40"/>
                <a:gd name="T10" fmla="*/ 11 w 13"/>
                <a:gd name="T11" fmla="*/ 18 h 40"/>
              </a:gdLst>
              <a:ahLst/>
              <a:cxnLst>
                <a:cxn ang="0">
                  <a:pos x="T0" y="T1"/>
                </a:cxn>
                <a:cxn ang="0">
                  <a:pos x="T2" y="T3"/>
                </a:cxn>
                <a:cxn ang="0">
                  <a:pos x="T4" y="T5"/>
                </a:cxn>
                <a:cxn ang="0">
                  <a:pos x="T6" y="T7"/>
                </a:cxn>
                <a:cxn ang="0">
                  <a:pos x="T8" y="T9"/>
                </a:cxn>
                <a:cxn ang="0">
                  <a:pos x="T10" y="T11"/>
                </a:cxn>
              </a:cxnLst>
              <a:rect l="0" t="0" r="r" b="b"/>
              <a:pathLst>
                <a:path w="13" h="40">
                  <a:moveTo>
                    <a:pt x="11" y="18"/>
                  </a:moveTo>
                  <a:cubicBezTo>
                    <a:pt x="11" y="13"/>
                    <a:pt x="12" y="8"/>
                    <a:pt x="11" y="4"/>
                  </a:cubicBezTo>
                  <a:cubicBezTo>
                    <a:pt x="10" y="0"/>
                    <a:pt x="4" y="0"/>
                    <a:pt x="3" y="4"/>
                  </a:cubicBezTo>
                  <a:cubicBezTo>
                    <a:pt x="0" y="14"/>
                    <a:pt x="3" y="28"/>
                    <a:pt x="8" y="37"/>
                  </a:cubicBezTo>
                  <a:cubicBezTo>
                    <a:pt x="9" y="40"/>
                    <a:pt x="13" y="38"/>
                    <a:pt x="13" y="35"/>
                  </a:cubicBezTo>
                  <a:cubicBezTo>
                    <a:pt x="12" y="30"/>
                    <a:pt x="12" y="24"/>
                    <a:pt x="11" y="1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39" name="Freeform 112">
              <a:extLst>
                <a:ext uri="{FF2B5EF4-FFF2-40B4-BE49-F238E27FC236}">
                  <a16:creationId xmlns:a16="http://schemas.microsoft.com/office/drawing/2014/main" id="{D5407BD6-1B08-42B8-93FF-D29F7BD3EA0D}"/>
                </a:ext>
              </a:extLst>
            </p:cNvPr>
            <p:cNvSpPr>
              <a:spLocks/>
            </p:cNvSpPr>
            <p:nvPr/>
          </p:nvSpPr>
          <p:spPr bwMode="auto">
            <a:xfrm>
              <a:off x="11115943" y="3941730"/>
              <a:ext cx="76258" cy="216472"/>
            </a:xfrm>
            <a:custGeom>
              <a:avLst/>
              <a:gdLst>
                <a:gd name="T0" fmla="*/ 11 w 13"/>
                <a:gd name="T1" fmla="*/ 4 h 37"/>
                <a:gd name="T2" fmla="*/ 4 w 13"/>
                <a:gd name="T3" fmla="*/ 4 h 37"/>
                <a:gd name="T4" fmla="*/ 2 w 13"/>
                <a:gd name="T5" fmla="*/ 32 h 37"/>
                <a:gd name="T6" fmla="*/ 7 w 13"/>
                <a:gd name="T7" fmla="*/ 34 h 37"/>
                <a:gd name="T8" fmla="*/ 11 w 13"/>
                <a:gd name="T9" fmla="*/ 4 h 37"/>
              </a:gdLst>
              <a:ahLst/>
              <a:cxnLst>
                <a:cxn ang="0">
                  <a:pos x="T0" y="T1"/>
                </a:cxn>
                <a:cxn ang="0">
                  <a:pos x="T2" y="T3"/>
                </a:cxn>
                <a:cxn ang="0">
                  <a:pos x="T4" y="T5"/>
                </a:cxn>
                <a:cxn ang="0">
                  <a:pos x="T6" y="T7"/>
                </a:cxn>
                <a:cxn ang="0">
                  <a:pos x="T8" y="T9"/>
                </a:cxn>
              </a:cxnLst>
              <a:rect l="0" t="0" r="r" b="b"/>
              <a:pathLst>
                <a:path w="13" h="37">
                  <a:moveTo>
                    <a:pt x="11" y="4"/>
                  </a:moveTo>
                  <a:cubicBezTo>
                    <a:pt x="11" y="0"/>
                    <a:pt x="5" y="0"/>
                    <a:pt x="4" y="4"/>
                  </a:cubicBezTo>
                  <a:cubicBezTo>
                    <a:pt x="3" y="13"/>
                    <a:pt x="5" y="23"/>
                    <a:pt x="2" y="32"/>
                  </a:cubicBezTo>
                  <a:cubicBezTo>
                    <a:pt x="0" y="35"/>
                    <a:pt x="6" y="37"/>
                    <a:pt x="7" y="34"/>
                  </a:cubicBezTo>
                  <a:cubicBezTo>
                    <a:pt x="12" y="25"/>
                    <a:pt x="13" y="13"/>
                    <a:pt x="11"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40" name="Freeform 113">
              <a:extLst>
                <a:ext uri="{FF2B5EF4-FFF2-40B4-BE49-F238E27FC236}">
                  <a16:creationId xmlns:a16="http://schemas.microsoft.com/office/drawing/2014/main" id="{889F9037-4875-4E9C-A5DA-713EDB3CF28A}"/>
                </a:ext>
              </a:extLst>
            </p:cNvPr>
            <p:cNvSpPr>
              <a:spLocks/>
            </p:cNvSpPr>
            <p:nvPr/>
          </p:nvSpPr>
          <p:spPr bwMode="auto">
            <a:xfrm>
              <a:off x="11598086" y="4682166"/>
              <a:ext cx="216472" cy="199254"/>
            </a:xfrm>
            <a:custGeom>
              <a:avLst/>
              <a:gdLst>
                <a:gd name="T0" fmla="*/ 28 w 37"/>
                <a:gd name="T1" fmla="*/ 7 h 34"/>
                <a:gd name="T2" fmla="*/ 21 w 37"/>
                <a:gd name="T3" fmla="*/ 8 h 34"/>
                <a:gd name="T4" fmla="*/ 19 w 37"/>
                <a:gd name="T5" fmla="*/ 4 h 34"/>
                <a:gd name="T6" fmla="*/ 13 w 37"/>
                <a:gd name="T7" fmla="*/ 5 h 34"/>
                <a:gd name="T8" fmla="*/ 13 w 37"/>
                <a:gd name="T9" fmla="*/ 10 h 34"/>
                <a:gd name="T10" fmla="*/ 2 w 37"/>
                <a:gd name="T11" fmla="*/ 14 h 34"/>
                <a:gd name="T12" fmla="*/ 4 w 37"/>
                <a:gd name="T13" fmla="*/ 19 h 34"/>
                <a:gd name="T14" fmla="*/ 15 w 37"/>
                <a:gd name="T15" fmla="*/ 19 h 34"/>
                <a:gd name="T16" fmla="*/ 17 w 37"/>
                <a:gd name="T17" fmla="*/ 28 h 34"/>
                <a:gd name="T18" fmla="*/ 25 w 37"/>
                <a:gd name="T19" fmla="*/ 26 h 34"/>
                <a:gd name="T20" fmla="*/ 23 w 37"/>
                <a:gd name="T21" fmla="*/ 18 h 34"/>
                <a:gd name="T22" fmla="*/ 31 w 37"/>
                <a:gd name="T23" fmla="*/ 16 h 34"/>
                <a:gd name="T24" fmla="*/ 28 w 37"/>
                <a:gd name="T25"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34">
                  <a:moveTo>
                    <a:pt x="28" y="7"/>
                  </a:moveTo>
                  <a:cubicBezTo>
                    <a:pt x="26" y="7"/>
                    <a:pt x="23" y="8"/>
                    <a:pt x="21" y="8"/>
                  </a:cubicBezTo>
                  <a:cubicBezTo>
                    <a:pt x="20" y="7"/>
                    <a:pt x="19" y="5"/>
                    <a:pt x="19" y="4"/>
                  </a:cubicBezTo>
                  <a:cubicBezTo>
                    <a:pt x="18" y="0"/>
                    <a:pt x="12" y="1"/>
                    <a:pt x="13" y="5"/>
                  </a:cubicBezTo>
                  <a:cubicBezTo>
                    <a:pt x="13" y="7"/>
                    <a:pt x="13" y="9"/>
                    <a:pt x="13" y="10"/>
                  </a:cubicBezTo>
                  <a:cubicBezTo>
                    <a:pt x="10" y="11"/>
                    <a:pt x="6" y="13"/>
                    <a:pt x="2" y="14"/>
                  </a:cubicBezTo>
                  <a:cubicBezTo>
                    <a:pt x="0" y="15"/>
                    <a:pt x="1" y="19"/>
                    <a:pt x="4" y="19"/>
                  </a:cubicBezTo>
                  <a:cubicBezTo>
                    <a:pt x="7" y="20"/>
                    <a:pt x="11" y="19"/>
                    <a:pt x="15" y="19"/>
                  </a:cubicBezTo>
                  <a:cubicBezTo>
                    <a:pt x="15" y="22"/>
                    <a:pt x="16" y="25"/>
                    <a:pt x="17" y="28"/>
                  </a:cubicBezTo>
                  <a:cubicBezTo>
                    <a:pt x="18" y="34"/>
                    <a:pt x="27" y="31"/>
                    <a:pt x="25" y="26"/>
                  </a:cubicBezTo>
                  <a:cubicBezTo>
                    <a:pt x="25" y="23"/>
                    <a:pt x="24" y="21"/>
                    <a:pt x="23" y="18"/>
                  </a:cubicBezTo>
                  <a:cubicBezTo>
                    <a:pt x="26" y="17"/>
                    <a:pt x="28" y="17"/>
                    <a:pt x="31" y="16"/>
                  </a:cubicBezTo>
                  <a:cubicBezTo>
                    <a:pt x="37" y="14"/>
                    <a:pt x="34" y="6"/>
                    <a:pt x="28" y="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grpSp>
      <p:pic>
        <p:nvPicPr>
          <p:cNvPr id="41" name="图片 40">
            <a:extLst>
              <a:ext uri="{FF2B5EF4-FFF2-40B4-BE49-F238E27FC236}">
                <a16:creationId xmlns:a16="http://schemas.microsoft.com/office/drawing/2014/main" id="{1FA3B205-EC63-4DA8-B315-BC04B9091A69}"/>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780193" y="1107137"/>
            <a:ext cx="930827" cy="658686"/>
          </a:xfrm>
          <a:prstGeom prst="rect">
            <a:avLst/>
          </a:prstGeom>
        </p:spPr>
      </p:pic>
      <p:pic>
        <p:nvPicPr>
          <p:cNvPr id="66" name="图片 65">
            <a:extLst>
              <a:ext uri="{FF2B5EF4-FFF2-40B4-BE49-F238E27FC236}">
                <a16:creationId xmlns:a16="http://schemas.microsoft.com/office/drawing/2014/main" id="{0AE46414-98AD-494A-B672-366FD8775ADA}"/>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3290134" y="6353420"/>
            <a:ext cx="1278560" cy="491691"/>
          </a:xfrm>
          <a:prstGeom prst="rect">
            <a:avLst/>
          </a:prstGeom>
        </p:spPr>
      </p:pic>
      <p:pic>
        <p:nvPicPr>
          <p:cNvPr id="67" name="图片 66">
            <a:extLst>
              <a:ext uri="{FF2B5EF4-FFF2-40B4-BE49-F238E27FC236}">
                <a16:creationId xmlns:a16="http://schemas.microsoft.com/office/drawing/2014/main" id="{66B48E2F-FF01-4248-902B-97EF74703744}"/>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4589781" y="6027003"/>
            <a:ext cx="2160868" cy="830997"/>
          </a:xfrm>
          <a:prstGeom prst="rect">
            <a:avLst/>
          </a:prstGeom>
        </p:spPr>
      </p:pic>
      <p:pic>
        <p:nvPicPr>
          <p:cNvPr id="68" name="图片 67">
            <a:extLst>
              <a:ext uri="{FF2B5EF4-FFF2-40B4-BE49-F238E27FC236}">
                <a16:creationId xmlns:a16="http://schemas.microsoft.com/office/drawing/2014/main" id="{EDB7A16B-DA71-44C0-9C4D-809A34279487}"/>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6845235" y="6304742"/>
            <a:ext cx="1326871" cy="510270"/>
          </a:xfrm>
          <a:prstGeom prst="rect">
            <a:avLst/>
          </a:prstGeom>
        </p:spPr>
      </p:pic>
      <p:sp>
        <p:nvSpPr>
          <p:cNvPr id="56" name="文本框 41">
            <a:extLst>
              <a:ext uri="{FF2B5EF4-FFF2-40B4-BE49-F238E27FC236}">
                <a16:creationId xmlns:a16="http://schemas.microsoft.com/office/drawing/2014/main" id="{9455C562-94EB-4730-B4EE-D0D41B98F0F3}"/>
              </a:ext>
            </a:extLst>
          </p:cNvPr>
          <p:cNvSpPr txBox="1"/>
          <p:nvPr/>
        </p:nvSpPr>
        <p:spPr>
          <a:xfrm>
            <a:off x="3834948" y="2698794"/>
            <a:ext cx="5992144" cy="1569660"/>
          </a:xfrm>
          <a:prstGeom prst="rect">
            <a:avLst/>
          </a:prstGeom>
          <a:noFill/>
        </p:spPr>
        <p:txBody>
          <a:bodyPr vert="horz"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4800" b="1" i="0" u="none" strike="noStrike" kern="1200" cap="none" spc="0" normalizeH="0" baseline="0" noProof="0">
                <a:ln w="12700">
                  <a:noFill/>
                </a:ln>
                <a:solidFill>
                  <a:srgbClr val="00206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1. Khái niệm, phân loại</a:t>
            </a:r>
          </a:p>
        </p:txBody>
      </p:sp>
    </p:spTree>
    <p:extLst>
      <p:ext uri="{BB962C8B-B14F-4D97-AF65-F5344CB8AC3E}">
        <p14:creationId xmlns:p14="http://schemas.microsoft.com/office/powerpoint/2010/main" val="33614617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par>
                                <p:cTn id="8" presetID="14" presetClass="entr" presetSubtype="1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randombar(horizontal)">
                                      <p:cBhvr>
                                        <p:cTn id="10" dur="500"/>
                                        <p:tgtEl>
                                          <p:spTgt spid="13"/>
                                        </p:tgtEl>
                                      </p:cBhvr>
                                    </p:animEffect>
                                  </p:childTnLst>
                                </p:cTn>
                              </p:par>
                              <p:par>
                                <p:cTn id="11" presetID="14" presetClass="entr" presetSubtype="1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randombar(horizontal)">
                                      <p:cBhvr>
                                        <p:cTn id="13" dur="500"/>
                                        <p:tgtEl>
                                          <p:spTgt spid="14"/>
                                        </p:tgtEl>
                                      </p:cBhvr>
                                    </p:animEffect>
                                  </p:childTnLst>
                                </p:cTn>
                              </p:par>
                              <p:par>
                                <p:cTn id="14" presetID="14" presetClass="entr" presetSubtype="1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randombar(horizontal)">
                                      <p:cBhvr>
                                        <p:cTn id="16" dur="500"/>
                                        <p:tgtEl>
                                          <p:spTgt spid="15"/>
                                        </p:tgtEl>
                                      </p:cBhvr>
                                    </p:animEffect>
                                  </p:childTnLst>
                                </p:cTn>
                              </p:par>
                              <p:par>
                                <p:cTn id="17" presetID="14" presetClass="entr" presetSubtype="1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randombar(horizontal)">
                                      <p:cBhvr>
                                        <p:cTn id="19" dur="500"/>
                                        <p:tgtEl>
                                          <p:spTgt spid="16"/>
                                        </p:tgtEl>
                                      </p:cBhvr>
                                    </p:animEffect>
                                  </p:childTnLst>
                                </p:cTn>
                              </p:par>
                              <p:par>
                                <p:cTn id="20" presetID="14" presetClass="entr" presetSubtype="10"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randombar(horizontal)">
                                      <p:cBhvr>
                                        <p:cTn id="22" dur="500"/>
                                        <p:tgtEl>
                                          <p:spTgt spid="23"/>
                                        </p:tgtEl>
                                      </p:cBhvr>
                                    </p:animEffect>
                                  </p:childTnLst>
                                </p:cTn>
                              </p:par>
                              <p:par>
                                <p:cTn id="23" presetID="14" presetClass="entr" presetSubtype="1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randombar(horizontal)">
                                      <p:cBhvr>
                                        <p:cTn id="25" dur="500"/>
                                        <p:tgtEl>
                                          <p:spTgt spid="24"/>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randombar(horizontal)">
                                      <p:cBhvr>
                                        <p:cTn id="28" dur="500"/>
                                        <p:tgtEl>
                                          <p:spTgt spid="31"/>
                                        </p:tgtEl>
                                      </p:cBhvr>
                                    </p:animEffect>
                                  </p:childTnLst>
                                </p:cTn>
                              </p:par>
                              <p:par>
                                <p:cTn id="29" presetID="14" presetClass="entr" presetSubtype="10" fill="hold" nodeType="with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500"/>
                                        <p:tgtEl>
                                          <p:spTgt spid="33"/>
                                        </p:tgtEl>
                                      </p:cBhvr>
                                    </p:animEffect>
                                  </p:childTnLst>
                                </p:cTn>
                              </p:par>
                              <p:par>
                                <p:cTn id="32" presetID="14" presetClass="entr" presetSubtype="10" fill="hold" nodeType="with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randombar(horizontal)">
                                      <p:cBhvr>
                                        <p:cTn id="34" dur="500"/>
                                        <p:tgtEl>
                                          <p:spTgt spid="34"/>
                                        </p:tgtEl>
                                      </p:cBhvr>
                                    </p:animEffect>
                                  </p:childTnLst>
                                </p:cTn>
                              </p:par>
                              <p:par>
                                <p:cTn id="35" presetID="14" presetClass="entr" presetSubtype="10" fill="hold" nodeType="with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randombar(horizontal)">
                                      <p:cBhvr>
                                        <p:cTn id="37" dur="500"/>
                                        <p:tgtEl>
                                          <p:spTgt spid="41"/>
                                        </p:tgtEl>
                                      </p:cBhvr>
                                    </p:animEffect>
                                  </p:childTnLst>
                                </p:cTn>
                              </p:par>
                              <p:par>
                                <p:cTn id="38" presetID="14" presetClass="entr" presetSubtype="10" fill="hold" nodeType="withEffect">
                                  <p:stCondLst>
                                    <p:cond delay="0"/>
                                  </p:stCondLst>
                                  <p:childTnLst>
                                    <p:set>
                                      <p:cBhvr>
                                        <p:cTn id="39" dur="1" fill="hold">
                                          <p:stCondLst>
                                            <p:cond delay="0"/>
                                          </p:stCondLst>
                                        </p:cTn>
                                        <p:tgtEl>
                                          <p:spTgt spid="66"/>
                                        </p:tgtEl>
                                        <p:attrNameLst>
                                          <p:attrName>style.visibility</p:attrName>
                                        </p:attrNameLst>
                                      </p:cBhvr>
                                      <p:to>
                                        <p:strVal val="visible"/>
                                      </p:to>
                                    </p:set>
                                    <p:animEffect transition="in" filter="randombar(horizontal)">
                                      <p:cBhvr>
                                        <p:cTn id="40" dur="500"/>
                                        <p:tgtEl>
                                          <p:spTgt spid="66"/>
                                        </p:tgtEl>
                                      </p:cBhvr>
                                    </p:animEffect>
                                  </p:childTnLst>
                                </p:cTn>
                              </p:par>
                              <p:par>
                                <p:cTn id="41" presetID="14" presetClass="entr" presetSubtype="10" fill="hold" nodeType="withEffect">
                                  <p:stCondLst>
                                    <p:cond delay="0"/>
                                  </p:stCondLst>
                                  <p:childTnLst>
                                    <p:set>
                                      <p:cBhvr>
                                        <p:cTn id="42" dur="1" fill="hold">
                                          <p:stCondLst>
                                            <p:cond delay="0"/>
                                          </p:stCondLst>
                                        </p:cTn>
                                        <p:tgtEl>
                                          <p:spTgt spid="67"/>
                                        </p:tgtEl>
                                        <p:attrNameLst>
                                          <p:attrName>style.visibility</p:attrName>
                                        </p:attrNameLst>
                                      </p:cBhvr>
                                      <p:to>
                                        <p:strVal val="visible"/>
                                      </p:to>
                                    </p:set>
                                    <p:animEffect transition="in" filter="randombar(horizontal)">
                                      <p:cBhvr>
                                        <p:cTn id="43" dur="500"/>
                                        <p:tgtEl>
                                          <p:spTgt spid="67"/>
                                        </p:tgtEl>
                                      </p:cBhvr>
                                    </p:animEffect>
                                  </p:childTnLst>
                                </p:cTn>
                              </p:par>
                              <p:par>
                                <p:cTn id="44" presetID="14" presetClass="entr" presetSubtype="10" fill="hold" nodeType="withEffect">
                                  <p:stCondLst>
                                    <p:cond delay="0"/>
                                  </p:stCondLst>
                                  <p:childTnLst>
                                    <p:set>
                                      <p:cBhvr>
                                        <p:cTn id="45" dur="1" fill="hold">
                                          <p:stCondLst>
                                            <p:cond delay="0"/>
                                          </p:stCondLst>
                                        </p:cTn>
                                        <p:tgtEl>
                                          <p:spTgt spid="68"/>
                                        </p:tgtEl>
                                        <p:attrNameLst>
                                          <p:attrName>style.visibility</p:attrName>
                                        </p:attrNameLst>
                                      </p:cBhvr>
                                      <p:to>
                                        <p:strVal val="visible"/>
                                      </p:to>
                                    </p:set>
                                    <p:animEffect transition="in" filter="randombar(horizontal)">
                                      <p:cBhvr>
                                        <p:cTn id="46" dur="500"/>
                                        <p:tgtEl>
                                          <p:spTgt spid="68"/>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barn(inVertical)">
                                      <p:cBhvr>
                                        <p:cTn id="51"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5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9187" y="2481943"/>
            <a:ext cx="2272937" cy="914400"/>
          </a:xfrm>
          <a:prstGeom prst="roundRect">
            <a:avLst/>
          </a:prstGeom>
          <a:noFill/>
          <a:ln w="76200" cap="flat" cmpd="sng" algn="ctr">
            <a:solidFill>
              <a:schemeClr val="accent2"/>
            </a:solidFill>
            <a:prstDash val="lg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vi-VN" sz="3200">
                <a:solidFill>
                  <a:prstClr val="black"/>
                </a:solidFill>
                <a:latin typeface="Times New Roman" panose="02020603050405020304" pitchFamily="18" charset="0"/>
                <a:cs typeface="Times New Roman" panose="02020603050405020304" pitchFamily="18" charset="0"/>
              </a:rPr>
              <a:t>Biên bản</a:t>
            </a:r>
            <a:endParaRPr lang="en-US" sz="3200"/>
          </a:p>
        </p:txBody>
      </p:sp>
      <p:sp>
        <p:nvSpPr>
          <p:cNvPr id="6" name="Rounded Rectangle 5"/>
          <p:cNvSpPr/>
          <p:nvPr/>
        </p:nvSpPr>
        <p:spPr>
          <a:xfrm>
            <a:off x="2854234" y="391885"/>
            <a:ext cx="4284616" cy="1201783"/>
          </a:xfrm>
          <a:prstGeom prst="roundRect">
            <a:avLst/>
          </a:prstGeom>
          <a:noFill/>
          <a:ln w="76200" cap="flat" cmpd="sng" algn="ctr">
            <a:solidFill>
              <a:schemeClr val="accent2"/>
            </a:solidFill>
            <a:prstDash val="lg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en-US" sz="3200">
                <a:solidFill>
                  <a:prstClr val="black"/>
                </a:solidFill>
                <a:latin typeface="Times New Roman" panose="02020603050405020304" pitchFamily="18" charset="0"/>
                <a:cs typeface="Times New Roman" panose="02020603050405020304" pitchFamily="18" charset="0"/>
              </a:rPr>
              <a:t>L</a:t>
            </a:r>
            <a:r>
              <a:rPr lang="vi-VN" sz="3200">
                <a:solidFill>
                  <a:prstClr val="black"/>
                </a:solidFill>
                <a:latin typeface="Times New Roman" panose="02020603050405020304" pitchFamily="18" charset="0"/>
                <a:cs typeface="Times New Roman" panose="02020603050405020304" pitchFamily="18" charset="0"/>
              </a:rPr>
              <a:t>à loại văn bản ghi chép một cách </a:t>
            </a:r>
            <a:endParaRPr lang="en-US" sz="3200"/>
          </a:p>
        </p:txBody>
      </p:sp>
      <p:sp>
        <p:nvSpPr>
          <p:cNvPr id="7" name="Rounded Rectangle 6"/>
          <p:cNvSpPr/>
          <p:nvPr/>
        </p:nvSpPr>
        <p:spPr>
          <a:xfrm>
            <a:off x="7903028" y="195943"/>
            <a:ext cx="3802258" cy="914400"/>
          </a:xfrm>
          <a:prstGeom prst="roundRect">
            <a:avLst/>
          </a:prstGeom>
          <a:noFill/>
          <a:ln w="76200" cap="flat" cmpd="sng" algn="ctr">
            <a:solidFill>
              <a:schemeClr val="accent2"/>
            </a:solidFill>
            <a:prstDash val="lg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en-US" sz="3200">
                <a:solidFill>
                  <a:prstClr val="black"/>
                </a:solidFill>
                <a:latin typeface="Times New Roman" panose="02020603050405020304" pitchFamily="18" charset="0"/>
                <a:cs typeface="Times New Roman" panose="02020603050405020304" pitchFamily="18" charset="0"/>
              </a:rPr>
              <a:t>Ngắn gọn</a:t>
            </a:r>
            <a:endParaRPr lang="en-US" sz="3200"/>
          </a:p>
        </p:txBody>
      </p:sp>
      <p:sp>
        <p:nvSpPr>
          <p:cNvPr id="8" name="Rounded Rectangle 7"/>
          <p:cNvSpPr/>
          <p:nvPr/>
        </p:nvSpPr>
        <p:spPr>
          <a:xfrm>
            <a:off x="7903028" y="1356327"/>
            <a:ext cx="3802258" cy="914400"/>
          </a:xfrm>
          <a:prstGeom prst="roundRect">
            <a:avLst/>
          </a:prstGeom>
          <a:noFill/>
          <a:ln w="76200" cap="flat" cmpd="sng" algn="ctr">
            <a:solidFill>
              <a:schemeClr val="accent2"/>
            </a:solidFill>
            <a:prstDash val="lg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en-US" sz="3200">
                <a:solidFill>
                  <a:prstClr val="black"/>
                </a:solidFill>
                <a:latin typeface="Times New Roman" panose="02020603050405020304" pitchFamily="18" charset="0"/>
                <a:cs typeface="Times New Roman" panose="02020603050405020304" pitchFamily="18" charset="0"/>
              </a:rPr>
              <a:t>Trung thực</a:t>
            </a:r>
            <a:endParaRPr lang="en-US" sz="3200"/>
          </a:p>
        </p:txBody>
      </p:sp>
      <p:sp>
        <p:nvSpPr>
          <p:cNvPr id="9" name="Rounded Rectangle 8"/>
          <p:cNvSpPr/>
          <p:nvPr/>
        </p:nvSpPr>
        <p:spPr>
          <a:xfrm>
            <a:off x="7994468" y="2791031"/>
            <a:ext cx="3802258" cy="914400"/>
          </a:xfrm>
          <a:prstGeom prst="roundRect">
            <a:avLst/>
          </a:prstGeom>
          <a:noFill/>
          <a:ln w="76200" cap="flat" cmpd="sng" algn="ctr">
            <a:solidFill>
              <a:schemeClr val="accent2"/>
            </a:solidFill>
            <a:prstDash val="lg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en-US" sz="3200">
                <a:solidFill>
                  <a:prstClr val="black"/>
                </a:solidFill>
                <a:latin typeface="Times New Roman" panose="02020603050405020304" pitchFamily="18" charset="0"/>
                <a:cs typeface="Times New Roman" panose="02020603050405020304" pitchFamily="18" charset="0"/>
              </a:rPr>
              <a:t>Chính xác</a:t>
            </a:r>
            <a:endParaRPr lang="en-US" sz="3200"/>
          </a:p>
        </p:txBody>
      </p:sp>
      <p:sp>
        <p:nvSpPr>
          <p:cNvPr id="10" name="Rounded Rectangle 9"/>
          <p:cNvSpPr/>
          <p:nvPr/>
        </p:nvSpPr>
        <p:spPr>
          <a:xfrm>
            <a:off x="3030583" y="3705431"/>
            <a:ext cx="3931919" cy="1349895"/>
          </a:xfrm>
          <a:prstGeom prst="roundRect">
            <a:avLst/>
          </a:prstGeom>
          <a:noFill/>
          <a:ln w="76200" cap="flat" cmpd="sng" algn="ctr">
            <a:solidFill>
              <a:schemeClr val="accent2"/>
            </a:solidFill>
            <a:prstDash val="lg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vi-VN" sz="3200">
                <a:solidFill>
                  <a:prstClr val="black"/>
                </a:solidFill>
                <a:latin typeface="Times New Roman" panose="02020603050405020304" pitchFamily="18" charset="0"/>
                <a:cs typeface="Times New Roman" panose="02020603050405020304" pitchFamily="18" charset="0"/>
              </a:rPr>
              <a:t>Đ</a:t>
            </a:r>
            <a:r>
              <a:rPr lang="en-US" sz="3200">
                <a:solidFill>
                  <a:prstClr val="black"/>
                </a:solidFill>
                <a:latin typeface="Times New Roman" panose="02020603050405020304" pitchFamily="18" charset="0"/>
                <a:cs typeface="Times New Roman" panose="02020603050405020304" pitchFamily="18" charset="0"/>
              </a:rPr>
              <a:t>ầ</a:t>
            </a:r>
            <a:r>
              <a:rPr lang="vi-VN" sz="3200">
                <a:solidFill>
                  <a:prstClr val="black"/>
                </a:solidFill>
                <a:latin typeface="Times New Roman" panose="02020603050405020304" pitchFamily="18" charset="0"/>
                <a:cs typeface="Times New Roman" panose="02020603050405020304" pitchFamily="18" charset="0"/>
              </a:rPr>
              <a:t>y đủ những sự việc đã xảy ra hoặc đang xảy ra</a:t>
            </a:r>
            <a:endParaRPr lang="en-US" sz="3200"/>
          </a:p>
        </p:txBody>
      </p:sp>
      <p:cxnSp>
        <p:nvCxnSpPr>
          <p:cNvPr id="12" name="Straight Arrow Connector 11"/>
          <p:cNvCxnSpPr/>
          <p:nvPr/>
        </p:nvCxnSpPr>
        <p:spPr>
          <a:xfrm flipV="1">
            <a:off x="2312124" y="1593669"/>
            <a:ext cx="1031966" cy="1197362"/>
          </a:xfrm>
          <a:prstGeom prst="straightConnector1">
            <a:avLst/>
          </a:prstGeom>
          <a:ln w="57150">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2338251" y="2791031"/>
            <a:ext cx="1355270" cy="914400"/>
          </a:xfrm>
          <a:prstGeom prst="straightConnector1">
            <a:avLst/>
          </a:prstGeom>
          <a:ln w="57150">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7099661" y="436601"/>
            <a:ext cx="855618" cy="622596"/>
          </a:xfrm>
          <a:prstGeom prst="straightConnector1">
            <a:avLst/>
          </a:prstGeom>
          <a:ln w="57150">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6" idx="3"/>
          </p:cNvCxnSpPr>
          <p:nvPr/>
        </p:nvCxnSpPr>
        <p:spPr>
          <a:xfrm>
            <a:off x="7138850" y="992777"/>
            <a:ext cx="764178" cy="621039"/>
          </a:xfrm>
          <a:prstGeom prst="straightConnector1">
            <a:avLst/>
          </a:prstGeom>
          <a:ln w="57150">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6" idx="3"/>
          </p:cNvCxnSpPr>
          <p:nvPr/>
        </p:nvCxnSpPr>
        <p:spPr>
          <a:xfrm>
            <a:off x="7138850" y="992777"/>
            <a:ext cx="764178" cy="1946366"/>
          </a:xfrm>
          <a:prstGeom prst="straightConnector1">
            <a:avLst/>
          </a:prstGeom>
          <a:ln w="57150">
            <a:prstDash val="sys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964732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arn(inVertical)">
                                      <p:cBhvr>
                                        <p:cTn id="22" dur="500"/>
                                        <p:tgtEl>
                                          <p:spTgt spid="18"/>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arn(inVertic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barn(inVertical)">
                                      <p:cBhvr>
                                        <p:cTn id="35" dur="500"/>
                                        <p:tgtEl>
                                          <p:spTgt spid="23"/>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barn(inVertical)">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barn(inVertical)">
                                      <p:cBhvr>
                                        <p:cTn id="43" dur="500"/>
                                        <p:tgtEl>
                                          <p:spTgt spid="15"/>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barn(inVertical)">
                                      <p:cBhvr>
                                        <p:cTn id="4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9187" y="2481943"/>
            <a:ext cx="2272937" cy="914400"/>
          </a:xfrm>
          <a:prstGeom prst="roundRect">
            <a:avLst/>
          </a:prstGeom>
          <a:noFill/>
          <a:ln w="76200" cap="flat" cmpd="sng" algn="ctr">
            <a:solidFill>
              <a:schemeClr val="accent2"/>
            </a:solidFill>
            <a:prstDash val="lg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vi-VN" sz="3200">
                <a:solidFill>
                  <a:prstClr val="black"/>
                </a:solidFill>
                <a:latin typeface="Times New Roman" panose="02020603050405020304" pitchFamily="18" charset="0"/>
                <a:cs typeface="Times New Roman" panose="02020603050405020304" pitchFamily="18" charset="0"/>
              </a:rPr>
              <a:t>Phân loại</a:t>
            </a:r>
            <a:endParaRPr lang="en-US" sz="3200"/>
          </a:p>
        </p:txBody>
      </p:sp>
      <p:sp>
        <p:nvSpPr>
          <p:cNvPr id="6" name="Rounded Rectangle 5"/>
          <p:cNvSpPr/>
          <p:nvPr/>
        </p:nvSpPr>
        <p:spPr>
          <a:xfrm>
            <a:off x="2854234" y="391885"/>
            <a:ext cx="6472646" cy="1201783"/>
          </a:xfrm>
          <a:prstGeom prst="roundRect">
            <a:avLst/>
          </a:prstGeom>
          <a:noFill/>
          <a:ln w="76200" cap="flat" cmpd="sng" algn="ctr">
            <a:solidFill>
              <a:schemeClr val="accent2"/>
            </a:solidFill>
            <a:prstDash val="lg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en-US" sz="3200">
                <a:solidFill>
                  <a:prstClr val="black"/>
                </a:solidFill>
                <a:latin typeface="Times New Roman" panose="02020603050405020304" pitchFamily="18" charset="0"/>
                <a:cs typeface="Times New Roman" panose="02020603050405020304" pitchFamily="18" charset="0"/>
              </a:rPr>
              <a:t>Biên bản ghi lại một sự kiện, biên bản ghi lại cuộc họp, biên bản hội nghị,...</a:t>
            </a:r>
          </a:p>
        </p:txBody>
      </p:sp>
      <p:sp>
        <p:nvSpPr>
          <p:cNvPr id="10" name="Rounded Rectangle 9"/>
          <p:cNvSpPr/>
          <p:nvPr/>
        </p:nvSpPr>
        <p:spPr>
          <a:xfrm>
            <a:off x="3030583" y="3705431"/>
            <a:ext cx="6544491" cy="1349895"/>
          </a:xfrm>
          <a:prstGeom prst="roundRect">
            <a:avLst/>
          </a:prstGeom>
          <a:noFill/>
          <a:ln w="76200" cap="flat" cmpd="sng" algn="ctr">
            <a:solidFill>
              <a:schemeClr val="accent2"/>
            </a:solidFill>
            <a:prstDash val="lg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vi-VN" sz="3200">
                <a:solidFill>
                  <a:prstClr val="black"/>
                </a:solidFill>
                <a:latin typeface="Times New Roman" panose="02020603050405020304" pitchFamily="18" charset="0"/>
                <a:cs typeface="Times New Roman" panose="02020603050405020304" pitchFamily="18" charset="0"/>
              </a:rPr>
              <a:t>Biên bản ghi lại một hành vi cụ thể (hành vi vi phạm pháp luật, biên bản bàn giao tài sản, bàn giao ca trực,...).</a:t>
            </a:r>
          </a:p>
        </p:txBody>
      </p:sp>
      <p:cxnSp>
        <p:nvCxnSpPr>
          <p:cNvPr id="12" name="Straight Arrow Connector 11"/>
          <p:cNvCxnSpPr/>
          <p:nvPr/>
        </p:nvCxnSpPr>
        <p:spPr>
          <a:xfrm flipV="1">
            <a:off x="2312124" y="1593669"/>
            <a:ext cx="1031966" cy="1197362"/>
          </a:xfrm>
          <a:prstGeom prst="straightConnector1">
            <a:avLst/>
          </a:prstGeom>
          <a:ln w="57150">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2338251" y="2791031"/>
            <a:ext cx="1355270" cy="914400"/>
          </a:xfrm>
          <a:prstGeom prst="straightConnector1">
            <a:avLst/>
          </a:prstGeom>
          <a:ln w="57150">
            <a:prstDash val="sys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79350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inVertical)">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0"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fontScheme name="自定义 6">
      <a:majorFont>
        <a:latin typeface="Arial"/>
        <a:ea typeface="微软雅黑"/>
        <a:cs typeface=""/>
      </a:majorFont>
      <a:minorFont>
        <a:latin typeface="Arial Unicode MS"/>
        <a:ea typeface="黑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ppt/theme/themeOverride2.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ppt/theme/themeOverride3.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ppt/theme/themeOverride4.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58</TotalTime>
  <Words>1653</Words>
  <Application>Microsoft Office PowerPoint</Application>
  <PresentationFormat>Widescreen</PresentationFormat>
  <Paragraphs>188</Paragraphs>
  <Slides>37</Slides>
  <Notes>20</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37</vt:i4>
      </vt:variant>
    </vt:vector>
  </HeadingPairs>
  <TitlesOfParts>
    <vt:vector size="52" baseType="lpstr">
      <vt:lpstr>Arial Unicode MS</vt:lpstr>
      <vt:lpstr>等线</vt:lpstr>
      <vt:lpstr>微软雅黑</vt:lpstr>
      <vt:lpstr>.VnTime</vt:lpstr>
      <vt:lpstr>Arial</vt:lpstr>
      <vt:lpstr>Calibri</vt:lpstr>
      <vt:lpstr>Calibri Light</vt:lpstr>
      <vt:lpstr>ITC Avant Garde Std Bk</vt:lpstr>
      <vt:lpstr>Times New Roman</vt:lpstr>
      <vt:lpstr>新蒂黑板报</vt:lpstr>
      <vt:lpstr>方正静蕾简体</vt:lpstr>
      <vt:lpstr>Office 主题</vt:lpstr>
      <vt:lpstr>1_Office Theme</vt:lpstr>
      <vt:lpstr>1_Office 主题</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dc:creator>
  <cp:lastModifiedBy>Windows User</cp:lastModifiedBy>
  <cp:revision>23</cp:revision>
  <dcterms:created xsi:type="dcterms:W3CDTF">2021-11-30T16:34:26Z</dcterms:created>
  <dcterms:modified xsi:type="dcterms:W3CDTF">2022-03-20T09:33:22Z</dcterms:modified>
</cp:coreProperties>
</file>