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74" r:id="rId3"/>
    <p:sldId id="258" r:id="rId4"/>
    <p:sldId id="275" r:id="rId5"/>
    <p:sldId id="259" r:id="rId6"/>
    <p:sldId id="260" r:id="rId7"/>
    <p:sldId id="277" r:id="rId8"/>
    <p:sldId id="278" r:id="rId9"/>
    <p:sldId id="279" r:id="rId10"/>
    <p:sldId id="280" r:id="rId11"/>
    <p:sldId id="281" r:id="rId12"/>
    <p:sldId id="263" r:id="rId13"/>
    <p:sldId id="264" r:id="rId14"/>
    <p:sldId id="276" r:id="rId15"/>
    <p:sldId id="273" r:id="rId16"/>
    <p:sldId id="265" r:id="rId17"/>
    <p:sldId id="26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3E7DF2-5EF4-47D0-9B3D-C00703185130}" type="datetimeFigureOut">
              <a:rPr lang="en-US" smtClean="0"/>
              <a:t>20/03/2022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674ECF-A5E8-4F9C-8966-611D68DBB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256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74ECF-A5E8-4F9C-8966-611D68DBBCC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72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CA30EE-1E5F-471C-8DA3-5C2527E10B5F}" type="slidenum">
              <a:rPr lang="en-US"/>
              <a:pPr/>
              <a:t>13</a:t>
            </a:fld>
            <a:endParaRPr lang="en-US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6399C5-0B32-4470-8415-E059C60A434A}" type="slidenum">
              <a:rPr lang="en-US"/>
              <a:pPr/>
              <a:t>17</a:t>
            </a:fld>
            <a:endParaRPr 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90E57-5920-42C7-81CD-84670CF2A2D8}" type="datetimeFigureOut">
              <a:rPr lang="en-US" smtClean="0"/>
              <a:t>20/03/2022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DC561-8E93-4419-9C8F-6FE6DAAF0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485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90E57-5920-42C7-81CD-84670CF2A2D8}" type="datetimeFigureOut">
              <a:rPr lang="en-US" smtClean="0"/>
              <a:t>20/03/2022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DC561-8E93-4419-9C8F-6FE6DAAF0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178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90E57-5920-42C7-81CD-84670CF2A2D8}" type="datetimeFigureOut">
              <a:rPr lang="en-US" smtClean="0"/>
              <a:t>20/03/2022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DC561-8E93-4419-9C8F-6FE6DAAF0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3886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8530E9B-989E-4D35-9C2E-1F6A62BA83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1457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52929DB-DC98-4773-8DF4-11BD39EA9C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369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90E57-5920-42C7-81CD-84670CF2A2D8}" type="datetimeFigureOut">
              <a:rPr lang="en-US" smtClean="0"/>
              <a:t>20/03/2022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DC561-8E93-4419-9C8F-6FE6DAAF0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891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90E57-5920-42C7-81CD-84670CF2A2D8}" type="datetimeFigureOut">
              <a:rPr lang="en-US" smtClean="0"/>
              <a:t>20/03/2022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DC561-8E93-4419-9C8F-6FE6DAAF0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600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90E57-5920-42C7-81CD-84670CF2A2D8}" type="datetimeFigureOut">
              <a:rPr lang="en-US" smtClean="0"/>
              <a:t>20/03/2022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DC561-8E93-4419-9C8F-6FE6DAAF0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365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90E57-5920-42C7-81CD-84670CF2A2D8}" type="datetimeFigureOut">
              <a:rPr lang="en-US" smtClean="0"/>
              <a:t>20/03/2022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DC561-8E93-4419-9C8F-6FE6DAAF0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254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90E57-5920-42C7-81CD-84670CF2A2D8}" type="datetimeFigureOut">
              <a:rPr lang="en-US" smtClean="0"/>
              <a:t>20/03/2022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DC561-8E93-4419-9C8F-6FE6DAAF0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718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90E57-5920-42C7-81CD-84670CF2A2D8}" type="datetimeFigureOut">
              <a:rPr lang="en-US" smtClean="0"/>
              <a:t>20/03/2022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DC561-8E93-4419-9C8F-6FE6DAAF0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997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90E57-5920-42C7-81CD-84670CF2A2D8}" type="datetimeFigureOut">
              <a:rPr lang="en-US" smtClean="0"/>
              <a:t>20/03/2022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DC561-8E93-4419-9C8F-6FE6DAAF0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953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90E57-5920-42C7-81CD-84670CF2A2D8}" type="datetimeFigureOut">
              <a:rPr lang="en-US" smtClean="0"/>
              <a:t>20/03/2022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DC561-8E93-4419-9C8F-6FE6DAAF0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854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190E57-5920-42C7-81CD-84670CF2A2D8}" type="datetimeFigureOut">
              <a:rPr lang="en-US" smtClean="0"/>
              <a:t>20/03/2022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8DC561-8E93-4419-9C8F-6FE6DAAF0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274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2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hyperlink" Target="file:///C:\Documents%20and%20Settings\Lai%20Cao%20Dang\My%20Documents\Giao%20An%202\Package%20-%20Trac%20Nghiem\Trac%20Nghiem.exe" TargetMode="Externa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24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gif"/><Relationship Id="rId13" Type="http://schemas.openxmlformats.org/officeDocument/2006/relationships/image" Target="../media/image52.gi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46.gif"/><Relationship Id="rId12" Type="http://schemas.openxmlformats.org/officeDocument/2006/relationships/image" Target="../media/image51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NHAC\218-abba-happy_new_year.mp3" TargetMode="External"/><Relationship Id="rId6" Type="http://schemas.openxmlformats.org/officeDocument/2006/relationships/image" Target="../media/image45.gif"/><Relationship Id="rId11" Type="http://schemas.openxmlformats.org/officeDocument/2006/relationships/image" Target="../media/image50.gif"/><Relationship Id="rId5" Type="http://schemas.openxmlformats.org/officeDocument/2006/relationships/image" Target="../media/image44.jpeg"/><Relationship Id="rId15" Type="http://schemas.openxmlformats.org/officeDocument/2006/relationships/image" Target="../media/image54.gif"/><Relationship Id="rId10" Type="http://schemas.openxmlformats.org/officeDocument/2006/relationships/image" Target="../media/image49.gif"/><Relationship Id="rId4" Type="http://schemas.openxmlformats.org/officeDocument/2006/relationships/image" Target="../media/image43.png"/><Relationship Id="rId9" Type="http://schemas.openxmlformats.org/officeDocument/2006/relationships/image" Target="../media/image48.gif"/><Relationship Id="rId14" Type="http://schemas.openxmlformats.org/officeDocument/2006/relationships/image" Target="../media/image53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audio" Target="../media/audio3.wav"/><Relationship Id="rId7" Type="http://schemas.openxmlformats.org/officeDocument/2006/relationships/image" Target="../media/image4.gif"/><Relationship Id="rId12" Type="http://schemas.openxmlformats.org/officeDocument/2006/relationships/image" Target="../media/image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gif"/><Relationship Id="rId11" Type="http://schemas.openxmlformats.org/officeDocument/2006/relationships/image" Target="../media/image8.png"/><Relationship Id="rId5" Type="http://schemas.openxmlformats.org/officeDocument/2006/relationships/image" Target="../media/image2.gif"/><Relationship Id="rId10" Type="http://schemas.openxmlformats.org/officeDocument/2006/relationships/image" Target="../media/image7.gif"/><Relationship Id="rId4" Type="http://schemas.openxmlformats.org/officeDocument/2006/relationships/audio" Target="../media/audio4.wav"/><Relationship Id="rId9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LENNOVO\Desktop\dc_150825_Halong-3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WordArt 6"/>
          <p:cNvSpPr>
            <a:spLocks noChangeArrowheads="1" noChangeShapeType="1" noTextEdit="1"/>
          </p:cNvSpPr>
          <p:nvPr/>
        </p:nvSpPr>
        <p:spPr bwMode="auto">
          <a:xfrm>
            <a:off x="419100" y="404664"/>
            <a:ext cx="8401372" cy="5184576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408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Unit 11: Traveling around Viet Nam</a:t>
            </a:r>
          </a:p>
          <a:p>
            <a:pPr algn="ctr"/>
            <a:r>
              <a:rPr lang="en-US" sz="36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Lesson </a:t>
            </a:r>
            <a:r>
              <a:rPr lang="en-US" sz="36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: READ</a:t>
            </a:r>
            <a:endParaRPr lang="en-US" sz="3600" b="1" kern="10" dirty="0" smtClean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2195736" y="6246019"/>
            <a:ext cx="5791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Teacher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Thòn</a:t>
            </a:r>
            <a:endParaRPr lang="en-US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20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9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0" dur="5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" dur="5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9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5" dur="5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6" dur="5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7" dur="5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 animBg="1"/>
      <p:bldP spid="4102" grpId="1" animBg="1"/>
      <p:bldP spid="4102" grpId="2" animBg="1"/>
      <p:bldP spid="410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1066800" y="0"/>
            <a:ext cx="8077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4000" b="1">
                <a:latin typeface="Times New Roman" pitchFamily="18" charset="0"/>
              </a:rPr>
              <a:t>Where should Joanne go ?</a:t>
            </a:r>
          </a:p>
        </p:txBody>
      </p:sp>
      <p:sp>
        <p:nvSpPr>
          <p:cNvPr id="47111" name="Oval 7"/>
          <p:cNvSpPr>
            <a:spLocks noChangeArrowheads="1"/>
          </p:cNvSpPr>
          <p:nvPr/>
        </p:nvSpPr>
        <p:spPr bwMode="auto">
          <a:xfrm>
            <a:off x="304800" y="76200"/>
            <a:ext cx="685800" cy="5334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altLang="en-US" b="1">
                <a:latin typeface="Times New Roman" pitchFamily="18" charset="0"/>
              </a:rPr>
              <a:t> </a:t>
            </a:r>
            <a:r>
              <a:rPr lang="en-US" altLang="en-US" sz="3600" b="1">
                <a:latin typeface="Times New Roman" pitchFamily="18" charset="0"/>
              </a:rPr>
              <a:t>d</a:t>
            </a:r>
          </a:p>
        </p:txBody>
      </p:sp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685800" y="3352800"/>
            <a:ext cx="1447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latin typeface="Times New Roman" pitchFamily="18" charset="0"/>
              </a:rPr>
              <a:t>Nha Trang</a:t>
            </a:r>
            <a:r>
              <a:rPr lang="en-US" altLang="en-US" sz="2000" b="1">
                <a:latin typeface="Times New Roman" pitchFamily="18" charset="0"/>
              </a:rPr>
              <a:t> </a:t>
            </a:r>
          </a:p>
        </p:txBody>
      </p:sp>
      <p:sp>
        <p:nvSpPr>
          <p:cNvPr id="47113" name="Text Box 9"/>
          <p:cNvSpPr txBox="1">
            <a:spLocks noChangeArrowheads="1"/>
          </p:cNvSpPr>
          <p:nvPr/>
        </p:nvSpPr>
        <p:spPr bwMode="auto">
          <a:xfrm>
            <a:off x="2362200" y="3352800"/>
            <a:ext cx="838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latin typeface="Times New Roman" pitchFamily="18" charset="0"/>
              </a:rPr>
              <a:t>Da Lat</a:t>
            </a:r>
          </a:p>
        </p:txBody>
      </p:sp>
      <p:sp>
        <p:nvSpPr>
          <p:cNvPr id="47114" name="Text Box 10"/>
          <p:cNvSpPr txBox="1">
            <a:spLocks noChangeArrowheads="1"/>
          </p:cNvSpPr>
          <p:nvPr/>
        </p:nvSpPr>
        <p:spPr bwMode="auto">
          <a:xfrm>
            <a:off x="3581400" y="3352800"/>
            <a:ext cx="914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latin typeface="Times New Roman" pitchFamily="18" charset="0"/>
              </a:rPr>
              <a:t>Sa Pa</a:t>
            </a:r>
          </a:p>
        </p:txBody>
      </p:sp>
      <p:sp>
        <p:nvSpPr>
          <p:cNvPr id="47115" name="Text Box 11"/>
          <p:cNvSpPr txBox="1">
            <a:spLocks noChangeArrowheads="1"/>
          </p:cNvSpPr>
          <p:nvPr/>
        </p:nvSpPr>
        <p:spPr bwMode="auto">
          <a:xfrm>
            <a:off x="4724400" y="3352800"/>
            <a:ext cx="1905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latin typeface="Times New Roman" pitchFamily="18" charset="0"/>
              </a:rPr>
              <a:t>Ha Long Bay</a:t>
            </a:r>
          </a:p>
        </p:txBody>
      </p:sp>
      <p:sp>
        <p:nvSpPr>
          <p:cNvPr id="47116" name="Text Box 12"/>
          <p:cNvSpPr txBox="1">
            <a:spLocks noChangeArrowheads="1"/>
          </p:cNvSpPr>
          <p:nvPr/>
        </p:nvSpPr>
        <p:spPr bwMode="auto">
          <a:xfrm>
            <a:off x="6705600" y="3381375"/>
            <a:ext cx="1981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latin typeface="Times New Roman" pitchFamily="18" charset="0"/>
              </a:rPr>
              <a:t>Nha Rong Harbor</a:t>
            </a:r>
          </a:p>
        </p:txBody>
      </p:sp>
      <p:sp>
        <p:nvSpPr>
          <p:cNvPr id="47117" name="Rectangle 13"/>
          <p:cNvSpPr>
            <a:spLocks noChangeArrowheads="1"/>
          </p:cNvSpPr>
          <p:nvPr/>
        </p:nvSpPr>
        <p:spPr bwMode="auto">
          <a:xfrm>
            <a:off x="990600" y="4419600"/>
            <a:ext cx="685800" cy="609600"/>
          </a:xfrm>
          <a:prstGeom prst="rect">
            <a:avLst/>
          </a:prstGeom>
          <a:solidFill>
            <a:srgbClr val="FFFF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altLang="en-US">
              <a:latin typeface="Tahoma" pitchFamily="34" charset="0"/>
            </a:endParaRPr>
          </a:p>
        </p:txBody>
      </p:sp>
      <p:sp>
        <p:nvSpPr>
          <p:cNvPr id="47118" name="Rectangle 14"/>
          <p:cNvSpPr>
            <a:spLocks noChangeArrowheads="1"/>
          </p:cNvSpPr>
          <p:nvPr/>
        </p:nvSpPr>
        <p:spPr bwMode="auto">
          <a:xfrm>
            <a:off x="2438400" y="4419600"/>
            <a:ext cx="685800" cy="609600"/>
          </a:xfrm>
          <a:prstGeom prst="rect">
            <a:avLst/>
          </a:prstGeom>
          <a:solidFill>
            <a:srgbClr val="FFFF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altLang="en-US">
              <a:latin typeface="Tahoma" pitchFamily="34" charset="0"/>
            </a:endParaRPr>
          </a:p>
        </p:txBody>
      </p:sp>
      <p:sp>
        <p:nvSpPr>
          <p:cNvPr id="47119" name="Rectangle 15"/>
          <p:cNvSpPr>
            <a:spLocks noChangeArrowheads="1"/>
          </p:cNvSpPr>
          <p:nvPr/>
        </p:nvSpPr>
        <p:spPr bwMode="auto">
          <a:xfrm>
            <a:off x="3810000" y="4419600"/>
            <a:ext cx="685800" cy="609600"/>
          </a:xfrm>
          <a:prstGeom prst="rect">
            <a:avLst/>
          </a:prstGeom>
          <a:solidFill>
            <a:srgbClr val="FFFF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altLang="en-US">
              <a:latin typeface="Tahoma" pitchFamily="34" charset="0"/>
            </a:endParaRPr>
          </a:p>
        </p:txBody>
      </p:sp>
      <p:sp>
        <p:nvSpPr>
          <p:cNvPr id="47120" name="Rectangle 16"/>
          <p:cNvSpPr>
            <a:spLocks noChangeArrowheads="1"/>
          </p:cNvSpPr>
          <p:nvPr/>
        </p:nvSpPr>
        <p:spPr bwMode="auto">
          <a:xfrm>
            <a:off x="5334000" y="4419600"/>
            <a:ext cx="685800" cy="609600"/>
          </a:xfrm>
          <a:prstGeom prst="rect">
            <a:avLst/>
          </a:prstGeom>
          <a:solidFill>
            <a:srgbClr val="FFFF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altLang="en-US">
              <a:latin typeface="Tahoma" pitchFamily="34" charset="0"/>
            </a:endParaRPr>
          </a:p>
        </p:txBody>
      </p:sp>
      <p:sp>
        <p:nvSpPr>
          <p:cNvPr id="47121" name="Rectangle 17"/>
          <p:cNvSpPr>
            <a:spLocks noChangeArrowheads="1"/>
          </p:cNvSpPr>
          <p:nvPr/>
        </p:nvSpPr>
        <p:spPr bwMode="auto">
          <a:xfrm>
            <a:off x="7162800" y="4419600"/>
            <a:ext cx="685800" cy="609600"/>
          </a:xfrm>
          <a:prstGeom prst="rect">
            <a:avLst/>
          </a:prstGeom>
          <a:solidFill>
            <a:srgbClr val="FFFF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altLang="en-US">
              <a:latin typeface="Tahoma" pitchFamily="34" charset="0"/>
            </a:endParaRPr>
          </a:p>
        </p:txBody>
      </p:sp>
      <p:sp>
        <p:nvSpPr>
          <p:cNvPr id="47122" name="AutoShape 18"/>
          <p:cNvSpPr>
            <a:spLocks noChangeArrowheads="1"/>
          </p:cNvSpPr>
          <p:nvPr/>
        </p:nvSpPr>
        <p:spPr bwMode="auto">
          <a:xfrm>
            <a:off x="533400" y="762000"/>
            <a:ext cx="8077200" cy="2667000"/>
          </a:xfrm>
          <a:prstGeom prst="flowChartTerminator">
            <a:avLst/>
          </a:prstGeom>
          <a:blipFill>
            <a:blip r:embed="rId4"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GB" altLang="en-US">
              <a:latin typeface="Tahoma" pitchFamily="34" charset="0"/>
            </a:endParaRPr>
          </a:p>
        </p:txBody>
      </p:sp>
      <p:sp>
        <p:nvSpPr>
          <p:cNvPr id="47123" name="Text Box 19"/>
          <p:cNvSpPr txBox="1">
            <a:spLocks noChangeArrowheads="1"/>
          </p:cNvSpPr>
          <p:nvPr/>
        </p:nvSpPr>
        <p:spPr bwMode="auto">
          <a:xfrm>
            <a:off x="1485900" y="838200"/>
            <a:ext cx="655320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>
                <a:latin typeface="Times New Roman" pitchFamily="18" charset="0"/>
              </a:rPr>
              <a:t>Joanne likes swimming and sunbathing. She has been to Viet Nam twice and she has visited Nha Trang already</a:t>
            </a:r>
          </a:p>
        </p:txBody>
      </p:sp>
      <p:pic>
        <p:nvPicPr>
          <p:cNvPr id="16" name="Picture 9" descr="dongh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" y="5229200"/>
            <a:ext cx="10795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1835696" y="5733256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400" b="1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1</a:t>
            </a:r>
          </a:p>
        </p:txBody>
      </p:sp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2673896" y="5733256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400" b="1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2</a:t>
            </a:r>
          </a:p>
        </p:txBody>
      </p:sp>
      <p:sp>
        <p:nvSpPr>
          <p:cNvPr id="19" name="Rectangle 12"/>
          <p:cNvSpPr>
            <a:spLocks noChangeArrowheads="1"/>
          </p:cNvSpPr>
          <p:nvPr/>
        </p:nvSpPr>
        <p:spPr bwMode="auto">
          <a:xfrm>
            <a:off x="3512096" y="5733256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400" b="1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3</a:t>
            </a: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4350296" y="5733256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400" b="1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4</a:t>
            </a:r>
          </a:p>
        </p:txBody>
      </p:sp>
      <p:sp>
        <p:nvSpPr>
          <p:cNvPr id="21" name="Rectangle 14"/>
          <p:cNvSpPr>
            <a:spLocks noChangeArrowheads="1"/>
          </p:cNvSpPr>
          <p:nvPr/>
        </p:nvSpPr>
        <p:spPr bwMode="auto">
          <a:xfrm>
            <a:off x="5188496" y="5733256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400" b="1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5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5334000" y="4308475"/>
            <a:ext cx="9906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altLang="en-US" sz="4800">
                <a:solidFill>
                  <a:srgbClr val="FF0000"/>
                </a:solidFill>
                <a:latin typeface="Times New Roman" pitchFamily="18" charset="0"/>
                <a:sym typeface="Wingdings 2" pitchFamily="18" charset="2"/>
              </a:rPr>
              <a:t></a:t>
            </a:r>
          </a:p>
        </p:txBody>
      </p:sp>
      <p:pic>
        <p:nvPicPr>
          <p:cNvPr id="23" name="Picture 4" descr="halo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222" y="5085184"/>
            <a:ext cx="2431282" cy="1772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6437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7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7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7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7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7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7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7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7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7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7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7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5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3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1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8" grpId="0"/>
      <p:bldP spid="47111" grpId="0" animBg="1"/>
      <p:bldP spid="47112" grpId="0"/>
      <p:bldP spid="47113" grpId="0"/>
      <p:bldP spid="47114" grpId="0"/>
      <p:bldP spid="47115" grpId="0"/>
      <p:bldP spid="47116" grpId="0"/>
      <p:bldP spid="47117" grpId="0" animBg="1"/>
      <p:bldP spid="47118" grpId="0" animBg="1"/>
      <p:bldP spid="47119" grpId="0" animBg="1"/>
      <p:bldP spid="47120" grpId="0" animBg="1"/>
      <p:bldP spid="47121" grpId="0" animBg="1"/>
      <p:bldP spid="47122" grpId="0" animBg="1"/>
      <p:bldP spid="47123" grpId="0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1066800" y="0"/>
            <a:ext cx="8077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4000" b="1">
                <a:latin typeface="Times New Roman" pitchFamily="18" charset="0"/>
              </a:rPr>
              <a:t>Where should Donna go ?</a:t>
            </a:r>
          </a:p>
        </p:txBody>
      </p:sp>
      <p:sp>
        <p:nvSpPr>
          <p:cNvPr id="49157" name="Oval 5"/>
          <p:cNvSpPr>
            <a:spLocks noChangeArrowheads="1"/>
          </p:cNvSpPr>
          <p:nvPr/>
        </p:nvSpPr>
        <p:spPr bwMode="auto">
          <a:xfrm>
            <a:off x="304800" y="133350"/>
            <a:ext cx="685800" cy="5334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altLang="en-US" b="1" dirty="0">
                <a:latin typeface="Times New Roman" pitchFamily="18" charset="0"/>
              </a:rPr>
              <a:t> </a:t>
            </a:r>
            <a:r>
              <a:rPr lang="en-US" altLang="en-US" sz="3600" b="1" dirty="0">
                <a:latin typeface="Times New Roman" pitchFamily="18" charset="0"/>
              </a:rPr>
              <a:t>e</a:t>
            </a:r>
          </a:p>
        </p:txBody>
      </p:sp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685800" y="3505200"/>
            <a:ext cx="1447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latin typeface="Times New Roman" pitchFamily="18" charset="0"/>
              </a:rPr>
              <a:t>Nha Trang</a:t>
            </a:r>
            <a:r>
              <a:rPr lang="en-US" altLang="en-US" sz="2000" b="1">
                <a:latin typeface="Times New Roman" pitchFamily="18" charset="0"/>
              </a:rPr>
              <a:t> </a:t>
            </a:r>
          </a:p>
        </p:txBody>
      </p:sp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2362200" y="3505200"/>
            <a:ext cx="838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latin typeface="Times New Roman" pitchFamily="18" charset="0"/>
              </a:rPr>
              <a:t>Da Lat</a:t>
            </a:r>
          </a:p>
        </p:txBody>
      </p:sp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3581400" y="3505200"/>
            <a:ext cx="914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latin typeface="Times New Roman" pitchFamily="18" charset="0"/>
              </a:rPr>
              <a:t>Sa Pa</a:t>
            </a:r>
          </a:p>
        </p:txBody>
      </p:sp>
      <p:sp>
        <p:nvSpPr>
          <p:cNvPr id="49161" name="Text Box 9"/>
          <p:cNvSpPr txBox="1">
            <a:spLocks noChangeArrowheads="1"/>
          </p:cNvSpPr>
          <p:nvPr/>
        </p:nvSpPr>
        <p:spPr bwMode="auto">
          <a:xfrm>
            <a:off x="4724400" y="3505200"/>
            <a:ext cx="1905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latin typeface="Times New Roman" pitchFamily="18" charset="0"/>
              </a:rPr>
              <a:t>Ha Long Bay</a:t>
            </a:r>
          </a:p>
        </p:txBody>
      </p:sp>
      <p:sp>
        <p:nvSpPr>
          <p:cNvPr id="49162" name="Text Box 10"/>
          <p:cNvSpPr txBox="1">
            <a:spLocks noChangeArrowheads="1"/>
          </p:cNvSpPr>
          <p:nvPr/>
        </p:nvSpPr>
        <p:spPr bwMode="auto">
          <a:xfrm>
            <a:off x="6705600" y="3533775"/>
            <a:ext cx="1981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latin typeface="Times New Roman" pitchFamily="18" charset="0"/>
              </a:rPr>
              <a:t>Nha Rong Harbor</a:t>
            </a:r>
          </a:p>
        </p:txBody>
      </p:sp>
      <p:sp>
        <p:nvSpPr>
          <p:cNvPr id="49163" name="Rectangle 11"/>
          <p:cNvSpPr>
            <a:spLocks noChangeArrowheads="1"/>
          </p:cNvSpPr>
          <p:nvPr/>
        </p:nvSpPr>
        <p:spPr bwMode="auto">
          <a:xfrm>
            <a:off x="990600" y="4572000"/>
            <a:ext cx="685800" cy="609600"/>
          </a:xfrm>
          <a:prstGeom prst="rect">
            <a:avLst/>
          </a:prstGeom>
          <a:solidFill>
            <a:srgbClr val="FFFF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altLang="en-US">
              <a:latin typeface="Tahoma" pitchFamily="34" charset="0"/>
            </a:endParaRPr>
          </a:p>
        </p:txBody>
      </p:sp>
      <p:sp>
        <p:nvSpPr>
          <p:cNvPr id="49165" name="Rectangle 13"/>
          <p:cNvSpPr>
            <a:spLocks noChangeArrowheads="1"/>
          </p:cNvSpPr>
          <p:nvPr/>
        </p:nvSpPr>
        <p:spPr bwMode="auto">
          <a:xfrm>
            <a:off x="2438400" y="4572000"/>
            <a:ext cx="685800" cy="609600"/>
          </a:xfrm>
          <a:prstGeom prst="rect">
            <a:avLst/>
          </a:prstGeom>
          <a:solidFill>
            <a:srgbClr val="FFFF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altLang="en-US">
              <a:latin typeface="Tahoma" pitchFamily="34" charset="0"/>
            </a:endParaRPr>
          </a:p>
        </p:txBody>
      </p:sp>
      <p:sp>
        <p:nvSpPr>
          <p:cNvPr id="49166" name="Rectangle 14"/>
          <p:cNvSpPr>
            <a:spLocks noChangeArrowheads="1"/>
          </p:cNvSpPr>
          <p:nvPr/>
        </p:nvSpPr>
        <p:spPr bwMode="auto">
          <a:xfrm>
            <a:off x="5257800" y="4572000"/>
            <a:ext cx="685800" cy="609600"/>
          </a:xfrm>
          <a:prstGeom prst="rect">
            <a:avLst/>
          </a:prstGeom>
          <a:solidFill>
            <a:srgbClr val="FFFF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altLang="en-US">
              <a:latin typeface="Tahoma" pitchFamily="34" charset="0"/>
            </a:endParaRPr>
          </a:p>
        </p:txBody>
      </p:sp>
      <p:sp>
        <p:nvSpPr>
          <p:cNvPr id="49167" name="Rectangle 15"/>
          <p:cNvSpPr>
            <a:spLocks noChangeArrowheads="1"/>
          </p:cNvSpPr>
          <p:nvPr/>
        </p:nvSpPr>
        <p:spPr bwMode="auto">
          <a:xfrm>
            <a:off x="6781800" y="4572000"/>
            <a:ext cx="685800" cy="609600"/>
          </a:xfrm>
          <a:prstGeom prst="rect">
            <a:avLst/>
          </a:prstGeom>
          <a:solidFill>
            <a:srgbClr val="FFFF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altLang="en-US">
              <a:latin typeface="Tahoma" pitchFamily="34" charset="0"/>
            </a:endParaRPr>
          </a:p>
        </p:txBody>
      </p:sp>
      <p:sp>
        <p:nvSpPr>
          <p:cNvPr id="49168" name="AutoShape 16"/>
          <p:cNvSpPr>
            <a:spLocks noChangeArrowheads="1"/>
          </p:cNvSpPr>
          <p:nvPr/>
        </p:nvSpPr>
        <p:spPr bwMode="auto">
          <a:xfrm>
            <a:off x="533400" y="762000"/>
            <a:ext cx="8077200" cy="2667000"/>
          </a:xfrm>
          <a:prstGeom prst="flowChartTerminator">
            <a:avLst/>
          </a:prstGeom>
          <a:blipFill>
            <a:blip r:embed="rId4"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GB" altLang="en-US">
              <a:latin typeface="Tahoma" pitchFamily="34" charset="0"/>
            </a:endParaRPr>
          </a:p>
        </p:txBody>
      </p:sp>
      <p:sp>
        <p:nvSpPr>
          <p:cNvPr id="49169" name="Text Box 17"/>
          <p:cNvSpPr txBox="1">
            <a:spLocks noChangeArrowheads="1"/>
          </p:cNvSpPr>
          <p:nvPr/>
        </p:nvSpPr>
        <p:spPr bwMode="auto">
          <a:xfrm>
            <a:off x="1485900" y="838200"/>
            <a:ext cx="655320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>
                <a:latin typeface="Times New Roman" pitchFamily="18" charset="0"/>
              </a:rPr>
              <a:t>Donna is a florist. She has a flower shop in Los Angeles. She is thinking of importing flowers from Viet Nam.</a:t>
            </a:r>
          </a:p>
        </p:txBody>
      </p:sp>
      <p:sp>
        <p:nvSpPr>
          <p:cNvPr id="49172" name="Rectangle 20"/>
          <p:cNvSpPr>
            <a:spLocks noChangeArrowheads="1"/>
          </p:cNvSpPr>
          <p:nvPr/>
        </p:nvSpPr>
        <p:spPr bwMode="auto">
          <a:xfrm>
            <a:off x="3733800" y="4572000"/>
            <a:ext cx="685800" cy="609600"/>
          </a:xfrm>
          <a:prstGeom prst="rect">
            <a:avLst/>
          </a:prstGeom>
          <a:solidFill>
            <a:srgbClr val="FFFF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altLang="en-US">
              <a:latin typeface="Tahoma" pitchFamily="34" charset="0"/>
            </a:endParaRPr>
          </a:p>
        </p:txBody>
      </p:sp>
      <p:sp>
        <p:nvSpPr>
          <p:cNvPr id="17424" name="AutoShape 22">
            <a:hlinkClick r:id="rId5" action="ppaction://program" highlightClick="1"/>
          </p:cNvPr>
          <p:cNvSpPr>
            <a:spLocks noChangeArrowheads="1"/>
          </p:cNvSpPr>
          <p:nvPr/>
        </p:nvSpPr>
        <p:spPr bwMode="auto">
          <a:xfrm>
            <a:off x="8001000" y="5632450"/>
            <a:ext cx="762000" cy="609600"/>
          </a:xfrm>
          <a:prstGeom prst="actionButtonInformation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altLang="en-US">
              <a:latin typeface="Tahoma" pitchFamily="34" charset="0"/>
            </a:endParaRPr>
          </a:p>
        </p:txBody>
      </p:sp>
      <p:pic>
        <p:nvPicPr>
          <p:cNvPr id="17" name="Picture 9" descr="dongho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72" y="5303837"/>
            <a:ext cx="10795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1763688" y="5805264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400" b="1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1</a:t>
            </a: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2601888" y="5805264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400" b="1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2</a:t>
            </a:r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3440088" y="5805264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400" b="1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3</a:t>
            </a: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4278288" y="5805264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400" b="1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4</a:t>
            </a:r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5116488" y="5805264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400" b="1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5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2422525" y="4503738"/>
            <a:ext cx="9906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altLang="en-US" sz="4800">
                <a:solidFill>
                  <a:srgbClr val="FF0000"/>
                </a:solidFill>
                <a:latin typeface="Times New Roman" pitchFamily="18" charset="0"/>
                <a:sym typeface="Wingdings 2" pitchFamily="18" charset="2"/>
              </a:rPr>
              <a:t></a:t>
            </a:r>
          </a:p>
        </p:txBody>
      </p:sp>
      <p:pic>
        <p:nvPicPr>
          <p:cNvPr id="24" name="Picture 15" descr="IMG_076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1" y="5241776"/>
            <a:ext cx="2479104" cy="16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3040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5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9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9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500"/>
                                        <p:tgtEl>
                                          <p:spTgt spid="49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9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9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500"/>
                                        <p:tgtEl>
                                          <p:spTgt spid="49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5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5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5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500"/>
                                        <p:tgtEl>
                                          <p:spTgt spid="49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9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9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500"/>
                                        <p:tgtEl>
                                          <p:spTgt spid="49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9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9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500"/>
                                        <p:tgtEl>
                                          <p:spTgt spid="49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9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9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500"/>
                                        <p:tgtEl>
                                          <p:spTgt spid="49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9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9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500"/>
                                        <p:tgtEl>
                                          <p:spTgt spid="49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9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9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500"/>
                                        <p:tgtEl>
                                          <p:spTgt spid="49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8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9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9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7" dur="500"/>
                                        <p:tgtEl>
                                          <p:spTgt spid="49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3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17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21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25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6" grpId="0"/>
      <p:bldP spid="49157" grpId="0" animBg="1"/>
      <p:bldP spid="49158" grpId="0"/>
      <p:bldP spid="49159" grpId="0"/>
      <p:bldP spid="49160" grpId="0"/>
      <p:bldP spid="49161" grpId="0"/>
      <p:bldP spid="49162" grpId="0"/>
      <p:bldP spid="49163" grpId="0" animBg="1"/>
      <p:bldP spid="49165" grpId="0" animBg="1"/>
      <p:bldP spid="49166" grpId="0" animBg="1"/>
      <p:bldP spid="49167" grpId="0" animBg="1"/>
      <p:bldP spid="49168" grpId="0" animBg="1"/>
      <p:bldP spid="49169" grpId="0"/>
      <p:bldP spid="49172" grpId="0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497" name="Group 105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567710763"/>
              </p:ext>
            </p:extLst>
          </p:nvPr>
        </p:nvGraphicFramePr>
        <p:xfrm>
          <a:off x="71438" y="771525"/>
          <a:ext cx="8991600" cy="3600451"/>
        </p:xfrm>
        <a:graphic>
          <a:graphicData uri="http://schemas.openxmlformats.org/drawingml/2006/table">
            <a:tbl>
              <a:tblPr/>
              <a:tblGrid>
                <a:gridCol w="1219200"/>
                <a:gridCol w="1382712"/>
                <a:gridCol w="6389688"/>
              </a:tblGrid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</a:rPr>
                        <a:t>Name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</a:rPr>
                        <a:t>Place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</a:rPr>
                        <a:t>Reason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Andrew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4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Mary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5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John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5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Joanne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8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Donna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9425" name="Text Box 33"/>
          <p:cNvSpPr txBox="1">
            <a:spLocks noChangeArrowheads="1"/>
          </p:cNvSpPr>
          <p:nvPr/>
        </p:nvSpPr>
        <p:spPr bwMode="auto">
          <a:xfrm>
            <a:off x="1435100" y="1273175"/>
            <a:ext cx="99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33CC"/>
                </a:solidFill>
                <a:latin typeface="Tahoma" pitchFamily="34" charset="0"/>
              </a:rPr>
              <a:t>Sa Pa</a:t>
            </a:r>
          </a:p>
        </p:txBody>
      </p:sp>
      <p:sp>
        <p:nvSpPr>
          <p:cNvPr id="59426" name="Text Box 34"/>
          <p:cNvSpPr txBox="1">
            <a:spLocks noChangeArrowheads="1"/>
          </p:cNvSpPr>
          <p:nvPr/>
        </p:nvSpPr>
        <p:spPr bwMode="auto">
          <a:xfrm>
            <a:off x="1460500" y="1793875"/>
            <a:ext cx="1066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>
                <a:solidFill>
                  <a:srgbClr val="0033CC"/>
                </a:solidFill>
                <a:latin typeface="Tahoma" pitchFamily="34" charset="0"/>
              </a:rPr>
              <a:t>Nha</a:t>
            </a:r>
            <a:r>
              <a:rPr lang="en-US" sz="2000" b="1" dirty="0">
                <a:solidFill>
                  <a:srgbClr val="0033CC"/>
                </a:solidFill>
                <a:latin typeface="Tahoma" pitchFamily="34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ahoma" pitchFamily="34" charset="0"/>
              </a:rPr>
              <a:t>Trang</a:t>
            </a:r>
            <a:endParaRPr lang="en-US" sz="2000" b="1" dirty="0">
              <a:solidFill>
                <a:srgbClr val="0033CC"/>
              </a:solidFill>
              <a:latin typeface="Tahoma" pitchFamily="34" charset="0"/>
            </a:endParaRPr>
          </a:p>
        </p:txBody>
      </p:sp>
      <p:sp>
        <p:nvSpPr>
          <p:cNvPr id="59427" name="Text Box 35"/>
          <p:cNvSpPr txBox="1">
            <a:spLocks noChangeArrowheads="1"/>
          </p:cNvSpPr>
          <p:nvPr/>
        </p:nvSpPr>
        <p:spPr bwMode="auto">
          <a:xfrm>
            <a:off x="1257300" y="2466975"/>
            <a:ext cx="14605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>
                <a:solidFill>
                  <a:srgbClr val="0033CC"/>
                </a:solidFill>
                <a:latin typeface="Tahoma" pitchFamily="34" charset="0"/>
              </a:rPr>
              <a:t>Nha</a:t>
            </a:r>
            <a:r>
              <a:rPr lang="en-US" sz="2000" b="1" dirty="0">
                <a:solidFill>
                  <a:srgbClr val="0033CC"/>
                </a:solidFill>
                <a:latin typeface="Tahoma" pitchFamily="34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ahoma" pitchFamily="34" charset="0"/>
              </a:rPr>
              <a:t>Rong</a:t>
            </a:r>
            <a:r>
              <a:rPr lang="en-US" sz="2000" b="1" dirty="0">
                <a:solidFill>
                  <a:srgbClr val="0033CC"/>
                </a:solidFill>
                <a:latin typeface="Tahoma" pitchFamily="34" charset="0"/>
              </a:rPr>
              <a:t> Harbor</a:t>
            </a:r>
          </a:p>
        </p:txBody>
      </p:sp>
      <p:sp>
        <p:nvSpPr>
          <p:cNvPr id="59428" name="Text Box 36"/>
          <p:cNvSpPr txBox="1">
            <a:spLocks noChangeArrowheads="1"/>
          </p:cNvSpPr>
          <p:nvPr/>
        </p:nvSpPr>
        <p:spPr bwMode="auto">
          <a:xfrm>
            <a:off x="1320800" y="3914775"/>
            <a:ext cx="1155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33CC"/>
                </a:solidFill>
                <a:latin typeface="Tahoma" pitchFamily="34" charset="0"/>
              </a:rPr>
              <a:t>Da </a:t>
            </a:r>
            <a:r>
              <a:rPr lang="en-US" sz="2000" b="1" dirty="0" err="1">
                <a:solidFill>
                  <a:srgbClr val="0033CC"/>
                </a:solidFill>
                <a:latin typeface="Tahoma" pitchFamily="34" charset="0"/>
              </a:rPr>
              <a:t>Lat</a:t>
            </a:r>
            <a:endParaRPr lang="en-US" sz="2000" b="1" dirty="0">
              <a:solidFill>
                <a:srgbClr val="0033CC"/>
              </a:solidFill>
              <a:latin typeface="Tahoma" pitchFamily="34" charset="0"/>
            </a:endParaRPr>
          </a:p>
        </p:txBody>
      </p:sp>
      <p:sp>
        <p:nvSpPr>
          <p:cNvPr id="59429" name="Text Box 37"/>
          <p:cNvSpPr txBox="1">
            <a:spLocks noChangeArrowheads="1"/>
          </p:cNvSpPr>
          <p:nvPr/>
        </p:nvSpPr>
        <p:spPr bwMode="auto">
          <a:xfrm>
            <a:off x="1358900" y="3178175"/>
            <a:ext cx="1295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33CC"/>
                </a:solidFill>
                <a:latin typeface="Tahoma" pitchFamily="34" charset="0"/>
              </a:rPr>
              <a:t>Ha Long Bay</a:t>
            </a:r>
          </a:p>
        </p:txBody>
      </p:sp>
      <p:sp>
        <p:nvSpPr>
          <p:cNvPr id="59430" name="Text Box 38"/>
          <p:cNvSpPr txBox="1">
            <a:spLocks noChangeArrowheads="1"/>
          </p:cNvSpPr>
          <p:nvPr/>
        </p:nvSpPr>
        <p:spPr bwMode="auto">
          <a:xfrm>
            <a:off x="2555776" y="1264779"/>
            <a:ext cx="667022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  <a:latin typeface="Tahoma" pitchFamily="34" charset="0"/>
              </a:rPr>
              <a:t>He studies </a:t>
            </a:r>
            <a:r>
              <a:rPr lang="en-US" sz="2000" b="1" dirty="0" smtClean="0">
                <a:solidFill>
                  <a:srgbClr val="00B050"/>
                </a:solidFill>
                <a:latin typeface="Tahoma" pitchFamily="34" charset="0"/>
              </a:rPr>
              <a:t>tribes, </a:t>
            </a:r>
            <a:r>
              <a:rPr lang="en-US" sz="2000" b="1" dirty="0">
                <a:solidFill>
                  <a:srgbClr val="00B050"/>
                </a:solidFill>
                <a:latin typeface="Tahoma" pitchFamily="34" charset="0"/>
              </a:rPr>
              <a:t>and he likes </a:t>
            </a:r>
            <a:r>
              <a:rPr lang="en-US" sz="2000" b="1" dirty="0" smtClean="0">
                <a:solidFill>
                  <a:srgbClr val="00B050"/>
                </a:solidFill>
                <a:latin typeface="Tahoma" pitchFamily="34" charset="0"/>
              </a:rPr>
              <a:t>mountain-climbing</a:t>
            </a:r>
            <a:r>
              <a:rPr lang="en-US" sz="2000" b="1" dirty="0">
                <a:solidFill>
                  <a:srgbClr val="00B050"/>
                </a:solidFill>
                <a:latin typeface="Tahoma" pitchFamily="34" charset="0"/>
              </a:rPr>
              <a:t>.</a:t>
            </a:r>
          </a:p>
        </p:txBody>
      </p:sp>
      <p:sp>
        <p:nvSpPr>
          <p:cNvPr id="59431" name="Text Box 39"/>
          <p:cNvSpPr txBox="1">
            <a:spLocks noChangeArrowheads="1"/>
          </p:cNvSpPr>
          <p:nvPr/>
        </p:nvSpPr>
        <p:spPr bwMode="auto">
          <a:xfrm>
            <a:off x="2743200" y="1755775"/>
            <a:ext cx="6096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B050"/>
                </a:solidFill>
                <a:latin typeface="Tahoma" pitchFamily="34" charset="0"/>
              </a:rPr>
              <a:t>She wants to visit an oceanic institute in Viet Nam.</a:t>
            </a:r>
          </a:p>
        </p:txBody>
      </p:sp>
      <p:sp>
        <p:nvSpPr>
          <p:cNvPr id="59432" name="Text Box 40"/>
          <p:cNvSpPr txBox="1">
            <a:spLocks noChangeArrowheads="1"/>
          </p:cNvSpPr>
          <p:nvPr/>
        </p:nvSpPr>
        <p:spPr bwMode="auto">
          <a:xfrm>
            <a:off x="2667000" y="2466975"/>
            <a:ext cx="6477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B050"/>
                </a:solidFill>
                <a:latin typeface="Tahoma" pitchFamily="34" charset="0"/>
              </a:rPr>
              <a:t>He wants to visit the place where President HCM left Viet Nam in 1911.</a:t>
            </a:r>
          </a:p>
        </p:txBody>
      </p:sp>
      <p:sp>
        <p:nvSpPr>
          <p:cNvPr id="59433" name="Text Box 41"/>
          <p:cNvSpPr txBox="1">
            <a:spLocks noChangeArrowheads="1"/>
          </p:cNvSpPr>
          <p:nvPr/>
        </p:nvSpPr>
        <p:spPr bwMode="auto">
          <a:xfrm>
            <a:off x="2667000" y="3127375"/>
            <a:ext cx="62865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B050"/>
                </a:solidFill>
                <a:latin typeface="Tahoma" pitchFamily="34" charset="0"/>
              </a:rPr>
              <a:t>She likes swimming and sunbathing and she has visited </a:t>
            </a:r>
            <a:r>
              <a:rPr lang="en-US" sz="2000" b="1" dirty="0" err="1">
                <a:solidFill>
                  <a:srgbClr val="00B050"/>
                </a:solidFill>
                <a:latin typeface="Tahoma" pitchFamily="34" charset="0"/>
              </a:rPr>
              <a:t>Nha</a:t>
            </a:r>
            <a:r>
              <a:rPr lang="en-US" sz="2000" b="1" dirty="0">
                <a:solidFill>
                  <a:srgbClr val="00B050"/>
                </a:solidFill>
                <a:latin typeface="Tahoma" pitchFamily="34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Tahoma" pitchFamily="34" charset="0"/>
              </a:rPr>
              <a:t>Trang</a:t>
            </a:r>
            <a:r>
              <a:rPr lang="en-US" sz="2000" b="1" dirty="0">
                <a:solidFill>
                  <a:srgbClr val="00B050"/>
                </a:solidFill>
                <a:latin typeface="Tahoma" pitchFamily="34" charset="0"/>
              </a:rPr>
              <a:t> already.</a:t>
            </a:r>
          </a:p>
        </p:txBody>
      </p:sp>
      <p:sp>
        <p:nvSpPr>
          <p:cNvPr id="59434" name="Text Box 42"/>
          <p:cNvSpPr txBox="1">
            <a:spLocks noChangeArrowheads="1"/>
          </p:cNvSpPr>
          <p:nvPr/>
        </p:nvSpPr>
        <p:spPr bwMode="auto">
          <a:xfrm>
            <a:off x="2760663" y="3736975"/>
            <a:ext cx="63833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B050"/>
                </a:solidFill>
                <a:latin typeface="Tahoma" pitchFamily="34" charset="0"/>
              </a:rPr>
              <a:t>She is a florist and she is thinking of importing flowers from Viet Nam.</a:t>
            </a:r>
          </a:p>
        </p:txBody>
      </p:sp>
      <p:sp>
        <p:nvSpPr>
          <p:cNvPr id="59457" name="Rectangle 65"/>
          <p:cNvSpPr>
            <a:spLocks noChangeArrowheads="1"/>
          </p:cNvSpPr>
          <p:nvPr/>
        </p:nvSpPr>
        <p:spPr bwMode="auto">
          <a:xfrm>
            <a:off x="142875" y="4500563"/>
            <a:ext cx="883920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200" b="1" dirty="0">
                <a:solidFill>
                  <a:srgbClr val="FF0000"/>
                </a:solidFill>
                <a:latin typeface="Tahoma" pitchFamily="34" charset="0"/>
              </a:rPr>
              <a:t>1/Andrew</a:t>
            </a:r>
          </a:p>
          <a:p>
            <a:pPr marL="342900" indent="-342900">
              <a:spcBef>
                <a:spcPct val="20000"/>
              </a:spcBef>
            </a:pPr>
            <a:r>
              <a:rPr lang="en-US" sz="2200" b="1" dirty="0">
                <a:latin typeface="Tahoma" pitchFamily="34" charset="0"/>
              </a:rPr>
              <a:t>A: Where should </a:t>
            </a:r>
            <a:r>
              <a:rPr lang="en-US" sz="2200" b="1" dirty="0">
                <a:solidFill>
                  <a:srgbClr val="FF0000"/>
                </a:solidFill>
                <a:latin typeface="Tahoma" pitchFamily="34" charset="0"/>
              </a:rPr>
              <a:t>Andrew</a:t>
            </a:r>
            <a:r>
              <a:rPr lang="en-US" sz="2200" b="1" dirty="0">
                <a:latin typeface="Tahoma" pitchFamily="34" charset="0"/>
              </a:rPr>
              <a:t> go ?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200" b="1" dirty="0">
                <a:latin typeface="Tahoma" pitchFamily="34" charset="0"/>
              </a:rPr>
              <a:t>B: He should go to </a:t>
            </a:r>
            <a:r>
              <a:rPr lang="en-US" sz="2200" b="1" dirty="0">
                <a:solidFill>
                  <a:srgbClr val="0033CC"/>
                </a:solidFill>
                <a:latin typeface="Tahoma" pitchFamily="34" charset="0"/>
              </a:rPr>
              <a:t>Sa Pa</a:t>
            </a:r>
            <a:r>
              <a:rPr lang="en-US" sz="2200" b="1" dirty="0">
                <a:latin typeface="Tahoma" pitchFamily="34" charset="0"/>
              </a:rPr>
              <a:t>.</a:t>
            </a:r>
          </a:p>
          <a:p>
            <a:pPr marL="342900" indent="-342900">
              <a:spcBef>
                <a:spcPct val="20000"/>
              </a:spcBef>
            </a:pPr>
            <a:r>
              <a:rPr lang="en-US" sz="2200" b="1" dirty="0">
                <a:latin typeface="Tahoma" pitchFamily="34" charset="0"/>
              </a:rPr>
              <a:t>A: Why ?</a:t>
            </a:r>
          </a:p>
          <a:p>
            <a:pPr marL="342900" indent="-342900">
              <a:spcBef>
                <a:spcPct val="20000"/>
              </a:spcBef>
            </a:pPr>
            <a:r>
              <a:rPr lang="en-US" sz="2200" b="1" dirty="0">
                <a:latin typeface="Tahoma" pitchFamily="34" charset="0"/>
              </a:rPr>
              <a:t>B: Because </a:t>
            </a:r>
            <a:r>
              <a:rPr lang="en-US" sz="2200" b="1" dirty="0">
                <a:solidFill>
                  <a:srgbClr val="00B050"/>
                </a:solidFill>
                <a:latin typeface="Tahoma" pitchFamily="34" charset="0"/>
              </a:rPr>
              <a:t>he studies tribes and he likes mountain-climbing</a:t>
            </a:r>
            <a:r>
              <a:rPr lang="en-US" sz="2200" b="1" dirty="0">
                <a:latin typeface="Tahoma" pitchFamily="34" charset="0"/>
              </a:rPr>
              <a:t>.</a:t>
            </a:r>
          </a:p>
        </p:txBody>
      </p:sp>
      <p:sp>
        <p:nvSpPr>
          <p:cNvPr id="59458" name="AutoShape 66"/>
          <p:cNvSpPr>
            <a:spLocks noChangeArrowheads="1"/>
          </p:cNvSpPr>
          <p:nvPr/>
        </p:nvSpPr>
        <p:spPr bwMode="auto">
          <a:xfrm>
            <a:off x="0" y="80963"/>
            <a:ext cx="9144000" cy="609600"/>
          </a:xfrm>
          <a:prstGeom prst="roundRect">
            <a:avLst>
              <a:gd name="adj" fmla="val 16667"/>
            </a:avLst>
          </a:prstGeom>
          <a:solidFill>
            <a:srgbClr val="B3EB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 dirty="0">
                <a:latin typeface="Times New Roman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ahoma" pitchFamily="34" charset="0"/>
              </a:rPr>
              <a:t>*</a:t>
            </a:r>
            <a:r>
              <a:rPr lang="en-US" sz="2400" b="1" u="sng" dirty="0" smtClean="0">
                <a:solidFill>
                  <a:srgbClr val="0000FF"/>
                </a:solidFill>
                <a:latin typeface="Tahoma" pitchFamily="34" charset="0"/>
              </a:rPr>
              <a:t>Talk </a:t>
            </a:r>
            <a:r>
              <a:rPr lang="en-US" sz="2400" b="1" u="sng" dirty="0">
                <a:solidFill>
                  <a:srgbClr val="0000FF"/>
                </a:solidFill>
                <a:latin typeface="Tahoma" pitchFamily="34" charset="0"/>
              </a:rPr>
              <a:t>about Where these people should </a:t>
            </a:r>
            <a:r>
              <a:rPr lang="en-US" sz="2400" b="1" u="sng" dirty="0" smtClean="0">
                <a:solidFill>
                  <a:srgbClr val="0000FF"/>
                </a:solidFill>
                <a:latin typeface="Tahoma" pitchFamily="34" charset="0"/>
              </a:rPr>
              <a:t>go?, </a:t>
            </a:r>
            <a:r>
              <a:rPr lang="en-US" sz="2400" b="1" u="sng" dirty="0">
                <a:solidFill>
                  <a:srgbClr val="0000FF"/>
                </a:solidFill>
                <a:latin typeface="Tahoma" pitchFamily="34" charset="0"/>
              </a:rPr>
              <a:t>and </a:t>
            </a:r>
            <a:r>
              <a:rPr lang="en-US" sz="2400" b="1" u="sng" dirty="0" smtClean="0">
                <a:solidFill>
                  <a:srgbClr val="0000FF"/>
                </a:solidFill>
                <a:latin typeface="Tahoma" pitchFamily="34" charset="0"/>
              </a:rPr>
              <a:t>why?:</a:t>
            </a:r>
            <a:endParaRPr lang="en-US" sz="2400" b="1" u="sng" dirty="0">
              <a:solidFill>
                <a:srgbClr val="0000FF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6781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9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9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9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9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9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9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9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9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9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9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9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9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9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9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9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9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9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9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9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9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25" grpId="0" autoUpdateAnimBg="0"/>
      <p:bldP spid="59426" grpId="0" autoUpdateAnimBg="0"/>
      <p:bldP spid="59427" grpId="0" autoUpdateAnimBg="0"/>
      <p:bldP spid="59428" grpId="0" autoUpdateAnimBg="0"/>
      <p:bldP spid="59429" grpId="0" autoUpdateAnimBg="0"/>
      <p:bldP spid="59430" grpId="0" autoUpdateAnimBg="0"/>
      <p:bldP spid="59431" grpId="0" autoUpdateAnimBg="0"/>
      <p:bldP spid="59432" grpId="0" autoUpdateAnimBg="0"/>
      <p:bldP spid="59433" grpId="0" autoUpdateAnimBg="0"/>
      <p:bldP spid="59434" grpId="0" autoUpdateAnimBg="0"/>
      <p:bldP spid="59457" grpId="0" autoUpdateAnimBg="0"/>
      <p:bldP spid="59458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WordArt 3"/>
          <p:cNvSpPr>
            <a:spLocks noChangeArrowheads="1" noChangeShapeType="1" noTextEdit="1"/>
          </p:cNvSpPr>
          <p:nvPr/>
        </p:nvSpPr>
        <p:spPr bwMode="auto">
          <a:xfrm>
            <a:off x="3352800" y="533400"/>
            <a:ext cx="2438400" cy="11430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2800" kern="10" spc="-28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About you :</a:t>
            </a:r>
          </a:p>
        </p:txBody>
      </p:sp>
      <p:grpSp>
        <p:nvGrpSpPr>
          <p:cNvPr id="55304" name="Group 8"/>
          <p:cNvGrpSpPr>
            <a:grpSpLocks/>
          </p:cNvGrpSpPr>
          <p:nvPr/>
        </p:nvGrpSpPr>
        <p:grpSpPr bwMode="auto">
          <a:xfrm>
            <a:off x="3048000" y="4368800"/>
            <a:ext cx="3124200" cy="2057400"/>
            <a:chOff x="0" y="1584"/>
            <a:chExt cx="2400" cy="1711"/>
          </a:xfrm>
        </p:grpSpPr>
        <p:pic>
          <p:nvPicPr>
            <p:cNvPr id="55305" name="Picture 9" descr="dalatmau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983"/>
            <a:stretch>
              <a:fillRect/>
            </a:stretch>
          </p:blipFill>
          <p:spPr bwMode="auto">
            <a:xfrm>
              <a:off x="96" y="1584"/>
              <a:ext cx="2304" cy="1711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306" name="Text Box 10"/>
            <p:cNvSpPr txBox="1">
              <a:spLocks noChangeArrowheads="1"/>
            </p:cNvSpPr>
            <p:nvPr/>
          </p:nvSpPr>
          <p:spPr bwMode="auto">
            <a:xfrm>
              <a:off x="0" y="1651"/>
              <a:ext cx="1920" cy="4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3200" b="1">
                  <a:solidFill>
                    <a:srgbClr val="D6009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Da Lat</a:t>
              </a:r>
            </a:p>
          </p:txBody>
        </p:sp>
      </p:grpSp>
      <p:grpSp>
        <p:nvGrpSpPr>
          <p:cNvPr id="55307" name="Group 11"/>
          <p:cNvGrpSpPr>
            <a:grpSpLocks/>
          </p:cNvGrpSpPr>
          <p:nvPr/>
        </p:nvGrpSpPr>
        <p:grpSpPr bwMode="auto">
          <a:xfrm>
            <a:off x="76200" y="4368800"/>
            <a:ext cx="2971800" cy="2057400"/>
            <a:chOff x="3840" y="96"/>
            <a:chExt cx="1872" cy="1296"/>
          </a:xfrm>
        </p:grpSpPr>
        <p:pic>
          <p:nvPicPr>
            <p:cNvPr id="55308" name="Picture 12" descr="lvh6302halongc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" y="96"/>
              <a:ext cx="1872" cy="1296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309" name="Rectangle 13"/>
            <p:cNvSpPr>
              <a:spLocks noChangeArrowheads="1"/>
            </p:cNvSpPr>
            <p:nvPr/>
          </p:nvSpPr>
          <p:spPr bwMode="auto">
            <a:xfrm>
              <a:off x="3888" y="144"/>
              <a:ext cx="1703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r>
                <a:rPr lang="en-US" sz="3200" b="1">
                  <a:solidFill>
                    <a:srgbClr val="D6009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Ha Long Bay</a:t>
              </a:r>
              <a:r>
                <a:rPr lang="en-US" sz="3200" b="1">
                  <a:solidFill>
                    <a:srgbClr val="FF3399"/>
                  </a:solidFill>
                </a:rPr>
                <a:t> </a:t>
              </a:r>
            </a:p>
          </p:txBody>
        </p:sp>
      </p:grpSp>
      <p:grpSp>
        <p:nvGrpSpPr>
          <p:cNvPr id="55310" name="Group 14"/>
          <p:cNvGrpSpPr>
            <a:grpSpLocks/>
          </p:cNvGrpSpPr>
          <p:nvPr/>
        </p:nvGrpSpPr>
        <p:grpSpPr bwMode="auto">
          <a:xfrm>
            <a:off x="38100" y="381000"/>
            <a:ext cx="2971800" cy="2057400"/>
            <a:chOff x="0" y="3024"/>
            <a:chExt cx="1872" cy="1198"/>
          </a:xfrm>
        </p:grpSpPr>
        <p:pic>
          <p:nvPicPr>
            <p:cNvPr id="55311" name="Picture 15" descr="sapamau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559"/>
            <a:stretch>
              <a:fillRect/>
            </a:stretch>
          </p:blipFill>
          <p:spPr bwMode="auto">
            <a:xfrm>
              <a:off x="0" y="3024"/>
              <a:ext cx="1872" cy="1198"/>
            </a:xfrm>
            <a:prstGeom prst="rect">
              <a:avLst/>
            </a:prstGeom>
            <a:noFill/>
            <a:ln w="9525">
              <a:solidFill>
                <a:srgbClr val="00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312" name="Text Box 16"/>
            <p:cNvSpPr txBox="1">
              <a:spLocks noChangeArrowheads="1"/>
            </p:cNvSpPr>
            <p:nvPr/>
          </p:nvSpPr>
          <p:spPr bwMode="auto">
            <a:xfrm>
              <a:off x="0" y="3120"/>
              <a:ext cx="960" cy="3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3200" b="1">
                  <a:solidFill>
                    <a:srgbClr val="D6009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Sapa</a:t>
              </a:r>
            </a:p>
          </p:txBody>
        </p:sp>
      </p:grpSp>
      <p:grpSp>
        <p:nvGrpSpPr>
          <p:cNvPr id="55313" name="Group 17"/>
          <p:cNvGrpSpPr>
            <a:grpSpLocks/>
          </p:cNvGrpSpPr>
          <p:nvPr/>
        </p:nvGrpSpPr>
        <p:grpSpPr bwMode="auto">
          <a:xfrm>
            <a:off x="6172200" y="381000"/>
            <a:ext cx="2971800" cy="1981200"/>
            <a:chOff x="3840" y="3024"/>
            <a:chExt cx="1872" cy="1248"/>
          </a:xfrm>
        </p:grpSpPr>
        <p:pic>
          <p:nvPicPr>
            <p:cNvPr id="55314" name="Picture 18" descr="Nha_trang_pc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" y="3024"/>
              <a:ext cx="1872" cy="1248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315" name="Text Box 19"/>
            <p:cNvSpPr txBox="1">
              <a:spLocks noChangeArrowheads="1"/>
            </p:cNvSpPr>
            <p:nvPr/>
          </p:nvSpPr>
          <p:spPr bwMode="auto">
            <a:xfrm>
              <a:off x="3888" y="3840"/>
              <a:ext cx="168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3200" b="1">
                  <a:solidFill>
                    <a:srgbClr val="D6009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Nha Trang</a:t>
              </a:r>
            </a:p>
          </p:txBody>
        </p:sp>
      </p:grpSp>
      <p:grpSp>
        <p:nvGrpSpPr>
          <p:cNvPr id="55330" name="Group 34"/>
          <p:cNvGrpSpPr>
            <a:grpSpLocks/>
          </p:cNvGrpSpPr>
          <p:nvPr/>
        </p:nvGrpSpPr>
        <p:grpSpPr bwMode="auto">
          <a:xfrm>
            <a:off x="6297613" y="4368800"/>
            <a:ext cx="2820987" cy="2032000"/>
            <a:chOff x="3983" y="2736"/>
            <a:chExt cx="1777" cy="1280"/>
          </a:xfrm>
        </p:grpSpPr>
        <p:pic>
          <p:nvPicPr>
            <p:cNvPr id="55317" name="Picture 21" descr="nharong_0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3" y="2736"/>
              <a:ext cx="1777" cy="1280"/>
            </a:xfrm>
            <a:prstGeom prst="rect">
              <a:avLst/>
            </a:prstGeom>
            <a:noFill/>
            <a:ln w="9525">
              <a:solidFill>
                <a:srgbClr val="FF33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318" name="Rectangle 22"/>
            <p:cNvSpPr>
              <a:spLocks noChangeArrowheads="1"/>
            </p:cNvSpPr>
            <p:nvPr/>
          </p:nvSpPr>
          <p:spPr bwMode="auto">
            <a:xfrm>
              <a:off x="3984" y="2736"/>
              <a:ext cx="1310" cy="9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3200" b="1">
                  <a:solidFill>
                    <a:srgbClr val="D6009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Nha Rong Harbor</a:t>
              </a:r>
            </a:p>
          </p:txBody>
        </p:sp>
      </p:grpSp>
      <p:sp>
        <p:nvSpPr>
          <p:cNvPr id="55320" name="Freeform 24"/>
          <p:cNvSpPr>
            <a:spLocks/>
          </p:cNvSpPr>
          <p:nvPr/>
        </p:nvSpPr>
        <p:spPr bwMode="auto">
          <a:xfrm>
            <a:off x="3581400" y="1676400"/>
            <a:ext cx="2590800" cy="1066800"/>
          </a:xfrm>
          <a:custGeom>
            <a:avLst/>
            <a:gdLst>
              <a:gd name="T0" fmla="*/ 144 w 1632"/>
              <a:gd name="T1" fmla="*/ 672 h 672"/>
              <a:gd name="T2" fmla="*/ 0 w 1632"/>
              <a:gd name="T3" fmla="*/ 576 h 672"/>
              <a:gd name="T4" fmla="*/ 144 w 1632"/>
              <a:gd name="T5" fmla="*/ 432 h 672"/>
              <a:gd name="T6" fmla="*/ 672 w 1632"/>
              <a:gd name="T7" fmla="*/ 384 h 672"/>
              <a:gd name="T8" fmla="*/ 624 w 1632"/>
              <a:gd name="T9" fmla="*/ 144 h 672"/>
              <a:gd name="T10" fmla="*/ 1008 w 1632"/>
              <a:gd name="T11" fmla="*/ 96 h 672"/>
              <a:gd name="T12" fmla="*/ 1632 w 1632"/>
              <a:gd name="T13" fmla="*/ 0 h 6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32" h="672">
                <a:moveTo>
                  <a:pt x="144" y="672"/>
                </a:moveTo>
                <a:cubicBezTo>
                  <a:pt x="72" y="644"/>
                  <a:pt x="0" y="616"/>
                  <a:pt x="0" y="576"/>
                </a:cubicBezTo>
                <a:cubicBezTo>
                  <a:pt x="0" y="536"/>
                  <a:pt x="32" y="464"/>
                  <a:pt x="144" y="432"/>
                </a:cubicBezTo>
                <a:cubicBezTo>
                  <a:pt x="256" y="400"/>
                  <a:pt x="592" y="432"/>
                  <a:pt x="672" y="384"/>
                </a:cubicBezTo>
                <a:cubicBezTo>
                  <a:pt x="752" y="336"/>
                  <a:pt x="568" y="192"/>
                  <a:pt x="624" y="144"/>
                </a:cubicBezTo>
                <a:cubicBezTo>
                  <a:pt x="680" y="96"/>
                  <a:pt x="840" y="120"/>
                  <a:pt x="1008" y="96"/>
                </a:cubicBezTo>
                <a:cubicBezTo>
                  <a:pt x="1176" y="72"/>
                  <a:pt x="1528" y="16"/>
                  <a:pt x="1632" y="0"/>
                </a:cubicBezTo>
              </a:path>
            </a:pathLst>
          </a:custGeom>
          <a:noFill/>
          <a:ln w="38100">
            <a:solidFill>
              <a:srgbClr val="FFFFFF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25" name="Text Box 29"/>
          <p:cNvSpPr txBox="1">
            <a:spLocks noChangeArrowheads="1"/>
          </p:cNvSpPr>
          <p:nvPr/>
        </p:nvSpPr>
        <p:spPr bwMode="auto">
          <a:xfrm>
            <a:off x="431800" y="2501900"/>
            <a:ext cx="8610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Which place do you like to visit this summer vacation? Why?</a:t>
            </a:r>
          </a:p>
        </p:txBody>
      </p:sp>
      <p:sp>
        <p:nvSpPr>
          <p:cNvPr id="55326" name="Text Box 30"/>
          <p:cNvSpPr txBox="1">
            <a:spLocks noChangeArrowheads="1"/>
          </p:cNvSpPr>
          <p:nvPr/>
        </p:nvSpPr>
        <p:spPr bwMode="auto">
          <a:xfrm>
            <a:off x="457200" y="3352800"/>
            <a:ext cx="8686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2400" b="1">
                <a:latin typeface="Tahoma" pitchFamily="34" charset="0"/>
              </a:rPr>
              <a:t>I like to visit Da Lat because I want to see flowers and waterfalls.</a:t>
            </a:r>
            <a:endParaRPr lang="en-US" sz="240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69405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553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53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5530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553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553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1000"/>
                                        <p:tgtEl>
                                          <p:spTgt spid="55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animBg="1"/>
      <p:bldP spid="55325" grpId="0"/>
      <p:bldP spid="553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-101600" y="44450"/>
            <a:ext cx="3087688" cy="346075"/>
          </a:xfrm>
          <a:ln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>
            <a:normAutofit fontScale="90000"/>
          </a:bodyPr>
          <a:lstStyle/>
          <a:p>
            <a:r>
              <a:rPr lang="en-US" sz="2800" b="1" i="1">
                <a:solidFill>
                  <a:srgbClr val="0000FF"/>
                </a:solidFill>
                <a:latin typeface="Times New Roman" pitchFamily="18" charset="0"/>
              </a:rPr>
              <a:t>MATCHING:</a:t>
            </a:r>
          </a:p>
        </p:txBody>
      </p:sp>
      <p:pic>
        <p:nvPicPr>
          <p:cNvPr id="13315" name="Picture 4" descr="phong_nha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981075"/>
            <a:ext cx="2303463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5" descr="92020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981075"/>
            <a:ext cx="2305050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4" descr="vienhaiduongaq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3789363"/>
            <a:ext cx="2305050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2700338" y="0"/>
            <a:ext cx="1439862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200" b="1" i="1">
                <a:solidFill>
                  <a:srgbClr val="FF0000"/>
                </a:solidFill>
              </a:rPr>
              <a:t>florist</a:t>
            </a:r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4356100" y="0"/>
            <a:ext cx="12954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200" b="1" i="1">
                <a:solidFill>
                  <a:srgbClr val="FF0000"/>
                </a:solidFill>
              </a:rPr>
              <a:t>cave</a:t>
            </a:r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6011863" y="26097"/>
            <a:ext cx="23050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200" b="1" i="1" dirty="0" smtClean="0">
                <a:solidFill>
                  <a:srgbClr val="FF0000"/>
                </a:solidFill>
              </a:rPr>
              <a:t>limestone</a:t>
            </a:r>
            <a:endParaRPr lang="en-US" sz="3200" b="1" i="1" dirty="0">
              <a:solidFill>
                <a:srgbClr val="FF0000"/>
              </a:solidFill>
            </a:endParaRPr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827088" y="404813"/>
            <a:ext cx="31686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200" b="1" i="1">
                <a:solidFill>
                  <a:srgbClr val="FF0000"/>
                </a:solidFill>
              </a:rPr>
              <a:t>Oceanic Institute</a:t>
            </a:r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4025900" y="404813"/>
            <a:ext cx="18002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200" b="1" i="1">
                <a:solidFill>
                  <a:srgbClr val="FF0000"/>
                </a:solidFill>
              </a:rPr>
              <a:t>waterfall</a:t>
            </a:r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5870575" y="390525"/>
            <a:ext cx="2627313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200" b="1" i="1" dirty="0">
                <a:solidFill>
                  <a:srgbClr val="FF0000"/>
                </a:solidFill>
              </a:rPr>
              <a:t>giant Buddha</a:t>
            </a:r>
          </a:p>
        </p:txBody>
      </p:sp>
      <p:pic>
        <p:nvPicPr>
          <p:cNvPr id="13331" name="Picture 19" descr="LIMESTO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789363"/>
            <a:ext cx="2376488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2" name="Picture 20" descr="thacdatanla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59113" y="981075"/>
            <a:ext cx="2447925" cy="2333625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35" name="Picture 23" descr="nguoi ban ho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3789363"/>
            <a:ext cx="2592387" cy="253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4219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33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44444E-6 L 0.08663 0.92083 " pathEditMode="relative" rAng="0" ptsTypes="AA">
                                      <p:cBhvr>
                                        <p:cTn id="31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23" y="4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3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3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96296E-6 L -0.40156 0.46921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13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87" y="2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1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33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81481E-6 L -0.07014 0.42061 " pathEditMode="relative" rAng="0" ptsTypes="AA">
                                      <p:cBhvr>
                                        <p:cTn id="41" dur="500" fill="hold"/>
                                        <p:tgtEl>
                                          <p:spTgt spid="13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07" y="2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3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33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48148E-6 L -0.00225 0.42269 " pathEditMode="relative" rAng="0" ptsTypes="AA">
                                      <p:cBhvr>
                                        <p:cTn id="46" dur="500" fill="hold"/>
                                        <p:tgtEl>
                                          <p:spTgt spid="13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2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3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81481E-6 L 0.53559 0.86158 " pathEditMode="relative" rAng="0" ptsTypes="AA">
                                      <p:cBhvr>
                                        <p:cTn id="51" dur="500" fill="hold"/>
                                        <p:tgtEl>
                                          <p:spTgt spid="13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71" y="4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1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33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96296E-6 L -0.61823 0.9206 " pathEditMode="relative" rAng="0" ptsTypes="AA">
                                      <p:cBhvr>
                                        <p:cTn id="56" dur="500" fill="hold"/>
                                        <p:tgtEl>
                                          <p:spTgt spid="13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920" y="4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31"/>
                  </p:tgtEl>
                </p:cond>
              </p:nextCondLst>
            </p:seq>
          </p:childTnLst>
        </p:cTn>
      </p:par>
    </p:tnLst>
    <p:bldLst>
      <p:bldP spid="13314" grpId="0" animBg="1"/>
      <p:bldP spid="133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 descr="sap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25908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5" descr="spa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28600"/>
            <a:ext cx="261937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6" descr="sp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0"/>
            <a:ext cx="4191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7" descr="spa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733800"/>
            <a:ext cx="3962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8" descr="spa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28600"/>
            <a:ext cx="27432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11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6" name="Picture 6" descr="56858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7" name="WordArt 7"/>
          <p:cNvSpPr>
            <a:spLocks noChangeArrowheads="1" noChangeShapeType="1" noTextEdit="1"/>
          </p:cNvSpPr>
          <p:nvPr/>
        </p:nvSpPr>
        <p:spPr bwMode="auto">
          <a:xfrm>
            <a:off x="3352800" y="1447800"/>
            <a:ext cx="4424363" cy="638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25400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0099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HOMEWORK</a:t>
            </a: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2528888" y="3048000"/>
            <a:ext cx="6234112" cy="265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30000"/>
              </a:spcBef>
              <a:spcAft>
                <a:spcPct val="30000"/>
              </a:spcAft>
              <a:buClr>
                <a:srgbClr val="FF3300"/>
              </a:buClr>
              <a:buFont typeface="Wingdings" pitchFamily="2" charset="2"/>
              <a:buChar char="Ø"/>
            </a:pPr>
            <a:r>
              <a:rPr lang="en-US" sz="4000" b="1"/>
              <a:t> Learn vocabulary</a:t>
            </a:r>
          </a:p>
          <a:p>
            <a:pPr>
              <a:spcBef>
                <a:spcPct val="30000"/>
              </a:spcBef>
              <a:spcAft>
                <a:spcPct val="30000"/>
              </a:spcAft>
              <a:buClr>
                <a:srgbClr val="FF3300"/>
              </a:buClr>
              <a:buFont typeface="Wingdings" pitchFamily="2" charset="2"/>
              <a:buChar char="Ø"/>
            </a:pPr>
            <a:r>
              <a:rPr lang="en-US" sz="4000" b="1">
                <a:effectLst>
                  <a:outerShdw blurRad="38100" dist="38100" dir="2700000" algn="tl">
                    <a:srgbClr val="C0C0C0"/>
                  </a:outerShdw>
                </a:effectLst>
              </a:rPr>
              <a:t> Make plans for your</a:t>
            </a:r>
          </a:p>
          <a:p>
            <a:pPr>
              <a:spcBef>
                <a:spcPct val="30000"/>
              </a:spcBef>
              <a:spcAft>
                <a:spcPct val="30000"/>
              </a:spcAft>
              <a:buClr>
                <a:srgbClr val="FF3300"/>
              </a:buClr>
              <a:buFont typeface="Wingdings" pitchFamily="2" charset="2"/>
              <a:buNone/>
            </a:pPr>
            <a:r>
              <a:rPr lang="en-US" sz="4000" b="1">
                <a:effectLst>
                  <a:outerShdw blurRad="38100" dist="38100" dir="2700000" algn="tl">
                    <a:srgbClr val="C0C0C0"/>
                  </a:outerShdw>
                </a:effectLst>
              </a:rPr>
              <a:t>    summer vacation.</a:t>
            </a:r>
          </a:p>
        </p:txBody>
      </p:sp>
    </p:spTree>
    <p:extLst>
      <p:ext uri="{BB962C8B-B14F-4D97-AF65-F5344CB8AC3E}">
        <p14:creationId xmlns:p14="http://schemas.microsoft.com/office/powerpoint/2010/main" val="1986636019"/>
      </p:ext>
    </p:extLst>
  </p:cSld>
  <p:clrMapOvr>
    <a:masterClrMapping/>
  </p:clrMapOvr>
  <p:transition>
    <p:split orient="vert"/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35" name="218-abba-happy_new_year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791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419" name="WordArt 3" descr="xnature14"/>
          <p:cNvSpPr>
            <a:spLocks noChangeArrowheads="1" noChangeShapeType="1" noTextEdit="1"/>
          </p:cNvSpPr>
          <p:nvPr/>
        </p:nvSpPr>
        <p:spPr bwMode="auto">
          <a:xfrm>
            <a:off x="1066800" y="1806575"/>
            <a:ext cx="6748463" cy="16033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blipFill dpi="0" rotWithShape="0">
                  <a:blip r:embed="rId5"/>
                  <a:srcRect/>
                  <a:stretch>
                    <a:fillRect/>
                  </a:stretch>
                </a:blipFill>
                <a:latin typeface="Arial"/>
                <a:cs typeface="Arial"/>
              </a:rPr>
              <a:t>THE END</a:t>
            </a:r>
          </a:p>
        </p:txBody>
      </p:sp>
      <p:pic>
        <p:nvPicPr>
          <p:cNvPr id="60420" name="Picture 4" descr="g_md_clr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508500"/>
            <a:ext cx="914400" cy="113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1" name="Picture 5" descr="o_md_clr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525" y="4648200"/>
            <a:ext cx="838200" cy="1179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2" name="Picture 6" descr="o_md_clr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325" y="4876800"/>
            <a:ext cx="838200" cy="1179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3" name="Picture 7" descr="e_md_clr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663" y="4619625"/>
            <a:ext cx="787400" cy="13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4" name="Picture 8" descr="y_md_clr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325" y="4772025"/>
            <a:ext cx="777875" cy="13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5" name="Picture 9" descr="b_md_clr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419600"/>
            <a:ext cx="833438" cy="13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6" name="Picture 10" descr="d_md_clr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724400"/>
            <a:ext cx="866775" cy="132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7" name="Picture 11" descr="exclamation_md_clr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063" y="4572000"/>
            <a:ext cx="490537" cy="1179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9" name="Picture 13" descr="happy10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0"/>
            <a:ext cx="36576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33" name="Picture 17" descr="FLWRC046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0"/>
            <a:ext cx="1776413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36" name="Picture 20" descr="butterfly_and_flowers_ha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95800"/>
            <a:ext cx="20574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37321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4" dur="5000"/>
                                        <p:tgtEl>
                                          <p:spTgt spid="60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6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8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0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11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13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2" dur="262478" fill="hold"/>
                                        <p:tgtEl>
                                          <p:spTgt spid="604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435"/>
                </p:tgtEl>
              </p:cMediaNode>
            </p:audio>
          </p:childTnLst>
        </p:cTn>
      </p:par>
    </p:tnLst>
    <p:bldLst>
      <p:bldP spid="604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Oval 4"/>
          <p:cNvSpPr>
            <a:spLocks noChangeArrowheads="1"/>
          </p:cNvSpPr>
          <p:nvPr/>
        </p:nvSpPr>
        <p:spPr bwMode="auto">
          <a:xfrm>
            <a:off x="1331913" y="714375"/>
            <a:ext cx="914400" cy="914400"/>
          </a:xfrm>
          <a:prstGeom prst="ellipse">
            <a:avLst/>
          </a:prstGeom>
          <a:gradFill rotWithShape="1">
            <a:gsLst>
              <a:gs pos="0">
                <a:srgbClr val="99CCFF">
                  <a:gamma/>
                  <a:shade val="25490"/>
                  <a:invGamma/>
                </a:srgbClr>
              </a:gs>
              <a:gs pos="50000">
                <a:srgbClr val="99CCFF"/>
              </a:gs>
              <a:gs pos="100000">
                <a:srgbClr val="99CCFF">
                  <a:gamma/>
                  <a:shade val="25490"/>
                  <a:invGamma/>
                </a:srgb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44500" dir="16200000" sy="-100000" rotWithShape="0">
                    <a:schemeClr val="hlink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1" name="Oval 5"/>
          <p:cNvSpPr>
            <a:spLocks noChangeArrowheads="1"/>
          </p:cNvSpPr>
          <p:nvPr/>
        </p:nvSpPr>
        <p:spPr bwMode="auto">
          <a:xfrm>
            <a:off x="2217738" y="765175"/>
            <a:ext cx="914400" cy="914400"/>
          </a:xfrm>
          <a:prstGeom prst="ellipse">
            <a:avLst/>
          </a:prstGeom>
          <a:gradFill rotWithShape="1">
            <a:gsLst>
              <a:gs pos="0">
                <a:srgbClr val="99CCFF">
                  <a:gamma/>
                  <a:shade val="25490"/>
                  <a:invGamma/>
                </a:srgbClr>
              </a:gs>
              <a:gs pos="50000">
                <a:srgbClr val="99CCFF"/>
              </a:gs>
              <a:gs pos="100000">
                <a:srgbClr val="99CCFF">
                  <a:gamma/>
                  <a:shade val="25490"/>
                  <a:invGamma/>
                </a:srgbClr>
              </a:gs>
            </a:gsLst>
            <a:lin ang="2700000" scaled="1"/>
          </a:gradFill>
          <a:ln>
            <a:noFill/>
          </a:ln>
          <a:effectLst>
            <a:prstShdw prst="shdw18" dist="17961" dir="13500000">
              <a:srgbClr val="99CCFF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2" name="Oval 6"/>
          <p:cNvSpPr>
            <a:spLocks noChangeArrowheads="1"/>
          </p:cNvSpPr>
          <p:nvPr/>
        </p:nvSpPr>
        <p:spPr bwMode="auto">
          <a:xfrm>
            <a:off x="3132138" y="765175"/>
            <a:ext cx="914400" cy="914400"/>
          </a:xfrm>
          <a:prstGeom prst="ellipse">
            <a:avLst/>
          </a:prstGeom>
          <a:gradFill rotWithShape="1">
            <a:gsLst>
              <a:gs pos="0">
                <a:srgbClr val="99CCFF">
                  <a:gamma/>
                  <a:shade val="25490"/>
                  <a:invGamma/>
                </a:srgbClr>
              </a:gs>
              <a:gs pos="50000">
                <a:srgbClr val="99CCFF"/>
              </a:gs>
              <a:gs pos="100000">
                <a:srgbClr val="99CCFF">
                  <a:gamma/>
                  <a:shade val="25490"/>
                  <a:invGamma/>
                </a:srgbClr>
              </a:gs>
            </a:gsLst>
            <a:lin ang="2700000" scaled="1"/>
          </a:gradFill>
          <a:ln>
            <a:noFill/>
          </a:ln>
          <a:effectLst>
            <a:prstShdw prst="shdw18" dist="17961" dir="13500000">
              <a:srgbClr val="99CCFF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3" name="Oval 7"/>
          <p:cNvSpPr>
            <a:spLocks noChangeArrowheads="1"/>
          </p:cNvSpPr>
          <p:nvPr/>
        </p:nvSpPr>
        <p:spPr bwMode="auto">
          <a:xfrm>
            <a:off x="4067175" y="765175"/>
            <a:ext cx="914400" cy="914400"/>
          </a:xfrm>
          <a:prstGeom prst="ellipse">
            <a:avLst/>
          </a:prstGeom>
          <a:gradFill rotWithShape="1">
            <a:gsLst>
              <a:gs pos="0">
                <a:srgbClr val="99CCFF">
                  <a:gamma/>
                  <a:shade val="25490"/>
                  <a:invGamma/>
                </a:srgbClr>
              </a:gs>
              <a:gs pos="50000">
                <a:srgbClr val="99CCFF"/>
              </a:gs>
              <a:gs pos="100000">
                <a:srgbClr val="99CCFF">
                  <a:gamma/>
                  <a:shade val="25490"/>
                  <a:invGamma/>
                </a:srgbClr>
              </a:gs>
            </a:gsLst>
            <a:lin ang="2700000" scaled="1"/>
          </a:gradFill>
          <a:ln>
            <a:noFill/>
          </a:ln>
          <a:effectLst>
            <a:prstShdw prst="shdw18" dist="17961" dir="13500000">
              <a:srgbClr val="99CCFF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4" name="Oval 8"/>
          <p:cNvSpPr>
            <a:spLocks noChangeArrowheads="1"/>
          </p:cNvSpPr>
          <p:nvPr/>
        </p:nvSpPr>
        <p:spPr bwMode="auto">
          <a:xfrm>
            <a:off x="5003800" y="765175"/>
            <a:ext cx="914400" cy="914400"/>
          </a:xfrm>
          <a:prstGeom prst="ellipse">
            <a:avLst/>
          </a:prstGeom>
          <a:gradFill rotWithShape="1">
            <a:gsLst>
              <a:gs pos="0">
                <a:srgbClr val="99CCFF">
                  <a:gamma/>
                  <a:shade val="25490"/>
                  <a:invGamma/>
                </a:srgbClr>
              </a:gs>
              <a:gs pos="50000">
                <a:srgbClr val="99CCFF"/>
              </a:gs>
              <a:gs pos="100000">
                <a:srgbClr val="99CCFF">
                  <a:gamma/>
                  <a:shade val="25490"/>
                  <a:invGamma/>
                </a:srgbClr>
              </a:gs>
            </a:gsLst>
            <a:lin ang="2700000" scaled="1"/>
          </a:gradFill>
          <a:ln>
            <a:noFill/>
          </a:ln>
          <a:effectLst>
            <a:prstShdw prst="shdw18" dist="17961" dir="13500000">
              <a:srgbClr val="99CCFF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5" name="Oval 9"/>
          <p:cNvSpPr>
            <a:spLocks noChangeArrowheads="1"/>
          </p:cNvSpPr>
          <p:nvPr/>
        </p:nvSpPr>
        <p:spPr bwMode="auto">
          <a:xfrm>
            <a:off x="5940425" y="765175"/>
            <a:ext cx="914400" cy="914400"/>
          </a:xfrm>
          <a:prstGeom prst="ellipse">
            <a:avLst/>
          </a:prstGeom>
          <a:gradFill rotWithShape="1">
            <a:gsLst>
              <a:gs pos="0">
                <a:srgbClr val="99CCFF">
                  <a:gamma/>
                  <a:shade val="25490"/>
                  <a:invGamma/>
                </a:srgbClr>
              </a:gs>
              <a:gs pos="50000">
                <a:srgbClr val="99CCFF"/>
              </a:gs>
              <a:gs pos="100000">
                <a:srgbClr val="99CCFF">
                  <a:gamma/>
                  <a:shade val="25490"/>
                  <a:invGamma/>
                </a:srgbClr>
              </a:gs>
            </a:gsLst>
            <a:lin ang="2700000" scaled="1"/>
          </a:gradFill>
          <a:ln>
            <a:noFill/>
          </a:ln>
          <a:effectLst>
            <a:prstShdw prst="shdw18" dist="17961" dir="13500000">
              <a:srgbClr val="99CCFF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6" name="Oval 10"/>
          <p:cNvSpPr>
            <a:spLocks noChangeArrowheads="1"/>
          </p:cNvSpPr>
          <p:nvPr/>
        </p:nvSpPr>
        <p:spPr bwMode="auto">
          <a:xfrm>
            <a:off x="6804025" y="692150"/>
            <a:ext cx="914400" cy="914400"/>
          </a:xfrm>
          <a:prstGeom prst="ellipse">
            <a:avLst/>
          </a:prstGeom>
          <a:gradFill rotWithShape="1">
            <a:gsLst>
              <a:gs pos="0">
                <a:srgbClr val="99CCFF">
                  <a:gamma/>
                  <a:shade val="25490"/>
                  <a:invGamma/>
                </a:srgbClr>
              </a:gs>
              <a:gs pos="50000">
                <a:srgbClr val="99CCFF"/>
              </a:gs>
              <a:gs pos="100000">
                <a:srgbClr val="99CCFF">
                  <a:gamma/>
                  <a:shade val="25490"/>
                  <a:invGamma/>
                </a:srgbClr>
              </a:gs>
            </a:gsLst>
            <a:lin ang="2700000" scaled="1"/>
          </a:gradFill>
          <a:ln>
            <a:noFill/>
          </a:ln>
          <a:effectLst>
            <a:prstShdw prst="shdw18" dist="17961" dir="13500000">
              <a:srgbClr val="99CCFF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7" name="Oval 11"/>
          <p:cNvSpPr>
            <a:spLocks noChangeArrowheads="1"/>
          </p:cNvSpPr>
          <p:nvPr/>
        </p:nvSpPr>
        <p:spPr bwMode="auto">
          <a:xfrm>
            <a:off x="7667625" y="765175"/>
            <a:ext cx="914400" cy="914400"/>
          </a:xfrm>
          <a:prstGeom prst="ellipse">
            <a:avLst/>
          </a:prstGeom>
          <a:gradFill rotWithShape="1">
            <a:gsLst>
              <a:gs pos="0">
                <a:srgbClr val="99CCFF">
                  <a:gamma/>
                  <a:shade val="25490"/>
                  <a:invGamma/>
                </a:srgbClr>
              </a:gs>
              <a:gs pos="50000">
                <a:srgbClr val="99CCFF"/>
              </a:gs>
              <a:gs pos="100000">
                <a:srgbClr val="99CCFF">
                  <a:gamma/>
                  <a:shade val="25490"/>
                  <a:invGamma/>
                </a:srgbClr>
              </a:gs>
            </a:gsLst>
            <a:lin ang="2700000" scaled="1"/>
          </a:gradFill>
          <a:ln>
            <a:noFill/>
          </a:ln>
          <a:effectLst>
            <a:prstShdw prst="shdw18" dist="17961" dir="13500000">
              <a:srgbClr val="99CCFF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900113" y="116632"/>
            <a:ext cx="7483475" cy="488950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This is a famous beach in the central of Vietnam.</a:t>
            </a:r>
          </a:p>
        </p:txBody>
      </p:sp>
      <p:pic>
        <p:nvPicPr>
          <p:cNvPr id="9229" name="Picture 13" descr="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836613"/>
            <a:ext cx="7429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0" name="Picture 14" descr="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836613"/>
            <a:ext cx="7429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1" name="Picture 15" descr="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388" y="836613"/>
            <a:ext cx="7429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2" name="Picture 16" descr="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836613"/>
            <a:ext cx="7429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3" name="Picture 17" descr="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842963"/>
            <a:ext cx="7429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4" name="Picture 18" descr="h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836613"/>
            <a:ext cx="7429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5" name="Picture 19" descr="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836613"/>
            <a:ext cx="7429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6" name="Picture 20" descr="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836613"/>
            <a:ext cx="7429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37" name="Group 21"/>
          <p:cNvGrpSpPr>
            <a:grpSpLocks/>
          </p:cNvGrpSpPr>
          <p:nvPr/>
        </p:nvGrpSpPr>
        <p:grpSpPr bwMode="auto">
          <a:xfrm>
            <a:off x="4211638" y="4797425"/>
            <a:ext cx="457200" cy="457200"/>
            <a:chOff x="0" y="0"/>
            <a:chExt cx="288" cy="288"/>
          </a:xfrm>
        </p:grpSpPr>
        <p:sp>
          <p:nvSpPr>
            <p:cNvPr id="9238" name="AutoShape 22"/>
            <p:cNvSpPr>
              <a:spLocks noChangeArrowheads="1"/>
            </p:cNvSpPr>
            <p:nvPr/>
          </p:nvSpPr>
          <p:spPr bwMode="auto">
            <a:xfrm>
              <a:off x="0" y="0"/>
              <a:ext cx="288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33CC33">
                    <a:gamma/>
                    <a:shade val="69804"/>
                    <a:invGamma/>
                  </a:srgbClr>
                </a:gs>
                <a:gs pos="50000">
                  <a:srgbClr val="33CC33"/>
                </a:gs>
                <a:gs pos="100000">
                  <a:srgbClr val="33CC33">
                    <a:gamma/>
                    <a:shade val="69804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>
              <a:prstShdw prst="shdw18" dist="17961" dir="13500000">
                <a:srgbClr val="33CC33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9" name="WordArt 23"/>
            <p:cNvSpPr>
              <a:spLocks noChangeArrowheads="1" noChangeShapeType="1"/>
            </p:cNvSpPr>
            <p:nvPr/>
          </p:nvSpPr>
          <p:spPr bwMode="auto">
            <a:xfrm>
              <a:off x="48" y="66"/>
              <a:ext cx="186" cy="16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>
                  <a:solidFill>
                    <a:srgbClr val="FFFF00"/>
                  </a:solidFill>
                  <a:effectLst>
                    <a:prstShdw prst="shdw18" dist="17961" dir="13500000">
                      <a:srgbClr val="FFFF00">
                        <a:gamma/>
                        <a:shade val="60000"/>
                        <a:invGamma/>
                      </a:srgbClr>
                    </a:prstShdw>
                  </a:effectLst>
                  <a:latin typeface="VNI-Vari"/>
                </a:rPr>
                <a:t>G</a:t>
              </a:r>
            </a:p>
          </p:txBody>
        </p:sp>
      </p:grpSp>
      <p:grpSp>
        <p:nvGrpSpPr>
          <p:cNvPr id="9240" name="Group 24"/>
          <p:cNvGrpSpPr>
            <a:grpSpLocks/>
          </p:cNvGrpSpPr>
          <p:nvPr/>
        </p:nvGrpSpPr>
        <p:grpSpPr bwMode="auto">
          <a:xfrm>
            <a:off x="3708400" y="4797425"/>
            <a:ext cx="457200" cy="457200"/>
            <a:chOff x="0" y="0"/>
            <a:chExt cx="288" cy="288"/>
          </a:xfrm>
        </p:grpSpPr>
        <p:sp>
          <p:nvSpPr>
            <p:cNvPr id="9241" name="AutoShape 25"/>
            <p:cNvSpPr>
              <a:spLocks noChangeArrowheads="1"/>
            </p:cNvSpPr>
            <p:nvPr/>
          </p:nvSpPr>
          <p:spPr bwMode="auto">
            <a:xfrm>
              <a:off x="0" y="0"/>
              <a:ext cx="288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33CC33">
                    <a:gamma/>
                    <a:shade val="69804"/>
                    <a:invGamma/>
                  </a:srgbClr>
                </a:gs>
                <a:gs pos="50000">
                  <a:srgbClr val="33CC33"/>
                </a:gs>
                <a:gs pos="100000">
                  <a:srgbClr val="33CC33">
                    <a:gamma/>
                    <a:shade val="69804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>
              <a:prstShdw prst="shdw18" dist="17961" dir="13500000">
                <a:srgbClr val="33CC33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2" name="WordArt 26"/>
            <p:cNvSpPr>
              <a:spLocks noChangeArrowheads="1" noChangeShapeType="1"/>
            </p:cNvSpPr>
            <p:nvPr/>
          </p:nvSpPr>
          <p:spPr bwMode="auto">
            <a:xfrm>
              <a:off x="48" y="66"/>
              <a:ext cx="186" cy="16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>
                  <a:solidFill>
                    <a:srgbClr val="FFFF00"/>
                  </a:solidFill>
                  <a:effectLst>
                    <a:prstShdw prst="shdw18" dist="17961" dir="13500000">
                      <a:srgbClr val="FFFF00">
                        <a:gamma/>
                        <a:shade val="60000"/>
                        <a:invGamma/>
                      </a:srgbClr>
                    </a:prstShdw>
                  </a:effectLst>
                  <a:latin typeface="VNI-Vari"/>
                </a:rPr>
                <a:t>F</a:t>
              </a:r>
            </a:p>
          </p:txBody>
        </p:sp>
      </p:grpSp>
      <p:grpSp>
        <p:nvGrpSpPr>
          <p:cNvPr id="9243" name="Group 27"/>
          <p:cNvGrpSpPr>
            <a:grpSpLocks/>
          </p:cNvGrpSpPr>
          <p:nvPr/>
        </p:nvGrpSpPr>
        <p:grpSpPr bwMode="auto">
          <a:xfrm>
            <a:off x="3203575" y="4797425"/>
            <a:ext cx="457200" cy="457200"/>
            <a:chOff x="0" y="0"/>
            <a:chExt cx="288" cy="288"/>
          </a:xfrm>
        </p:grpSpPr>
        <p:sp>
          <p:nvSpPr>
            <p:cNvPr id="9244" name="AutoShape 28"/>
            <p:cNvSpPr>
              <a:spLocks noChangeArrowheads="1"/>
            </p:cNvSpPr>
            <p:nvPr/>
          </p:nvSpPr>
          <p:spPr bwMode="auto">
            <a:xfrm>
              <a:off x="0" y="0"/>
              <a:ext cx="288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33CC33">
                    <a:gamma/>
                    <a:shade val="69804"/>
                    <a:invGamma/>
                  </a:srgbClr>
                </a:gs>
                <a:gs pos="50000">
                  <a:srgbClr val="33CC33"/>
                </a:gs>
                <a:gs pos="100000">
                  <a:srgbClr val="33CC33">
                    <a:gamma/>
                    <a:shade val="69804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>
              <a:prstShdw prst="shdw18" dist="17961" dir="13500000">
                <a:srgbClr val="33CC33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5" name="WordArt 29"/>
            <p:cNvSpPr>
              <a:spLocks noChangeArrowheads="1" noChangeShapeType="1"/>
            </p:cNvSpPr>
            <p:nvPr/>
          </p:nvSpPr>
          <p:spPr bwMode="auto">
            <a:xfrm>
              <a:off x="48" y="66"/>
              <a:ext cx="186" cy="16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>
                  <a:solidFill>
                    <a:srgbClr val="FFFF00"/>
                  </a:solidFill>
                  <a:effectLst>
                    <a:prstShdw prst="shdw18" dist="17961" dir="13500000">
                      <a:srgbClr val="FFFF00">
                        <a:gamma/>
                        <a:shade val="60000"/>
                        <a:invGamma/>
                      </a:srgbClr>
                    </a:prstShdw>
                  </a:effectLst>
                  <a:latin typeface="VNI-Vari"/>
                </a:rPr>
                <a:t>E</a:t>
              </a:r>
            </a:p>
          </p:txBody>
        </p:sp>
      </p:grpSp>
      <p:grpSp>
        <p:nvGrpSpPr>
          <p:cNvPr id="9246" name="Group 30"/>
          <p:cNvGrpSpPr>
            <a:grpSpLocks/>
          </p:cNvGrpSpPr>
          <p:nvPr/>
        </p:nvGrpSpPr>
        <p:grpSpPr bwMode="auto">
          <a:xfrm>
            <a:off x="2700338" y="4797425"/>
            <a:ext cx="457200" cy="457200"/>
            <a:chOff x="0" y="0"/>
            <a:chExt cx="288" cy="288"/>
          </a:xfrm>
        </p:grpSpPr>
        <p:sp>
          <p:nvSpPr>
            <p:cNvPr id="9247" name="AutoShape 31"/>
            <p:cNvSpPr>
              <a:spLocks noChangeArrowheads="1"/>
            </p:cNvSpPr>
            <p:nvPr/>
          </p:nvSpPr>
          <p:spPr bwMode="auto">
            <a:xfrm>
              <a:off x="0" y="0"/>
              <a:ext cx="288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33CC33">
                    <a:gamma/>
                    <a:shade val="69804"/>
                    <a:invGamma/>
                  </a:srgbClr>
                </a:gs>
                <a:gs pos="50000">
                  <a:srgbClr val="33CC33"/>
                </a:gs>
                <a:gs pos="100000">
                  <a:srgbClr val="33CC33">
                    <a:gamma/>
                    <a:shade val="69804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>
              <a:prstShdw prst="shdw18" dist="17961" dir="13500000">
                <a:srgbClr val="33CC33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8" name="WordArt 32"/>
            <p:cNvSpPr>
              <a:spLocks noChangeArrowheads="1" noChangeShapeType="1"/>
            </p:cNvSpPr>
            <p:nvPr/>
          </p:nvSpPr>
          <p:spPr bwMode="auto">
            <a:xfrm>
              <a:off x="48" y="66"/>
              <a:ext cx="186" cy="16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>
                  <a:solidFill>
                    <a:srgbClr val="FFFF00"/>
                  </a:solidFill>
                  <a:effectLst>
                    <a:prstShdw prst="shdw18" dist="17961" dir="13500000">
                      <a:srgbClr val="FFFF00">
                        <a:gamma/>
                        <a:shade val="60000"/>
                        <a:invGamma/>
                      </a:srgbClr>
                    </a:prstShdw>
                  </a:effectLst>
                  <a:latin typeface="VNI-Vari"/>
                </a:rPr>
                <a:t>D</a:t>
              </a:r>
            </a:p>
          </p:txBody>
        </p:sp>
      </p:grpSp>
      <p:grpSp>
        <p:nvGrpSpPr>
          <p:cNvPr id="9249" name="Group 33"/>
          <p:cNvGrpSpPr>
            <a:grpSpLocks/>
          </p:cNvGrpSpPr>
          <p:nvPr/>
        </p:nvGrpSpPr>
        <p:grpSpPr bwMode="auto">
          <a:xfrm>
            <a:off x="2195513" y="4797425"/>
            <a:ext cx="457200" cy="457200"/>
            <a:chOff x="0" y="0"/>
            <a:chExt cx="288" cy="288"/>
          </a:xfrm>
        </p:grpSpPr>
        <p:sp>
          <p:nvSpPr>
            <p:cNvPr id="9250" name="AutoShape 34"/>
            <p:cNvSpPr>
              <a:spLocks noChangeArrowheads="1"/>
            </p:cNvSpPr>
            <p:nvPr/>
          </p:nvSpPr>
          <p:spPr bwMode="auto">
            <a:xfrm>
              <a:off x="0" y="0"/>
              <a:ext cx="288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33CC33">
                    <a:gamma/>
                    <a:shade val="69804"/>
                    <a:invGamma/>
                  </a:srgbClr>
                </a:gs>
                <a:gs pos="50000">
                  <a:srgbClr val="33CC33"/>
                </a:gs>
                <a:gs pos="100000">
                  <a:srgbClr val="33CC33">
                    <a:gamma/>
                    <a:shade val="69804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>
              <a:prstShdw prst="shdw18" dist="17961" dir="13500000">
                <a:srgbClr val="33CC33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1" name="WordArt 35"/>
            <p:cNvSpPr>
              <a:spLocks noChangeArrowheads="1" noChangeShapeType="1"/>
            </p:cNvSpPr>
            <p:nvPr/>
          </p:nvSpPr>
          <p:spPr bwMode="auto">
            <a:xfrm>
              <a:off x="48" y="66"/>
              <a:ext cx="186" cy="16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>
                  <a:solidFill>
                    <a:srgbClr val="FFFF00"/>
                  </a:solidFill>
                  <a:effectLst>
                    <a:prstShdw prst="shdw18" dist="17961" dir="13500000">
                      <a:srgbClr val="FFFF00">
                        <a:gamma/>
                        <a:shade val="60000"/>
                        <a:invGamma/>
                      </a:srgbClr>
                    </a:prstShdw>
                  </a:effectLst>
                  <a:latin typeface="VNI-Vari"/>
                </a:rPr>
                <a:t>C</a:t>
              </a:r>
            </a:p>
          </p:txBody>
        </p:sp>
      </p:grpSp>
      <p:grpSp>
        <p:nvGrpSpPr>
          <p:cNvPr id="9252" name="Group 36"/>
          <p:cNvGrpSpPr>
            <a:grpSpLocks/>
          </p:cNvGrpSpPr>
          <p:nvPr/>
        </p:nvGrpSpPr>
        <p:grpSpPr bwMode="auto">
          <a:xfrm>
            <a:off x="1692275" y="4797425"/>
            <a:ext cx="457200" cy="457200"/>
            <a:chOff x="0" y="0"/>
            <a:chExt cx="288" cy="288"/>
          </a:xfrm>
        </p:grpSpPr>
        <p:sp>
          <p:nvSpPr>
            <p:cNvPr id="9253" name="AutoShape 37"/>
            <p:cNvSpPr>
              <a:spLocks noChangeArrowheads="1"/>
            </p:cNvSpPr>
            <p:nvPr/>
          </p:nvSpPr>
          <p:spPr bwMode="auto">
            <a:xfrm>
              <a:off x="0" y="0"/>
              <a:ext cx="288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33CC33">
                    <a:gamma/>
                    <a:shade val="69804"/>
                    <a:invGamma/>
                  </a:srgbClr>
                </a:gs>
                <a:gs pos="50000">
                  <a:srgbClr val="33CC33"/>
                </a:gs>
                <a:gs pos="100000">
                  <a:srgbClr val="33CC33">
                    <a:gamma/>
                    <a:shade val="69804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>
              <a:prstShdw prst="shdw18" dist="17961" dir="13500000">
                <a:srgbClr val="33CC33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4" name="WordArt 38"/>
            <p:cNvSpPr>
              <a:spLocks noChangeArrowheads="1" noChangeShapeType="1"/>
            </p:cNvSpPr>
            <p:nvPr/>
          </p:nvSpPr>
          <p:spPr bwMode="auto">
            <a:xfrm>
              <a:off x="48" y="66"/>
              <a:ext cx="186" cy="16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>
                  <a:solidFill>
                    <a:srgbClr val="FFFF00"/>
                  </a:solidFill>
                  <a:effectLst>
                    <a:prstShdw prst="shdw18" dist="17961" dir="13500000">
                      <a:srgbClr val="FFFF00">
                        <a:gamma/>
                        <a:shade val="60000"/>
                        <a:invGamma/>
                      </a:srgbClr>
                    </a:prstShdw>
                  </a:effectLst>
                  <a:latin typeface="VNI-Vari"/>
                </a:rPr>
                <a:t>B</a:t>
              </a:r>
            </a:p>
          </p:txBody>
        </p:sp>
      </p:grpSp>
      <p:grpSp>
        <p:nvGrpSpPr>
          <p:cNvPr id="9255" name="Group 39"/>
          <p:cNvGrpSpPr>
            <a:grpSpLocks/>
          </p:cNvGrpSpPr>
          <p:nvPr/>
        </p:nvGrpSpPr>
        <p:grpSpPr bwMode="auto">
          <a:xfrm>
            <a:off x="1187450" y="4797425"/>
            <a:ext cx="457200" cy="457200"/>
            <a:chOff x="0" y="0"/>
            <a:chExt cx="288" cy="288"/>
          </a:xfrm>
        </p:grpSpPr>
        <p:sp>
          <p:nvSpPr>
            <p:cNvPr id="9256" name="AutoShape 40"/>
            <p:cNvSpPr>
              <a:spLocks noChangeArrowheads="1"/>
            </p:cNvSpPr>
            <p:nvPr/>
          </p:nvSpPr>
          <p:spPr bwMode="auto">
            <a:xfrm>
              <a:off x="0" y="0"/>
              <a:ext cx="288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33CC33">
                    <a:gamma/>
                    <a:shade val="69804"/>
                    <a:invGamma/>
                  </a:srgbClr>
                </a:gs>
                <a:gs pos="50000">
                  <a:srgbClr val="33CC33"/>
                </a:gs>
                <a:gs pos="100000">
                  <a:srgbClr val="33CC33">
                    <a:gamma/>
                    <a:shade val="69804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>
              <a:prstShdw prst="shdw18" dist="17961" dir="13500000">
                <a:srgbClr val="33CC33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7" name="WordArt 41"/>
            <p:cNvSpPr>
              <a:spLocks noChangeArrowheads="1" noChangeShapeType="1"/>
            </p:cNvSpPr>
            <p:nvPr/>
          </p:nvSpPr>
          <p:spPr bwMode="auto">
            <a:xfrm>
              <a:off x="48" y="66"/>
              <a:ext cx="186" cy="16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>
                  <a:solidFill>
                    <a:srgbClr val="FFFF00"/>
                  </a:solidFill>
                  <a:effectLst>
                    <a:prstShdw prst="shdw18" dist="17961" dir="13500000">
                      <a:srgbClr val="FFFF00">
                        <a:gamma/>
                        <a:shade val="60000"/>
                        <a:invGamma/>
                      </a:srgbClr>
                    </a:prstShdw>
                  </a:effectLst>
                  <a:latin typeface="VNI-Vari"/>
                </a:rPr>
                <a:t>A</a:t>
              </a:r>
            </a:p>
          </p:txBody>
        </p:sp>
      </p:grpSp>
      <p:grpSp>
        <p:nvGrpSpPr>
          <p:cNvPr id="9258" name="Group 42"/>
          <p:cNvGrpSpPr>
            <a:grpSpLocks/>
          </p:cNvGrpSpPr>
          <p:nvPr/>
        </p:nvGrpSpPr>
        <p:grpSpPr bwMode="auto">
          <a:xfrm>
            <a:off x="7354888" y="4797425"/>
            <a:ext cx="457200" cy="457200"/>
            <a:chOff x="0" y="0"/>
            <a:chExt cx="288" cy="288"/>
          </a:xfrm>
        </p:grpSpPr>
        <p:sp>
          <p:nvSpPr>
            <p:cNvPr id="9259" name="AutoShape 43"/>
            <p:cNvSpPr>
              <a:spLocks noChangeArrowheads="1"/>
            </p:cNvSpPr>
            <p:nvPr/>
          </p:nvSpPr>
          <p:spPr bwMode="auto">
            <a:xfrm>
              <a:off x="0" y="0"/>
              <a:ext cx="288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33CC33">
                    <a:gamma/>
                    <a:shade val="69804"/>
                    <a:invGamma/>
                  </a:srgbClr>
                </a:gs>
                <a:gs pos="50000">
                  <a:srgbClr val="33CC33"/>
                </a:gs>
                <a:gs pos="100000">
                  <a:srgbClr val="33CC33">
                    <a:gamma/>
                    <a:shade val="69804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>
              <a:prstShdw prst="shdw18" dist="17961" dir="13500000">
                <a:srgbClr val="33CC33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0" name="WordArt 44"/>
            <p:cNvSpPr>
              <a:spLocks noChangeArrowheads="1" noChangeShapeType="1"/>
            </p:cNvSpPr>
            <p:nvPr/>
          </p:nvSpPr>
          <p:spPr bwMode="auto">
            <a:xfrm>
              <a:off x="48" y="66"/>
              <a:ext cx="186" cy="16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>
                  <a:solidFill>
                    <a:srgbClr val="FFFF00"/>
                  </a:solidFill>
                  <a:effectLst>
                    <a:prstShdw prst="shdw18" dist="17961" dir="13500000">
                      <a:srgbClr val="FFFF00">
                        <a:gamma/>
                        <a:shade val="60000"/>
                        <a:invGamma/>
                      </a:srgbClr>
                    </a:prstShdw>
                  </a:effectLst>
                  <a:latin typeface="VNI-Vari"/>
                </a:rPr>
                <a:t>M</a:t>
              </a:r>
            </a:p>
          </p:txBody>
        </p:sp>
      </p:grpSp>
      <p:grpSp>
        <p:nvGrpSpPr>
          <p:cNvPr id="9261" name="Group 45"/>
          <p:cNvGrpSpPr>
            <a:grpSpLocks/>
          </p:cNvGrpSpPr>
          <p:nvPr/>
        </p:nvGrpSpPr>
        <p:grpSpPr bwMode="auto">
          <a:xfrm>
            <a:off x="6804025" y="4797425"/>
            <a:ext cx="457200" cy="457200"/>
            <a:chOff x="0" y="0"/>
            <a:chExt cx="288" cy="288"/>
          </a:xfrm>
        </p:grpSpPr>
        <p:sp>
          <p:nvSpPr>
            <p:cNvPr id="9262" name="AutoShape 46"/>
            <p:cNvSpPr>
              <a:spLocks noChangeArrowheads="1"/>
            </p:cNvSpPr>
            <p:nvPr/>
          </p:nvSpPr>
          <p:spPr bwMode="auto">
            <a:xfrm>
              <a:off x="0" y="0"/>
              <a:ext cx="288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33CC33">
                    <a:gamma/>
                    <a:shade val="69804"/>
                    <a:invGamma/>
                  </a:srgbClr>
                </a:gs>
                <a:gs pos="50000">
                  <a:srgbClr val="33CC33"/>
                </a:gs>
                <a:gs pos="100000">
                  <a:srgbClr val="33CC33">
                    <a:gamma/>
                    <a:shade val="69804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>
              <a:prstShdw prst="shdw18" dist="17961" dir="13500000">
                <a:srgbClr val="33CC33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3" name="WordArt 47"/>
            <p:cNvSpPr>
              <a:spLocks noChangeArrowheads="1" noChangeShapeType="1"/>
            </p:cNvSpPr>
            <p:nvPr/>
          </p:nvSpPr>
          <p:spPr bwMode="auto">
            <a:xfrm>
              <a:off x="96" y="66"/>
              <a:ext cx="116" cy="158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>
                  <a:solidFill>
                    <a:srgbClr val="FFFF00"/>
                  </a:solidFill>
                  <a:effectLst>
                    <a:prstShdw prst="shdw18" dist="17961" dir="13500000">
                      <a:srgbClr val="FFFF00">
                        <a:gamma/>
                        <a:shade val="60000"/>
                        <a:invGamma/>
                      </a:srgbClr>
                    </a:prstShdw>
                  </a:effectLst>
                  <a:latin typeface="VNI-Vari"/>
                </a:rPr>
                <a:t>L</a:t>
              </a:r>
            </a:p>
          </p:txBody>
        </p:sp>
      </p:grpSp>
      <p:grpSp>
        <p:nvGrpSpPr>
          <p:cNvPr id="9264" name="Group 48"/>
          <p:cNvGrpSpPr>
            <a:grpSpLocks/>
          </p:cNvGrpSpPr>
          <p:nvPr/>
        </p:nvGrpSpPr>
        <p:grpSpPr bwMode="auto">
          <a:xfrm>
            <a:off x="6300788" y="4797425"/>
            <a:ext cx="457200" cy="457200"/>
            <a:chOff x="0" y="0"/>
            <a:chExt cx="288" cy="288"/>
          </a:xfrm>
        </p:grpSpPr>
        <p:sp>
          <p:nvSpPr>
            <p:cNvPr id="9265" name="AutoShape 49"/>
            <p:cNvSpPr>
              <a:spLocks noChangeArrowheads="1"/>
            </p:cNvSpPr>
            <p:nvPr/>
          </p:nvSpPr>
          <p:spPr bwMode="auto">
            <a:xfrm>
              <a:off x="0" y="0"/>
              <a:ext cx="288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33CC33">
                    <a:gamma/>
                    <a:shade val="69804"/>
                    <a:invGamma/>
                  </a:srgbClr>
                </a:gs>
                <a:gs pos="50000">
                  <a:srgbClr val="33CC33"/>
                </a:gs>
                <a:gs pos="100000">
                  <a:srgbClr val="33CC33">
                    <a:gamma/>
                    <a:shade val="69804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>
              <a:prstShdw prst="shdw18" dist="17961" dir="13500000">
                <a:srgbClr val="33CC33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6" name="WordArt 50"/>
            <p:cNvSpPr>
              <a:spLocks noChangeArrowheads="1" noChangeShapeType="1"/>
            </p:cNvSpPr>
            <p:nvPr/>
          </p:nvSpPr>
          <p:spPr bwMode="auto">
            <a:xfrm>
              <a:off x="48" y="66"/>
              <a:ext cx="186" cy="16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>
                  <a:solidFill>
                    <a:srgbClr val="FFFF00"/>
                  </a:solidFill>
                  <a:effectLst>
                    <a:prstShdw prst="shdw18" dist="17961" dir="13500000">
                      <a:srgbClr val="FFFF00">
                        <a:gamma/>
                        <a:shade val="60000"/>
                        <a:invGamma/>
                      </a:srgbClr>
                    </a:prstShdw>
                  </a:effectLst>
                  <a:latin typeface="VNI-Vari"/>
                </a:rPr>
                <a:t>K</a:t>
              </a:r>
            </a:p>
          </p:txBody>
        </p:sp>
      </p:grpSp>
      <p:grpSp>
        <p:nvGrpSpPr>
          <p:cNvPr id="9267" name="Group 51"/>
          <p:cNvGrpSpPr>
            <a:grpSpLocks/>
          </p:cNvGrpSpPr>
          <p:nvPr/>
        </p:nvGrpSpPr>
        <p:grpSpPr bwMode="auto">
          <a:xfrm>
            <a:off x="5795963" y="4797425"/>
            <a:ext cx="457200" cy="457200"/>
            <a:chOff x="0" y="0"/>
            <a:chExt cx="288" cy="288"/>
          </a:xfrm>
        </p:grpSpPr>
        <p:sp>
          <p:nvSpPr>
            <p:cNvPr id="9268" name="AutoShape 52"/>
            <p:cNvSpPr>
              <a:spLocks noChangeArrowheads="1"/>
            </p:cNvSpPr>
            <p:nvPr/>
          </p:nvSpPr>
          <p:spPr bwMode="auto">
            <a:xfrm>
              <a:off x="0" y="0"/>
              <a:ext cx="288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33CC33">
                    <a:gamma/>
                    <a:shade val="69804"/>
                    <a:invGamma/>
                  </a:srgbClr>
                </a:gs>
                <a:gs pos="50000">
                  <a:srgbClr val="33CC33"/>
                </a:gs>
                <a:gs pos="100000">
                  <a:srgbClr val="33CC33">
                    <a:gamma/>
                    <a:shade val="69804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>
              <a:prstShdw prst="shdw18" dist="17961" dir="13500000">
                <a:srgbClr val="33CC33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9" name="WordArt 53"/>
            <p:cNvSpPr>
              <a:spLocks noChangeArrowheads="1" noChangeShapeType="1"/>
            </p:cNvSpPr>
            <p:nvPr/>
          </p:nvSpPr>
          <p:spPr bwMode="auto">
            <a:xfrm>
              <a:off x="96" y="66"/>
              <a:ext cx="96" cy="174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>
                  <a:solidFill>
                    <a:srgbClr val="FFFF00"/>
                  </a:solidFill>
                  <a:effectLst>
                    <a:prstShdw prst="shdw18" dist="17961" dir="13500000">
                      <a:srgbClr val="FFFF00">
                        <a:gamma/>
                        <a:shade val="60000"/>
                        <a:invGamma/>
                      </a:srgbClr>
                    </a:prstShdw>
                  </a:effectLst>
                  <a:latin typeface="VNI-Vari"/>
                </a:rPr>
                <a:t>J</a:t>
              </a:r>
            </a:p>
          </p:txBody>
        </p:sp>
      </p:grpSp>
      <p:grpSp>
        <p:nvGrpSpPr>
          <p:cNvPr id="9270" name="Group 54"/>
          <p:cNvGrpSpPr>
            <a:grpSpLocks/>
          </p:cNvGrpSpPr>
          <p:nvPr/>
        </p:nvGrpSpPr>
        <p:grpSpPr bwMode="auto">
          <a:xfrm>
            <a:off x="5292725" y="4797425"/>
            <a:ext cx="457200" cy="457200"/>
            <a:chOff x="0" y="0"/>
            <a:chExt cx="288" cy="288"/>
          </a:xfrm>
        </p:grpSpPr>
        <p:sp>
          <p:nvSpPr>
            <p:cNvPr id="9271" name="AutoShape 55"/>
            <p:cNvSpPr>
              <a:spLocks noChangeArrowheads="1"/>
            </p:cNvSpPr>
            <p:nvPr/>
          </p:nvSpPr>
          <p:spPr bwMode="auto">
            <a:xfrm>
              <a:off x="0" y="0"/>
              <a:ext cx="288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33CC33">
                    <a:gamma/>
                    <a:shade val="69804"/>
                    <a:invGamma/>
                  </a:srgbClr>
                </a:gs>
                <a:gs pos="50000">
                  <a:srgbClr val="33CC33"/>
                </a:gs>
                <a:gs pos="100000">
                  <a:srgbClr val="33CC33">
                    <a:gamma/>
                    <a:shade val="69804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>
              <a:prstShdw prst="shdw18" dist="17961" dir="13500000">
                <a:srgbClr val="33CC33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2" name="WordArt 56"/>
            <p:cNvSpPr>
              <a:spLocks noChangeArrowheads="1" noChangeShapeType="1"/>
            </p:cNvSpPr>
            <p:nvPr/>
          </p:nvSpPr>
          <p:spPr bwMode="auto">
            <a:xfrm flipH="1">
              <a:off x="114" y="66"/>
              <a:ext cx="48" cy="174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>
                  <a:solidFill>
                    <a:srgbClr val="FFFF00"/>
                  </a:solidFill>
                  <a:effectLst>
                    <a:prstShdw prst="shdw18" dist="17961" dir="13500000">
                      <a:srgbClr val="FFFF00">
                        <a:gamma/>
                        <a:shade val="60000"/>
                        <a:invGamma/>
                      </a:srgbClr>
                    </a:prstShdw>
                  </a:effectLst>
                  <a:latin typeface="VNI-Vari"/>
                </a:rPr>
                <a:t>I</a:t>
              </a:r>
            </a:p>
          </p:txBody>
        </p:sp>
      </p:grpSp>
      <p:grpSp>
        <p:nvGrpSpPr>
          <p:cNvPr id="9273" name="Group 57"/>
          <p:cNvGrpSpPr>
            <a:grpSpLocks/>
          </p:cNvGrpSpPr>
          <p:nvPr/>
        </p:nvGrpSpPr>
        <p:grpSpPr bwMode="auto">
          <a:xfrm>
            <a:off x="4787900" y="4797425"/>
            <a:ext cx="457200" cy="457200"/>
            <a:chOff x="0" y="0"/>
            <a:chExt cx="288" cy="288"/>
          </a:xfrm>
        </p:grpSpPr>
        <p:sp>
          <p:nvSpPr>
            <p:cNvPr id="9274" name="AutoShape 58"/>
            <p:cNvSpPr>
              <a:spLocks noChangeArrowheads="1"/>
            </p:cNvSpPr>
            <p:nvPr/>
          </p:nvSpPr>
          <p:spPr bwMode="auto">
            <a:xfrm>
              <a:off x="0" y="0"/>
              <a:ext cx="288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33CC33">
                    <a:gamma/>
                    <a:shade val="69804"/>
                    <a:invGamma/>
                  </a:srgbClr>
                </a:gs>
                <a:gs pos="50000">
                  <a:srgbClr val="33CC33"/>
                </a:gs>
                <a:gs pos="100000">
                  <a:srgbClr val="33CC33">
                    <a:gamma/>
                    <a:shade val="69804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>
              <a:prstShdw prst="shdw18" dist="17961" dir="13500000">
                <a:srgbClr val="33CC33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5" name="WordArt 59"/>
            <p:cNvSpPr>
              <a:spLocks noChangeArrowheads="1" noChangeShapeType="1"/>
            </p:cNvSpPr>
            <p:nvPr/>
          </p:nvSpPr>
          <p:spPr bwMode="auto">
            <a:xfrm>
              <a:off x="48" y="66"/>
              <a:ext cx="186" cy="16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>
                  <a:solidFill>
                    <a:srgbClr val="FFFF00"/>
                  </a:solidFill>
                  <a:effectLst>
                    <a:prstShdw prst="shdw18" dist="17961" dir="13500000">
                      <a:srgbClr val="FFFF00">
                        <a:gamma/>
                        <a:shade val="60000"/>
                        <a:invGamma/>
                      </a:srgbClr>
                    </a:prstShdw>
                  </a:effectLst>
                  <a:latin typeface="VNI-Vari"/>
                </a:rPr>
                <a:t>H</a:t>
              </a:r>
            </a:p>
          </p:txBody>
        </p:sp>
      </p:grpSp>
      <p:grpSp>
        <p:nvGrpSpPr>
          <p:cNvPr id="9276" name="Group 60"/>
          <p:cNvGrpSpPr>
            <a:grpSpLocks/>
          </p:cNvGrpSpPr>
          <p:nvPr/>
        </p:nvGrpSpPr>
        <p:grpSpPr bwMode="auto">
          <a:xfrm>
            <a:off x="4211638" y="5373688"/>
            <a:ext cx="457200" cy="457200"/>
            <a:chOff x="0" y="0"/>
            <a:chExt cx="288" cy="288"/>
          </a:xfrm>
        </p:grpSpPr>
        <p:sp>
          <p:nvSpPr>
            <p:cNvPr id="9277" name="AutoShape 61"/>
            <p:cNvSpPr>
              <a:spLocks noChangeArrowheads="1"/>
            </p:cNvSpPr>
            <p:nvPr/>
          </p:nvSpPr>
          <p:spPr bwMode="auto">
            <a:xfrm>
              <a:off x="0" y="0"/>
              <a:ext cx="288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33CC33">
                    <a:gamma/>
                    <a:shade val="69804"/>
                    <a:invGamma/>
                  </a:srgbClr>
                </a:gs>
                <a:gs pos="50000">
                  <a:srgbClr val="33CC33"/>
                </a:gs>
                <a:gs pos="100000">
                  <a:srgbClr val="33CC33">
                    <a:gamma/>
                    <a:shade val="69804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>
              <a:prstShdw prst="shdw18" dist="17961" dir="13500000">
                <a:srgbClr val="33CC33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8" name="WordArt 62"/>
            <p:cNvSpPr>
              <a:spLocks noChangeArrowheads="1" noChangeShapeType="1"/>
            </p:cNvSpPr>
            <p:nvPr/>
          </p:nvSpPr>
          <p:spPr bwMode="auto">
            <a:xfrm>
              <a:off x="48" y="66"/>
              <a:ext cx="186" cy="16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>
                  <a:solidFill>
                    <a:srgbClr val="FFFF00"/>
                  </a:solidFill>
                  <a:effectLst>
                    <a:prstShdw prst="shdw18" dist="17961" dir="13500000">
                      <a:srgbClr val="FFFF00">
                        <a:gamma/>
                        <a:shade val="60000"/>
                        <a:invGamma/>
                      </a:srgbClr>
                    </a:prstShdw>
                  </a:effectLst>
                  <a:latin typeface="VNI-Vari"/>
                </a:rPr>
                <a:t>T</a:t>
              </a:r>
            </a:p>
          </p:txBody>
        </p:sp>
      </p:grpSp>
      <p:grpSp>
        <p:nvGrpSpPr>
          <p:cNvPr id="9279" name="Group 63"/>
          <p:cNvGrpSpPr>
            <a:grpSpLocks/>
          </p:cNvGrpSpPr>
          <p:nvPr/>
        </p:nvGrpSpPr>
        <p:grpSpPr bwMode="auto">
          <a:xfrm>
            <a:off x="3708400" y="5373688"/>
            <a:ext cx="457200" cy="457200"/>
            <a:chOff x="0" y="0"/>
            <a:chExt cx="288" cy="288"/>
          </a:xfrm>
        </p:grpSpPr>
        <p:sp>
          <p:nvSpPr>
            <p:cNvPr id="9280" name="AutoShape 64"/>
            <p:cNvSpPr>
              <a:spLocks noChangeArrowheads="1"/>
            </p:cNvSpPr>
            <p:nvPr/>
          </p:nvSpPr>
          <p:spPr bwMode="auto">
            <a:xfrm>
              <a:off x="0" y="0"/>
              <a:ext cx="288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33CC33">
                    <a:gamma/>
                    <a:shade val="69804"/>
                    <a:invGamma/>
                  </a:srgbClr>
                </a:gs>
                <a:gs pos="50000">
                  <a:srgbClr val="33CC33"/>
                </a:gs>
                <a:gs pos="100000">
                  <a:srgbClr val="33CC33">
                    <a:gamma/>
                    <a:shade val="69804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>
              <a:prstShdw prst="shdw18" dist="17961" dir="13500000">
                <a:srgbClr val="33CC33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1" name="WordArt 65"/>
            <p:cNvSpPr>
              <a:spLocks noChangeArrowheads="1" noChangeShapeType="1"/>
            </p:cNvSpPr>
            <p:nvPr/>
          </p:nvSpPr>
          <p:spPr bwMode="auto">
            <a:xfrm>
              <a:off x="48" y="66"/>
              <a:ext cx="186" cy="16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>
                  <a:solidFill>
                    <a:srgbClr val="FFFF00"/>
                  </a:solidFill>
                  <a:effectLst>
                    <a:prstShdw prst="shdw18" dist="17961" dir="13500000">
                      <a:srgbClr val="FFFF00">
                        <a:gamma/>
                        <a:shade val="60000"/>
                        <a:invGamma/>
                      </a:srgbClr>
                    </a:prstShdw>
                  </a:effectLst>
                  <a:latin typeface="VNI-Vari"/>
                </a:rPr>
                <a:t>S</a:t>
              </a:r>
            </a:p>
          </p:txBody>
        </p:sp>
      </p:grpSp>
      <p:grpSp>
        <p:nvGrpSpPr>
          <p:cNvPr id="9282" name="Group 66"/>
          <p:cNvGrpSpPr>
            <a:grpSpLocks/>
          </p:cNvGrpSpPr>
          <p:nvPr/>
        </p:nvGrpSpPr>
        <p:grpSpPr bwMode="auto">
          <a:xfrm>
            <a:off x="3203575" y="5373688"/>
            <a:ext cx="457200" cy="457200"/>
            <a:chOff x="0" y="0"/>
            <a:chExt cx="288" cy="288"/>
          </a:xfrm>
        </p:grpSpPr>
        <p:sp>
          <p:nvSpPr>
            <p:cNvPr id="9283" name="AutoShape 67"/>
            <p:cNvSpPr>
              <a:spLocks noChangeArrowheads="1"/>
            </p:cNvSpPr>
            <p:nvPr/>
          </p:nvSpPr>
          <p:spPr bwMode="auto">
            <a:xfrm>
              <a:off x="0" y="0"/>
              <a:ext cx="288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33CC33">
                    <a:gamma/>
                    <a:shade val="69804"/>
                    <a:invGamma/>
                  </a:srgbClr>
                </a:gs>
                <a:gs pos="50000">
                  <a:srgbClr val="33CC33"/>
                </a:gs>
                <a:gs pos="100000">
                  <a:srgbClr val="33CC33">
                    <a:gamma/>
                    <a:shade val="69804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>
              <a:prstShdw prst="shdw18" dist="17961" dir="13500000">
                <a:srgbClr val="33CC33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4" name="WordArt 68"/>
            <p:cNvSpPr>
              <a:spLocks noChangeArrowheads="1" noChangeShapeType="1"/>
            </p:cNvSpPr>
            <p:nvPr/>
          </p:nvSpPr>
          <p:spPr bwMode="auto">
            <a:xfrm>
              <a:off x="48" y="66"/>
              <a:ext cx="186" cy="16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>
                  <a:solidFill>
                    <a:srgbClr val="FFFF00"/>
                  </a:solidFill>
                  <a:effectLst>
                    <a:prstShdw prst="shdw18" dist="17961" dir="13500000">
                      <a:srgbClr val="FFFF00">
                        <a:gamma/>
                        <a:shade val="60000"/>
                        <a:invGamma/>
                      </a:srgbClr>
                    </a:prstShdw>
                  </a:effectLst>
                  <a:latin typeface="VNI-Vari"/>
                </a:rPr>
                <a:t>R</a:t>
              </a:r>
            </a:p>
          </p:txBody>
        </p:sp>
      </p:grpSp>
      <p:grpSp>
        <p:nvGrpSpPr>
          <p:cNvPr id="9285" name="Group 69"/>
          <p:cNvGrpSpPr>
            <a:grpSpLocks/>
          </p:cNvGrpSpPr>
          <p:nvPr/>
        </p:nvGrpSpPr>
        <p:grpSpPr bwMode="auto">
          <a:xfrm>
            <a:off x="2700338" y="5373688"/>
            <a:ext cx="457200" cy="457200"/>
            <a:chOff x="0" y="0"/>
            <a:chExt cx="288" cy="288"/>
          </a:xfrm>
        </p:grpSpPr>
        <p:sp>
          <p:nvSpPr>
            <p:cNvPr id="9286" name="AutoShape 70"/>
            <p:cNvSpPr>
              <a:spLocks noChangeArrowheads="1"/>
            </p:cNvSpPr>
            <p:nvPr/>
          </p:nvSpPr>
          <p:spPr bwMode="auto">
            <a:xfrm>
              <a:off x="0" y="0"/>
              <a:ext cx="288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33CC33">
                    <a:gamma/>
                    <a:shade val="69804"/>
                    <a:invGamma/>
                  </a:srgbClr>
                </a:gs>
                <a:gs pos="50000">
                  <a:srgbClr val="33CC33"/>
                </a:gs>
                <a:gs pos="100000">
                  <a:srgbClr val="33CC33">
                    <a:gamma/>
                    <a:shade val="69804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>
              <a:prstShdw prst="shdw18" dist="17961" dir="13500000">
                <a:srgbClr val="33CC33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7" name="WordArt 71"/>
            <p:cNvSpPr>
              <a:spLocks noChangeArrowheads="1" noChangeShapeType="1"/>
            </p:cNvSpPr>
            <p:nvPr/>
          </p:nvSpPr>
          <p:spPr bwMode="auto">
            <a:xfrm>
              <a:off x="48" y="66"/>
              <a:ext cx="186" cy="16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>
                  <a:solidFill>
                    <a:srgbClr val="FFFF00"/>
                  </a:solidFill>
                  <a:effectLst>
                    <a:prstShdw prst="shdw18" dist="17961" dir="13500000">
                      <a:srgbClr val="FFFF00">
                        <a:gamma/>
                        <a:shade val="60000"/>
                        <a:invGamma/>
                      </a:srgbClr>
                    </a:prstShdw>
                  </a:effectLst>
                  <a:latin typeface="VNI-Vari"/>
                </a:rPr>
                <a:t>Q</a:t>
              </a:r>
            </a:p>
          </p:txBody>
        </p:sp>
      </p:grpSp>
      <p:grpSp>
        <p:nvGrpSpPr>
          <p:cNvPr id="9288" name="Group 72"/>
          <p:cNvGrpSpPr>
            <a:grpSpLocks/>
          </p:cNvGrpSpPr>
          <p:nvPr/>
        </p:nvGrpSpPr>
        <p:grpSpPr bwMode="auto">
          <a:xfrm>
            <a:off x="2195513" y="5373688"/>
            <a:ext cx="457200" cy="457200"/>
            <a:chOff x="0" y="0"/>
            <a:chExt cx="288" cy="288"/>
          </a:xfrm>
        </p:grpSpPr>
        <p:sp>
          <p:nvSpPr>
            <p:cNvPr id="9289" name="AutoShape 73"/>
            <p:cNvSpPr>
              <a:spLocks noChangeArrowheads="1"/>
            </p:cNvSpPr>
            <p:nvPr/>
          </p:nvSpPr>
          <p:spPr bwMode="auto">
            <a:xfrm>
              <a:off x="0" y="0"/>
              <a:ext cx="288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33CC33">
                    <a:gamma/>
                    <a:shade val="69804"/>
                    <a:invGamma/>
                  </a:srgbClr>
                </a:gs>
                <a:gs pos="50000">
                  <a:srgbClr val="33CC33"/>
                </a:gs>
                <a:gs pos="100000">
                  <a:srgbClr val="33CC33">
                    <a:gamma/>
                    <a:shade val="69804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>
              <a:prstShdw prst="shdw18" dist="17961" dir="13500000">
                <a:srgbClr val="33CC33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90" name="WordArt 74"/>
            <p:cNvSpPr>
              <a:spLocks noChangeArrowheads="1" noChangeShapeType="1"/>
            </p:cNvSpPr>
            <p:nvPr/>
          </p:nvSpPr>
          <p:spPr bwMode="auto">
            <a:xfrm>
              <a:off x="48" y="66"/>
              <a:ext cx="186" cy="16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>
                  <a:solidFill>
                    <a:srgbClr val="FFFF00"/>
                  </a:solidFill>
                  <a:effectLst>
                    <a:prstShdw prst="shdw18" dist="17961" dir="13500000">
                      <a:srgbClr val="FFFF00">
                        <a:gamma/>
                        <a:shade val="60000"/>
                        <a:invGamma/>
                      </a:srgbClr>
                    </a:prstShdw>
                  </a:effectLst>
                  <a:latin typeface="VNI-Vari"/>
                </a:rPr>
                <a:t>P</a:t>
              </a:r>
            </a:p>
          </p:txBody>
        </p:sp>
      </p:grpSp>
      <p:grpSp>
        <p:nvGrpSpPr>
          <p:cNvPr id="9291" name="Group 75"/>
          <p:cNvGrpSpPr>
            <a:grpSpLocks/>
          </p:cNvGrpSpPr>
          <p:nvPr/>
        </p:nvGrpSpPr>
        <p:grpSpPr bwMode="auto">
          <a:xfrm>
            <a:off x="1187450" y="5373688"/>
            <a:ext cx="457200" cy="457200"/>
            <a:chOff x="0" y="0"/>
            <a:chExt cx="288" cy="288"/>
          </a:xfrm>
        </p:grpSpPr>
        <p:sp>
          <p:nvSpPr>
            <p:cNvPr id="9292" name="AutoShape 76"/>
            <p:cNvSpPr>
              <a:spLocks noChangeArrowheads="1"/>
            </p:cNvSpPr>
            <p:nvPr/>
          </p:nvSpPr>
          <p:spPr bwMode="auto">
            <a:xfrm>
              <a:off x="0" y="0"/>
              <a:ext cx="288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33CC33">
                    <a:gamma/>
                    <a:shade val="69804"/>
                    <a:invGamma/>
                  </a:srgbClr>
                </a:gs>
                <a:gs pos="50000">
                  <a:srgbClr val="33CC33"/>
                </a:gs>
                <a:gs pos="100000">
                  <a:srgbClr val="33CC33">
                    <a:gamma/>
                    <a:shade val="69804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>
              <a:prstShdw prst="shdw18" dist="17961" dir="13500000">
                <a:srgbClr val="33CC33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93" name="WordArt 77"/>
            <p:cNvSpPr>
              <a:spLocks noChangeArrowheads="1" noChangeShapeType="1"/>
            </p:cNvSpPr>
            <p:nvPr/>
          </p:nvSpPr>
          <p:spPr bwMode="auto">
            <a:xfrm>
              <a:off x="48" y="66"/>
              <a:ext cx="186" cy="16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>
                  <a:solidFill>
                    <a:srgbClr val="FFFF00"/>
                  </a:solidFill>
                  <a:effectLst>
                    <a:prstShdw prst="shdw18" dist="17961" dir="13500000">
                      <a:srgbClr val="FFFF00">
                        <a:gamma/>
                        <a:shade val="60000"/>
                        <a:invGamma/>
                      </a:srgbClr>
                    </a:prstShdw>
                  </a:effectLst>
                  <a:latin typeface="VNI-Vari"/>
                </a:rPr>
                <a:t>N</a:t>
              </a:r>
            </a:p>
          </p:txBody>
        </p:sp>
      </p:grpSp>
      <p:grpSp>
        <p:nvGrpSpPr>
          <p:cNvPr id="9294" name="Group 78"/>
          <p:cNvGrpSpPr>
            <a:grpSpLocks/>
          </p:cNvGrpSpPr>
          <p:nvPr/>
        </p:nvGrpSpPr>
        <p:grpSpPr bwMode="auto">
          <a:xfrm>
            <a:off x="1692275" y="5373688"/>
            <a:ext cx="457200" cy="457200"/>
            <a:chOff x="0" y="0"/>
            <a:chExt cx="288" cy="288"/>
          </a:xfrm>
        </p:grpSpPr>
        <p:sp>
          <p:nvSpPr>
            <p:cNvPr id="9295" name="AutoShape 79"/>
            <p:cNvSpPr>
              <a:spLocks noChangeArrowheads="1"/>
            </p:cNvSpPr>
            <p:nvPr/>
          </p:nvSpPr>
          <p:spPr bwMode="auto">
            <a:xfrm>
              <a:off x="0" y="0"/>
              <a:ext cx="288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33CC33">
                    <a:gamma/>
                    <a:shade val="69804"/>
                    <a:invGamma/>
                  </a:srgbClr>
                </a:gs>
                <a:gs pos="50000">
                  <a:srgbClr val="33CC33"/>
                </a:gs>
                <a:gs pos="100000">
                  <a:srgbClr val="33CC33">
                    <a:gamma/>
                    <a:shade val="69804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>
              <a:prstShdw prst="shdw18" dist="17961" dir="13500000">
                <a:srgbClr val="33CC33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96" name="WordArt 80"/>
            <p:cNvSpPr>
              <a:spLocks noChangeArrowheads="1" noChangeShapeType="1"/>
            </p:cNvSpPr>
            <p:nvPr/>
          </p:nvSpPr>
          <p:spPr bwMode="auto">
            <a:xfrm>
              <a:off x="48" y="66"/>
              <a:ext cx="186" cy="16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>
                  <a:solidFill>
                    <a:srgbClr val="FFFF00"/>
                  </a:solidFill>
                  <a:effectLst>
                    <a:prstShdw prst="shdw18" dist="17961" dir="13500000">
                      <a:srgbClr val="FFFF00">
                        <a:gamma/>
                        <a:shade val="60000"/>
                        <a:invGamma/>
                      </a:srgbClr>
                    </a:prstShdw>
                  </a:effectLst>
                  <a:latin typeface="VNI-Vari"/>
                </a:rPr>
                <a:t>O</a:t>
              </a:r>
            </a:p>
          </p:txBody>
        </p:sp>
      </p:grpSp>
      <p:grpSp>
        <p:nvGrpSpPr>
          <p:cNvPr id="9297" name="Group 81"/>
          <p:cNvGrpSpPr>
            <a:grpSpLocks/>
          </p:cNvGrpSpPr>
          <p:nvPr/>
        </p:nvGrpSpPr>
        <p:grpSpPr bwMode="auto">
          <a:xfrm>
            <a:off x="7308850" y="5373688"/>
            <a:ext cx="457200" cy="457200"/>
            <a:chOff x="0" y="0"/>
            <a:chExt cx="288" cy="288"/>
          </a:xfrm>
        </p:grpSpPr>
        <p:sp>
          <p:nvSpPr>
            <p:cNvPr id="9298" name="AutoShape 82"/>
            <p:cNvSpPr>
              <a:spLocks noChangeArrowheads="1"/>
            </p:cNvSpPr>
            <p:nvPr/>
          </p:nvSpPr>
          <p:spPr bwMode="auto">
            <a:xfrm>
              <a:off x="0" y="0"/>
              <a:ext cx="288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33CC33">
                    <a:gamma/>
                    <a:shade val="69804"/>
                    <a:invGamma/>
                  </a:srgbClr>
                </a:gs>
                <a:gs pos="50000">
                  <a:srgbClr val="33CC33"/>
                </a:gs>
                <a:gs pos="100000">
                  <a:srgbClr val="33CC33">
                    <a:gamma/>
                    <a:shade val="69804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>
              <a:prstShdw prst="shdw18" dist="17961" dir="13500000">
                <a:srgbClr val="33CC33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99" name="WordArt 83"/>
            <p:cNvSpPr>
              <a:spLocks noChangeArrowheads="1" noChangeShapeType="1"/>
            </p:cNvSpPr>
            <p:nvPr/>
          </p:nvSpPr>
          <p:spPr bwMode="auto">
            <a:xfrm>
              <a:off x="48" y="66"/>
              <a:ext cx="186" cy="16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>
                  <a:solidFill>
                    <a:srgbClr val="FFFF00"/>
                  </a:solidFill>
                  <a:effectLst>
                    <a:prstShdw prst="shdw18" dist="17961" dir="13500000">
                      <a:srgbClr val="FFFF00">
                        <a:gamma/>
                        <a:shade val="60000"/>
                        <a:invGamma/>
                      </a:srgbClr>
                    </a:prstShdw>
                  </a:effectLst>
                  <a:latin typeface="VNI-Vari"/>
                </a:rPr>
                <a:t>Z</a:t>
              </a:r>
            </a:p>
          </p:txBody>
        </p:sp>
      </p:grpSp>
      <p:grpSp>
        <p:nvGrpSpPr>
          <p:cNvPr id="9300" name="Group 84"/>
          <p:cNvGrpSpPr>
            <a:grpSpLocks/>
          </p:cNvGrpSpPr>
          <p:nvPr/>
        </p:nvGrpSpPr>
        <p:grpSpPr bwMode="auto">
          <a:xfrm>
            <a:off x="6804025" y="5373688"/>
            <a:ext cx="457200" cy="457200"/>
            <a:chOff x="0" y="0"/>
            <a:chExt cx="288" cy="288"/>
          </a:xfrm>
        </p:grpSpPr>
        <p:sp>
          <p:nvSpPr>
            <p:cNvPr id="9301" name="AutoShape 85"/>
            <p:cNvSpPr>
              <a:spLocks noChangeArrowheads="1"/>
            </p:cNvSpPr>
            <p:nvPr/>
          </p:nvSpPr>
          <p:spPr bwMode="auto">
            <a:xfrm>
              <a:off x="0" y="0"/>
              <a:ext cx="288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33CC33">
                    <a:gamma/>
                    <a:shade val="69804"/>
                    <a:invGamma/>
                  </a:srgbClr>
                </a:gs>
                <a:gs pos="50000">
                  <a:srgbClr val="33CC33"/>
                </a:gs>
                <a:gs pos="100000">
                  <a:srgbClr val="33CC33">
                    <a:gamma/>
                    <a:shade val="69804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>
              <a:prstShdw prst="shdw18" dist="17961" dir="13500000">
                <a:srgbClr val="33CC33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02" name="WordArt 86"/>
            <p:cNvSpPr>
              <a:spLocks noChangeArrowheads="1" noChangeShapeType="1"/>
            </p:cNvSpPr>
            <p:nvPr/>
          </p:nvSpPr>
          <p:spPr bwMode="auto">
            <a:xfrm>
              <a:off x="48" y="66"/>
              <a:ext cx="186" cy="16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>
                  <a:solidFill>
                    <a:srgbClr val="FFFF00"/>
                  </a:solidFill>
                  <a:effectLst>
                    <a:prstShdw prst="shdw18" dist="17961" dir="13500000">
                      <a:srgbClr val="FFFF00">
                        <a:gamma/>
                        <a:shade val="60000"/>
                        <a:invGamma/>
                      </a:srgbClr>
                    </a:prstShdw>
                  </a:effectLst>
                  <a:latin typeface="VNI-Vari"/>
                </a:rPr>
                <a:t>Y</a:t>
              </a:r>
            </a:p>
          </p:txBody>
        </p:sp>
      </p:grpSp>
      <p:grpSp>
        <p:nvGrpSpPr>
          <p:cNvPr id="9303" name="Group 87"/>
          <p:cNvGrpSpPr>
            <a:grpSpLocks/>
          </p:cNvGrpSpPr>
          <p:nvPr/>
        </p:nvGrpSpPr>
        <p:grpSpPr bwMode="auto">
          <a:xfrm>
            <a:off x="6300788" y="5373688"/>
            <a:ext cx="457200" cy="457200"/>
            <a:chOff x="0" y="0"/>
            <a:chExt cx="288" cy="288"/>
          </a:xfrm>
        </p:grpSpPr>
        <p:sp>
          <p:nvSpPr>
            <p:cNvPr id="9304" name="AutoShape 88"/>
            <p:cNvSpPr>
              <a:spLocks noChangeArrowheads="1"/>
            </p:cNvSpPr>
            <p:nvPr/>
          </p:nvSpPr>
          <p:spPr bwMode="auto">
            <a:xfrm>
              <a:off x="0" y="0"/>
              <a:ext cx="288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33CC33">
                    <a:gamma/>
                    <a:shade val="69804"/>
                    <a:invGamma/>
                  </a:srgbClr>
                </a:gs>
                <a:gs pos="50000">
                  <a:srgbClr val="33CC33"/>
                </a:gs>
                <a:gs pos="100000">
                  <a:srgbClr val="33CC33">
                    <a:gamma/>
                    <a:shade val="69804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>
              <a:prstShdw prst="shdw18" dist="17961" dir="13500000">
                <a:srgbClr val="33CC33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05" name="WordArt 89"/>
            <p:cNvSpPr>
              <a:spLocks noChangeArrowheads="1" noChangeShapeType="1"/>
            </p:cNvSpPr>
            <p:nvPr/>
          </p:nvSpPr>
          <p:spPr bwMode="auto">
            <a:xfrm>
              <a:off x="48" y="66"/>
              <a:ext cx="186" cy="16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>
                  <a:solidFill>
                    <a:srgbClr val="FFFF00"/>
                  </a:solidFill>
                  <a:effectLst>
                    <a:prstShdw prst="shdw18" dist="17961" dir="13500000">
                      <a:srgbClr val="FFFF00">
                        <a:gamma/>
                        <a:shade val="60000"/>
                        <a:invGamma/>
                      </a:srgbClr>
                    </a:prstShdw>
                  </a:effectLst>
                  <a:latin typeface="VNI-Vari"/>
                </a:rPr>
                <a:t>X</a:t>
              </a:r>
            </a:p>
          </p:txBody>
        </p:sp>
      </p:grpSp>
      <p:grpSp>
        <p:nvGrpSpPr>
          <p:cNvPr id="9306" name="Group 90"/>
          <p:cNvGrpSpPr>
            <a:grpSpLocks/>
          </p:cNvGrpSpPr>
          <p:nvPr/>
        </p:nvGrpSpPr>
        <p:grpSpPr bwMode="auto">
          <a:xfrm>
            <a:off x="5795963" y="5373688"/>
            <a:ext cx="457200" cy="457200"/>
            <a:chOff x="0" y="0"/>
            <a:chExt cx="288" cy="288"/>
          </a:xfrm>
        </p:grpSpPr>
        <p:sp>
          <p:nvSpPr>
            <p:cNvPr id="9307" name="AutoShape 91"/>
            <p:cNvSpPr>
              <a:spLocks noChangeArrowheads="1"/>
            </p:cNvSpPr>
            <p:nvPr/>
          </p:nvSpPr>
          <p:spPr bwMode="auto">
            <a:xfrm>
              <a:off x="0" y="0"/>
              <a:ext cx="288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33CC33">
                    <a:gamma/>
                    <a:shade val="69804"/>
                    <a:invGamma/>
                  </a:srgbClr>
                </a:gs>
                <a:gs pos="50000">
                  <a:srgbClr val="33CC33"/>
                </a:gs>
                <a:gs pos="100000">
                  <a:srgbClr val="33CC33">
                    <a:gamma/>
                    <a:shade val="69804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>
              <a:prstShdw prst="shdw18" dist="17961" dir="13500000">
                <a:srgbClr val="33CC33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08" name="WordArt 92"/>
            <p:cNvSpPr>
              <a:spLocks noChangeArrowheads="1" noChangeShapeType="1"/>
            </p:cNvSpPr>
            <p:nvPr/>
          </p:nvSpPr>
          <p:spPr bwMode="auto">
            <a:xfrm>
              <a:off x="48" y="66"/>
              <a:ext cx="186" cy="16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>
                  <a:solidFill>
                    <a:srgbClr val="FFFF00"/>
                  </a:solidFill>
                  <a:effectLst>
                    <a:prstShdw prst="shdw18" dist="17961" dir="13500000">
                      <a:srgbClr val="FFFF00">
                        <a:gamma/>
                        <a:shade val="60000"/>
                        <a:invGamma/>
                      </a:srgbClr>
                    </a:prstShdw>
                  </a:effectLst>
                  <a:latin typeface="VNI-Vari"/>
                </a:rPr>
                <a:t>W</a:t>
              </a:r>
            </a:p>
          </p:txBody>
        </p:sp>
      </p:grpSp>
      <p:grpSp>
        <p:nvGrpSpPr>
          <p:cNvPr id="9309" name="Group 93"/>
          <p:cNvGrpSpPr>
            <a:grpSpLocks/>
          </p:cNvGrpSpPr>
          <p:nvPr/>
        </p:nvGrpSpPr>
        <p:grpSpPr bwMode="auto">
          <a:xfrm>
            <a:off x="5292725" y="5373688"/>
            <a:ext cx="457200" cy="457200"/>
            <a:chOff x="0" y="0"/>
            <a:chExt cx="288" cy="288"/>
          </a:xfrm>
        </p:grpSpPr>
        <p:sp>
          <p:nvSpPr>
            <p:cNvPr id="9310" name="AutoShape 94"/>
            <p:cNvSpPr>
              <a:spLocks noChangeArrowheads="1"/>
            </p:cNvSpPr>
            <p:nvPr/>
          </p:nvSpPr>
          <p:spPr bwMode="auto">
            <a:xfrm>
              <a:off x="0" y="0"/>
              <a:ext cx="288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33CC33">
                    <a:gamma/>
                    <a:shade val="69804"/>
                    <a:invGamma/>
                  </a:srgbClr>
                </a:gs>
                <a:gs pos="50000">
                  <a:srgbClr val="33CC33"/>
                </a:gs>
                <a:gs pos="100000">
                  <a:srgbClr val="33CC33">
                    <a:gamma/>
                    <a:shade val="69804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>
              <a:prstShdw prst="shdw18" dist="17961" dir="13500000">
                <a:srgbClr val="33CC33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1" name="WordArt 95"/>
            <p:cNvSpPr>
              <a:spLocks noChangeArrowheads="1" noChangeShapeType="1"/>
            </p:cNvSpPr>
            <p:nvPr/>
          </p:nvSpPr>
          <p:spPr bwMode="auto">
            <a:xfrm>
              <a:off x="48" y="66"/>
              <a:ext cx="186" cy="16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>
                  <a:solidFill>
                    <a:srgbClr val="FFFF00"/>
                  </a:solidFill>
                  <a:effectLst>
                    <a:prstShdw prst="shdw18" dist="17961" dir="13500000">
                      <a:srgbClr val="FFFF00">
                        <a:gamma/>
                        <a:shade val="60000"/>
                        <a:invGamma/>
                      </a:srgbClr>
                    </a:prstShdw>
                  </a:effectLst>
                  <a:latin typeface="VNI-Vari"/>
                </a:rPr>
                <a:t>V</a:t>
              </a:r>
            </a:p>
          </p:txBody>
        </p:sp>
      </p:grpSp>
      <p:grpSp>
        <p:nvGrpSpPr>
          <p:cNvPr id="9312" name="Group 96"/>
          <p:cNvGrpSpPr>
            <a:grpSpLocks/>
          </p:cNvGrpSpPr>
          <p:nvPr/>
        </p:nvGrpSpPr>
        <p:grpSpPr bwMode="auto">
          <a:xfrm>
            <a:off x="4716463" y="5373688"/>
            <a:ext cx="457200" cy="457200"/>
            <a:chOff x="0" y="0"/>
            <a:chExt cx="288" cy="288"/>
          </a:xfrm>
        </p:grpSpPr>
        <p:sp>
          <p:nvSpPr>
            <p:cNvPr id="9313" name="AutoShape 97"/>
            <p:cNvSpPr>
              <a:spLocks noChangeArrowheads="1"/>
            </p:cNvSpPr>
            <p:nvPr/>
          </p:nvSpPr>
          <p:spPr bwMode="auto">
            <a:xfrm>
              <a:off x="0" y="0"/>
              <a:ext cx="288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33CC33">
                    <a:gamma/>
                    <a:shade val="69804"/>
                    <a:invGamma/>
                  </a:srgbClr>
                </a:gs>
                <a:gs pos="50000">
                  <a:srgbClr val="33CC33"/>
                </a:gs>
                <a:gs pos="100000">
                  <a:srgbClr val="33CC33">
                    <a:gamma/>
                    <a:shade val="69804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>
              <a:prstShdw prst="shdw18" dist="17961" dir="13500000">
                <a:srgbClr val="33CC33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4" name="WordArt 98"/>
            <p:cNvSpPr>
              <a:spLocks noChangeArrowheads="1" noChangeShapeType="1"/>
            </p:cNvSpPr>
            <p:nvPr/>
          </p:nvSpPr>
          <p:spPr bwMode="auto">
            <a:xfrm>
              <a:off x="48" y="66"/>
              <a:ext cx="186" cy="16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>
                  <a:solidFill>
                    <a:srgbClr val="FFFF00"/>
                  </a:solidFill>
                  <a:effectLst>
                    <a:prstShdw prst="shdw18" dist="17961" dir="13500000">
                      <a:srgbClr val="FFFF00">
                        <a:gamma/>
                        <a:shade val="60000"/>
                        <a:invGamma/>
                      </a:srgbClr>
                    </a:prstShdw>
                  </a:effectLst>
                  <a:latin typeface="VNI-Vari"/>
                </a:rPr>
                <a:t>U</a:t>
              </a:r>
            </a:p>
          </p:txBody>
        </p:sp>
      </p:grpSp>
      <p:grpSp>
        <p:nvGrpSpPr>
          <p:cNvPr id="9315" name="Group 99"/>
          <p:cNvGrpSpPr>
            <a:grpSpLocks/>
          </p:cNvGrpSpPr>
          <p:nvPr/>
        </p:nvGrpSpPr>
        <p:grpSpPr bwMode="auto">
          <a:xfrm>
            <a:off x="1187450" y="4797425"/>
            <a:ext cx="457200" cy="457200"/>
            <a:chOff x="0" y="0"/>
            <a:chExt cx="288" cy="288"/>
          </a:xfrm>
        </p:grpSpPr>
        <p:sp>
          <p:nvSpPr>
            <p:cNvPr id="9316" name="AutoShape 100"/>
            <p:cNvSpPr>
              <a:spLocks noChangeArrowheads="1"/>
            </p:cNvSpPr>
            <p:nvPr/>
          </p:nvSpPr>
          <p:spPr bwMode="auto">
            <a:xfrm>
              <a:off x="0" y="0"/>
              <a:ext cx="288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3333FF"/>
                </a:gs>
                <a:gs pos="50000">
                  <a:srgbClr val="3333FF">
                    <a:gamma/>
                    <a:shade val="46275"/>
                    <a:invGamma/>
                  </a:srgbClr>
                </a:gs>
                <a:gs pos="100000">
                  <a:srgbClr val="3333FF"/>
                </a:gs>
              </a:gsLst>
              <a:lin ang="2700000" scaled="1"/>
            </a:gradFill>
            <a:ln>
              <a:noFill/>
            </a:ln>
            <a:effectLst>
              <a:prstShdw prst="shdw18" dist="17961" dir="13500000">
                <a:srgbClr val="3333FF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7" name="WordArt 101"/>
            <p:cNvSpPr>
              <a:spLocks noChangeArrowheads="1" noChangeShapeType="1"/>
            </p:cNvSpPr>
            <p:nvPr/>
          </p:nvSpPr>
          <p:spPr bwMode="auto">
            <a:xfrm>
              <a:off x="48" y="66"/>
              <a:ext cx="186" cy="16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>
                  <a:ln w="9525">
                    <a:solidFill>
                      <a:srgbClr val="3333FF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effectLst>
                    <a:prstShdw prst="shdw18" dist="17961" dir="13500000">
                      <a:srgbClr val="3333FF">
                        <a:gamma/>
                        <a:shade val="60000"/>
                        <a:invGamma/>
                      </a:srgbClr>
                    </a:prstShdw>
                  </a:effectLst>
                  <a:latin typeface="VNI-Vari"/>
                </a:rPr>
                <a:t>A</a:t>
              </a:r>
            </a:p>
          </p:txBody>
        </p:sp>
      </p:grpSp>
      <p:grpSp>
        <p:nvGrpSpPr>
          <p:cNvPr id="9318" name="Group 102"/>
          <p:cNvGrpSpPr>
            <a:grpSpLocks/>
          </p:cNvGrpSpPr>
          <p:nvPr/>
        </p:nvGrpSpPr>
        <p:grpSpPr bwMode="auto">
          <a:xfrm>
            <a:off x="4211638" y="4797425"/>
            <a:ext cx="457200" cy="457200"/>
            <a:chOff x="0" y="0"/>
            <a:chExt cx="288" cy="288"/>
          </a:xfrm>
        </p:grpSpPr>
        <p:sp>
          <p:nvSpPr>
            <p:cNvPr id="9319" name="AutoShape 103"/>
            <p:cNvSpPr>
              <a:spLocks noChangeArrowheads="1"/>
            </p:cNvSpPr>
            <p:nvPr/>
          </p:nvSpPr>
          <p:spPr bwMode="auto">
            <a:xfrm>
              <a:off x="0" y="0"/>
              <a:ext cx="288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3333FF"/>
                </a:gs>
                <a:gs pos="50000">
                  <a:srgbClr val="3333FF">
                    <a:gamma/>
                    <a:shade val="46275"/>
                    <a:invGamma/>
                  </a:srgbClr>
                </a:gs>
                <a:gs pos="100000">
                  <a:srgbClr val="3333FF"/>
                </a:gs>
              </a:gsLst>
              <a:lin ang="2700000" scaled="1"/>
            </a:gradFill>
            <a:ln>
              <a:noFill/>
            </a:ln>
            <a:effectLst>
              <a:prstShdw prst="shdw18" dist="17961" dir="13500000">
                <a:srgbClr val="3333FF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0" name="WordArt 104"/>
            <p:cNvSpPr>
              <a:spLocks noChangeArrowheads="1" noChangeShapeType="1"/>
            </p:cNvSpPr>
            <p:nvPr/>
          </p:nvSpPr>
          <p:spPr bwMode="auto">
            <a:xfrm>
              <a:off x="48" y="66"/>
              <a:ext cx="186" cy="16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>
                  <a:ln w="9525">
                    <a:solidFill>
                      <a:srgbClr val="3333FF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effectLst>
                    <a:prstShdw prst="shdw18" dist="17961" dir="13500000">
                      <a:srgbClr val="3333FF">
                        <a:gamma/>
                        <a:shade val="60000"/>
                        <a:invGamma/>
                      </a:srgbClr>
                    </a:prstShdw>
                  </a:effectLst>
                  <a:latin typeface="VNI-Vari"/>
                </a:rPr>
                <a:t>G</a:t>
              </a:r>
            </a:p>
          </p:txBody>
        </p:sp>
      </p:grpSp>
      <p:grpSp>
        <p:nvGrpSpPr>
          <p:cNvPr id="9321" name="Group 105"/>
          <p:cNvGrpSpPr>
            <a:grpSpLocks/>
          </p:cNvGrpSpPr>
          <p:nvPr/>
        </p:nvGrpSpPr>
        <p:grpSpPr bwMode="auto">
          <a:xfrm>
            <a:off x="4762500" y="4797425"/>
            <a:ext cx="457200" cy="457200"/>
            <a:chOff x="0" y="0"/>
            <a:chExt cx="288" cy="288"/>
          </a:xfrm>
        </p:grpSpPr>
        <p:sp>
          <p:nvSpPr>
            <p:cNvPr id="9322" name="AutoShape 106"/>
            <p:cNvSpPr>
              <a:spLocks noChangeArrowheads="1"/>
            </p:cNvSpPr>
            <p:nvPr/>
          </p:nvSpPr>
          <p:spPr bwMode="auto">
            <a:xfrm>
              <a:off x="0" y="0"/>
              <a:ext cx="288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3333FF"/>
                </a:gs>
                <a:gs pos="50000">
                  <a:srgbClr val="3333FF">
                    <a:gamma/>
                    <a:shade val="46275"/>
                    <a:invGamma/>
                  </a:srgbClr>
                </a:gs>
                <a:gs pos="100000">
                  <a:srgbClr val="3333FF"/>
                </a:gs>
              </a:gsLst>
              <a:lin ang="2700000" scaled="1"/>
            </a:gradFill>
            <a:ln>
              <a:noFill/>
            </a:ln>
            <a:effectLst>
              <a:prstShdw prst="shdw18" dist="17961" dir="13500000">
                <a:srgbClr val="3333FF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3" name="WordArt 107"/>
            <p:cNvSpPr>
              <a:spLocks noChangeArrowheads="1" noChangeShapeType="1"/>
            </p:cNvSpPr>
            <p:nvPr/>
          </p:nvSpPr>
          <p:spPr bwMode="auto">
            <a:xfrm>
              <a:off x="48" y="66"/>
              <a:ext cx="186" cy="16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>
                  <a:ln w="9525">
                    <a:solidFill>
                      <a:srgbClr val="3333FF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effectLst>
                    <a:prstShdw prst="shdw18" dist="17961" dir="13500000">
                      <a:srgbClr val="3333FF">
                        <a:gamma/>
                        <a:shade val="60000"/>
                        <a:invGamma/>
                      </a:srgbClr>
                    </a:prstShdw>
                  </a:effectLst>
                  <a:latin typeface="VNI-Vari"/>
                </a:rPr>
                <a:t>H</a:t>
              </a:r>
            </a:p>
          </p:txBody>
        </p:sp>
      </p:grpSp>
      <p:grpSp>
        <p:nvGrpSpPr>
          <p:cNvPr id="9324" name="Group 108"/>
          <p:cNvGrpSpPr>
            <a:grpSpLocks/>
          </p:cNvGrpSpPr>
          <p:nvPr/>
        </p:nvGrpSpPr>
        <p:grpSpPr bwMode="auto">
          <a:xfrm>
            <a:off x="1692275" y="4797425"/>
            <a:ext cx="457200" cy="457200"/>
            <a:chOff x="0" y="0"/>
            <a:chExt cx="288" cy="288"/>
          </a:xfrm>
        </p:grpSpPr>
        <p:sp>
          <p:nvSpPr>
            <p:cNvPr id="9325" name="AutoShape 109"/>
            <p:cNvSpPr>
              <a:spLocks noChangeArrowheads="1"/>
            </p:cNvSpPr>
            <p:nvPr/>
          </p:nvSpPr>
          <p:spPr bwMode="auto">
            <a:xfrm>
              <a:off x="0" y="0"/>
              <a:ext cx="288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3300">
                    <a:gamma/>
                    <a:shade val="57255"/>
                    <a:invGamma/>
                  </a:srgbClr>
                </a:gs>
                <a:gs pos="50000">
                  <a:srgbClr val="FF3300"/>
                </a:gs>
                <a:gs pos="100000">
                  <a:srgbClr val="FF3300">
                    <a:gamma/>
                    <a:shade val="57255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>
              <a:prstShdw prst="shdw18" dist="17961" dir="13500000">
                <a:srgbClr val="FF33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6" name="WordArt 110"/>
            <p:cNvSpPr>
              <a:spLocks noChangeArrowheads="1" noChangeShapeType="1"/>
            </p:cNvSpPr>
            <p:nvPr/>
          </p:nvSpPr>
          <p:spPr bwMode="auto">
            <a:xfrm>
              <a:off x="48" y="66"/>
              <a:ext cx="186" cy="16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>
                  <a:ln w="9525">
                    <a:solidFill>
                      <a:srgbClr val="FF9900"/>
                    </a:solidFill>
                    <a:round/>
                    <a:headEnd/>
                    <a:tailEnd/>
                  </a:ln>
                  <a:solidFill>
                    <a:srgbClr val="CC0066"/>
                  </a:solidFill>
                  <a:effectLst>
                    <a:prstShdw prst="shdw18" dist="17961" dir="13500000">
                      <a:srgbClr val="FF9900">
                        <a:gamma/>
                        <a:shade val="60000"/>
                        <a:invGamma/>
                      </a:srgbClr>
                    </a:prstShdw>
                  </a:effectLst>
                  <a:latin typeface="VNI-Vari"/>
                </a:rPr>
                <a:t>B</a:t>
              </a:r>
            </a:p>
          </p:txBody>
        </p:sp>
      </p:grpSp>
      <p:grpSp>
        <p:nvGrpSpPr>
          <p:cNvPr id="9327" name="Group 111"/>
          <p:cNvGrpSpPr>
            <a:grpSpLocks/>
          </p:cNvGrpSpPr>
          <p:nvPr/>
        </p:nvGrpSpPr>
        <p:grpSpPr bwMode="auto">
          <a:xfrm>
            <a:off x="2195513" y="4797425"/>
            <a:ext cx="457200" cy="457200"/>
            <a:chOff x="0" y="0"/>
            <a:chExt cx="288" cy="288"/>
          </a:xfrm>
        </p:grpSpPr>
        <p:sp>
          <p:nvSpPr>
            <p:cNvPr id="9328" name="AutoShape 112"/>
            <p:cNvSpPr>
              <a:spLocks noChangeArrowheads="1"/>
            </p:cNvSpPr>
            <p:nvPr/>
          </p:nvSpPr>
          <p:spPr bwMode="auto">
            <a:xfrm>
              <a:off x="0" y="0"/>
              <a:ext cx="288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3300">
                    <a:gamma/>
                    <a:shade val="57255"/>
                    <a:invGamma/>
                  </a:srgbClr>
                </a:gs>
                <a:gs pos="50000">
                  <a:srgbClr val="FF3300"/>
                </a:gs>
                <a:gs pos="100000">
                  <a:srgbClr val="FF3300">
                    <a:gamma/>
                    <a:shade val="57255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>
              <a:prstShdw prst="shdw18" dist="17961" dir="13500000">
                <a:srgbClr val="FF33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9" name="WordArt 113"/>
            <p:cNvSpPr>
              <a:spLocks noChangeArrowheads="1" noChangeShapeType="1"/>
            </p:cNvSpPr>
            <p:nvPr/>
          </p:nvSpPr>
          <p:spPr bwMode="auto">
            <a:xfrm>
              <a:off x="48" y="66"/>
              <a:ext cx="186" cy="16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>
                  <a:ln w="9525">
                    <a:solidFill>
                      <a:srgbClr val="FF9900"/>
                    </a:solidFill>
                    <a:round/>
                    <a:headEnd/>
                    <a:tailEnd/>
                  </a:ln>
                  <a:solidFill>
                    <a:srgbClr val="CC0066"/>
                  </a:solidFill>
                  <a:effectLst>
                    <a:prstShdw prst="shdw18" dist="17961" dir="13500000">
                      <a:srgbClr val="FF9900">
                        <a:gamma/>
                        <a:shade val="60000"/>
                        <a:invGamma/>
                      </a:srgbClr>
                    </a:prstShdw>
                  </a:effectLst>
                  <a:latin typeface="VNI-Vari"/>
                </a:rPr>
                <a:t>C</a:t>
              </a:r>
            </a:p>
          </p:txBody>
        </p:sp>
      </p:grpSp>
      <p:grpSp>
        <p:nvGrpSpPr>
          <p:cNvPr id="9330" name="Group 114"/>
          <p:cNvGrpSpPr>
            <a:grpSpLocks/>
          </p:cNvGrpSpPr>
          <p:nvPr/>
        </p:nvGrpSpPr>
        <p:grpSpPr bwMode="auto">
          <a:xfrm>
            <a:off x="2700338" y="4797425"/>
            <a:ext cx="457200" cy="457200"/>
            <a:chOff x="0" y="0"/>
            <a:chExt cx="288" cy="288"/>
          </a:xfrm>
        </p:grpSpPr>
        <p:sp>
          <p:nvSpPr>
            <p:cNvPr id="9331" name="AutoShape 115"/>
            <p:cNvSpPr>
              <a:spLocks noChangeArrowheads="1"/>
            </p:cNvSpPr>
            <p:nvPr/>
          </p:nvSpPr>
          <p:spPr bwMode="auto">
            <a:xfrm>
              <a:off x="0" y="0"/>
              <a:ext cx="288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3300">
                    <a:gamma/>
                    <a:shade val="57255"/>
                    <a:invGamma/>
                  </a:srgbClr>
                </a:gs>
                <a:gs pos="50000">
                  <a:srgbClr val="FF3300"/>
                </a:gs>
                <a:gs pos="100000">
                  <a:srgbClr val="FF3300">
                    <a:gamma/>
                    <a:shade val="57255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>
              <a:prstShdw prst="shdw18" dist="17961" dir="13500000">
                <a:srgbClr val="FF33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32" name="WordArt 116"/>
            <p:cNvSpPr>
              <a:spLocks noChangeArrowheads="1" noChangeShapeType="1"/>
            </p:cNvSpPr>
            <p:nvPr/>
          </p:nvSpPr>
          <p:spPr bwMode="auto">
            <a:xfrm>
              <a:off x="48" y="66"/>
              <a:ext cx="186" cy="16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>
                  <a:ln w="9525">
                    <a:solidFill>
                      <a:srgbClr val="FF9900"/>
                    </a:solidFill>
                    <a:round/>
                    <a:headEnd/>
                    <a:tailEnd/>
                  </a:ln>
                  <a:solidFill>
                    <a:srgbClr val="CC0066"/>
                  </a:solidFill>
                  <a:effectLst>
                    <a:prstShdw prst="shdw18" dist="17961" dir="13500000">
                      <a:srgbClr val="FF9900">
                        <a:gamma/>
                        <a:shade val="60000"/>
                        <a:invGamma/>
                      </a:srgbClr>
                    </a:prstShdw>
                  </a:effectLst>
                  <a:latin typeface="VNI-Vari"/>
                </a:rPr>
                <a:t>D</a:t>
              </a:r>
            </a:p>
          </p:txBody>
        </p:sp>
      </p:grpSp>
      <p:grpSp>
        <p:nvGrpSpPr>
          <p:cNvPr id="9333" name="Group 117"/>
          <p:cNvGrpSpPr>
            <a:grpSpLocks/>
          </p:cNvGrpSpPr>
          <p:nvPr/>
        </p:nvGrpSpPr>
        <p:grpSpPr bwMode="auto">
          <a:xfrm>
            <a:off x="3203575" y="4797425"/>
            <a:ext cx="457200" cy="457200"/>
            <a:chOff x="0" y="0"/>
            <a:chExt cx="288" cy="288"/>
          </a:xfrm>
        </p:grpSpPr>
        <p:sp>
          <p:nvSpPr>
            <p:cNvPr id="9334" name="AutoShape 118"/>
            <p:cNvSpPr>
              <a:spLocks noChangeArrowheads="1"/>
            </p:cNvSpPr>
            <p:nvPr/>
          </p:nvSpPr>
          <p:spPr bwMode="auto">
            <a:xfrm>
              <a:off x="0" y="0"/>
              <a:ext cx="288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3300">
                    <a:gamma/>
                    <a:shade val="57255"/>
                    <a:invGamma/>
                  </a:srgbClr>
                </a:gs>
                <a:gs pos="50000">
                  <a:srgbClr val="FF3300"/>
                </a:gs>
                <a:gs pos="100000">
                  <a:srgbClr val="FF3300">
                    <a:gamma/>
                    <a:shade val="57255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>
              <a:prstShdw prst="shdw18" dist="17961" dir="13500000">
                <a:srgbClr val="FF33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35" name="WordArt 119"/>
            <p:cNvSpPr>
              <a:spLocks noChangeArrowheads="1" noChangeShapeType="1"/>
            </p:cNvSpPr>
            <p:nvPr/>
          </p:nvSpPr>
          <p:spPr bwMode="auto">
            <a:xfrm>
              <a:off x="48" y="66"/>
              <a:ext cx="186" cy="16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>
                  <a:ln w="9525">
                    <a:solidFill>
                      <a:srgbClr val="FF9900"/>
                    </a:solidFill>
                    <a:round/>
                    <a:headEnd/>
                    <a:tailEnd/>
                  </a:ln>
                  <a:solidFill>
                    <a:srgbClr val="CC0066"/>
                  </a:solidFill>
                  <a:effectLst>
                    <a:prstShdw prst="shdw18" dist="17961" dir="13500000">
                      <a:srgbClr val="FF9900">
                        <a:gamma/>
                        <a:shade val="60000"/>
                        <a:invGamma/>
                      </a:srgbClr>
                    </a:prstShdw>
                  </a:effectLst>
                  <a:latin typeface="VNI-Vari"/>
                </a:rPr>
                <a:t>E</a:t>
              </a:r>
            </a:p>
          </p:txBody>
        </p:sp>
      </p:grpSp>
      <p:grpSp>
        <p:nvGrpSpPr>
          <p:cNvPr id="9336" name="Group 120"/>
          <p:cNvGrpSpPr>
            <a:grpSpLocks/>
          </p:cNvGrpSpPr>
          <p:nvPr/>
        </p:nvGrpSpPr>
        <p:grpSpPr bwMode="auto">
          <a:xfrm>
            <a:off x="3708400" y="4797425"/>
            <a:ext cx="457200" cy="457200"/>
            <a:chOff x="0" y="0"/>
            <a:chExt cx="288" cy="288"/>
          </a:xfrm>
        </p:grpSpPr>
        <p:sp>
          <p:nvSpPr>
            <p:cNvPr id="9337" name="AutoShape 121"/>
            <p:cNvSpPr>
              <a:spLocks noChangeArrowheads="1"/>
            </p:cNvSpPr>
            <p:nvPr/>
          </p:nvSpPr>
          <p:spPr bwMode="auto">
            <a:xfrm>
              <a:off x="0" y="0"/>
              <a:ext cx="288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3300">
                    <a:gamma/>
                    <a:shade val="57255"/>
                    <a:invGamma/>
                  </a:srgbClr>
                </a:gs>
                <a:gs pos="50000">
                  <a:srgbClr val="FF3300"/>
                </a:gs>
                <a:gs pos="100000">
                  <a:srgbClr val="FF3300">
                    <a:gamma/>
                    <a:shade val="57255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>
              <a:prstShdw prst="shdw18" dist="17961" dir="13500000">
                <a:srgbClr val="FF33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38" name="WordArt 122"/>
            <p:cNvSpPr>
              <a:spLocks noChangeArrowheads="1" noChangeShapeType="1"/>
            </p:cNvSpPr>
            <p:nvPr/>
          </p:nvSpPr>
          <p:spPr bwMode="auto">
            <a:xfrm>
              <a:off x="78" y="66"/>
              <a:ext cx="144" cy="17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>
                  <a:ln w="9525">
                    <a:solidFill>
                      <a:srgbClr val="FF9900"/>
                    </a:solidFill>
                    <a:round/>
                    <a:headEnd/>
                    <a:tailEnd/>
                  </a:ln>
                  <a:solidFill>
                    <a:srgbClr val="CC0066"/>
                  </a:solidFill>
                  <a:effectLst>
                    <a:prstShdw prst="shdw18" dist="17961" dir="13500000">
                      <a:srgbClr val="FF9900">
                        <a:gamma/>
                        <a:shade val="60000"/>
                        <a:invGamma/>
                      </a:srgbClr>
                    </a:prstShdw>
                  </a:effectLst>
                  <a:latin typeface="VNI-Vari"/>
                </a:rPr>
                <a:t>F</a:t>
              </a:r>
            </a:p>
          </p:txBody>
        </p:sp>
      </p:grpSp>
      <p:grpSp>
        <p:nvGrpSpPr>
          <p:cNvPr id="9339" name="Group 123"/>
          <p:cNvGrpSpPr>
            <a:grpSpLocks/>
          </p:cNvGrpSpPr>
          <p:nvPr/>
        </p:nvGrpSpPr>
        <p:grpSpPr bwMode="auto">
          <a:xfrm>
            <a:off x="5292725" y="4797425"/>
            <a:ext cx="457200" cy="457200"/>
            <a:chOff x="0" y="0"/>
            <a:chExt cx="288" cy="288"/>
          </a:xfrm>
        </p:grpSpPr>
        <p:sp>
          <p:nvSpPr>
            <p:cNvPr id="9340" name="AutoShape 124"/>
            <p:cNvSpPr>
              <a:spLocks noChangeArrowheads="1"/>
            </p:cNvSpPr>
            <p:nvPr/>
          </p:nvSpPr>
          <p:spPr bwMode="auto">
            <a:xfrm>
              <a:off x="0" y="0"/>
              <a:ext cx="288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3300">
                    <a:gamma/>
                    <a:shade val="57255"/>
                    <a:invGamma/>
                  </a:srgbClr>
                </a:gs>
                <a:gs pos="50000">
                  <a:srgbClr val="FF3300"/>
                </a:gs>
                <a:gs pos="100000">
                  <a:srgbClr val="FF3300">
                    <a:gamma/>
                    <a:shade val="57255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>
              <a:prstShdw prst="shdw18" dist="17961" dir="13500000">
                <a:srgbClr val="FF33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41" name="WordArt 125"/>
            <p:cNvSpPr>
              <a:spLocks noChangeArrowheads="1" noChangeShapeType="1"/>
            </p:cNvSpPr>
            <p:nvPr/>
          </p:nvSpPr>
          <p:spPr bwMode="auto">
            <a:xfrm>
              <a:off x="114" y="66"/>
              <a:ext cx="48" cy="17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>
                  <a:ln w="9525">
                    <a:solidFill>
                      <a:srgbClr val="FF9900"/>
                    </a:solidFill>
                    <a:round/>
                    <a:headEnd/>
                    <a:tailEnd/>
                  </a:ln>
                  <a:solidFill>
                    <a:srgbClr val="CC0066"/>
                  </a:solidFill>
                  <a:effectLst>
                    <a:prstShdw prst="shdw18" dist="17961" dir="13500000">
                      <a:srgbClr val="FF9900">
                        <a:gamma/>
                        <a:shade val="60000"/>
                        <a:invGamma/>
                      </a:srgbClr>
                    </a:prstShdw>
                  </a:effectLst>
                  <a:latin typeface="VNI-Vari"/>
                </a:rPr>
                <a:t>I</a:t>
              </a:r>
            </a:p>
          </p:txBody>
        </p:sp>
      </p:grpSp>
      <p:grpSp>
        <p:nvGrpSpPr>
          <p:cNvPr id="9342" name="Group 126"/>
          <p:cNvGrpSpPr>
            <a:grpSpLocks/>
          </p:cNvGrpSpPr>
          <p:nvPr/>
        </p:nvGrpSpPr>
        <p:grpSpPr bwMode="auto">
          <a:xfrm>
            <a:off x="5795963" y="4797425"/>
            <a:ext cx="457200" cy="457200"/>
            <a:chOff x="0" y="0"/>
            <a:chExt cx="288" cy="288"/>
          </a:xfrm>
        </p:grpSpPr>
        <p:sp>
          <p:nvSpPr>
            <p:cNvPr id="9343" name="AutoShape 127"/>
            <p:cNvSpPr>
              <a:spLocks noChangeArrowheads="1"/>
            </p:cNvSpPr>
            <p:nvPr/>
          </p:nvSpPr>
          <p:spPr bwMode="auto">
            <a:xfrm>
              <a:off x="0" y="0"/>
              <a:ext cx="288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3300">
                    <a:gamma/>
                    <a:shade val="57255"/>
                    <a:invGamma/>
                  </a:srgbClr>
                </a:gs>
                <a:gs pos="50000">
                  <a:srgbClr val="FF3300"/>
                </a:gs>
                <a:gs pos="100000">
                  <a:srgbClr val="FF3300">
                    <a:gamma/>
                    <a:shade val="57255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>
              <a:prstShdw prst="shdw18" dist="17961" dir="13500000">
                <a:srgbClr val="FF33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44" name="WordArt 128"/>
            <p:cNvSpPr>
              <a:spLocks noChangeArrowheads="1" noChangeShapeType="1"/>
            </p:cNvSpPr>
            <p:nvPr/>
          </p:nvSpPr>
          <p:spPr bwMode="auto">
            <a:xfrm>
              <a:off x="66" y="66"/>
              <a:ext cx="126" cy="17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>
                  <a:ln w="9525">
                    <a:solidFill>
                      <a:srgbClr val="FF9900"/>
                    </a:solidFill>
                    <a:round/>
                    <a:headEnd/>
                    <a:tailEnd/>
                  </a:ln>
                  <a:solidFill>
                    <a:srgbClr val="CC0066"/>
                  </a:solidFill>
                  <a:effectLst>
                    <a:prstShdw prst="shdw18" dist="17961" dir="13500000">
                      <a:srgbClr val="FF9900">
                        <a:gamma/>
                        <a:shade val="60000"/>
                        <a:invGamma/>
                      </a:srgbClr>
                    </a:prstShdw>
                  </a:effectLst>
                  <a:latin typeface="VNI-Vari"/>
                </a:rPr>
                <a:t>J</a:t>
              </a:r>
            </a:p>
          </p:txBody>
        </p:sp>
      </p:grpSp>
      <p:grpSp>
        <p:nvGrpSpPr>
          <p:cNvPr id="9345" name="Group 129"/>
          <p:cNvGrpSpPr>
            <a:grpSpLocks/>
          </p:cNvGrpSpPr>
          <p:nvPr/>
        </p:nvGrpSpPr>
        <p:grpSpPr bwMode="auto">
          <a:xfrm>
            <a:off x="6300788" y="4797425"/>
            <a:ext cx="457200" cy="457200"/>
            <a:chOff x="0" y="0"/>
            <a:chExt cx="288" cy="288"/>
          </a:xfrm>
        </p:grpSpPr>
        <p:sp>
          <p:nvSpPr>
            <p:cNvPr id="9346" name="AutoShape 130"/>
            <p:cNvSpPr>
              <a:spLocks noChangeArrowheads="1"/>
            </p:cNvSpPr>
            <p:nvPr/>
          </p:nvSpPr>
          <p:spPr bwMode="auto">
            <a:xfrm>
              <a:off x="0" y="0"/>
              <a:ext cx="288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3300">
                    <a:gamma/>
                    <a:shade val="57255"/>
                    <a:invGamma/>
                  </a:srgbClr>
                </a:gs>
                <a:gs pos="50000">
                  <a:srgbClr val="FF3300"/>
                </a:gs>
                <a:gs pos="100000">
                  <a:srgbClr val="FF3300">
                    <a:gamma/>
                    <a:shade val="57255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>
              <a:prstShdw prst="shdw18" dist="17961" dir="13500000">
                <a:srgbClr val="FF33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47" name="WordArt 131"/>
            <p:cNvSpPr>
              <a:spLocks noChangeArrowheads="1" noChangeShapeType="1"/>
            </p:cNvSpPr>
            <p:nvPr/>
          </p:nvSpPr>
          <p:spPr bwMode="auto">
            <a:xfrm>
              <a:off x="66" y="66"/>
              <a:ext cx="174" cy="17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>
                  <a:ln w="9525">
                    <a:solidFill>
                      <a:srgbClr val="FF9900"/>
                    </a:solidFill>
                    <a:round/>
                    <a:headEnd/>
                    <a:tailEnd/>
                  </a:ln>
                  <a:solidFill>
                    <a:srgbClr val="CC0066"/>
                  </a:solidFill>
                  <a:effectLst>
                    <a:prstShdw prst="shdw18" dist="17961" dir="13500000">
                      <a:srgbClr val="FF9900">
                        <a:gamma/>
                        <a:shade val="60000"/>
                        <a:invGamma/>
                      </a:srgbClr>
                    </a:prstShdw>
                  </a:effectLst>
                  <a:latin typeface="VNI-Vari"/>
                </a:rPr>
                <a:t>K</a:t>
              </a:r>
            </a:p>
          </p:txBody>
        </p:sp>
      </p:grpSp>
      <p:grpSp>
        <p:nvGrpSpPr>
          <p:cNvPr id="9348" name="Group 132"/>
          <p:cNvGrpSpPr>
            <a:grpSpLocks/>
          </p:cNvGrpSpPr>
          <p:nvPr/>
        </p:nvGrpSpPr>
        <p:grpSpPr bwMode="auto">
          <a:xfrm>
            <a:off x="6804025" y="4797425"/>
            <a:ext cx="457200" cy="457200"/>
            <a:chOff x="0" y="0"/>
            <a:chExt cx="288" cy="288"/>
          </a:xfrm>
        </p:grpSpPr>
        <p:sp>
          <p:nvSpPr>
            <p:cNvPr id="9349" name="AutoShape 133"/>
            <p:cNvSpPr>
              <a:spLocks noChangeArrowheads="1"/>
            </p:cNvSpPr>
            <p:nvPr/>
          </p:nvSpPr>
          <p:spPr bwMode="auto">
            <a:xfrm>
              <a:off x="0" y="0"/>
              <a:ext cx="288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3300">
                    <a:gamma/>
                    <a:shade val="57255"/>
                    <a:invGamma/>
                  </a:srgbClr>
                </a:gs>
                <a:gs pos="50000">
                  <a:srgbClr val="FF3300"/>
                </a:gs>
                <a:gs pos="100000">
                  <a:srgbClr val="FF3300">
                    <a:gamma/>
                    <a:shade val="57255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>
              <a:prstShdw prst="shdw18" dist="17961" dir="13500000">
                <a:srgbClr val="FF33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50" name="WordArt 134"/>
            <p:cNvSpPr>
              <a:spLocks noChangeArrowheads="1" noChangeShapeType="1"/>
            </p:cNvSpPr>
            <p:nvPr/>
          </p:nvSpPr>
          <p:spPr bwMode="auto">
            <a:xfrm>
              <a:off x="66" y="66"/>
              <a:ext cx="126" cy="17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>
                  <a:ln w="9525">
                    <a:solidFill>
                      <a:srgbClr val="FF9900"/>
                    </a:solidFill>
                    <a:round/>
                    <a:headEnd/>
                    <a:tailEnd/>
                  </a:ln>
                  <a:solidFill>
                    <a:srgbClr val="CC0066"/>
                  </a:solidFill>
                  <a:effectLst>
                    <a:prstShdw prst="shdw18" dist="17961" dir="13500000">
                      <a:srgbClr val="FF9900">
                        <a:gamma/>
                        <a:shade val="60000"/>
                        <a:invGamma/>
                      </a:srgbClr>
                    </a:prstShdw>
                  </a:effectLst>
                  <a:latin typeface="VNI-Vari"/>
                </a:rPr>
                <a:t>L</a:t>
              </a:r>
            </a:p>
          </p:txBody>
        </p:sp>
      </p:grpSp>
      <p:grpSp>
        <p:nvGrpSpPr>
          <p:cNvPr id="9351" name="Group 135"/>
          <p:cNvGrpSpPr>
            <a:grpSpLocks/>
          </p:cNvGrpSpPr>
          <p:nvPr/>
        </p:nvGrpSpPr>
        <p:grpSpPr bwMode="auto">
          <a:xfrm>
            <a:off x="7380288" y="4797425"/>
            <a:ext cx="457200" cy="457200"/>
            <a:chOff x="0" y="0"/>
            <a:chExt cx="288" cy="288"/>
          </a:xfrm>
        </p:grpSpPr>
        <p:sp>
          <p:nvSpPr>
            <p:cNvPr id="9352" name="AutoShape 136"/>
            <p:cNvSpPr>
              <a:spLocks noChangeArrowheads="1"/>
            </p:cNvSpPr>
            <p:nvPr/>
          </p:nvSpPr>
          <p:spPr bwMode="auto">
            <a:xfrm>
              <a:off x="0" y="0"/>
              <a:ext cx="288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3300">
                    <a:gamma/>
                    <a:shade val="57255"/>
                    <a:invGamma/>
                  </a:srgbClr>
                </a:gs>
                <a:gs pos="50000">
                  <a:srgbClr val="FF3300"/>
                </a:gs>
                <a:gs pos="100000">
                  <a:srgbClr val="FF3300">
                    <a:gamma/>
                    <a:shade val="57255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>
              <a:prstShdw prst="shdw18" dist="17961" dir="13500000">
                <a:srgbClr val="FF33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53" name="WordArt 137"/>
            <p:cNvSpPr>
              <a:spLocks noChangeArrowheads="1" noChangeShapeType="1"/>
            </p:cNvSpPr>
            <p:nvPr/>
          </p:nvSpPr>
          <p:spPr bwMode="auto">
            <a:xfrm>
              <a:off x="18" y="66"/>
              <a:ext cx="240" cy="17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>
                  <a:ln w="9525">
                    <a:solidFill>
                      <a:srgbClr val="FF9900"/>
                    </a:solidFill>
                    <a:round/>
                    <a:headEnd/>
                    <a:tailEnd/>
                  </a:ln>
                  <a:solidFill>
                    <a:srgbClr val="CC0066"/>
                  </a:solidFill>
                  <a:effectLst>
                    <a:prstShdw prst="shdw18" dist="17961" dir="13500000">
                      <a:srgbClr val="FF9900">
                        <a:gamma/>
                        <a:shade val="60000"/>
                        <a:invGamma/>
                      </a:srgbClr>
                    </a:prstShdw>
                  </a:effectLst>
                  <a:latin typeface="VNI-Vari"/>
                </a:rPr>
                <a:t>M</a:t>
              </a:r>
            </a:p>
          </p:txBody>
        </p:sp>
      </p:grpSp>
      <p:grpSp>
        <p:nvGrpSpPr>
          <p:cNvPr id="9354" name="Group 138"/>
          <p:cNvGrpSpPr>
            <a:grpSpLocks/>
          </p:cNvGrpSpPr>
          <p:nvPr/>
        </p:nvGrpSpPr>
        <p:grpSpPr bwMode="auto">
          <a:xfrm>
            <a:off x="1187450" y="5373688"/>
            <a:ext cx="457200" cy="457200"/>
            <a:chOff x="0" y="0"/>
            <a:chExt cx="288" cy="288"/>
          </a:xfrm>
        </p:grpSpPr>
        <p:sp>
          <p:nvSpPr>
            <p:cNvPr id="9355" name="AutoShape 139"/>
            <p:cNvSpPr>
              <a:spLocks noChangeArrowheads="1"/>
            </p:cNvSpPr>
            <p:nvPr/>
          </p:nvSpPr>
          <p:spPr bwMode="auto">
            <a:xfrm>
              <a:off x="0" y="0"/>
              <a:ext cx="288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3333FF"/>
                </a:gs>
                <a:gs pos="50000">
                  <a:srgbClr val="3333FF">
                    <a:gamma/>
                    <a:shade val="46275"/>
                    <a:invGamma/>
                  </a:srgbClr>
                </a:gs>
                <a:gs pos="100000">
                  <a:srgbClr val="3333FF"/>
                </a:gs>
              </a:gsLst>
              <a:lin ang="2700000" scaled="1"/>
            </a:gradFill>
            <a:ln>
              <a:noFill/>
            </a:ln>
            <a:effectLst>
              <a:prstShdw prst="shdw18" dist="17961" dir="13500000">
                <a:srgbClr val="3333FF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56" name="WordArt 140"/>
            <p:cNvSpPr>
              <a:spLocks noChangeArrowheads="1" noChangeShapeType="1"/>
            </p:cNvSpPr>
            <p:nvPr/>
          </p:nvSpPr>
          <p:spPr bwMode="auto">
            <a:xfrm>
              <a:off x="48" y="66"/>
              <a:ext cx="186" cy="16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>
                  <a:ln w="9525">
                    <a:solidFill>
                      <a:srgbClr val="3333FF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effectLst>
                    <a:prstShdw prst="shdw18" dist="17961" dir="13500000">
                      <a:srgbClr val="3333FF">
                        <a:gamma/>
                        <a:shade val="60000"/>
                        <a:invGamma/>
                      </a:srgbClr>
                    </a:prstShdw>
                  </a:effectLst>
                  <a:latin typeface="VNI-Vari"/>
                </a:rPr>
                <a:t>N</a:t>
              </a:r>
            </a:p>
          </p:txBody>
        </p:sp>
      </p:grpSp>
      <p:grpSp>
        <p:nvGrpSpPr>
          <p:cNvPr id="9357" name="Group 141"/>
          <p:cNvGrpSpPr>
            <a:grpSpLocks/>
          </p:cNvGrpSpPr>
          <p:nvPr/>
        </p:nvGrpSpPr>
        <p:grpSpPr bwMode="auto">
          <a:xfrm>
            <a:off x="1692275" y="5373688"/>
            <a:ext cx="457200" cy="457200"/>
            <a:chOff x="0" y="0"/>
            <a:chExt cx="288" cy="288"/>
          </a:xfrm>
        </p:grpSpPr>
        <p:sp>
          <p:nvSpPr>
            <p:cNvPr id="9358" name="AutoShape 142"/>
            <p:cNvSpPr>
              <a:spLocks noChangeArrowheads="1"/>
            </p:cNvSpPr>
            <p:nvPr/>
          </p:nvSpPr>
          <p:spPr bwMode="auto">
            <a:xfrm>
              <a:off x="0" y="0"/>
              <a:ext cx="288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3300">
                    <a:gamma/>
                    <a:shade val="57255"/>
                    <a:invGamma/>
                  </a:srgbClr>
                </a:gs>
                <a:gs pos="50000">
                  <a:srgbClr val="FF3300"/>
                </a:gs>
                <a:gs pos="100000">
                  <a:srgbClr val="FF3300">
                    <a:gamma/>
                    <a:shade val="57255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>
              <a:prstShdw prst="shdw18" dist="17961" dir="13500000">
                <a:srgbClr val="FF33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59" name="WordArt 143"/>
            <p:cNvSpPr>
              <a:spLocks noChangeArrowheads="1" noChangeShapeType="1"/>
            </p:cNvSpPr>
            <p:nvPr/>
          </p:nvSpPr>
          <p:spPr bwMode="auto">
            <a:xfrm>
              <a:off x="48" y="66"/>
              <a:ext cx="186" cy="16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>
                  <a:ln w="9525">
                    <a:solidFill>
                      <a:srgbClr val="FF9900"/>
                    </a:solidFill>
                    <a:round/>
                    <a:headEnd/>
                    <a:tailEnd/>
                  </a:ln>
                  <a:solidFill>
                    <a:srgbClr val="CC0066"/>
                  </a:solidFill>
                  <a:effectLst>
                    <a:prstShdw prst="shdw18" dist="17961" dir="13500000">
                      <a:srgbClr val="FF9900">
                        <a:gamma/>
                        <a:shade val="60000"/>
                        <a:invGamma/>
                      </a:srgbClr>
                    </a:prstShdw>
                  </a:effectLst>
                  <a:latin typeface="VNI-Vari"/>
                </a:rPr>
                <a:t>O</a:t>
              </a:r>
            </a:p>
          </p:txBody>
        </p:sp>
      </p:grpSp>
      <p:grpSp>
        <p:nvGrpSpPr>
          <p:cNvPr id="9360" name="Group 144"/>
          <p:cNvGrpSpPr>
            <a:grpSpLocks/>
          </p:cNvGrpSpPr>
          <p:nvPr/>
        </p:nvGrpSpPr>
        <p:grpSpPr bwMode="auto">
          <a:xfrm>
            <a:off x="2195513" y="5373688"/>
            <a:ext cx="457200" cy="457200"/>
            <a:chOff x="0" y="0"/>
            <a:chExt cx="288" cy="288"/>
          </a:xfrm>
        </p:grpSpPr>
        <p:sp>
          <p:nvSpPr>
            <p:cNvPr id="9361" name="AutoShape 145"/>
            <p:cNvSpPr>
              <a:spLocks noChangeArrowheads="1"/>
            </p:cNvSpPr>
            <p:nvPr/>
          </p:nvSpPr>
          <p:spPr bwMode="auto">
            <a:xfrm>
              <a:off x="0" y="0"/>
              <a:ext cx="288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3300">
                    <a:gamma/>
                    <a:shade val="57255"/>
                    <a:invGamma/>
                  </a:srgbClr>
                </a:gs>
                <a:gs pos="50000">
                  <a:srgbClr val="FF3300"/>
                </a:gs>
                <a:gs pos="100000">
                  <a:srgbClr val="FF3300">
                    <a:gamma/>
                    <a:shade val="57255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>
              <a:prstShdw prst="shdw18" dist="17961" dir="13500000">
                <a:srgbClr val="FF33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62" name="WordArt 146"/>
            <p:cNvSpPr>
              <a:spLocks noChangeArrowheads="1" noChangeShapeType="1"/>
            </p:cNvSpPr>
            <p:nvPr/>
          </p:nvSpPr>
          <p:spPr bwMode="auto">
            <a:xfrm>
              <a:off x="48" y="66"/>
              <a:ext cx="186" cy="16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>
                  <a:ln w="9525">
                    <a:solidFill>
                      <a:srgbClr val="FF9900"/>
                    </a:solidFill>
                    <a:round/>
                    <a:headEnd/>
                    <a:tailEnd/>
                  </a:ln>
                  <a:solidFill>
                    <a:srgbClr val="CC0066"/>
                  </a:solidFill>
                  <a:effectLst>
                    <a:prstShdw prst="shdw18" dist="17961" dir="13500000">
                      <a:srgbClr val="FF9900">
                        <a:gamma/>
                        <a:shade val="60000"/>
                        <a:invGamma/>
                      </a:srgbClr>
                    </a:prstShdw>
                  </a:effectLst>
                  <a:latin typeface="VNI-Vari"/>
                </a:rPr>
                <a:t>P</a:t>
              </a:r>
            </a:p>
          </p:txBody>
        </p:sp>
      </p:grpSp>
      <p:grpSp>
        <p:nvGrpSpPr>
          <p:cNvPr id="9363" name="Group 147"/>
          <p:cNvGrpSpPr>
            <a:grpSpLocks/>
          </p:cNvGrpSpPr>
          <p:nvPr/>
        </p:nvGrpSpPr>
        <p:grpSpPr bwMode="auto">
          <a:xfrm>
            <a:off x="2700338" y="5373688"/>
            <a:ext cx="457200" cy="457200"/>
            <a:chOff x="0" y="0"/>
            <a:chExt cx="288" cy="288"/>
          </a:xfrm>
        </p:grpSpPr>
        <p:sp>
          <p:nvSpPr>
            <p:cNvPr id="9364" name="AutoShape 148"/>
            <p:cNvSpPr>
              <a:spLocks noChangeArrowheads="1"/>
            </p:cNvSpPr>
            <p:nvPr/>
          </p:nvSpPr>
          <p:spPr bwMode="auto">
            <a:xfrm>
              <a:off x="0" y="0"/>
              <a:ext cx="288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3300">
                    <a:gamma/>
                    <a:shade val="57255"/>
                    <a:invGamma/>
                  </a:srgbClr>
                </a:gs>
                <a:gs pos="50000">
                  <a:srgbClr val="FF3300"/>
                </a:gs>
                <a:gs pos="100000">
                  <a:srgbClr val="FF3300">
                    <a:gamma/>
                    <a:shade val="57255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>
              <a:prstShdw prst="shdw18" dist="17961" dir="13500000">
                <a:srgbClr val="FF33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65" name="WordArt 149"/>
            <p:cNvSpPr>
              <a:spLocks noChangeArrowheads="1" noChangeShapeType="1"/>
            </p:cNvSpPr>
            <p:nvPr/>
          </p:nvSpPr>
          <p:spPr bwMode="auto">
            <a:xfrm>
              <a:off x="48" y="66"/>
              <a:ext cx="186" cy="16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>
                  <a:ln w="9525">
                    <a:solidFill>
                      <a:srgbClr val="FF9900"/>
                    </a:solidFill>
                    <a:round/>
                    <a:headEnd/>
                    <a:tailEnd/>
                  </a:ln>
                  <a:solidFill>
                    <a:srgbClr val="CC0066"/>
                  </a:solidFill>
                  <a:effectLst>
                    <a:prstShdw prst="shdw18" dist="17961" dir="13500000">
                      <a:srgbClr val="FF9900">
                        <a:gamma/>
                        <a:shade val="60000"/>
                        <a:invGamma/>
                      </a:srgbClr>
                    </a:prstShdw>
                  </a:effectLst>
                  <a:latin typeface="VNI-Vari"/>
                </a:rPr>
                <a:t>Q</a:t>
              </a:r>
            </a:p>
          </p:txBody>
        </p:sp>
      </p:grpSp>
      <p:grpSp>
        <p:nvGrpSpPr>
          <p:cNvPr id="9366" name="Group 150"/>
          <p:cNvGrpSpPr>
            <a:grpSpLocks/>
          </p:cNvGrpSpPr>
          <p:nvPr/>
        </p:nvGrpSpPr>
        <p:grpSpPr bwMode="auto">
          <a:xfrm>
            <a:off x="3203575" y="5373688"/>
            <a:ext cx="457200" cy="457200"/>
            <a:chOff x="0" y="0"/>
            <a:chExt cx="288" cy="288"/>
          </a:xfrm>
        </p:grpSpPr>
        <p:sp>
          <p:nvSpPr>
            <p:cNvPr id="9367" name="AutoShape 151"/>
            <p:cNvSpPr>
              <a:spLocks noChangeArrowheads="1"/>
            </p:cNvSpPr>
            <p:nvPr/>
          </p:nvSpPr>
          <p:spPr bwMode="auto">
            <a:xfrm>
              <a:off x="0" y="0"/>
              <a:ext cx="288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3333FF"/>
                </a:gs>
                <a:gs pos="50000">
                  <a:srgbClr val="3333FF">
                    <a:gamma/>
                    <a:shade val="46275"/>
                    <a:invGamma/>
                  </a:srgbClr>
                </a:gs>
                <a:gs pos="100000">
                  <a:srgbClr val="3333FF"/>
                </a:gs>
              </a:gsLst>
              <a:lin ang="2700000" scaled="1"/>
            </a:gradFill>
            <a:ln>
              <a:noFill/>
            </a:ln>
            <a:effectLst>
              <a:prstShdw prst="shdw18" dist="17961" dir="13500000">
                <a:srgbClr val="3333FF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68" name="WordArt 152"/>
            <p:cNvSpPr>
              <a:spLocks noChangeArrowheads="1" noChangeShapeType="1"/>
            </p:cNvSpPr>
            <p:nvPr/>
          </p:nvSpPr>
          <p:spPr bwMode="auto">
            <a:xfrm>
              <a:off x="48" y="66"/>
              <a:ext cx="186" cy="16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>
                  <a:ln w="9525">
                    <a:solidFill>
                      <a:srgbClr val="3333FF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effectLst>
                    <a:prstShdw prst="shdw18" dist="17961" dir="13500000">
                      <a:srgbClr val="3333FF">
                        <a:gamma/>
                        <a:shade val="60000"/>
                        <a:invGamma/>
                      </a:srgbClr>
                    </a:prstShdw>
                  </a:effectLst>
                  <a:latin typeface="VNI-Vari"/>
                </a:rPr>
                <a:t>R</a:t>
              </a:r>
            </a:p>
          </p:txBody>
        </p:sp>
      </p:grpSp>
      <p:grpSp>
        <p:nvGrpSpPr>
          <p:cNvPr id="9369" name="Group 153"/>
          <p:cNvGrpSpPr>
            <a:grpSpLocks/>
          </p:cNvGrpSpPr>
          <p:nvPr/>
        </p:nvGrpSpPr>
        <p:grpSpPr bwMode="auto">
          <a:xfrm>
            <a:off x="3708400" y="5373688"/>
            <a:ext cx="457200" cy="457200"/>
            <a:chOff x="0" y="0"/>
            <a:chExt cx="288" cy="288"/>
          </a:xfrm>
        </p:grpSpPr>
        <p:sp>
          <p:nvSpPr>
            <p:cNvPr id="9370" name="AutoShape 154"/>
            <p:cNvSpPr>
              <a:spLocks noChangeArrowheads="1"/>
            </p:cNvSpPr>
            <p:nvPr/>
          </p:nvSpPr>
          <p:spPr bwMode="auto">
            <a:xfrm>
              <a:off x="0" y="0"/>
              <a:ext cx="288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3300">
                    <a:gamma/>
                    <a:shade val="57255"/>
                    <a:invGamma/>
                  </a:srgbClr>
                </a:gs>
                <a:gs pos="50000">
                  <a:srgbClr val="FF3300"/>
                </a:gs>
                <a:gs pos="100000">
                  <a:srgbClr val="FF3300">
                    <a:gamma/>
                    <a:shade val="57255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>
              <a:prstShdw prst="shdw18" dist="17961" dir="13500000">
                <a:srgbClr val="FF33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71" name="WordArt 155"/>
            <p:cNvSpPr>
              <a:spLocks noChangeArrowheads="1" noChangeShapeType="1"/>
            </p:cNvSpPr>
            <p:nvPr/>
          </p:nvSpPr>
          <p:spPr bwMode="auto">
            <a:xfrm>
              <a:off x="48" y="66"/>
              <a:ext cx="186" cy="16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>
                  <a:ln w="9525">
                    <a:solidFill>
                      <a:srgbClr val="FF9900"/>
                    </a:solidFill>
                    <a:round/>
                    <a:headEnd/>
                    <a:tailEnd/>
                  </a:ln>
                  <a:solidFill>
                    <a:srgbClr val="CC0066"/>
                  </a:solidFill>
                  <a:effectLst>
                    <a:prstShdw prst="shdw18" dist="17961" dir="13500000">
                      <a:srgbClr val="FF9900">
                        <a:gamma/>
                        <a:shade val="60000"/>
                        <a:invGamma/>
                      </a:srgbClr>
                    </a:prstShdw>
                  </a:effectLst>
                  <a:latin typeface="VNI-Vari"/>
                </a:rPr>
                <a:t>S</a:t>
              </a:r>
            </a:p>
          </p:txBody>
        </p:sp>
      </p:grpSp>
      <p:grpSp>
        <p:nvGrpSpPr>
          <p:cNvPr id="9372" name="Group 156"/>
          <p:cNvGrpSpPr>
            <a:grpSpLocks/>
          </p:cNvGrpSpPr>
          <p:nvPr/>
        </p:nvGrpSpPr>
        <p:grpSpPr bwMode="auto">
          <a:xfrm>
            <a:off x="4211638" y="5373688"/>
            <a:ext cx="457200" cy="457200"/>
            <a:chOff x="0" y="0"/>
            <a:chExt cx="288" cy="288"/>
          </a:xfrm>
        </p:grpSpPr>
        <p:sp>
          <p:nvSpPr>
            <p:cNvPr id="9373" name="AutoShape 157"/>
            <p:cNvSpPr>
              <a:spLocks noChangeArrowheads="1"/>
            </p:cNvSpPr>
            <p:nvPr/>
          </p:nvSpPr>
          <p:spPr bwMode="auto">
            <a:xfrm>
              <a:off x="0" y="0"/>
              <a:ext cx="288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3333FF"/>
                </a:gs>
                <a:gs pos="50000">
                  <a:srgbClr val="3333FF">
                    <a:gamma/>
                    <a:shade val="46275"/>
                    <a:invGamma/>
                  </a:srgbClr>
                </a:gs>
                <a:gs pos="100000">
                  <a:srgbClr val="3333FF"/>
                </a:gs>
              </a:gsLst>
              <a:lin ang="2700000" scaled="1"/>
            </a:gradFill>
            <a:ln>
              <a:noFill/>
            </a:ln>
            <a:effectLst>
              <a:prstShdw prst="shdw18" dist="17961" dir="13500000">
                <a:srgbClr val="3333FF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74" name="WordArt 158"/>
            <p:cNvSpPr>
              <a:spLocks noChangeArrowheads="1" noChangeShapeType="1"/>
            </p:cNvSpPr>
            <p:nvPr/>
          </p:nvSpPr>
          <p:spPr bwMode="auto">
            <a:xfrm>
              <a:off x="48" y="66"/>
              <a:ext cx="186" cy="16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>
                  <a:ln w="9525">
                    <a:solidFill>
                      <a:srgbClr val="3333FF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effectLst>
                    <a:prstShdw prst="shdw18" dist="17961" dir="13500000">
                      <a:srgbClr val="3333FF">
                        <a:gamma/>
                        <a:shade val="60000"/>
                        <a:invGamma/>
                      </a:srgbClr>
                    </a:prstShdw>
                  </a:effectLst>
                  <a:latin typeface="VNI-Vari"/>
                </a:rPr>
                <a:t>T</a:t>
              </a:r>
            </a:p>
          </p:txBody>
        </p:sp>
      </p:grpSp>
      <p:grpSp>
        <p:nvGrpSpPr>
          <p:cNvPr id="9375" name="Group 159"/>
          <p:cNvGrpSpPr>
            <a:grpSpLocks/>
          </p:cNvGrpSpPr>
          <p:nvPr/>
        </p:nvGrpSpPr>
        <p:grpSpPr bwMode="auto">
          <a:xfrm>
            <a:off x="4716463" y="5373688"/>
            <a:ext cx="457200" cy="457200"/>
            <a:chOff x="0" y="0"/>
            <a:chExt cx="288" cy="288"/>
          </a:xfrm>
        </p:grpSpPr>
        <p:sp>
          <p:nvSpPr>
            <p:cNvPr id="9376" name="AutoShape 160"/>
            <p:cNvSpPr>
              <a:spLocks noChangeArrowheads="1"/>
            </p:cNvSpPr>
            <p:nvPr/>
          </p:nvSpPr>
          <p:spPr bwMode="auto">
            <a:xfrm>
              <a:off x="0" y="0"/>
              <a:ext cx="288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3300">
                    <a:gamma/>
                    <a:shade val="57255"/>
                    <a:invGamma/>
                  </a:srgbClr>
                </a:gs>
                <a:gs pos="50000">
                  <a:srgbClr val="FF3300"/>
                </a:gs>
                <a:gs pos="100000">
                  <a:srgbClr val="FF3300">
                    <a:gamma/>
                    <a:shade val="57255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>
              <a:prstShdw prst="shdw18" dist="17961" dir="13500000">
                <a:srgbClr val="FF33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77" name="WordArt 161"/>
            <p:cNvSpPr>
              <a:spLocks noChangeArrowheads="1" noChangeShapeType="1"/>
            </p:cNvSpPr>
            <p:nvPr/>
          </p:nvSpPr>
          <p:spPr bwMode="auto">
            <a:xfrm>
              <a:off x="48" y="66"/>
              <a:ext cx="186" cy="16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>
                  <a:ln w="9525">
                    <a:solidFill>
                      <a:srgbClr val="FF9900"/>
                    </a:solidFill>
                    <a:round/>
                    <a:headEnd/>
                    <a:tailEnd/>
                  </a:ln>
                  <a:solidFill>
                    <a:srgbClr val="CC0066"/>
                  </a:solidFill>
                  <a:effectLst>
                    <a:prstShdw prst="shdw18" dist="17961" dir="13500000">
                      <a:srgbClr val="FF9900">
                        <a:gamma/>
                        <a:shade val="60000"/>
                        <a:invGamma/>
                      </a:srgbClr>
                    </a:prstShdw>
                  </a:effectLst>
                  <a:latin typeface="VNI-Vari"/>
                </a:rPr>
                <a:t>U</a:t>
              </a:r>
            </a:p>
          </p:txBody>
        </p:sp>
      </p:grpSp>
      <p:grpSp>
        <p:nvGrpSpPr>
          <p:cNvPr id="9378" name="Group 162"/>
          <p:cNvGrpSpPr>
            <a:grpSpLocks/>
          </p:cNvGrpSpPr>
          <p:nvPr/>
        </p:nvGrpSpPr>
        <p:grpSpPr bwMode="auto">
          <a:xfrm>
            <a:off x="5267325" y="5373688"/>
            <a:ext cx="457200" cy="457200"/>
            <a:chOff x="0" y="0"/>
            <a:chExt cx="288" cy="288"/>
          </a:xfrm>
        </p:grpSpPr>
        <p:sp>
          <p:nvSpPr>
            <p:cNvPr id="9379" name="AutoShape 163"/>
            <p:cNvSpPr>
              <a:spLocks noChangeArrowheads="1"/>
            </p:cNvSpPr>
            <p:nvPr/>
          </p:nvSpPr>
          <p:spPr bwMode="auto">
            <a:xfrm>
              <a:off x="0" y="0"/>
              <a:ext cx="288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3300">
                    <a:gamma/>
                    <a:shade val="57255"/>
                    <a:invGamma/>
                  </a:srgbClr>
                </a:gs>
                <a:gs pos="50000">
                  <a:srgbClr val="FF3300"/>
                </a:gs>
                <a:gs pos="100000">
                  <a:srgbClr val="FF3300">
                    <a:gamma/>
                    <a:shade val="57255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>
              <a:prstShdw prst="shdw18" dist="17961" dir="13500000">
                <a:srgbClr val="FF33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80" name="WordArt 164"/>
            <p:cNvSpPr>
              <a:spLocks noChangeArrowheads="1" noChangeShapeType="1"/>
            </p:cNvSpPr>
            <p:nvPr/>
          </p:nvSpPr>
          <p:spPr bwMode="auto">
            <a:xfrm>
              <a:off x="48" y="66"/>
              <a:ext cx="186" cy="16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>
                  <a:ln w="9525">
                    <a:solidFill>
                      <a:srgbClr val="FF9900"/>
                    </a:solidFill>
                    <a:round/>
                    <a:headEnd/>
                    <a:tailEnd/>
                  </a:ln>
                  <a:solidFill>
                    <a:srgbClr val="CC0066"/>
                  </a:solidFill>
                  <a:effectLst>
                    <a:prstShdw prst="shdw18" dist="17961" dir="13500000">
                      <a:srgbClr val="FF9900">
                        <a:gamma/>
                        <a:shade val="60000"/>
                        <a:invGamma/>
                      </a:srgbClr>
                    </a:prstShdw>
                  </a:effectLst>
                  <a:latin typeface="VNI-Vari"/>
                </a:rPr>
                <a:t>V</a:t>
              </a:r>
            </a:p>
          </p:txBody>
        </p:sp>
      </p:grpSp>
      <p:grpSp>
        <p:nvGrpSpPr>
          <p:cNvPr id="9381" name="Group 165"/>
          <p:cNvGrpSpPr>
            <a:grpSpLocks/>
          </p:cNvGrpSpPr>
          <p:nvPr/>
        </p:nvGrpSpPr>
        <p:grpSpPr bwMode="auto">
          <a:xfrm>
            <a:off x="5795963" y="5373688"/>
            <a:ext cx="457200" cy="457200"/>
            <a:chOff x="0" y="0"/>
            <a:chExt cx="288" cy="288"/>
          </a:xfrm>
        </p:grpSpPr>
        <p:sp>
          <p:nvSpPr>
            <p:cNvPr id="9382" name="AutoShape 166"/>
            <p:cNvSpPr>
              <a:spLocks noChangeArrowheads="1"/>
            </p:cNvSpPr>
            <p:nvPr/>
          </p:nvSpPr>
          <p:spPr bwMode="auto">
            <a:xfrm>
              <a:off x="0" y="0"/>
              <a:ext cx="288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3300">
                    <a:gamma/>
                    <a:shade val="57255"/>
                    <a:invGamma/>
                  </a:srgbClr>
                </a:gs>
                <a:gs pos="50000">
                  <a:srgbClr val="FF3300"/>
                </a:gs>
                <a:gs pos="100000">
                  <a:srgbClr val="FF3300">
                    <a:gamma/>
                    <a:shade val="57255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>
              <a:prstShdw prst="shdw18" dist="17961" dir="13500000">
                <a:srgbClr val="FF33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83" name="WordArt 167"/>
            <p:cNvSpPr>
              <a:spLocks noChangeArrowheads="1" noChangeShapeType="1"/>
            </p:cNvSpPr>
            <p:nvPr/>
          </p:nvSpPr>
          <p:spPr bwMode="auto">
            <a:xfrm>
              <a:off x="27" y="66"/>
              <a:ext cx="234" cy="17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>
                  <a:ln w="9525">
                    <a:solidFill>
                      <a:srgbClr val="FF9900"/>
                    </a:solidFill>
                    <a:round/>
                    <a:headEnd/>
                    <a:tailEnd/>
                  </a:ln>
                  <a:solidFill>
                    <a:srgbClr val="CC0066"/>
                  </a:solidFill>
                  <a:effectLst>
                    <a:prstShdw prst="shdw18" dist="17961" dir="13500000">
                      <a:srgbClr val="FF9900">
                        <a:gamma/>
                        <a:shade val="60000"/>
                        <a:invGamma/>
                      </a:srgbClr>
                    </a:prstShdw>
                  </a:effectLst>
                  <a:latin typeface="VNI-Vari"/>
                </a:rPr>
                <a:t>W</a:t>
              </a:r>
            </a:p>
          </p:txBody>
        </p:sp>
      </p:grpSp>
      <p:grpSp>
        <p:nvGrpSpPr>
          <p:cNvPr id="9384" name="Group 168"/>
          <p:cNvGrpSpPr>
            <a:grpSpLocks/>
          </p:cNvGrpSpPr>
          <p:nvPr/>
        </p:nvGrpSpPr>
        <p:grpSpPr bwMode="auto">
          <a:xfrm>
            <a:off x="6300788" y="5373688"/>
            <a:ext cx="457200" cy="457200"/>
            <a:chOff x="0" y="0"/>
            <a:chExt cx="288" cy="288"/>
          </a:xfrm>
        </p:grpSpPr>
        <p:sp>
          <p:nvSpPr>
            <p:cNvPr id="9385" name="AutoShape 169"/>
            <p:cNvSpPr>
              <a:spLocks noChangeArrowheads="1"/>
            </p:cNvSpPr>
            <p:nvPr/>
          </p:nvSpPr>
          <p:spPr bwMode="auto">
            <a:xfrm>
              <a:off x="0" y="0"/>
              <a:ext cx="288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3300">
                    <a:gamma/>
                    <a:shade val="57255"/>
                    <a:invGamma/>
                  </a:srgbClr>
                </a:gs>
                <a:gs pos="50000">
                  <a:srgbClr val="FF3300"/>
                </a:gs>
                <a:gs pos="100000">
                  <a:srgbClr val="FF3300">
                    <a:gamma/>
                    <a:shade val="57255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>
              <a:prstShdw prst="shdw18" dist="17961" dir="13500000">
                <a:srgbClr val="FF33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86" name="WordArt 170"/>
            <p:cNvSpPr>
              <a:spLocks noChangeArrowheads="1" noChangeShapeType="1"/>
            </p:cNvSpPr>
            <p:nvPr/>
          </p:nvSpPr>
          <p:spPr bwMode="auto">
            <a:xfrm>
              <a:off x="48" y="66"/>
              <a:ext cx="186" cy="16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>
                  <a:ln w="9525">
                    <a:solidFill>
                      <a:srgbClr val="FF9900"/>
                    </a:solidFill>
                    <a:round/>
                    <a:headEnd/>
                    <a:tailEnd/>
                  </a:ln>
                  <a:solidFill>
                    <a:srgbClr val="CC0066"/>
                  </a:solidFill>
                  <a:effectLst>
                    <a:prstShdw prst="shdw18" dist="17961" dir="13500000">
                      <a:srgbClr val="FF9900">
                        <a:gamma/>
                        <a:shade val="60000"/>
                        <a:invGamma/>
                      </a:srgbClr>
                    </a:prstShdw>
                  </a:effectLst>
                  <a:latin typeface="VNI-Vari"/>
                </a:rPr>
                <a:t>X</a:t>
              </a:r>
            </a:p>
          </p:txBody>
        </p:sp>
      </p:grpSp>
      <p:grpSp>
        <p:nvGrpSpPr>
          <p:cNvPr id="9387" name="Group 171"/>
          <p:cNvGrpSpPr>
            <a:grpSpLocks/>
          </p:cNvGrpSpPr>
          <p:nvPr/>
        </p:nvGrpSpPr>
        <p:grpSpPr bwMode="auto">
          <a:xfrm>
            <a:off x="6804025" y="5373688"/>
            <a:ext cx="457200" cy="457200"/>
            <a:chOff x="0" y="0"/>
            <a:chExt cx="288" cy="288"/>
          </a:xfrm>
        </p:grpSpPr>
        <p:sp>
          <p:nvSpPr>
            <p:cNvPr id="9388" name="AutoShape 172"/>
            <p:cNvSpPr>
              <a:spLocks noChangeArrowheads="1"/>
            </p:cNvSpPr>
            <p:nvPr/>
          </p:nvSpPr>
          <p:spPr bwMode="auto">
            <a:xfrm>
              <a:off x="0" y="0"/>
              <a:ext cx="288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3300">
                    <a:gamma/>
                    <a:shade val="57255"/>
                    <a:invGamma/>
                  </a:srgbClr>
                </a:gs>
                <a:gs pos="50000">
                  <a:srgbClr val="FF3300"/>
                </a:gs>
                <a:gs pos="100000">
                  <a:srgbClr val="FF3300">
                    <a:gamma/>
                    <a:shade val="57255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>
              <a:prstShdw prst="shdw18" dist="17961" dir="13500000">
                <a:srgbClr val="FF33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89" name="WordArt 173"/>
            <p:cNvSpPr>
              <a:spLocks noChangeArrowheads="1" noChangeShapeType="1"/>
            </p:cNvSpPr>
            <p:nvPr/>
          </p:nvSpPr>
          <p:spPr bwMode="auto">
            <a:xfrm>
              <a:off x="48" y="66"/>
              <a:ext cx="186" cy="16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>
                  <a:ln w="9525">
                    <a:solidFill>
                      <a:srgbClr val="FF9900"/>
                    </a:solidFill>
                    <a:round/>
                    <a:headEnd/>
                    <a:tailEnd/>
                  </a:ln>
                  <a:solidFill>
                    <a:srgbClr val="CC0066"/>
                  </a:solidFill>
                  <a:effectLst>
                    <a:prstShdw prst="shdw18" dist="17961" dir="13500000">
                      <a:srgbClr val="FF9900">
                        <a:gamma/>
                        <a:shade val="60000"/>
                        <a:invGamma/>
                      </a:srgbClr>
                    </a:prstShdw>
                  </a:effectLst>
                  <a:latin typeface="VNI-Vari"/>
                </a:rPr>
                <a:t>Y</a:t>
              </a:r>
            </a:p>
          </p:txBody>
        </p:sp>
      </p:grpSp>
      <p:grpSp>
        <p:nvGrpSpPr>
          <p:cNvPr id="9390" name="Group 174"/>
          <p:cNvGrpSpPr>
            <a:grpSpLocks/>
          </p:cNvGrpSpPr>
          <p:nvPr/>
        </p:nvGrpSpPr>
        <p:grpSpPr bwMode="auto">
          <a:xfrm>
            <a:off x="7308850" y="5373688"/>
            <a:ext cx="457200" cy="457200"/>
            <a:chOff x="0" y="0"/>
            <a:chExt cx="288" cy="288"/>
          </a:xfrm>
        </p:grpSpPr>
        <p:sp>
          <p:nvSpPr>
            <p:cNvPr id="9391" name="AutoShape 175"/>
            <p:cNvSpPr>
              <a:spLocks noChangeArrowheads="1"/>
            </p:cNvSpPr>
            <p:nvPr/>
          </p:nvSpPr>
          <p:spPr bwMode="auto">
            <a:xfrm>
              <a:off x="0" y="0"/>
              <a:ext cx="288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3300">
                    <a:gamma/>
                    <a:shade val="57255"/>
                    <a:invGamma/>
                  </a:srgbClr>
                </a:gs>
                <a:gs pos="50000">
                  <a:srgbClr val="FF3300"/>
                </a:gs>
                <a:gs pos="100000">
                  <a:srgbClr val="FF3300">
                    <a:gamma/>
                    <a:shade val="57255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>
              <a:prstShdw prst="shdw18" dist="17961" dir="13500000">
                <a:srgbClr val="FF33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92" name="WordArt 176"/>
            <p:cNvSpPr>
              <a:spLocks noChangeArrowheads="1" noChangeShapeType="1"/>
            </p:cNvSpPr>
            <p:nvPr/>
          </p:nvSpPr>
          <p:spPr bwMode="auto">
            <a:xfrm>
              <a:off x="48" y="66"/>
              <a:ext cx="186" cy="16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>
                  <a:ln w="9525">
                    <a:solidFill>
                      <a:srgbClr val="FF9900"/>
                    </a:solidFill>
                    <a:round/>
                    <a:headEnd/>
                    <a:tailEnd/>
                  </a:ln>
                  <a:solidFill>
                    <a:srgbClr val="CC0066"/>
                  </a:solidFill>
                  <a:effectLst>
                    <a:prstShdw prst="shdw18" dist="17961" dir="13500000">
                      <a:srgbClr val="FF9900">
                        <a:gamma/>
                        <a:shade val="60000"/>
                        <a:invGamma/>
                      </a:srgbClr>
                    </a:prstShdw>
                  </a:effectLst>
                  <a:latin typeface="VNI-Vari"/>
                </a:rPr>
                <a:t>Z</a:t>
              </a:r>
            </a:p>
          </p:txBody>
        </p:sp>
      </p:grpSp>
      <p:pic>
        <p:nvPicPr>
          <p:cNvPr id="4114" name="Picture 1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341438"/>
            <a:ext cx="781050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96" name="Line 4"/>
          <p:cNvSpPr>
            <a:spLocks noChangeShapeType="1"/>
          </p:cNvSpPr>
          <p:nvPr/>
        </p:nvSpPr>
        <p:spPr bwMode="auto">
          <a:xfrm>
            <a:off x="250825" y="2636838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97" name="Line 5"/>
          <p:cNvSpPr>
            <a:spLocks noChangeShapeType="1"/>
          </p:cNvSpPr>
          <p:nvPr/>
        </p:nvSpPr>
        <p:spPr bwMode="auto">
          <a:xfrm>
            <a:off x="1187450" y="263683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98" name="Line 6"/>
          <p:cNvSpPr>
            <a:spLocks noChangeShapeType="1"/>
          </p:cNvSpPr>
          <p:nvPr/>
        </p:nvSpPr>
        <p:spPr bwMode="auto">
          <a:xfrm>
            <a:off x="1187450" y="3068638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99" name="Line 7"/>
          <p:cNvSpPr>
            <a:spLocks noChangeShapeType="1"/>
          </p:cNvSpPr>
          <p:nvPr/>
        </p:nvSpPr>
        <p:spPr bwMode="auto">
          <a:xfrm>
            <a:off x="2268538" y="3068638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00" name="Line 8"/>
          <p:cNvSpPr>
            <a:spLocks noChangeShapeType="1"/>
          </p:cNvSpPr>
          <p:nvPr/>
        </p:nvSpPr>
        <p:spPr bwMode="auto">
          <a:xfrm>
            <a:off x="2268538" y="3573463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01" name="Line 9"/>
          <p:cNvSpPr>
            <a:spLocks noChangeShapeType="1"/>
          </p:cNvSpPr>
          <p:nvPr/>
        </p:nvSpPr>
        <p:spPr bwMode="auto">
          <a:xfrm>
            <a:off x="3348038" y="3573463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7" name="AutoShape 21"/>
          <p:cNvSpPr>
            <a:spLocks noChangeArrowheads="1"/>
          </p:cNvSpPr>
          <p:nvPr/>
        </p:nvSpPr>
        <p:spPr bwMode="auto">
          <a:xfrm>
            <a:off x="684213" y="2636838"/>
            <a:ext cx="530225" cy="576262"/>
          </a:xfrm>
          <a:prstGeom prst="downArrow">
            <a:avLst>
              <a:gd name="adj1" fmla="val 50000"/>
              <a:gd name="adj2" fmla="val 2717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 b="1"/>
          </a:p>
        </p:txBody>
      </p:sp>
      <p:sp>
        <p:nvSpPr>
          <p:cNvPr id="4119" name="AutoShape 23"/>
          <p:cNvSpPr>
            <a:spLocks noChangeArrowheads="1"/>
          </p:cNvSpPr>
          <p:nvPr/>
        </p:nvSpPr>
        <p:spPr bwMode="auto">
          <a:xfrm>
            <a:off x="1763713" y="3068638"/>
            <a:ext cx="442912" cy="504825"/>
          </a:xfrm>
          <a:prstGeom prst="downArrow">
            <a:avLst>
              <a:gd name="adj1" fmla="val 50000"/>
              <a:gd name="adj2" fmla="val 2849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 b="1"/>
          </a:p>
        </p:txBody>
      </p:sp>
      <p:sp>
        <p:nvSpPr>
          <p:cNvPr id="4120" name="AutoShape 24"/>
          <p:cNvSpPr>
            <a:spLocks noChangeArrowheads="1"/>
          </p:cNvSpPr>
          <p:nvPr/>
        </p:nvSpPr>
        <p:spPr bwMode="auto">
          <a:xfrm>
            <a:off x="2843213" y="3644900"/>
            <a:ext cx="457200" cy="504825"/>
          </a:xfrm>
          <a:prstGeom prst="downArrow">
            <a:avLst>
              <a:gd name="adj1" fmla="val 50000"/>
              <a:gd name="adj2" fmla="val 2760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200" b="1"/>
          </a:p>
        </p:txBody>
      </p:sp>
      <p:pic>
        <p:nvPicPr>
          <p:cNvPr id="4113" name="Picture 1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4076700"/>
            <a:ext cx="4392613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8931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96296E-6 L 0.10798 0.11412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99" y="5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799 0.11412 L 0.21719 0.15209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51" y="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719 0.15209 L 0.34323 0.23611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2" y="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7" dur="5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0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4" presetID="33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5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6" dur="25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9" dur="25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33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5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2" dur="25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5" dur="25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92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5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92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8000"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4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92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8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4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92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8000"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4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2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8000"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4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92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 nodeType="clickPar">
                      <p:stCondLst>
                        <p:cond delay="0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55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92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3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92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 nodeType="clickPar">
                      <p:stCondLst>
                        <p:cond delay="0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73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92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 nodeType="clickPar">
                      <p:stCondLst>
                        <p:cond delay="0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8000"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70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92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 nodeType="clickPar">
                      <p:stCondLst>
                        <p:cond delay="0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8000"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67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92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 nodeType="clickPar">
                      <p:stCondLst>
                        <p:cond delay="0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8000"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64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92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 nodeType="clickPar">
                      <p:stCondLst>
                        <p:cond delay="0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8000"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61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92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 nodeType="clickPar">
                      <p:stCondLst>
                        <p:cond delay="0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8000"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58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92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 nodeType="clickPar">
                      <p:stCondLst>
                        <p:cond delay="0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8000"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91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92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 nodeType="clickPar">
                      <p:stCondLst>
                        <p:cond delay="0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8000"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94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92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 nodeType="clickPar">
                      <p:stCondLst>
                        <p:cond delay="0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8000"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88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92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 nodeType="clickPar">
                      <p:stCondLst>
                        <p:cond delay="0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8000"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85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92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 nodeType="clickPar">
                      <p:stCondLst>
                        <p:cond delay="0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82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92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 nodeType="clickPar">
                      <p:stCondLst>
                        <p:cond delay="0"/>
                      </p:stCondLst>
                      <p:childTnLst>
                        <p:par>
                          <p:cTn id="1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8000"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79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92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 nodeType="clickPar">
                      <p:stCondLst>
                        <p:cond delay="0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76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93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 nodeType="clickPar">
                      <p:stCondLst>
                        <p:cond delay="0"/>
                      </p:stCondLst>
                      <p:childTnLst>
                        <p:par>
                          <p:cTn id="1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8000"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12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93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 nodeType="clickPar">
                      <p:stCondLst>
                        <p:cond delay="0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8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09"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93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 nodeType="clickPar">
                      <p:stCondLst>
                        <p:cond delay="0"/>
                      </p:stCondLst>
                      <p:childTnLst>
                        <p:par>
                          <p:cTn id="1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8000"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06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93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 nodeType="clickPar">
                      <p:stCondLst>
                        <p:cond delay="0"/>
                      </p:stCondLst>
                      <p:childTnLst>
                        <p:par>
                          <p:cTn id="1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8000"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 nodeType="clickPar">
                      <p:stCondLst>
                        <p:cond delay="indefinite"/>
                      </p:stCondLst>
                      <p:childTnLst>
                        <p:par>
                          <p:cTn id="2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8000"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03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93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 nodeType="clickPar">
                      <p:stCondLst>
                        <p:cond delay="0"/>
                      </p:stCondLst>
                      <p:childTnLst>
                        <p:par>
                          <p:cTn id="2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8000"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00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92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 nodeType="clickPar">
                      <p:stCondLst>
                        <p:cond delay="0"/>
                      </p:stCondLst>
                      <p:childTnLst>
                        <p:par>
                          <p:cTn id="2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8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97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lvh6302halong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501008"/>
            <a:ext cx="2438400" cy="1828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be_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838200"/>
            <a:ext cx="2362200" cy="1828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3" name="Picture 11" descr="sapa0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81400"/>
            <a:ext cx="2286000" cy="1752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204" name="Group 12"/>
          <p:cNvGrpSpPr>
            <a:grpSpLocks/>
          </p:cNvGrpSpPr>
          <p:nvPr/>
        </p:nvGrpSpPr>
        <p:grpSpPr bwMode="auto">
          <a:xfrm>
            <a:off x="762000" y="827162"/>
            <a:ext cx="2362200" cy="1809750"/>
            <a:chOff x="1728" y="1536"/>
            <a:chExt cx="1440" cy="1056"/>
          </a:xfrm>
        </p:grpSpPr>
        <p:pic>
          <p:nvPicPr>
            <p:cNvPr id="8205" name="Picture 13" descr="flower garden-0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1824"/>
              <a:ext cx="1440" cy="768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06" name="Picture 14" descr="dalat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1536"/>
              <a:ext cx="1440" cy="720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208" name="Picture 16" descr="5976_ngo_mon2[1]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819150"/>
            <a:ext cx="2438400" cy="18478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9" name="Text Box 17"/>
          <p:cNvSpPr txBox="1">
            <a:spLocks noChangeArrowheads="1"/>
          </p:cNvSpPr>
          <p:nvPr/>
        </p:nvSpPr>
        <p:spPr bwMode="auto">
          <a:xfrm>
            <a:off x="1143000" y="27432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DA LAT</a:t>
            </a:r>
          </a:p>
        </p:txBody>
      </p:sp>
      <p:sp>
        <p:nvSpPr>
          <p:cNvPr id="8210" name="Text Box 18"/>
          <p:cNvSpPr txBox="1">
            <a:spLocks noChangeArrowheads="1"/>
          </p:cNvSpPr>
          <p:nvPr/>
        </p:nvSpPr>
        <p:spPr bwMode="auto">
          <a:xfrm>
            <a:off x="4343400" y="28194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HUE</a:t>
            </a:r>
          </a:p>
        </p:txBody>
      </p:sp>
      <p:sp>
        <p:nvSpPr>
          <p:cNvPr id="8211" name="Text Box 19"/>
          <p:cNvSpPr txBox="1">
            <a:spLocks noChangeArrowheads="1"/>
          </p:cNvSpPr>
          <p:nvPr/>
        </p:nvSpPr>
        <p:spPr bwMode="auto">
          <a:xfrm>
            <a:off x="1295400" y="56388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SA PA</a:t>
            </a:r>
          </a:p>
        </p:txBody>
      </p:sp>
      <p:sp>
        <p:nvSpPr>
          <p:cNvPr id="8212" name="Text Box 20"/>
          <p:cNvSpPr txBox="1">
            <a:spLocks noChangeArrowheads="1"/>
          </p:cNvSpPr>
          <p:nvPr/>
        </p:nvSpPr>
        <p:spPr bwMode="auto">
          <a:xfrm>
            <a:off x="6705600" y="2871788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NHA TRANG</a:t>
            </a:r>
          </a:p>
        </p:txBody>
      </p:sp>
      <p:sp>
        <p:nvSpPr>
          <p:cNvPr id="8213" name="Text Box 21"/>
          <p:cNvSpPr txBox="1">
            <a:spLocks noChangeArrowheads="1"/>
          </p:cNvSpPr>
          <p:nvPr/>
        </p:nvSpPr>
        <p:spPr bwMode="auto">
          <a:xfrm>
            <a:off x="3886200" y="5638800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HA LONG BAY</a:t>
            </a:r>
          </a:p>
        </p:txBody>
      </p:sp>
    </p:spTree>
    <p:extLst>
      <p:ext uri="{BB962C8B-B14F-4D97-AF65-F5344CB8AC3E}">
        <p14:creationId xmlns:p14="http://schemas.microsoft.com/office/powerpoint/2010/main" val="4189218377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20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2" dur="20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7" dur="2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2" dur="20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7" dur="2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2" dur="20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7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2" dur="20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9" grpId="0"/>
      <p:bldP spid="8210" grpId="0"/>
      <p:bldP spid="8211" grpId="0"/>
      <p:bldP spid="8212" grpId="0"/>
      <p:bldP spid="82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-387350" y="44450"/>
            <a:ext cx="3454400" cy="431800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*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</a:rPr>
              <a:t>Vocabulary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30200" y="549275"/>
            <a:ext cx="4038600" cy="3175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-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An Oceanic Institute:</a:t>
            </a:r>
            <a:endParaRPr lang="en-US" sz="24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12292" name="Picture 4" descr="vienhaiduongaq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620713"/>
            <a:ext cx="4403725" cy="468153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320675" y="4724400"/>
            <a:ext cx="2592388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solidFill>
                  <a:srgbClr val="3333FF"/>
                </a:solidFill>
              </a:rPr>
              <a:t>- limestone </a:t>
            </a:r>
            <a:r>
              <a:rPr lang="en-US" sz="2400" dirty="0" smtClean="0">
                <a:solidFill>
                  <a:srgbClr val="3333FF"/>
                </a:solidFill>
              </a:rPr>
              <a:t>(</a:t>
            </a:r>
            <a:r>
              <a:rPr lang="en-US" sz="2400" dirty="0" err="1" smtClean="0">
                <a:solidFill>
                  <a:srgbClr val="3333FF"/>
                </a:solidFill>
              </a:rPr>
              <a:t>unc</a:t>
            </a:r>
            <a:r>
              <a:rPr lang="en-US" sz="2400" dirty="0" smtClean="0">
                <a:solidFill>
                  <a:srgbClr val="3333FF"/>
                </a:solidFill>
              </a:rPr>
              <a:t>.):</a:t>
            </a:r>
            <a:endParaRPr lang="en-US" sz="2400" dirty="0">
              <a:solidFill>
                <a:srgbClr val="3333FF"/>
              </a:solidFill>
            </a:endParaRPr>
          </a:p>
        </p:txBody>
      </p:sp>
      <p:pic>
        <p:nvPicPr>
          <p:cNvPr id="12294" name="Picture 5" descr="92020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341438"/>
            <a:ext cx="4321175" cy="475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361950" y="1123950"/>
            <a:ext cx="291465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/>
            <a:r>
              <a:rPr lang="en-US" sz="2400" dirty="0">
                <a:solidFill>
                  <a:srgbClr val="0000FF"/>
                </a:solidFill>
              </a:rPr>
              <a:t>- </a:t>
            </a:r>
            <a:r>
              <a:rPr lang="en-US" sz="2400" dirty="0" smtClean="0">
                <a:solidFill>
                  <a:srgbClr val="0000FF"/>
                </a:solidFill>
              </a:rPr>
              <a:t>A giant Buddha:</a:t>
            </a:r>
            <a:endParaRPr lang="en-US" sz="2400" dirty="0">
              <a:solidFill>
                <a:srgbClr val="0000FF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307975" y="3573463"/>
            <a:ext cx="282416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/>
            <a:r>
              <a:rPr lang="en-US" sz="2400" dirty="0">
                <a:solidFill>
                  <a:srgbClr val="0000FF"/>
                </a:solidFill>
              </a:rPr>
              <a:t>- magnificent (</a:t>
            </a:r>
            <a:r>
              <a:rPr lang="en-US" sz="2400" dirty="0" err="1">
                <a:solidFill>
                  <a:srgbClr val="0000FF"/>
                </a:solidFill>
              </a:rPr>
              <a:t>adj</a:t>
            </a:r>
            <a:r>
              <a:rPr lang="en-US" sz="2400" dirty="0" smtClean="0">
                <a:solidFill>
                  <a:srgbClr val="0000FF"/>
                </a:solidFill>
              </a:rPr>
              <a:t>):</a:t>
            </a:r>
            <a:endParaRPr lang="en-US" sz="2400" dirty="0">
              <a:solidFill>
                <a:srgbClr val="0000FF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328613" y="1773238"/>
            <a:ext cx="3205162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/>
            <a:r>
              <a:rPr lang="en-US" sz="2400" dirty="0">
                <a:solidFill>
                  <a:srgbClr val="0000FF"/>
                </a:solidFill>
              </a:rPr>
              <a:t>- </a:t>
            </a:r>
            <a:r>
              <a:rPr lang="en-US" sz="2400" dirty="0" smtClean="0">
                <a:solidFill>
                  <a:srgbClr val="0000FF"/>
                </a:solidFill>
              </a:rPr>
              <a:t>An offshore island:</a:t>
            </a:r>
            <a:endParaRPr lang="en-US" sz="2400" dirty="0">
              <a:solidFill>
                <a:srgbClr val="0000FF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307975" y="4149725"/>
            <a:ext cx="244951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/>
            <a:r>
              <a:rPr lang="en-US" sz="2400" dirty="0">
                <a:solidFill>
                  <a:srgbClr val="0000FF"/>
                </a:solidFill>
              </a:rPr>
              <a:t>- </a:t>
            </a:r>
            <a:r>
              <a:rPr lang="en-US" sz="2400" dirty="0" smtClean="0">
                <a:solidFill>
                  <a:srgbClr val="0000FF"/>
                </a:solidFill>
              </a:rPr>
              <a:t>A cave:</a:t>
            </a: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12299" name="Rectangle 11"/>
          <p:cNvSpPr>
            <a:spLocks noChangeArrowheads="1"/>
          </p:cNvSpPr>
          <p:nvPr/>
        </p:nvSpPr>
        <p:spPr bwMode="auto">
          <a:xfrm>
            <a:off x="323850" y="2997200"/>
            <a:ext cx="3024188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/>
            <a:r>
              <a:rPr lang="en-US" sz="2400" dirty="0">
                <a:solidFill>
                  <a:srgbClr val="0000FF"/>
                </a:solidFill>
              </a:rPr>
              <a:t>- </a:t>
            </a:r>
            <a:r>
              <a:rPr lang="en-US" sz="2400" dirty="0" smtClean="0">
                <a:solidFill>
                  <a:srgbClr val="0000FF"/>
                </a:solidFill>
              </a:rPr>
              <a:t>A slope:</a:t>
            </a:r>
            <a:endParaRPr lang="en-US" sz="2400" dirty="0">
              <a:solidFill>
                <a:srgbClr val="0000FF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12300" name="Rectangle 12"/>
          <p:cNvSpPr>
            <a:spLocks noChangeArrowheads="1"/>
          </p:cNvSpPr>
          <p:nvPr/>
        </p:nvSpPr>
        <p:spPr bwMode="auto">
          <a:xfrm>
            <a:off x="307975" y="5229225"/>
            <a:ext cx="4465638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/>
            <a:r>
              <a:rPr lang="en-US" sz="2400" dirty="0">
                <a:solidFill>
                  <a:srgbClr val="0000FF"/>
                </a:solidFill>
              </a:rPr>
              <a:t>- </a:t>
            </a:r>
            <a:r>
              <a:rPr lang="en-US" sz="2400" dirty="0" smtClean="0">
                <a:solidFill>
                  <a:srgbClr val="0000FF"/>
                </a:solidFill>
              </a:rPr>
              <a:t>A florist:</a:t>
            </a:r>
            <a:endParaRPr lang="en-US" sz="2400" dirty="0">
              <a:solidFill>
                <a:srgbClr val="0000FF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12307" name="Rectangle 19"/>
          <p:cNvSpPr>
            <a:spLocks noChangeArrowheads="1"/>
          </p:cNvSpPr>
          <p:nvPr/>
        </p:nvSpPr>
        <p:spPr bwMode="auto">
          <a:xfrm>
            <a:off x="250825" y="2419350"/>
            <a:ext cx="2881313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/>
            <a:r>
              <a:rPr lang="en-US" sz="2400" dirty="0">
                <a:solidFill>
                  <a:srgbClr val="0000FF"/>
                </a:solidFill>
              </a:rPr>
              <a:t>- </a:t>
            </a:r>
            <a:r>
              <a:rPr lang="en-US" sz="2400" dirty="0" smtClean="0">
                <a:solidFill>
                  <a:srgbClr val="0000FF"/>
                </a:solidFill>
              </a:rPr>
              <a:t>A waterfall:</a:t>
            </a:r>
            <a:endParaRPr lang="en-US" sz="2400" dirty="0">
              <a:solidFill>
                <a:srgbClr val="0000FF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12309" name="Picture 8" descr="talus-slope-trapping-are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404813"/>
            <a:ext cx="4895850" cy="54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0" name="Picture 2" descr="10SC06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175" y="908050"/>
            <a:ext cx="5330825" cy="43195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11" name="Picture 4" descr="phong_nha_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692150"/>
            <a:ext cx="4860925" cy="475138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13" name="Picture 25" descr="ANd9GcTRAqCxaiCs1qM6Wj-giSxsDuucjbTv3rGbdFIJwSeIz-u8uqEZj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908050"/>
            <a:ext cx="4953000" cy="460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315" name="Picture 27" descr="LIMESTON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1196975"/>
            <a:ext cx="4679950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7" name="Picture 29" descr="thacdatanl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692150"/>
            <a:ext cx="4848225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8" name="Picture 30" descr="nguoi ban hoa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425" y="836613"/>
            <a:ext cx="4981575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3145623" y="313492"/>
            <a:ext cx="3962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lgerian" pitchFamily="82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lgerian" pitchFamily="82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lgerian" pitchFamily="82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lgerian" pitchFamily="82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lgerian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lgerian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lgerian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lgerian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lgerian" pitchFamily="8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</a:rPr>
              <a:t>viện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</a:rPr>
              <a:t>hải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</a:rPr>
              <a:t>dương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</a:rPr>
              <a:t>học</a:t>
            </a:r>
            <a:endParaRPr lang="en-US" sz="2800" dirty="0">
              <a:solidFill>
                <a:srgbClr val="0033CC"/>
              </a:solidFill>
              <a:latin typeface="Times New Roman" pitchFamily="18" charset="0"/>
            </a:endParaRPr>
          </a:p>
        </p:txBody>
      </p: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2524387" y="1052736"/>
            <a:ext cx="3962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lgerian" pitchFamily="82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lgerian" pitchFamily="82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lgerian" pitchFamily="82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lgerian" pitchFamily="82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lgerian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lgerian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lgerian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lgerian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lgerian" pitchFamily="8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</a:rPr>
              <a:t>tượng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</a:rPr>
              <a:t>phật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</a:rPr>
              <a:t>khổng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</a:rPr>
              <a:t>lồ</a:t>
            </a:r>
            <a:endParaRPr lang="en-US" sz="2800" dirty="0">
              <a:solidFill>
                <a:srgbClr val="0033CC"/>
              </a:solidFill>
              <a:latin typeface="Times New Roman" pitchFamily="18" charset="0"/>
            </a:endParaRP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2985864" y="1691809"/>
            <a:ext cx="3962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lgerian" pitchFamily="82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lgerian" pitchFamily="82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lgerian" pitchFamily="82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lgerian" pitchFamily="82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lgerian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lgerian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lgerian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lgerian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lgerian" pitchFamily="8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</a:rPr>
              <a:t>đ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</a:rPr>
              <a:t>ảo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</a:rPr>
              <a:t>xa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</a:rPr>
              <a:t>bờ</a:t>
            </a:r>
            <a:endParaRPr lang="en-US" sz="2800" dirty="0">
              <a:solidFill>
                <a:srgbClr val="0033CC"/>
              </a:solidFill>
              <a:latin typeface="Times New Roman" pitchFamily="18" charset="0"/>
            </a:endParaRPr>
          </a:p>
        </p:txBody>
      </p:sp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1977752" y="2401724"/>
            <a:ext cx="3962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lgerian" pitchFamily="82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lgerian" pitchFamily="82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lgerian" pitchFamily="82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lgerian" pitchFamily="82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lgerian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lgerian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lgerian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lgerian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lgerian" pitchFamily="8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</a:rPr>
              <a:t>thác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</a:rPr>
              <a:t>nước</a:t>
            </a:r>
            <a:endParaRPr lang="en-US" sz="2800" dirty="0">
              <a:solidFill>
                <a:srgbClr val="0033CC"/>
              </a:solidFill>
              <a:latin typeface="Times New Roman" pitchFamily="18" charset="0"/>
            </a:endParaRPr>
          </a:p>
        </p:txBody>
      </p:sp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1727200" y="2961481"/>
            <a:ext cx="3962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lgerian" pitchFamily="82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lgerian" pitchFamily="82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lgerian" pitchFamily="82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lgerian" pitchFamily="82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lgerian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lgerian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lgerian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lgerian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lgerian" pitchFamily="8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</a:rPr>
              <a:t>dốc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</a:rPr>
              <a:t>sườn</a:t>
            </a:r>
            <a:endParaRPr lang="en-US" sz="2800" dirty="0">
              <a:solidFill>
                <a:srgbClr val="0033CC"/>
              </a:solidFill>
              <a:latin typeface="Times New Roman" pitchFamily="18" charset="0"/>
            </a:endParaRPr>
          </a:p>
        </p:txBody>
      </p:sp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2792413" y="3501008"/>
            <a:ext cx="3962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lgerian" pitchFamily="82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lgerian" pitchFamily="82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lgerian" pitchFamily="82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lgerian" pitchFamily="82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lgerian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lgerian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lgerian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lgerian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lgerian" pitchFamily="8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</a:rPr>
              <a:t>hùng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</a:rPr>
              <a:t>vĩ</a:t>
            </a:r>
            <a:endParaRPr lang="en-US" sz="2800" dirty="0">
              <a:solidFill>
                <a:srgbClr val="0033CC"/>
              </a:solidFill>
              <a:latin typeface="Times New Roman" pitchFamily="18" charset="0"/>
            </a:endParaRPr>
          </a:p>
        </p:txBody>
      </p:sp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1669502" y="4077072"/>
            <a:ext cx="3962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lgerian" pitchFamily="82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lgerian" pitchFamily="82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lgerian" pitchFamily="82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lgerian" pitchFamily="82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lgerian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lgerian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lgerian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lgerian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lgerian" pitchFamily="8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</a:rPr>
              <a:t>hang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</a:rPr>
              <a:t>động</a:t>
            </a:r>
            <a:endParaRPr lang="en-US" sz="2800" dirty="0">
              <a:solidFill>
                <a:srgbClr val="0033CC"/>
              </a:solidFill>
              <a:latin typeface="Times New Roman" pitchFamily="18" charset="0"/>
            </a:endParaRPr>
          </a:p>
        </p:txBody>
      </p:sp>
      <p:sp>
        <p:nvSpPr>
          <p:cNvPr id="28" name="Text Box 9"/>
          <p:cNvSpPr txBox="1">
            <a:spLocks noChangeArrowheads="1"/>
          </p:cNvSpPr>
          <p:nvPr/>
        </p:nvSpPr>
        <p:spPr bwMode="auto">
          <a:xfrm>
            <a:off x="2697832" y="4653136"/>
            <a:ext cx="3962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lgerian" pitchFamily="82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lgerian" pitchFamily="82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lgerian" pitchFamily="82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lgerian" pitchFamily="82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lgerian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lgerian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lgerian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lgerian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lgerian" pitchFamily="8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</a:rPr>
              <a:t>đ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</a:rPr>
              <a:t>á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</a:rPr>
              <a:t>vôi</a:t>
            </a:r>
            <a:endParaRPr lang="en-US" sz="2800" dirty="0">
              <a:solidFill>
                <a:srgbClr val="0033CC"/>
              </a:solidFill>
              <a:latin typeface="Times New Roman" pitchFamily="18" charset="0"/>
            </a:endParaRPr>
          </a:p>
        </p:txBody>
      </p:sp>
      <p:sp>
        <p:nvSpPr>
          <p:cNvPr id="29" name="Text Box 9"/>
          <p:cNvSpPr txBox="1">
            <a:spLocks noChangeArrowheads="1"/>
          </p:cNvSpPr>
          <p:nvPr/>
        </p:nvSpPr>
        <p:spPr bwMode="auto">
          <a:xfrm>
            <a:off x="1727200" y="5157192"/>
            <a:ext cx="3962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lgerian" pitchFamily="82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lgerian" pitchFamily="82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lgerian" pitchFamily="82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lgerian" pitchFamily="82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lgerian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lgerian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lgerian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lgerian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lgerian" pitchFamily="8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</a:rPr>
              <a:t>người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</a:rPr>
              <a:t>bán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</a:rPr>
              <a:t>hoa</a:t>
            </a:r>
            <a:endParaRPr lang="en-US" sz="2800" dirty="0">
              <a:solidFill>
                <a:srgbClr val="0033CC"/>
              </a:solidFill>
              <a:latin typeface="Times New Roman" pitchFamily="18" charset="0"/>
            </a:endParaRPr>
          </a:p>
        </p:txBody>
      </p:sp>
      <p:sp>
        <p:nvSpPr>
          <p:cNvPr id="2" name="Parallelogram 1"/>
          <p:cNvSpPr/>
          <p:nvPr/>
        </p:nvSpPr>
        <p:spPr>
          <a:xfrm>
            <a:off x="1475656" y="404664"/>
            <a:ext cx="72008" cy="144686"/>
          </a:xfrm>
          <a:prstGeom prst="parallelogram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Parallelogram 30"/>
          <p:cNvSpPr/>
          <p:nvPr/>
        </p:nvSpPr>
        <p:spPr>
          <a:xfrm>
            <a:off x="1979712" y="404664"/>
            <a:ext cx="72008" cy="144686"/>
          </a:xfrm>
          <a:prstGeom prst="parallelogram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Parallelogram 31"/>
          <p:cNvSpPr/>
          <p:nvPr/>
        </p:nvSpPr>
        <p:spPr>
          <a:xfrm>
            <a:off x="971600" y="1052066"/>
            <a:ext cx="72008" cy="144686"/>
          </a:xfrm>
          <a:prstGeom prst="parallelogram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Parallelogram 32"/>
          <p:cNvSpPr/>
          <p:nvPr/>
        </p:nvSpPr>
        <p:spPr>
          <a:xfrm>
            <a:off x="1763688" y="1124744"/>
            <a:ext cx="72008" cy="144686"/>
          </a:xfrm>
          <a:prstGeom prst="parallelogram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Parallelogram 33"/>
          <p:cNvSpPr/>
          <p:nvPr/>
        </p:nvSpPr>
        <p:spPr>
          <a:xfrm>
            <a:off x="1043608" y="1772146"/>
            <a:ext cx="72008" cy="144686"/>
          </a:xfrm>
          <a:prstGeom prst="parallelogram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Parallelogram 34"/>
          <p:cNvSpPr/>
          <p:nvPr/>
        </p:nvSpPr>
        <p:spPr>
          <a:xfrm>
            <a:off x="2123728" y="1700808"/>
            <a:ext cx="72008" cy="144686"/>
          </a:xfrm>
          <a:prstGeom prst="parallelogram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Parallelogram 35"/>
          <p:cNvSpPr/>
          <p:nvPr/>
        </p:nvSpPr>
        <p:spPr>
          <a:xfrm>
            <a:off x="971600" y="2420218"/>
            <a:ext cx="72008" cy="144686"/>
          </a:xfrm>
          <a:prstGeom prst="parallelogram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Parallelogram 36"/>
          <p:cNvSpPr/>
          <p:nvPr/>
        </p:nvSpPr>
        <p:spPr>
          <a:xfrm>
            <a:off x="1259632" y="3501008"/>
            <a:ext cx="72008" cy="144686"/>
          </a:xfrm>
          <a:prstGeom prst="parallelogram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Parallelogram 37"/>
          <p:cNvSpPr/>
          <p:nvPr/>
        </p:nvSpPr>
        <p:spPr>
          <a:xfrm>
            <a:off x="683568" y="4652466"/>
            <a:ext cx="72008" cy="144686"/>
          </a:xfrm>
          <a:prstGeom prst="parallelogram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Parallelogram 38"/>
          <p:cNvSpPr/>
          <p:nvPr/>
        </p:nvSpPr>
        <p:spPr>
          <a:xfrm>
            <a:off x="1043608" y="5228530"/>
            <a:ext cx="72008" cy="144686"/>
          </a:xfrm>
          <a:prstGeom prst="parallelogram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951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3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2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5" dur="500"/>
                                        <p:tgtEl>
                                          <p:spTgt spid="123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12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3" dur="5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7" dur="500"/>
                                        <p:tgtEl>
                                          <p:spTgt spid="123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500"/>
                                        <p:tgtEl>
                                          <p:spTgt spid="1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12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9" dur="500"/>
                                        <p:tgtEl>
                                          <p:spTgt spid="123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2" dur="500"/>
                                        <p:tgtEl>
                                          <p:spTgt spid="12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1" dur="500"/>
                                        <p:tgtEl>
                                          <p:spTgt spid="123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12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9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3" dur="500"/>
                                        <p:tgtEl>
                                          <p:spTgt spid="123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6" dur="500"/>
                                        <p:tgtEl>
                                          <p:spTgt spid="12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1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 nodeType="clickPar">
                      <p:stCondLst>
                        <p:cond delay="indefinite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5" dur="500"/>
                                        <p:tgtEl>
                                          <p:spTgt spid="123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8" dur="500"/>
                                        <p:tgtEl>
                                          <p:spTgt spid="12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 nodeType="clickPar">
                      <p:stCondLst>
                        <p:cond delay="indefinite"/>
                      </p:stCondLst>
                      <p:childTnLst>
                        <p:par>
                          <p:cTn id="1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 nodeType="clickPar">
                      <p:stCondLst>
                        <p:cond delay="indefinite"/>
                      </p:stCondLst>
                      <p:childTnLst>
                        <p:par>
                          <p:cTn id="1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8" dur="500"/>
                                        <p:tgtEl>
                                          <p:spTgt spid="123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bldLvl="0" autoUpdateAnimBg="0"/>
      <p:bldP spid="12291" grpId="0" build="p" autoUpdateAnimBg="0"/>
      <p:bldP spid="12293" grpId="0" bldLvl="0" autoUpdateAnimBg="0"/>
      <p:bldP spid="12295" grpId="0" bldLvl="0" autoUpdateAnimBg="0"/>
      <p:bldP spid="12296" grpId="0" bldLvl="0" autoUpdateAnimBg="0"/>
      <p:bldP spid="12297" grpId="0" bldLvl="0" autoUpdateAnimBg="0"/>
      <p:bldP spid="12298" grpId="0" bldLvl="0" autoUpdateAnimBg="0"/>
      <p:bldP spid="12300" grpId="0" bldLvl="0" autoUpdateAnimBg="0"/>
      <p:bldP spid="12307" grpId="0" bldLvl="0" autoUpdateAnimBg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2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AutoShape 4"/>
          <p:cNvSpPr>
            <a:spLocks noChangeArrowheads="1"/>
          </p:cNvSpPr>
          <p:nvPr/>
        </p:nvSpPr>
        <p:spPr bwMode="auto">
          <a:xfrm>
            <a:off x="82550" y="38100"/>
            <a:ext cx="9023350" cy="723900"/>
          </a:xfrm>
          <a:prstGeom prst="roundRect">
            <a:avLst>
              <a:gd name="adj" fmla="val 16667"/>
            </a:avLst>
          </a:prstGeom>
          <a:solidFill>
            <a:srgbClr val="B3EB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00FF"/>
                </a:solidFill>
                <a:latin typeface="Tahoma" pitchFamily="34" charset="0"/>
              </a:rPr>
              <a:t>*</a:t>
            </a:r>
            <a:r>
              <a:rPr lang="en-US" sz="2800" b="1" u="sng" dirty="0">
                <a:solidFill>
                  <a:srgbClr val="0000FF"/>
                </a:solidFill>
                <a:latin typeface="Tahoma" pitchFamily="34" charset="0"/>
              </a:rPr>
              <a:t>W</a:t>
            </a:r>
            <a:r>
              <a:rPr lang="en-US" sz="2800" b="1" u="sng" dirty="0" smtClean="0">
                <a:solidFill>
                  <a:srgbClr val="0000FF"/>
                </a:solidFill>
                <a:latin typeface="Tahoma" pitchFamily="34" charset="0"/>
              </a:rPr>
              <a:t>rite true (T) </a:t>
            </a:r>
            <a:r>
              <a:rPr lang="en-US" sz="2800" b="1" u="sng" dirty="0">
                <a:solidFill>
                  <a:srgbClr val="0000FF"/>
                </a:solidFill>
                <a:latin typeface="Tahoma" pitchFamily="34" charset="0"/>
              </a:rPr>
              <a:t>or </a:t>
            </a:r>
            <a:r>
              <a:rPr lang="en-US" sz="2800" b="1" u="sng" dirty="0" smtClean="0">
                <a:solidFill>
                  <a:srgbClr val="0000FF"/>
                </a:solidFill>
                <a:latin typeface="Tahoma" pitchFamily="34" charset="0"/>
              </a:rPr>
              <a:t>false (F) for the statements</a:t>
            </a:r>
            <a:r>
              <a:rPr lang="en-US" sz="2800" b="1" dirty="0" smtClean="0">
                <a:solidFill>
                  <a:srgbClr val="0000FF"/>
                </a:solidFill>
                <a:latin typeface="Tahoma" pitchFamily="34" charset="0"/>
              </a:rPr>
              <a:t>:</a:t>
            </a:r>
            <a:endParaRPr lang="en-US" sz="2800" b="1" dirty="0">
              <a:solidFill>
                <a:srgbClr val="0000FF"/>
              </a:solidFill>
              <a:latin typeface="Tahoma" pitchFamily="34" charset="0"/>
            </a:endParaRP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0" y="1066800"/>
            <a:ext cx="9144000" cy="506908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30000"/>
              </a:spcBef>
              <a:spcAft>
                <a:spcPct val="30000"/>
              </a:spcAft>
              <a:buFontTx/>
              <a:buAutoNum type="arabicPeriod"/>
            </a:pPr>
            <a:r>
              <a:rPr lang="en-US" sz="2400" b="1" dirty="0" err="1">
                <a:latin typeface="Tahoma" pitchFamily="34" charset="0"/>
              </a:rPr>
              <a:t>Nha</a:t>
            </a:r>
            <a:r>
              <a:rPr lang="en-US" sz="2400" b="1" dirty="0">
                <a:latin typeface="Tahoma" pitchFamily="34" charset="0"/>
              </a:rPr>
              <a:t> </a:t>
            </a:r>
            <a:r>
              <a:rPr lang="en-US" sz="2400" b="1" dirty="0" err="1">
                <a:latin typeface="Tahoma" pitchFamily="34" charset="0"/>
              </a:rPr>
              <a:t>Trang</a:t>
            </a:r>
            <a:r>
              <a:rPr lang="en-US" sz="2400" b="1" dirty="0">
                <a:latin typeface="Tahoma" pitchFamily="34" charset="0"/>
              </a:rPr>
              <a:t> is a seaside resort. ………………..</a:t>
            </a:r>
          </a:p>
          <a:p>
            <a:pPr>
              <a:spcBef>
                <a:spcPct val="30000"/>
              </a:spcBef>
              <a:spcAft>
                <a:spcPct val="30000"/>
              </a:spcAft>
              <a:buFontTx/>
              <a:buAutoNum type="arabicPeriod"/>
            </a:pPr>
            <a:r>
              <a:rPr lang="en-US" sz="2400" b="1" dirty="0" err="1">
                <a:latin typeface="Tahoma" pitchFamily="34" charset="0"/>
              </a:rPr>
              <a:t>Nha</a:t>
            </a:r>
            <a:r>
              <a:rPr lang="en-US" sz="2400" b="1" dirty="0">
                <a:latin typeface="Tahoma" pitchFamily="34" charset="0"/>
              </a:rPr>
              <a:t> </a:t>
            </a:r>
            <a:r>
              <a:rPr lang="en-US" sz="2400" b="1" dirty="0" err="1">
                <a:latin typeface="Tahoma" pitchFamily="34" charset="0"/>
              </a:rPr>
              <a:t>Trang</a:t>
            </a:r>
            <a:r>
              <a:rPr lang="en-US" sz="2400" b="1" dirty="0">
                <a:latin typeface="Tahoma" pitchFamily="34" charset="0"/>
              </a:rPr>
              <a:t> is known as the city of Eternal Spring. ……….</a:t>
            </a:r>
          </a:p>
          <a:p>
            <a:pPr>
              <a:spcBef>
                <a:spcPct val="30000"/>
              </a:spcBef>
              <a:spcAft>
                <a:spcPct val="30000"/>
              </a:spcAft>
              <a:buFontTx/>
              <a:buAutoNum type="arabicPeriod"/>
            </a:pPr>
            <a:r>
              <a:rPr lang="en-US" sz="2400" b="1" dirty="0">
                <a:latin typeface="Tahoma" pitchFamily="34" charset="0"/>
              </a:rPr>
              <a:t>Sa Pa is a mountainous resort. …………</a:t>
            </a:r>
          </a:p>
          <a:p>
            <a:pPr>
              <a:spcBef>
                <a:spcPct val="30000"/>
              </a:spcBef>
              <a:spcAft>
                <a:spcPct val="30000"/>
              </a:spcAft>
              <a:buFontTx/>
              <a:buAutoNum type="arabicPeriod"/>
            </a:pPr>
            <a:r>
              <a:rPr lang="en-US" sz="2400" b="1" dirty="0">
                <a:latin typeface="Tahoma" pitchFamily="34" charset="0"/>
              </a:rPr>
              <a:t>Tourists can study tribes and climb mountains in Da Lat. </a:t>
            </a:r>
          </a:p>
          <a:p>
            <a:pPr>
              <a:spcBef>
                <a:spcPct val="30000"/>
              </a:spcBef>
              <a:spcAft>
                <a:spcPct val="30000"/>
              </a:spcAft>
            </a:pPr>
            <a:r>
              <a:rPr lang="en-US" sz="2400" b="1" dirty="0">
                <a:latin typeface="Tahoma" pitchFamily="34" charset="0"/>
              </a:rPr>
              <a:t>………………..</a:t>
            </a:r>
          </a:p>
          <a:p>
            <a:pPr>
              <a:spcBef>
                <a:spcPct val="30000"/>
              </a:spcBef>
              <a:spcAft>
                <a:spcPct val="30000"/>
              </a:spcAft>
              <a:buFontTx/>
              <a:buAutoNum type="arabicPeriod" startAt="5"/>
            </a:pPr>
            <a:r>
              <a:rPr lang="en-US" sz="2400" b="1" dirty="0">
                <a:latin typeface="Tahoma" pitchFamily="34" charset="0"/>
              </a:rPr>
              <a:t>Ha Long Bay is a World Heritage Site. …………</a:t>
            </a:r>
          </a:p>
          <a:p>
            <a:pPr>
              <a:spcBef>
                <a:spcPct val="30000"/>
              </a:spcBef>
              <a:spcAft>
                <a:spcPct val="30000"/>
              </a:spcAft>
              <a:buFontTx/>
              <a:buAutoNum type="arabicPeriod" startAt="5"/>
            </a:pPr>
            <a:r>
              <a:rPr lang="en-US" sz="2400" b="1" dirty="0">
                <a:latin typeface="Tahoma" pitchFamily="34" charset="0"/>
              </a:rPr>
              <a:t>In Ha Long </a:t>
            </a:r>
            <a:r>
              <a:rPr lang="en-US" sz="2400" b="1" dirty="0" smtClean="0">
                <a:latin typeface="Tahoma" pitchFamily="34" charset="0"/>
              </a:rPr>
              <a:t>Bay, </a:t>
            </a:r>
            <a:r>
              <a:rPr lang="en-US" sz="2400" b="1" dirty="0">
                <a:latin typeface="Tahoma" pitchFamily="34" charset="0"/>
              </a:rPr>
              <a:t>you can see magnificent caves. </a:t>
            </a:r>
          </a:p>
          <a:p>
            <a:pPr>
              <a:spcBef>
                <a:spcPct val="30000"/>
              </a:spcBef>
              <a:spcAft>
                <a:spcPct val="30000"/>
              </a:spcAft>
            </a:pPr>
            <a:r>
              <a:rPr lang="en-US" sz="2400" b="1" dirty="0">
                <a:latin typeface="Tahoma" pitchFamily="34" charset="0"/>
              </a:rPr>
              <a:t>…………………</a:t>
            </a:r>
          </a:p>
          <a:p>
            <a:pPr>
              <a:spcBef>
                <a:spcPct val="30000"/>
              </a:spcBef>
              <a:spcAft>
                <a:spcPct val="30000"/>
              </a:spcAft>
            </a:pPr>
            <a:endParaRPr lang="en-US" dirty="0">
              <a:latin typeface="Tahoma" pitchFamily="34" charset="0"/>
            </a:endParaRPr>
          </a:p>
        </p:txBody>
      </p:sp>
      <p:pic>
        <p:nvPicPr>
          <p:cNvPr id="45062" name="Picture 6" descr="redv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7400"/>
            <a:ext cx="94488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5638800" y="1027584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3300"/>
                </a:solidFill>
                <a:latin typeface="Tahoma" pitchFamily="34" charset="0"/>
              </a:rPr>
              <a:t>T</a:t>
            </a:r>
          </a:p>
        </p:txBody>
      </p:sp>
      <p:sp>
        <p:nvSpPr>
          <p:cNvPr id="45064" name="Text Box 8"/>
          <p:cNvSpPr txBox="1">
            <a:spLocks noChangeArrowheads="1"/>
          </p:cNvSpPr>
          <p:nvPr/>
        </p:nvSpPr>
        <p:spPr bwMode="auto">
          <a:xfrm>
            <a:off x="762000" y="513204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3300"/>
                </a:solidFill>
                <a:latin typeface="Tahoma" pitchFamily="34" charset="0"/>
              </a:rPr>
              <a:t>T</a:t>
            </a:r>
          </a:p>
        </p:txBody>
      </p:sp>
      <p:sp>
        <p:nvSpPr>
          <p:cNvPr id="45065" name="Text Box 9"/>
          <p:cNvSpPr txBox="1">
            <a:spLocks noChangeArrowheads="1"/>
          </p:cNvSpPr>
          <p:nvPr/>
        </p:nvSpPr>
        <p:spPr bwMode="auto">
          <a:xfrm>
            <a:off x="990600" y="333184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3300"/>
                </a:solidFill>
                <a:latin typeface="Tahoma" pitchFamily="34" charset="0"/>
              </a:rPr>
              <a:t>F</a:t>
            </a:r>
          </a:p>
        </p:txBody>
      </p:sp>
      <p:sp>
        <p:nvSpPr>
          <p:cNvPr id="45066" name="Text Box 10"/>
          <p:cNvSpPr txBox="1">
            <a:spLocks noChangeArrowheads="1"/>
          </p:cNvSpPr>
          <p:nvPr/>
        </p:nvSpPr>
        <p:spPr bwMode="auto">
          <a:xfrm>
            <a:off x="5638800" y="2179712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3300"/>
                </a:solidFill>
                <a:latin typeface="Tahoma" pitchFamily="34" charset="0"/>
              </a:rPr>
              <a:t>T</a:t>
            </a:r>
          </a:p>
        </p:txBody>
      </p:sp>
      <p:sp>
        <p:nvSpPr>
          <p:cNvPr id="45067" name="Text Box 11"/>
          <p:cNvSpPr txBox="1">
            <a:spLocks noChangeArrowheads="1"/>
          </p:cNvSpPr>
          <p:nvPr/>
        </p:nvSpPr>
        <p:spPr bwMode="auto">
          <a:xfrm>
            <a:off x="8305800" y="1603648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3300"/>
                </a:solidFill>
                <a:latin typeface="Tahoma" pitchFamily="34" charset="0"/>
              </a:rPr>
              <a:t>F</a:t>
            </a:r>
          </a:p>
        </p:txBody>
      </p:sp>
      <p:sp>
        <p:nvSpPr>
          <p:cNvPr id="45068" name="Text Box 12"/>
          <p:cNvSpPr txBox="1">
            <a:spLocks noChangeArrowheads="1"/>
          </p:cNvSpPr>
          <p:nvPr/>
        </p:nvSpPr>
        <p:spPr bwMode="auto">
          <a:xfrm>
            <a:off x="6629400" y="3979912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3300"/>
                </a:solidFill>
                <a:latin typeface="Tahoma" pitchFamily="34" charset="0"/>
              </a:rPr>
              <a:t>T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395536" y="1628800"/>
            <a:ext cx="1656184" cy="45720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FF3300"/>
                </a:solidFill>
                <a:latin typeface="Tahoma" pitchFamily="34" charset="0"/>
              </a:rPr>
              <a:t> Da </a:t>
            </a:r>
            <a:r>
              <a:rPr lang="en-US" sz="2400" b="1" dirty="0" err="1" smtClean="0">
                <a:solidFill>
                  <a:srgbClr val="FF3300"/>
                </a:solidFill>
                <a:latin typeface="Tahoma" pitchFamily="34" charset="0"/>
              </a:rPr>
              <a:t>Lat</a:t>
            </a:r>
            <a:endParaRPr lang="en-US" sz="2400" b="1" dirty="0">
              <a:solidFill>
                <a:srgbClr val="FF3300"/>
              </a:solidFill>
              <a:latin typeface="Tahoma" pitchFamily="34" charset="0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7932137" y="2781227"/>
            <a:ext cx="1176367" cy="45720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FF3300"/>
                </a:solidFill>
                <a:latin typeface="Tahoma" pitchFamily="34" charset="0"/>
              </a:rPr>
              <a:t> Sa Pa</a:t>
            </a:r>
            <a:endParaRPr lang="en-US" sz="2400" b="1" dirty="0">
              <a:solidFill>
                <a:srgbClr val="FF330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901001"/>
      </p:ext>
    </p:extLst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450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10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10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1000"/>
                                        <p:tgtEl>
                                          <p:spTgt spid="450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10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 animBg="1"/>
      <p:bldP spid="45063" grpId="0"/>
      <p:bldP spid="45064" grpId="0"/>
      <p:bldP spid="45065" grpId="0"/>
      <p:bldP spid="45066" grpId="0"/>
      <p:bldP spid="45067" grpId="0"/>
      <p:bldP spid="45068" grpId="0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349" name="Group 245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76169480"/>
              </p:ext>
            </p:extLst>
          </p:nvPr>
        </p:nvGraphicFramePr>
        <p:xfrm>
          <a:off x="228600" y="571500"/>
          <a:ext cx="8686800" cy="6172200"/>
        </p:xfrm>
        <a:graphic>
          <a:graphicData uri="http://schemas.openxmlformats.org/drawingml/2006/table">
            <a:tbl>
              <a:tblPr/>
              <a:tblGrid>
                <a:gridCol w="2738438"/>
                <a:gridCol w="1604962"/>
                <a:gridCol w="1219200"/>
                <a:gridCol w="1143000"/>
                <a:gridCol w="19812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Nha</a:t>
                      </a: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2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Trang</a:t>
                      </a:r>
                      <a:endParaRPr kumimoji="0" lang="en-US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ahoma" pitchFamily="34" charset="0"/>
                        </a:rPr>
                        <a:t>Da Lat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ahoma" pitchFamily="34" charset="0"/>
                        </a:rPr>
                        <a:t>Sapa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</a:rPr>
                        <a:t>Ha Long Bay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Caves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Flights to Ha Noi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Hotels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Local Transport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Mini-hotels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Mountain Slopes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Railway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Restaurants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Sand beaches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Tourist Attractions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Types of food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Villages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Waterfalls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World Heritage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7219" name="Text Box 115"/>
          <p:cNvSpPr txBox="1">
            <a:spLocks noChangeArrowheads="1"/>
          </p:cNvSpPr>
          <p:nvPr/>
        </p:nvSpPr>
        <p:spPr bwMode="auto">
          <a:xfrm>
            <a:off x="7696200" y="1295400"/>
            <a:ext cx="990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7220" name="Text Box 116"/>
          <p:cNvSpPr txBox="1">
            <a:spLocks noChangeArrowheads="1"/>
          </p:cNvSpPr>
          <p:nvPr/>
        </p:nvSpPr>
        <p:spPr bwMode="auto">
          <a:xfrm>
            <a:off x="6248400" y="1828800"/>
            <a:ext cx="363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0FF"/>
                </a:solidFill>
                <a:sym typeface="Wingdings" pitchFamily="2" charset="2"/>
              </a:rPr>
              <a:t></a:t>
            </a:r>
          </a:p>
        </p:txBody>
      </p:sp>
      <p:sp>
        <p:nvSpPr>
          <p:cNvPr id="47221" name="Text Box 117"/>
          <p:cNvSpPr txBox="1">
            <a:spLocks noChangeArrowheads="1"/>
          </p:cNvSpPr>
          <p:nvPr/>
        </p:nvSpPr>
        <p:spPr bwMode="auto">
          <a:xfrm>
            <a:off x="7848600" y="10668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sym typeface="Wingdings" pitchFamily="2" charset="2"/>
              </a:rPr>
              <a:t></a:t>
            </a:r>
          </a:p>
        </p:txBody>
      </p:sp>
      <p:sp>
        <p:nvSpPr>
          <p:cNvPr id="47222" name="Text Box 118"/>
          <p:cNvSpPr txBox="1">
            <a:spLocks noChangeArrowheads="1"/>
          </p:cNvSpPr>
          <p:nvPr/>
        </p:nvSpPr>
        <p:spPr bwMode="auto">
          <a:xfrm>
            <a:off x="5105400" y="1755775"/>
            <a:ext cx="423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6600"/>
                </a:solidFill>
                <a:sym typeface="Wingdings" pitchFamily="2" charset="2"/>
              </a:rPr>
              <a:t></a:t>
            </a:r>
          </a:p>
        </p:txBody>
      </p:sp>
      <p:sp>
        <p:nvSpPr>
          <p:cNvPr id="47223" name="Text Box 119"/>
          <p:cNvSpPr txBox="1">
            <a:spLocks noChangeArrowheads="1"/>
          </p:cNvSpPr>
          <p:nvPr/>
        </p:nvSpPr>
        <p:spPr bwMode="auto">
          <a:xfrm>
            <a:off x="7848600" y="1755775"/>
            <a:ext cx="423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sym typeface="Wingdings" pitchFamily="2" charset="2"/>
              </a:rPr>
              <a:t></a:t>
            </a:r>
          </a:p>
        </p:txBody>
      </p:sp>
      <p:sp>
        <p:nvSpPr>
          <p:cNvPr id="47224" name="Text Box 120"/>
          <p:cNvSpPr txBox="1">
            <a:spLocks noChangeArrowheads="1"/>
          </p:cNvSpPr>
          <p:nvPr/>
        </p:nvSpPr>
        <p:spPr bwMode="auto">
          <a:xfrm>
            <a:off x="3581400" y="18288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sym typeface="Wingdings" pitchFamily="2" charset="2"/>
              </a:rPr>
              <a:t></a:t>
            </a:r>
          </a:p>
        </p:txBody>
      </p:sp>
      <p:sp>
        <p:nvSpPr>
          <p:cNvPr id="47225" name="Text Box 121"/>
          <p:cNvSpPr txBox="1">
            <a:spLocks noChangeArrowheads="1"/>
          </p:cNvSpPr>
          <p:nvPr/>
        </p:nvSpPr>
        <p:spPr bwMode="auto">
          <a:xfrm>
            <a:off x="5105400" y="2212975"/>
            <a:ext cx="423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6600"/>
                </a:solidFill>
                <a:sym typeface="Wingdings" pitchFamily="2" charset="2"/>
              </a:rPr>
              <a:t></a:t>
            </a:r>
          </a:p>
        </p:txBody>
      </p:sp>
      <p:sp>
        <p:nvSpPr>
          <p:cNvPr id="47226" name="Text Box 122"/>
          <p:cNvSpPr txBox="1">
            <a:spLocks noChangeArrowheads="1"/>
          </p:cNvSpPr>
          <p:nvPr/>
        </p:nvSpPr>
        <p:spPr bwMode="auto">
          <a:xfrm>
            <a:off x="3581400" y="2209800"/>
            <a:ext cx="423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sym typeface="Wingdings" pitchFamily="2" charset="2"/>
              </a:rPr>
              <a:t></a:t>
            </a:r>
          </a:p>
        </p:txBody>
      </p:sp>
      <p:sp>
        <p:nvSpPr>
          <p:cNvPr id="47227" name="Text Box 123"/>
          <p:cNvSpPr txBox="1">
            <a:spLocks noChangeArrowheads="1"/>
          </p:cNvSpPr>
          <p:nvPr/>
        </p:nvSpPr>
        <p:spPr bwMode="auto">
          <a:xfrm>
            <a:off x="7848600" y="2136775"/>
            <a:ext cx="423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sym typeface="Wingdings" pitchFamily="2" charset="2"/>
              </a:rPr>
              <a:t></a:t>
            </a:r>
          </a:p>
        </p:txBody>
      </p:sp>
      <p:sp>
        <p:nvSpPr>
          <p:cNvPr id="47228" name="Text Box 124"/>
          <p:cNvSpPr txBox="1">
            <a:spLocks noChangeArrowheads="1"/>
          </p:cNvSpPr>
          <p:nvPr/>
        </p:nvSpPr>
        <p:spPr bwMode="auto">
          <a:xfrm>
            <a:off x="6248400" y="2209800"/>
            <a:ext cx="423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FF"/>
                </a:solidFill>
                <a:sym typeface="Wingdings" pitchFamily="2" charset="2"/>
              </a:rPr>
              <a:t></a:t>
            </a:r>
          </a:p>
        </p:txBody>
      </p:sp>
      <p:sp>
        <p:nvSpPr>
          <p:cNvPr id="47229" name="Text Box 125"/>
          <p:cNvSpPr txBox="1">
            <a:spLocks noChangeArrowheads="1"/>
          </p:cNvSpPr>
          <p:nvPr/>
        </p:nvSpPr>
        <p:spPr bwMode="auto">
          <a:xfrm>
            <a:off x="7848600" y="2593975"/>
            <a:ext cx="423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sym typeface="Wingdings" pitchFamily="2" charset="2"/>
              </a:rPr>
              <a:t></a:t>
            </a:r>
          </a:p>
        </p:txBody>
      </p:sp>
      <p:sp>
        <p:nvSpPr>
          <p:cNvPr id="47230" name="Text Box 126"/>
          <p:cNvSpPr txBox="1">
            <a:spLocks noChangeArrowheads="1"/>
          </p:cNvSpPr>
          <p:nvPr/>
        </p:nvSpPr>
        <p:spPr bwMode="auto">
          <a:xfrm>
            <a:off x="5004048" y="34290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006600"/>
                </a:solidFill>
                <a:sym typeface="Wingdings" pitchFamily="2" charset="2"/>
              </a:rPr>
              <a:t></a:t>
            </a:r>
          </a:p>
        </p:txBody>
      </p:sp>
      <p:sp>
        <p:nvSpPr>
          <p:cNvPr id="47231" name="Text Box 127"/>
          <p:cNvSpPr txBox="1">
            <a:spLocks noChangeArrowheads="1"/>
          </p:cNvSpPr>
          <p:nvPr/>
        </p:nvSpPr>
        <p:spPr bwMode="auto">
          <a:xfrm>
            <a:off x="6248400" y="3048000"/>
            <a:ext cx="423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FF"/>
                </a:solidFill>
                <a:sym typeface="Wingdings" pitchFamily="2" charset="2"/>
              </a:rPr>
              <a:t></a:t>
            </a:r>
          </a:p>
        </p:txBody>
      </p:sp>
      <p:sp>
        <p:nvSpPr>
          <p:cNvPr id="47232" name="Text Box 128"/>
          <p:cNvSpPr txBox="1">
            <a:spLocks noChangeArrowheads="1"/>
          </p:cNvSpPr>
          <p:nvPr/>
        </p:nvSpPr>
        <p:spPr bwMode="auto">
          <a:xfrm>
            <a:off x="3581400" y="4648200"/>
            <a:ext cx="423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sym typeface="Wingdings" pitchFamily="2" charset="2"/>
              </a:rPr>
              <a:t></a:t>
            </a:r>
          </a:p>
        </p:txBody>
      </p:sp>
      <p:sp>
        <p:nvSpPr>
          <p:cNvPr id="47233" name="Text Box 129"/>
          <p:cNvSpPr txBox="1">
            <a:spLocks noChangeArrowheads="1"/>
          </p:cNvSpPr>
          <p:nvPr/>
        </p:nvSpPr>
        <p:spPr bwMode="auto">
          <a:xfrm>
            <a:off x="7848600" y="4194175"/>
            <a:ext cx="423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sym typeface="Wingdings" pitchFamily="2" charset="2"/>
              </a:rPr>
              <a:t></a:t>
            </a:r>
          </a:p>
        </p:txBody>
      </p:sp>
      <p:sp>
        <p:nvSpPr>
          <p:cNvPr id="47234" name="Text Box 130"/>
          <p:cNvSpPr txBox="1">
            <a:spLocks noChangeArrowheads="1"/>
          </p:cNvSpPr>
          <p:nvPr/>
        </p:nvSpPr>
        <p:spPr bwMode="auto">
          <a:xfrm>
            <a:off x="6248400" y="4651375"/>
            <a:ext cx="423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FF"/>
                </a:solidFill>
                <a:sym typeface="Wingdings" pitchFamily="2" charset="2"/>
              </a:rPr>
              <a:t></a:t>
            </a:r>
          </a:p>
        </p:txBody>
      </p:sp>
      <p:sp>
        <p:nvSpPr>
          <p:cNvPr id="47235" name="Text Box 131"/>
          <p:cNvSpPr txBox="1">
            <a:spLocks noChangeArrowheads="1"/>
          </p:cNvSpPr>
          <p:nvPr/>
        </p:nvSpPr>
        <p:spPr bwMode="auto">
          <a:xfrm>
            <a:off x="5105400" y="4651375"/>
            <a:ext cx="423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6600"/>
                </a:solidFill>
                <a:sym typeface="Wingdings" pitchFamily="2" charset="2"/>
              </a:rPr>
              <a:t></a:t>
            </a:r>
          </a:p>
        </p:txBody>
      </p:sp>
      <p:sp>
        <p:nvSpPr>
          <p:cNvPr id="47236" name="Text Box 132"/>
          <p:cNvSpPr txBox="1">
            <a:spLocks noChangeArrowheads="1"/>
          </p:cNvSpPr>
          <p:nvPr/>
        </p:nvSpPr>
        <p:spPr bwMode="auto">
          <a:xfrm>
            <a:off x="3581400" y="1371600"/>
            <a:ext cx="423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sym typeface="Wingdings" pitchFamily="2" charset="2"/>
              </a:rPr>
              <a:t></a:t>
            </a:r>
          </a:p>
        </p:txBody>
      </p:sp>
      <p:sp>
        <p:nvSpPr>
          <p:cNvPr id="47241" name="Text Box 137"/>
          <p:cNvSpPr txBox="1">
            <a:spLocks noChangeArrowheads="1"/>
          </p:cNvSpPr>
          <p:nvPr/>
        </p:nvSpPr>
        <p:spPr bwMode="auto">
          <a:xfrm>
            <a:off x="7772400" y="6251575"/>
            <a:ext cx="423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sym typeface="Wingdings" pitchFamily="2" charset="2"/>
              </a:rPr>
              <a:t></a:t>
            </a:r>
          </a:p>
        </p:txBody>
      </p:sp>
      <p:sp>
        <p:nvSpPr>
          <p:cNvPr id="47242" name="Text Box 138"/>
          <p:cNvSpPr txBox="1">
            <a:spLocks noChangeArrowheads="1"/>
          </p:cNvSpPr>
          <p:nvPr/>
        </p:nvSpPr>
        <p:spPr bwMode="auto">
          <a:xfrm>
            <a:off x="5105400" y="59436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6600"/>
                </a:solidFill>
                <a:sym typeface="Wingdings" pitchFamily="2" charset="2"/>
              </a:rPr>
              <a:t></a:t>
            </a:r>
          </a:p>
        </p:txBody>
      </p:sp>
      <p:sp>
        <p:nvSpPr>
          <p:cNvPr id="47243" name="Text Box 139"/>
          <p:cNvSpPr txBox="1">
            <a:spLocks noChangeArrowheads="1"/>
          </p:cNvSpPr>
          <p:nvPr/>
        </p:nvSpPr>
        <p:spPr bwMode="auto">
          <a:xfrm>
            <a:off x="6248400" y="5486400"/>
            <a:ext cx="423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FF"/>
                </a:solidFill>
                <a:sym typeface="Wingdings" pitchFamily="2" charset="2"/>
              </a:rPr>
              <a:t></a:t>
            </a:r>
          </a:p>
        </p:txBody>
      </p:sp>
      <p:sp>
        <p:nvSpPr>
          <p:cNvPr id="47244" name="Text Box 140"/>
          <p:cNvSpPr txBox="1">
            <a:spLocks noChangeArrowheads="1"/>
          </p:cNvSpPr>
          <p:nvPr/>
        </p:nvSpPr>
        <p:spPr bwMode="auto">
          <a:xfrm>
            <a:off x="7848600" y="4651375"/>
            <a:ext cx="423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sym typeface="Wingdings" pitchFamily="2" charset="2"/>
              </a:rPr>
              <a:t></a:t>
            </a:r>
          </a:p>
        </p:txBody>
      </p:sp>
      <p:sp>
        <p:nvSpPr>
          <p:cNvPr id="47350" name="AutoShape 246"/>
          <p:cNvSpPr>
            <a:spLocks noChangeArrowheads="1"/>
          </p:cNvSpPr>
          <p:nvPr/>
        </p:nvSpPr>
        <p:spPr bwMode="auto">
          <a:xfrm>
            <a:off x="82550" y="38100"/>
            <a:ext cx="9023350" cy="457200"/>
          </a:xfrm>
          <a:prstGeom prst="roundRect">
            <a:avLst>
              <a:gd name="adj" fmla="val 16667"/>
            </a:avLst>
          </a:prstGeom>
          <a:solidFill>
            <a:srgbClr val="B3EB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 sz="2800" b="1" dirty="0">
                <a:latin typeface="Tahoma" pitchFamily="34" charset="0"/>
              </a:rPr>
              <a:t> </a:t>
            </a:r>
            <a:r>
              <a:rPr lang="en-US" sz="2800" b="1" dirty="0" smtClean="0">
                <a:latin typeface="Tahoma" pitchFamily="34" charset="0"/>
              </a:rPr>
              <a:t>*</a:t>
            </a:r>
            <a:r>
              <a:rPr lang="en-US" sz="2800" b="1" dirty="0" smtClean="0">
                <a:solidFill>
                  <a:srgbClr val="0033CC"/>
                </a:solidFill>
                <a:latin typeface="Tahoma" pitchFamily="34" charset="0"/>
              </a:rPr>
              <a:t>(1</a:t>
            </a:r>
            <a:r>
              <a:rPr lang="en-US" sz="3200" b="1" dirty="0" smtClean="0">
                <a:solidFill>
                  <a:srgbClr val="0033CC"/>
                </a:solidFill>
                <a:latin typeface="Tahoma" pitchFamily="34" charset="0"/>
              </a:rPr>
              <a:t>/p. 104) </a:t>
            </a:r>
            <a:r>
              <a:rPr lang="en-US" sz="3200" b="1" u="sng" dirty="0">
                <a:solidFill>
                  <a:srgbClr val="0033CC"/>
                </a:solidFill>
                <a:latin typeface="Tahoma" pitchFamily="34" charset="0"/>
              </a:rPr>
              <a:t>Check (</a:t>
            </a:r>
            <a:r>
              <a:rPr lang="en-US" sz="3200" b="1" u="sng" dirty="0">
                <a:solidFill>
                  <a:srgbClr val="0033CC"/>
                </a:solidFill>
                <a:latin typeface="Tahoma" pitchFamily="34" charset="0"/>
                <a:sym typeface="Wingdings" pitchFamily="2" charset="2"/>
              </a:rPr>
              <a:t></a:t>
            </a:r>
            <a:r>
              <a:rPr lang="en-US" sz="3200" b="1" u="sng" dirty="0">
                <a:solidFill>
                  <a:srgbClr val="0033CC"/>
                </a:solidFill>
                <a:latin typeface="Tahoma" pitchFamily="34" charset="0"/>
              </a:rPr>
              <a:t>) the topics</a:t>
            </a:r>
            <a:r>
              <a:rPr lang="en-US" sz="3200" b="1" dirty="0">
                <a:solidFill>
                  <a:srgbClr val="0033CC"/>
                </a:solidFill>
                <a:latin typeface="Tahoma" pitchFamily="34" charset="0"/>
              </a:rPr>
              <a:t>:</a:t>
            </a:r>
            <a:r>
              <a:rPr lang="en-US" sz="1600" dirty="0">
                <a:solidFill>
                  <a:srgbClr val="0033CC"/>
                </a:solidFill>
              </a:rPr>
              <a:t> </a:t>
            </a:r>
            <a:endParaRPr lang="en-US" sz="3200" b="1" dirty="0">
              <a:solidFill>
                <a:srgbClr val="0033CC"/>
              </a:solidFill>
              <a:latin typeface="Tahoma" pitchFamily="34" charset="0"/>
            </a:endParaRPr>
          </a:p>
        </p:txBody>
      </p:sp>
      <p:sp>
        <p:nvSpPr>
          <p:cNvPr id="26" name="Text Box 122"/>
          <p:cNvSpPr txBox="1">
            <a:spLocks noChangeArrowheads="1"/>
          </p:cNvSpPr>
          <p:nvPr/>
        </p:nvSpPr>
        <p:spPr bwMode="auto">
          <a:xfrm>
            <a:off x="3563888" y="3403848"/>
            <a:ext cx="423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sym typeface="Wingdings" pitchFamily="2" charset="2"/>
              </a:rPr>
              <a:t></a:t>
            </a:r>
          </a:p>
        </p:txBody>
      </p:sp>
      <p:sp>
        <p:nvSpPr>
          <p:cNvPr id="27" name="Text Box 127"/>
          <p:cNvSpPr txBox="1">
            <a:spLocks noChangeArrowheads="1"/>
          </p:cNvSpPr>
          <p:nvPr/>
        </p:nvSpPr>
        <p:spPr bwMode="auto">
          <a:xfrm>
            <a:off x="6236369" y="3475856"/>
            <a:ext cx="423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FF"/>
                </a:solidFill>
                <a:sym typeface="Wingdings" pitchFamily="2" charset="2"/>
              </a:rPr>
              <a:t></a:t>
            </a:r>
          </a:p>
        </p:txBody>
      </p:sp>
      <p:sp>
        <p:nvSpPr>
          <p:cNvPr id="28" name="Text Box 125"/>
          <p:cNvSpPr txBox="1">
            <a:spLocks noChangeArrowheads="1"/>
          </p:cNvSpPr>
          <p:nvPr/>
        </p:nvSpPr>
        <p:spPr bwMode="auto">
          <a:xfrm>
            <a:off x="7812360" y="3475856"/>
            <a:ext cx="423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sym typeface="Wingdings" pitchFamily="2" charset="2"/>
              </a:rPr>
              <a:t></a:t>
            </a:r>
          </a:p>
        </p:txBody>
      </p:sp>
    </p:spTree>
    <p:extLst>
      <p:ext uri="{BB962C8B-B14F-4D97-AF65-F5344CB8AC3E}">
        <p14:creationId xmlns:p14="http://schemas.microsoft.com/office/powerpoint/2010/main" val="1929685934"/>
      </p:ext>
    </p:extLst>
  </p:cSld>
  <p:clrMapOvr>
    <a:masterClrMapping/>
  </p:clrMapOvr>
  <p:transition>
    <p:cover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7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7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7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47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7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7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47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47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47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6" dur="1000"/>
                                        <p:tgtEl>
                                          <p:spTgt spid="47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1000"/>
                                        <p:tgtEl>
                                          <p:spTgt spid="47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1000"/>
                                        <p:tgtEl>
                                          <p:spTgt spid="47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5" dur="1000"/>
                                        <p:tgtEl>
                                          <p:spTgt spid="47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8" dur="1000"/>
                                        <p:tgtEl>
                                          <p:spTgt spid="47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7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7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7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7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7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7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7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7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7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7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7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7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7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7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220" grpId="0"/>
      <p:bldP spid="47221" grpId="0"/>
      <p:bldP spid="47222" grpId="0"/>
      <p:bldP spid="47223" grpId="0"/>
      <p:bldP spid="47224" grpId="0"/>
      <p:bldP spid="47225" grpId="0"/>
      <p:bldP spid="47226" grpId="0"/>
      <p:bldP spid="47227" grpId="0"/>
      <p:bldP spid="47228" grpId="0"/>
      <p:bldP spid="47229" grpId="0"/>
      <p:bldP spid="47230" grpId="0"/>
      <p:bldP spid="47231" grpId="0"/>
      <p:bldP spid="47232" grpId="0"/>
      <p:bldP spid="47233" grpId="0"/>
      <p:bldP spid="47234" grpId="0"/>
      <p:bldP spid="47235" grpId="0"/>
      <p:bldP spid="47236" grpId="0"/>
      <p:bldP spid="47241" grpId="0"/>
      <p:bldP spid="47242" grpId="0"/>
      <p:bldP spid="47243" grpId="0"/>
      <p:bldP spid="47244" grpId="0"/>
      <p:bldP spid="47350" grpId="0" animBg="1"/>
      <p:bldP spid="26" grpId="0"/>
      <p:bldP spid="27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838200" y="3276600"/>
            <a:ext cx="1447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002060"/>
                </a:solidFill>
                <a:latin typeface="Times New Roman" pitchFamily="18" charset="0"/>
              </a:rPr>
              <a:t>Nha Trang</a:t>
            </a:r>
            <a:r>
              <a:rPr lang="en-US" altLang="en-US" sz="2000" b="1">
                <a:solidFill>
                  <a:srgbClr val="00206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44040" name="Text Box 8"/>
          <p:cNvSpPr txBox="1">
            <a:spLocks noChangeArrowheads="1"/>
          </p:cNvSpPr>
          <p:nvPr/>
        </p:nvSpPr>
        <p:spPr bwMode="auto">
          <a:xfrm>
            <a:off x="2514600" y="3276600"/>
            <a:ext cx="838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002060"/>
                </a:solidFill>
                <a:latin typeface="Times New Roman" pitchFamily="18" charset="0"/>
              </a:rPr>
              <a:t>Da Lat</a:t>
            </a:r>
          </a:p>
        </p:txBody>
      </p:sp>
      <p:sp>
        <p:nvSpPr>
          <p:cNvPr id="44041" name="Text Box 9"/>
          <p:cNvSpPr txBox="1">
            <a:spLocks noChangeArrowheads="1"/>
          </p:cNvSpPr>
          <p:nvPr/>
        </p:nvSpPr>
        <p:spPr bwMode="auto">
          <a:xfrm>
            <a:off x="3733800" y="3276600"/>
            <a:ext cx="914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002060"/>
                </a:solidFill>
                <a:latin typeface="Times New Roman" pitchFamily="18" charset="0"/>
              </a:rPr>
              <a:t>Sa Pa</a:t>
            </a:r>
          </a:p>
        </p:txBody>
      </p:sp>
      <p:sp>
        <p:nvSpPr>
          <p:cNvPr id="44043" name="Text Box 11"/>
          <p:cNvSpPr txBox="1">
            <a:spLocks noChangeArrowheads="1"/>
          </p:cNvSpPr>
          <p:nvPr/>
        </p:nvSpPr>
        <p:spPr bwMode="auto">
          <a:xfrm>
            <a:off x="6858000" y="3305175"/>
            <a:ext cx="1981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002060"/>
                </a:solidFill>
                <a:latin typeface="Times New Roman" pitchFamily="18" charset="0"/>
              </a:rPr>
              <a:t>Nha Rong Harbor</a:t>
            </a:r>
          </a:p>
        </p:txBody>
      </p:sp>
      <p:sp>
        <p:nvSpPr>
          <p:cNvPr id="44044" name="Rectangle 12"/>
          <p:cNvSpPr>
            <a:spLocks noChangeArrowheads="1"/>
          </p:cNvSpPr>
          <p:nvPr/>
        </p:nvSpPr>
        <p:spPr bwMode="auto">
          <a:xfrm>
            <a:off x="1143000" y="4343400"/>
            <a:ext cx="685800" cy="609600"/>
          </a:xfrm>
          <a:prstGeom prst="rect">
            <a:avLst/>
          </a:prstGeom>
          <a:solidFill>
            <a:srgbClr val="FFFF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altLang="en-US">
              <a:latin typeface="Tahoma" pitchFamily="34" charset="0"/>
            </a:endParaRPr>
          </a:p>
        </p:txBody>
      </p:sp>
      <p:sp>
        <p:nvSpPr>
          <p:cNvPr id="44045" name="Rectangle 13"/>
          <p:cNvSpPr>
            <a:spLocks noChangeArrowheads="1"/>
          </p:cNvSpPr>
          <p:nvPr/>
        </p:nvSpPr>
        <p:spPr bwMode="auto">
          <a:xfrm>
            <a:off x="2514600" y="4343400"/>
            <a:ext cx="685800" cy="609600"/>
          </a:xfrm>
          <a:prstGeom prst="rect">
            <a:avLst/>
          </a:prstGeom>
          <a:solidFill>
            <a:srgbClr val="FFFF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altLang="en-US">
              <a:latin typeface="Tahoma" pitchFamily="34" charset="0"/>
            </a:endParaRPr>
          </a:p>
        </p:txBody>
      </p:sp>
      <p:sp>
        <p:nvSpPr>
          <p:cNvPr id="44046" name="Rectangle 14"/>
          <p:cNvSpPr>
            <a:spLocks noChangeArrowheads="1"/>
          </p:cNvSpPr>
          <p:nvPr/>
        </p:nvSpPr>
        <p:spPr bwMode="auto">
          <a:xfrm>
            <a:off x="3810000" y="4343400"/>
            <a:ext cx="685800" cy="609600"/>
          </a:xfrm>
          <a:prstGeom prst="rect">
            <a:avLst/>
          </a:prstGeom>
          <a:solidFill>
            <a:srgbClr val="FFFF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Times New Roman" pitchFamily="18" charset="0"/>
              </a:rPr>
              <a:t> </a:t>
            </a:r>
            <a:endParaRPr lang="en-US" altLang="en-US" sz="4800" b="1">
              <a:solidFill>
                <a:srgbClr val="FF0000"/>
              </a:solidFill>
              <a:latin typeface="Times New Roman" pitchFamily="18" charset="0"/>
              <a:sym typeface="Wingdings" pitchFamily="2" charset="2"/>
            </a:endParaRPr>
          </a:p>
        </p:txBody>
      </p:sp>
      <p:sp>
        <p:nvSpPr>
          <p:cNvPr id="44047" name="Rectangle 15"/>
          <p:cNvSpPr>
            <a:spLocks noChangeArrowheads="1"/>
          </p:cNvSpPr>
          <p:nvPr/>
        </p:nvSpPr>
        <p:spPr bwMode="auto">
          <a:xfrm>
            <a:off x="7391400" y="4343400"/>
            <a:ext cx="685800" cy="609600"/>
          </a:xfrm>
          <a:prstGeom prst="rect">
            <a:avLst/>
          </a:prstGeom>
          <a:solidFill>
            <a:srgbClr val="FFFF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altLang="en-US">
              <a:latin typeface="Tahoma" pitchFamily="34" charset="0"/>
            </a:endParaRPr>
          </a:p>
        </p:txBody>
      </p:sp>
      <p:sp>
        <p:nvSpPr>
          <p:cNvPr id="44052" name="Oval 20"/>
          <p:cNvSpPr>
            <a:spLocks noChangeArrowheads="1"/>
          </p:cNvSpPr>
          <p:nvPr/>
        </p:nvSpPr>
        <p:spPr bwMode="auto">
          <a:xfrm>
            <a:off x="228600" y="1052736"/>
            <a:ext cx="685800" cy="5334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altLang="en-US" b="1" dirty="0">
                <a:latin typeface="Times New Roman" pitchFamily="18" charset="0"/>
              </a:rPr>
              <a:t> </a:t>
            </a:r>
            <a:r>
              <a:rPr lang="en-US" altLang="en-US" sz="3600" b="1" dirty="0">
                <a:solidFill>
                  <a:srgbClr val="CC3300"/>
                </a:solidFill>
                <a:latin typeface="Times New Roman" pitchFamily="18" charset="0"/>
              </a:rPr>
              <a:t>a</a:t>
            </a:r>
          </a:p>
        </p:txBody>
      </p:sp>
      <p:sp>
        <p:nvSpPr>
          <p:cNvPr id="44053" name="AutoShape 21"/>
          <p:cNvSpPr>
            <a:spLocks noChangeArrowheads="1"/>
          </p:cNvSpPr>
          <p:nvPr/>
        </p:nvSpPr>
        <p:spPr bwMode="auto">
          <a:xfrm rot="-5400000">
            <a:off x="3886200" y="-1223393"/>
            <a:ext cx="2133600" cy="7315200"/>
          </a:xfrm>
          <a:prstGeom prst="verticalScroll">
            <a:avLst>
              <a:gd name="adj" fmla="val 12500"/>
            </a:avLst>
          </a:prstGeom>
          <a:blipFill>
            <a:blip r:embed="rId4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vert="eaVert" wrap="none" anchor="ctr"/>
          <a:lstStyle/>
          <a:p>
            <a:pPr algn="ctr"/>
            <a:r>
              <a:rPr lang="en-US" altLang="en-US">
                <a:solidFill>
                  <a:srgbClr val="CCFFCC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44055" name="Text Box 23"/>
          <p:cNvSpPr txBox="1">
            <a:spLocks noChangeArrowheads="1"/>
          </p:cNvSpPr>
          <p:nvPr/>
        </p:nvSpPr>
        <p:spPr bwMode="auto">
          <a:xfrm>
            <a:off x="1828800" y="1981200"/>
            <a:ext cx="6553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i="1" dirty="0">
                <a:solidFill>
                  <a:srgbClr val="002060"/>
                </a:solidFill>
                <a:latin typeface="Times New Roman" pitchFamily="18" charset="0"/>
              </a:rPr>
              <a:t> Andrew studies tribes around the world. He likes mountain- climbing.</a:t>
            </a:r>
          </a:p>
        </p:txBody>
      </p:sp>
      <p:sp>
        <p:nvSpPr>
          <p:cNvPr id="44056" name="Text Box 24"/>
          <p:cNvSpPr txBox="1">
            <a:spLocks noChangeArrowheads="1"/>
          </p:cNvSpPr>
          <p:nvPr/>
        </p:nvSpPr>
        <p:spPr bwMode="auto">
          <a:xfrm>
            <a:off x="1066800" y="838200"/>
            <a:ext cx="8077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</a:rPr>
              <a:t>Where should Andrew </a:t>
            </a:r>
            <a:r>
              <a:rPr lang="en-US" altLang="en-US" sz="4000" b="1" dirty="0" smtClean="0">
                <a:solidFill>
                  <a:srgbClr val="002060"/>
                </a:solidFill>
                <a:latin typeface="Times New Roman" pitchFamily="18" charset="0"/>
              </a:rPr>
              <a:t>go?</a:t>
            </a:r>
            <a:endParaRPr lang="en-US" altLang="en-US" sz="40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13328" name="Text Box 100"/>
          <p:cNvSpPr txBox="1">
            <a:spLocks noChangeArrowheads="1"/>
          </p:cNvSpPr>
          <p:nvPr/>
        </p:nvSpPr>
        <p:spPr bwMode="auto">
          <a:xfrm>
            <a:off x="395536" y="56679"/>
            <a:ext cx="853602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*(2/p.105) </a:t>
            </a:r>
            <a:r>
              <a:rPr lang="en-US" altLang="en-US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READ </a:t>
            </a:r>
            <a:r>
              <a:rPr lang="en-US" altLang="en-US" sz="2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ADVERTISEMENTS AGAIN </a:t>
            </a:r>
            <a:r>
              <a:rPr lang="en-US" altLang="en-US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AND HELP </a:t>
            </a:r>
            <a:r>
              <a:rPr lang="en-US" altLang="en-US" sz="2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THESE PEOPLE TO FIND THE SUITABLE </a:t>
            </a:r>
            <a:r>
              <a:rPr lang="en-US" altLang="en-US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PLACES.CHECK </a:t>
            </a:r>
            <a:r>
              <a:rPr lang="en-US" altLang="en-US" sz="2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(√) THE </a:t>
            </a:r>
            <a:r>
              <a:rPr lang="en-US" altLang="en-US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BOXES</a:t>
            </a:r>
            <a:r>
              <a:rPr lang="en-US" alt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alt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4800600" y="3276600"/>
            <a:ext cx="1905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latin typeface="Times New Roman" pitchFamily="18" charset="0"/>
              </a:rPr>
              <a:t>Ha Long Bay</a:t>
            </a:r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5334000" y="4371975"/>
            <a:ext cx="685800" cy="609600"/>
          </a:xfrm>
          <a:prstGeom prst="rect">
            <a:avLst/>
          </a:prstGeom>
          <a:solidFill>
            <a:srgbClr val="FFFF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altLang="en-US">
              <a:latin typeface="Tahoma" pitchFamily="34" charset="0"/>
            </a:endParaRPr>
          </a:p>
        </p:txBody>
      </p:sp>
      <p:pic>
        <p:nvPicPr>
          <p:cNvPr id="20" name="Picture 9" descr="dongh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301208"/>
            <a:ext cx="10795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1763688" y="5733256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400" b="1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1</a:t>
            </a:r>
          </a:p>
        </p:txBody>
      </p:sp>
      <p:sp>
        <p:nvSpPr>
          <p:cNvPr id="22" name="Rectangle 11"/>
          <p:cNvSpPr>
            <a:spLocks noChangeArrowheads="1"/>
          </p:cNvSpPr>
          <p:nvPr/>
        </p:nvSpPr>
        <p:spPr bwMode="auto">
          <a:xfrm>
            <a:off x="2601888" y="5733256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400" b="1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2</a:t>
            </a:r>
          </a:p>
        </p:txBody>
      </p:sp>
      <p:sp>
        <p:nvSpPr>
          <p:cNvPr id="23" name="Rectangle 12"/>
          <p:cNvSpPr>
            <a:spLocks noChangeArrowheads="1"/>
          </p:cNvSpPr>
          <p:nvPr/>
        </p:nvSpPr>
        <p:spPr bwMode="auto">
          <a:xfrm>
            <a:off x="3440088" y="5733256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400" b="1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3</a:t>
            </a:r>
          </a:p>
        </p:txBody>
      </p:sp>
      <p:sp>
        <p:nvSpPr>
          <p:cNvPr id="24" name="Rectangle 13"/>
          <p:cNvSpPr>
            <a:spLocks noChangeArrowheads="1"/>
          </p:cNvSpPr>
          <p:nvPr/>
        </p:nvSpPr>
        <p:spPr bwMode="auto">
          <a:xfrm>
            <a:off x="4278288" y="5733256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400" b="1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4</a:t>
            </a:r>
          </a:p>
        </p:txBody>
      </p:sp>
      <p:sp>
        <p:nvSpPr>
          <p:cNvPr id="25" name="Rectangle 14"/>
          <p:cNvSpPr>
            <a:spLocks noChangeArrowheads="1"/>
          </p:cNvSpPr>
          <p:nvPr/>
        </p:nvSpPr>
        <p:spPr bwMode="auto">
          <a:xfrm>
            <a:off x="5116488" y="5733256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400" b="1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5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733800" y="4260850"/>
            <a:ext cx="9906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altLang="en-US" sz="4800">
                <a:solidFill>
                  <a:srgbClr val="FF0000"/>
                </a:solidFill>
                <a:latin typeface="Times New Roman" pitchFamily="18" charset="0"/>
                <a:sym typeface="Wingdings 2" pitchFamily="18" charset="2"/>
              </a:rPr>
              <a:t></a:t>
            </a:r>
          </a:p>
        </p:txBody>
      </p:sp>
      <p:pic>
        <p:nvPicPr>
          <p:cNvPr id="26" name="Picture 17" descr="leo nu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029200"/>
            <a:ext cx="2843808" cy="1828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0582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4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4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4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4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4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4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4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4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4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44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4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44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40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40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4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4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40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40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4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4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4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4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4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4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2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6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0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24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28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9" grpId="0"/>
      <p:bldP spid="44040" grpId="0"/>
      <p:bldP spid="44041" grpId="0"/>
      <p:bldP spid="44043" grpId="0"/>
      <p:bldP spid="44044" grpId="0" animBg="1"/>
      <p:bldP spid="44045" grpId="0" animBg="1"/>
      <p:bldP spid="44046" grpId="0" animBg="1"/>
      <p:bldP spid="44047" grpId="0" animBg="1"/>
      <p:bldP spid="44052" grpId="0" animBg="1"/>
      <p:bldP spid="44053" grpId="0" animBg="1"/>
      <p:bldP spid="44055" grpId="0"/>
      <p:bldP spid="44056" grpId="0"/>
      <p:bldP spid="18" grpId="0"/>
      <p:bldP spid="19" grpId="0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3429000" y="3657600"/>
            <a:ext cx="914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latin typeface="Times New Roman" pitchFamily="18" charset="0"/>
              </a:rPr>
              <a:t>Sa Pa</a:t>
            </a: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685800" y="3657600"/>
            <a:ext cx="1447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latin typeface="Times New Roman" pitchFamily="18" charset="0"/>
              </a:rPr>
              <a:t>Nha Trang</a:t>
            </a:r>
            <a:r>
              <a:rPr lang="en-US" altLang="en-US" sz="2000" b="1">
                <a:latin typeface="Times New Roman" pitchFamily="18" charset="0"/>
              </a:rPr>
              <a:t> </a:t>
            </a: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286000" y="3686175"/>
            <a:ext cx="838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latin typeface="Times New Roman" pitchFamily="18" charset="0"/>
              </a:rPr>
              <a:t>Da Lat</a:t>
            </a:r>
          </a:p>
        </p:txBody>
      </p:sp>
      <p:sp>
        <p:nvSpPr>
          <p:cNvPr id="45064" name="Text Box 8"/>
          <p:cNvSpPr txBox="1">
            <a:spLocks noChangeArrowheads="1"/>
          </p:cNvSpPr>
          <p:nvPr/>
        </p:nvSpPr>
        <p:spPr bwMode="auto">
          <a:xfrm>
            <a:off x="6400800" y="3686175"/>
            <a:ext cx="1981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latin typeface="Times New Roman" pitchFamily="18" charset="0"/>
              </a:rPr>
              <a:t>Nha Rong Harbor</a:t>
            </a:r>
          </a:p>
        </p:txBody>
      </p:sp>
      <p:sp>
        <p:nvSpPr>
          <p:cNvPr id="45065" name="Rectangle 9"/>
          <p:cNvSpPr>
            <a:spLocks noChangeArrowheads="1"/>
          </p:cNvSpPr>
          <p:nvPr/>
        </p:nvSpPr>
        <p:spPr bwMode="auto">
          <a:xfrm>
            <a:off x="914400" y="4724400"/>
            <a:ext cx="685800" cy="669925"/>
          </a:xfrm>
          <a:prstGeom prst="rect">
            <a:avLst/>
          </a:prstGeom>
          <a:solidFill>
            <a:srgbClr val="FFFF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altLang="en-US">
              <a:latin typeface="Tahoma" pitchFamily="34" charset="0"/>
            </a:endParaRPr>
          </a:p>
        </p:txBody>
      </p:sp>
      <p:sp>
        <p:nvSpPr>
          <p:cNvPr id="45066" name="Rectangle 10"/>
          <p:cNvSpPr>
            <a:spLocks noChangeArrowheads="1"/>
          </p:cNvSpPr>
          <p:nvPr/>
        </p:nvSpPr>
        <p:spPr bwMode="auto">
          <a:xfrm>
            <a:off x="2324100" y="4724400"/>
            <a:ext cx="685800" cy="669925"/>
          </a:xfrm>
          <a:prstGeom prst="rect">
            <a:avLst/>
          </a:prstGeom>
          <a:solidFill>
            <a:srgbClr val="FFFF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altLang="en-US">
              <a:latin typeface="Tahoma" pitchFamily="34" charset="0"/>
            </a:endParaRPr>
          </a:p>
        </p:txBody>
      </p:sp>
      <p:sp>
        <p:nvSpPr>
          <p:cNvPr id="45067" name="Rectangle 11"/>
          <p:cNvSpPr>
            <a:spLocks noChangeArrowheads="1"/>
          </p:cNvSpPr>
          <p:nvPr/>
        </p:nvSpPr>
        <p:spPr bwMode="auto">
          <a:xfrm>
            <a:off x="3581400" y="4724400"/>
            <a:ext cx="685800" cy="669925"/>
          </a:xfrm>
          <a:prstGeom prst="rect">
            <a:avLst/>
          </a:prstGeom>
          <a:solidFill>
            <a:srgbClr val="FFFF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altLang="en-US">
              <a:latin typeface="Tahoma" pitchFamily="34" charset="0"/>
            </a:endParaRPr>
          </a:p>
        </p:txBody>
      </p:sp>
      <p:sp>
        <p:nvSpPr>
          <p:cNvPr id="45069" name="Rectangle 13"/>
          <p:cNvSpPr>
            <a:spLocks noChangeArrowheads="1"/>
          </p:cNvSpPr>
          <p:nvPr/>
        </p:nvSpPr>
        <p:spPr bwMode="auto">
          <a:xfrm>
            <a:off x="6934200" y="4724400"/>
            <a:ext cx="685800" cy="669925"/>
          </a:xfrm>
          <a:prstGeom prst="rect">
            <a:avLst/>
          </a:prstGeom>
          <a:solidFill>
            <a:srgbClr val="FFFF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altLang="en-US">
              <a:latin typeface="Tahoma" pitchFamily="34" charset="0"/>
            </a:endParaRPr>
          </a:p>
        </p:txBody>
      </p:sp>
      <p:sp>
        <p:nvSpPr>
          <p:cNvPr id="45070" name="Text Box 14"/>
          <p:cNvSpPr txBox="1">
            <a:spLocks noChangeArrowheads="1"/>
          </p:cNvSpPr>
          <p:nvPr/>
        </p:nvSpPr>
        <p:spPr bwMode="auto">
          <a:xfrm>
            <a:off x="1066800" y="-28575"/>
            <a:ext cx="8077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 dirty="0">
                <a:latin typeface="Times New Roman" pitchFamily="18" charset="0"/>
              </a:rPr>
              <a:t>Where should Mary </a:t>
            </a:r>
            <a:r>
              <a:rPr lang="en-US" altLang="en-US" sz="4000" b="1" dirty="0" smtClean="0">
                <a:latin typeface="Times New Roman" pitchFamily="18" charset="0"/>
              </a:rPr>
              <a:t>go?</a:t>
            </a:r>
            <a:endParaRPr lang="en-US" altLang="en-US" sz="4000" b="1" dirty="0">
              <a:latin typeface="Times New Roman" pitchFamily="18" charset="0"/>
            </a:endParaRPr>
          </a:p>
        </p:txBody>
      </p:sp>
      <p:sp>
        <p:nvSpPr>
          <p:cNvPr id="45071" name="Oval 15"/>
          <p:cNvSpPr>
            <a:spLocks noChangeArrowheads="1"/>
          </p:cNvSpPr>
          <p:nvPr/>
        </p:nvSpPr>
        <p:spPr bwMode="auto">
          <a:xfrm>
            <a:off x="228600" y="116632"/>
            <a:ext cx="685800" cy="5334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altLang="en-US" b="1">
                <a:latin typeface="Times New Roman" pitchFamily="18" charset="0"/>
              </a:rPr>
              <a:t> </a:t>
            </a:r>
            <a:r>
              <a:rPr lang="en-US" altLang="en-US" sz="3600" b="1">
                <a:solidFill>
                  <a:srgbClr val="CC3300"/>
                </a:solidFill>
                <a:latin typeface="Times New Roman" pitchFamily="18" charset="0"/>
              </a:rPr>
              <a:t>b</a:t>
            </a:r>
          </a:p>
        </p:txBody>
      </p:sp>
      <p:sp>
        <p:nvSpPr>
          <p:cNvPr id="45072" name="AutoShape 16"/>
          <p:cNvSpPr>
            <a:spLocks noChangeArrowheads="1"/>
          </p:cNvSpPr>
          <p:nvPr/>
        </p:nvSpPr>
        <p:spPr bwMode="auto">
          <a:xfrm rot="-5400000">
            <a:off x="3200400" y="-1676400"/>
            <a:ext cx="3429000" cy="7848600"/>
          </a:xfrm>
          <a:prstGeom prst="verticalScroll">
            <a:avLst>
              <a:gd name="adj" fmla="val 12500"/>
            </a:avLst>
          </a:prstGeom>
          <a:blipFill>
            <a:blip r:embed="rId4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vert="eaVert" wrap="none" anchor="ctr"/>
          <a:lstStyle/>
          <a:p>
            <a:pPr algn="ctr"/>
            <a:r>
              <a:rPr lang="en-US" altLang="en-US">
                <a:latin typeface="Times New Roman" pitchFamily="18" charset="0"/>
              </a:rPr>
              <a:t> </a:t>
            </a:r>
          </a:p>
        </p:txBody>
      </p:sp>
      <p:sp>
        <p:nvSpPr>
          <p:cNvPr id="45073" name="Text Box 17"/>
          <p:cNvSpPr txBox="1">
            <a:spLocks noChangeArrowheads="1"/>
          </p:cNvSpPr>
          <p:nvPr/>
        </p:nvSpPr>
        <p:spPr bwMode="auto">
          <a:xfrm>
            <a:off x="1638300" y="885825"/>
            <a:ext cx="7010400" cy="206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i="1">
                <a:latin typeface="Times New Roman" pitchFamily="18" charset="0"/>
              </a:rPr>
              <a:t>Mary loves Viet Nam and she wants to travel by train to see as much of the country as possible. She also wants to visit oceanic institute in Viet Nam.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4495800" y="3657600"/>
            <a:ext cx="1905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latin typeface="Times New Roman" pitchFamily="18" charset="0"/>
              </a:rPr>
              <a:t>Ha Long Bay</a:t>
            </a:r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5029200" y="4752975"/>
            <a:ext cx="685800" cy="609600"/>
          </a:xfrm>
          <a:prstGeom prst="rect">
            <a:avLst/>
          </a:prstGeom>
          <a:solidFill>
            <a:srgbClr val="FFFF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altLang="en-US">
              <a:latin typeface="Tahoma" pitchFamily="34" charset="0"/>
            </a:endParaRPr>
          </a:p>
        </p:txBody>
      </p:sp>
      <p:pic>
        <p:nvPicPr>
          <p:cNvPr id="18" name="Picture 9" descr="dongh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18" y="5410200"/>
            <a:ext cx="10795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1835696" y="594928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400" b="1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1</a:t>
            </a:r>
          </a:p>
        </p:txBody>
      </p:sp>
      <p:sp>
        <p:nvSpPr>
          <p:cNvPr id="20" name="Rectangle 11"/>
          <p:cNvSpPr>
            <a:spLocks noChangeArrowheads="1"/>
          </p:cNvSpPr>
          <p:nvPr/>
        </p:nvSpPr>
        <p:spPr bwMode="auto">
          <a:xfrm>
            <a:off x="2673896" y="594928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400" b="1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2</a:t>
            </a:r>
          </a:p>
        </p:txBody>
      </p:sp>
      <p:sp>
        <p:nvSpPr>
          <p:cNvPr id="21" name="Rectangle 12"/>
          <p:cNvSpPr>
            <a:spLocks noChangeArrowheads="1"/>
          </p:cNvSpPr>
          <p:nvPr/>
        </p:nvSpPr>
        <p:spPr bwMode="auto">
          <a:xfrm>
            <a:off x="3512096" y="594928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400" b="1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3</a:t>
            </a:r>
          </a:p>
        </p:txBody>
      </p:sp>
      <p:sp>
        <p:nvSpPr>
          <p:cNvPr id="22" name="Rectangle 13"/>
          <p:cNvSpPr>
            <a:spLocks noChangeArrowheads="1"/>
          </p:cNvSpPr>
          <p:nvPr/>
        </p:nvSpPr>
        <p:spPr bwMode="auto">
          <a:xfrm>
            <a:off x="4350296" y="594928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400" b="1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4</a:t>
            </a:r>
          </a:p>
        </p:txBody>
      </p:sp>
      <p:sp>
        <p:nvSpPr>
          <p:cNvPr id="23" name="Rectangle 14"/>
          <p:cNvSpPr>
            <a:spLocks noChangeArrowheads="1"/>
          </p:cNvSpPr>
          <p:nvPr/>
        </p:nvSpPr>
        <p:spPr bwMode="auto">
          <a:xfrm>
            <a:off x="5188496" y="594928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400" b="1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5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914400" y="4676775"/>
            <a:ext cx="990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altLang="en-US" sz="4800">
                <a:solidFill>
                  <a:srgbClr val="FF0000"/>
                </a:solidFill>
                <a:latin typeface="Times New Roman" pitchFamily="18" charset="0"/>
                <a:sym typeface="Wingdings 2" pitchFamily="18" charset="2"/>
              </a:rPr>
              <a:t></a:t>
            </a:r>
          </a:p>
        </p:txBody>
      </p:sp>
      <p:pic>
        <p:nvPicPr>
          <p:cNvPr id="25" name="Picture 16" descr="nt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507038"/>
            <a:ext cx="2606598" cy="1350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8484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5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5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5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5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45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850"/>
                            </p:stCondLst>
                            <p:childTnLst>
                              <p:par>
                                <p:cTn id="2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28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8800"/>
                            </p:stCondLst>
                            <p:childTnLst>
                              <p:par>
                                <p:cTn id="3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5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5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500"/>
                                        <p:tgtEl>
                                          <p:spTgt spid="45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9300"/>
                            </p:stCondLst>
                            <p:childTnLst>
                              <p:par>
                                <p:cTn id="4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5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9800"/>
                            </p:stCondLst>
                            <p:childTnLst>
                              <p:par>
                                <p:cTn id="4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5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0300"/>
                            </p:stCondLst>
                            <p:childTnLst>
                              <p:par>
                                <p:cTn id="5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0800"/>
                            </p:stCondLst>
                            <p:childTnLst>
                              <p:par>
                                <p:cTn id="5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1300"/>
                            </p:stCondLst>
                            <p:childTnLst>
                              <p:par>
                                <p:cTn id="6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5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1800"/>
                            </p:stCondLst>
                            <p:childTnLst>
                              <p:par>
                                <p:cTn id="7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5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2300"/>
                            </p:stCondLst>
                            <p:childTnLst>
                              <p:par>
                                <p:cTn id="7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500"/>
                                        <p:tgtEl>
                                          <p:spTgt spid="45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1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5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1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23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27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2" grpId="0"/>
      <p:bldP spid="45060" grpId="0"/>
      <p:bldP spid="45061" grpId="0"/>
      <p:bldP spid="45064" grpId="0"/>
      <p:bldP spid="45065" grpId="0" animBg="1"/>
      <p:bldP spid="45066" grpId="0" animBg="1"/>
      <p:bldP spid="45067" grpId="0" animBg="1"/>
      <p:bldP spid="45069" grpId="0" animBg="1"/>
      <p:bldP spid="45070" grpId="0"/>
      <p:bldP spid="45071" grpId="0" animBg="1"/>
      <p:bldP spid="45072" grpId="0" animBg="1"/>
      <p:bldP spid="45073" grpId="0"/>
      <p:bldP spid="16" grpId="0"/>
      <p:bldP spid="17" grpId="0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1066800" y="0"/>
            <a:ext cx="8077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4000" b="1" dirty="0">
                <a:latin typeface="Times New Roman" pitchFamily="18" charset="0"/>
              </a:rPr>
              <a:t>Where should John </a:t>
            </a:r>
            <a:r>
              <a:rPr lang="en-US" altLang="en-US" sz="4000" b="1" dirty="0" smtClean="0">
                <a:latin typeface="Times New Roman" pitchFamily="18" charset="0"/>
              </a:rPr>
              <a:t>go?</a:t>
            </a:r>
            <a:endParaRPr lang="en-US" altLang="en-US" sz="4000" b="1" dirty="0">
              <a:latin typeface="Times New Roman" pitchFamily="18" charset="0"/>
            </a:endParaRPr>
          </a:p>
        </p:txBody>
      </p:sp>
      <p:sp>
        <p:nvSpPr>
          <p:cNvPr id="46087" name="Text Box 7"/>
          <p:cNvSpPr txBox="1">
            <a:spLocks noChangeArrowheads="1"/>
          </p:cNvSpPr>
          <p:nvPr/>
        </p:nvSpPr>
        <p:spPr bwMode="auto">
          <a:xfrm>
            <a:off x="685800" y="3248025"/>
            <a:ext cx="1447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latin typeface="Times New Roman" pitchFamily="18" charset="0"/>
              </a:rPr>
              <a:t>Nha Trang</a:t>
            </a:r>
            <a:r>
              <a:rPr lang="en-US" altLang="en-US" sz="2000" b="1">
                <a:latin typeface="Times New Roman" pitchFamily="18" charset="0"/>
              </a:rPr>
              <a:t> </a:t>
            </a:r>
          </a:p>
        </p:txBody>
      </p:sp>
      <p:sp>
        <p:nvSpPr>
          <p:cNvPr id="46088" name="Text Box 8"/>
          <p:cNvSpPr txBox="1">
            <a:spLocks noChangeArrowheads="1"/>
          </p:cNvSpPr>
          <p:nvPr/>
        </p:nvSpPr>
        <p:spPr bwMode="auto">
          <a:xfrm>
            <a:off x="2362200" y="3248025"/>
            <a:ext cx="838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latin typeface="Times New Roman" pitchFamily="18" charset="0"/>
              </a:rPr>
              <a:t>Da Lat</a:t>
            </a:r>
          </a:p>
        </p:txBody>
      </p:sp>
      <p:sp>
        <p:nvSpPr>
          <p:cNvPr id="46089" name="Text Box 9"/>
          <p:cNvSpPr txBox="1">
            <a:spLocks noChangeArrowheads="1"/>
          </p:cNvSpPr>
          <p:nvPr/>
        </p:nvSpPr>
        <p:spPr bwMode="auto">
          <a:xfrm>
            <a:off x="3581400" y="3248025"/>
            <a:ext cx="914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latin typeface="Times New Roman" pitchFamily="18" charset="0"/>
              </a:rPr>
              <a:t>Sa Pa</a:t>
            </a:r>
          </a:p>
        </p:txBody>
      </p:sp>
      <p:sp>
        <p:nvSpPr>
          <p:cNvPr id="46090" name="Text Box 10"/>
          <p:cNvSpPr txBox="1">
            <a:spLocks noChangeArrowheads="1"/>
          </p:cNvSpPr>
          <p:nvPr/>
        </p:nvSpPr>
        <p:spPr bwMode="auto">
          <a:xfrm>
            <a:off x="4724400" y="3248025"/>
            <a:ext cx="1905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latin typeface="Times New Roman" pitchFamily="18" charset="0"/>
              </a:rPr>
              <a:t>Ha Long Bay</a:t>
            </a:r>
          </a:p>
        </p:txBody>
      </p:sp>
      <p:sp>
        <p:nvSpPr>
          <p:cNvPr id="46091" name="Text Box 11"/>
          <p:cNvSpPr txBox="1">
            <a:spLocks noChangeArrowheads="1"/>
          </p:cNvSpPr>
          <p:nvPr/>
        </p:nvSpPr>
        <p:spPr bwMode="auto">
          <a:xfrm>
            <a:off x="6705600" y="3276600"/>
            <a:ext cx="1981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latin typeface="Times New Roman" pitchFamily="18" charset="0"/>
              </a:rPr>
              <a:t>Nha Rong Harbor</a:t>
            </a:r>
          </a:p>
        </p:txBody>
      </p:sp>
      <p:sp>
        <p:nvSpPr>
          <p:cNvPr id="46092" name="Rectangle 12"/>
          <p:cNvSpPr>
            <a:spLocks noChangeArrowheads="1"/>
          </p:cNvSpPr>
          <p:nvPr/>
        </p:nvSpPr>
        <p:spPr bwMode="auto">
          <a:xfrm>
            <a:off x="990600" y="4343400"/>
            <a:ext cx="685800" cy="609600"/>
          </a:xfrm>
          <a:prstGeom prst="rect">
            <a:avLst/>
          </a:prstGeom>
          <a:solidFill>
            <a:srgbClr val="FFFF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altLang="en-US">
              <a:latin typeface="Tahoma" pitchFamily="34" charset="0"/>
            </a:endParaRPr>
          </a:p>
        </p:txBody>
      </p:sp>
      <p:sp>
        <p:nvSpPr>
          <p:cNvPr id="46093" name="Rectangle 13"/>
          <p:cNvSpPr>
            <a:spLocks noChangeArrowheads="1"/>
          </p:cNvSpPr>
          <p:nvPr/>
        </p:nvSpPr>
        <p:spPr bwMode="auto">
          <a:xfrm>
            <a:off x="2438400" y="4343400"/>
            <a:ext cx="685800" cy="609600"/>
          </a:xfrm>
          <a:prstGeom prst="rect">
            <a:avLst/>
          </a:prstGeom>
          <a:solidFill>
            <a:srgbClr val="FFFF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altLang="en-US">
              <a:latin typeface="Tahoma" pitchFamily="34" charset="0"/>
            </a:endParaRPr>
          </a:p>
        </p:txBody>
      </p:sp>
      <p:sp>
        <p:nvSpPr>
          <p:cNvPr id="46094" name="Rectangle 14"/>
          <p:cNvSpPr>
            <a:spLocks noChangeArrowheads="1"/>
          </p:cNvSpPr>
          <p:nvPr/>
        </p:nvSpPr>
        <p:spPr bwMode="auto">
          <a:xfrm>
            <a:off x="3657600" y="4343400"/>
            <a:ext cx="685800" cy="609600"/>
          </a:xfrm>
          <a:prstGeom prst="rect">
            <a:avLst/>
          </a:prstGeom>
          <a:solidFill>
            <a:srgbClr val="FFFF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altLang="en-US">
              <a:latin typeface="Tahoma" pitchFamily="34" charset="0"/>
            </a:endParaRPr>
          </a:p>
        </p:txBody>
      </p:sp>
      <p:sp>
        <p:nvSpPr>
          <p:cNvPr id="46095" name="Rectangle 15"/>
          <p:cNvSpPr>
            <a:spLocks noChangeArrowheads="1"/>
          </p:cNvSpPr>
          <p:nvPr/>
        </p:nvSpPr>
        <p:spPr bwMode="auto">
          <a:xfrm>
            <a:off x="5257800" y="4343400"/>
            <a:ext cx="685800" cy="609600"/>
          </a:xfrm>
          <a:prstGeom prst="rect">
            <a:avLst/>
          </a:prstGeom>
          <a:solidFill>
            <a:srgbClr val="FFFF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altLang="en-US">
              <a:latin typeface="Tahoma" pitchFamily="34" charset="0"/>
            </a:endParaRPr>
          </a:p>
        </p:txBody>
      </p:sp>
      <p:sp>
        <p:nvSpPr>
          <p:cNvPr id="46096" name="Rectangle 16"/>
          <p:cNvSpPr>
            <a:spLocks noChangeArrowheads="1"/>
          </p:cNvSpPr>
          <p:nvPr/>
        </p:nvSpPr>
        <p:spPr bwMode="auto">
          <a:xfrm>
            <a:off x="7162800" y="4343400"/>
            <a:ext cx="685800" cy="609600"/>
          </a:xfrm>
          <a:prstGeom prst="rect">
            <a:avLst/>
          </a:prstGeom>
          <a:solidFill>
            <a:srgbClr val="FFFF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altLang="en-US">
              <a:latin typeface="Tahoma" pitchFamily="34" charset="0"/>
            </a:endParaRPr>
          </a:p>
        </p:txBody>
      </p:sp>
      <p:sp>
        <p:nvSpPr>
          <p:cNvPr id="46097" name="Oval 17"/>
          <p:cNvSpPr>
            <a:spLocks noChangeArrowheads="1"/>
          </p:cNvSpPr>
          <p:nvPr/>
        </p:nvSpPr>
        <p:spPr bwMode="auto">
          <a:xfrm>
            <a:off x="228600" y="114300"/>
            <a:ext cx="685800" cy="5334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altLang="en-US" b="1">
                <a:latin typeface="Times New Roman" pitchFamily="18" charset="0"/>
              </a:rPr>
              <a:t> </a:t>
            </a:r>
            <a:r>
              <a:rPr lang="en-US" altLang="en-US" sz="3600" b="1">
                <a:latin typeface="Times New Roman" pitchFamily="18" charset="0"/>
              </a:rPr>
              <a:t>c</a:t>
            </a:r>
          </a:p>
        </p:txBody>
      </p:sp>
      <p:sp>
        <p:nvSpPr>
          <p:cNvPr id="46099" name="AutoShape 19"/>
          <p:cNvSpPr>
            <a:spLocks noChangeArrowheads="1"/>
          </p:cNvSpPr>
          <p:nvPr/>
        </p:nvSpPr>
        <p:spPr bwMode="auto">
          <a:xfrm>
            <a:off x="683568" y="590550"/>
            <a:ext cx="7696200" cy="2747963"/>
          </a:xfrm>
          <a:prstGeom prst="flowChartPunchedTape">
            <a:avLst/>
          </a:prstGeom>
          <a:blipFill>
            <a:blip r:embed="rId4"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GB" altLang="en-US">
              <a:latin typeface="Tahoma" pitchFamily="34" charset="0"/>
            </a:endParaRPr>
          </a:p>
        </p:txBody>
      </p:sp>
      <p:sp>
        <p:nvSpPr>
          <p:cNvPr id="46100" name="Text Box 20"/>
          <p:cNvSpPr txBox="1">
            <a:spLocks noChangeArrowheads="1"/>
          </p:cNvSpPr>
          <p:nvPr/>
        </p:nvSpPr>
        <p:spPr bwMode="auto">
          <a:xfrm>
            <a:off x="1905000" y="1276350"/>
            <a:ext cx="6553200" cy="206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i="1" dirty="0">
                <a:latin typeface="Times New Roman" pitchFamily="18" charset="0"/>
              </a:rPr>
              <a:t>John is interested in the history of Viet Nam. He wants to visit the places where President Ho Chi Minh left Viet Nam in 1911</a:t>
            </a:r>
          </a:p>
        </p:txBody>
      </p:sp>
      <p:pic>
        <p:nvPicPr>
          <p:cNvPr id="16" name="Picture 9" descr="dongh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5222645"/>
            <a:ext cx="10795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1907704" y="5661248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400" b="1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1</a:t>
            </a:r>
          </a:p>
        </p:txBody>
      </p:sp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2745904" y="5661248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400" b="1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2</a:t>
            </a:r>
          </a:p>
        </p:txBody>
      </p:sp>
      <p:sp>
        <p:nvSpPr>
          <p:cNvPr id="19" name="Rectangle 12"/>
          <p:cNvSpPr>
            <a:spLocks noChangeArrowheads="1"/>
          </p:cNvSpPr>
          <p:nvPr/>
        </p:nvSpPr>
        <p:spPr bwMode="auto">
          <a:xfrm>
            <a:off x="3584104" y="5661248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400" b="1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3</a:t>
            </a: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4422304" y="5661248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400" b="1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4</a:t>
            </a:r>
          </a:p>
        </p:txBody>
      </p:sp>
      <p:sp>
        <p:nvSpPr>
          <p:cNvPr id="21" name="Rectangle 14"/>
          <p:cNvSpPr>
            <a:spLocks noChangeArrowheads="1"/>
          </p:cNvSpPr>
          <p:nvPr/>
        </p:nvSpPr>
        <p:spPr bwMode="auto">
          <a:xfrm>
            <a:off x="5260504" y="5661248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400" b="1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5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7239000" y="4232275"/>
            <a:ext cx="9906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altLang="en-US" sz="4800">
                <a:solidFill>
                  <a:srgbClr val="FF0000"/>
                </a:solidFill>
                <a:latin typeface="Times New Roman" pitchFamily="18" charset="0"/>
                <a:sym typeface="Wingdings 2" pitchFamily="18" charset="2"/>
              </a:rPr>
              <a:t></a:t>
            </a:r>
          </a:p>
        </p:txBody>
      </p:sp>
      <p:pic>
        <p:nvPicPr>
          <p:cNvPr id="23" name="Picture 21" descr="ben nha ro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220" y="5049310"/>
            <a:ext cx="2560284" cy="1808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3285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6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6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6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6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6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6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60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60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60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60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60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60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6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6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6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6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2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6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0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4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98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4" grpId="0"/>
      <p:bldP spid="46087" grpId="0"/>
      <p:bldP spid="46088" grpId="0"/>
      <p:bldP spid="46089" grpId="0"/>
      <p:bldP spid="46090" grpId="0"/>
      <p:bldP spid="46091" grpId="0"/>
      <p:bldP spid="46092" grpId="0" animBg="1"/>
      <p:bldP spid="46093" grpId="0" animBg="1"/>
      <p:bldP spid="46094" grpId="0" animBg="1"/>
      <p:bldP spid="46095" grpId="0" animBg="1"/>
      <p:bldP spid="46096" grpId="0" animBg="1"/>
      <p:bldP spid="46097" grpId="0" animBg="1"/>
      <p:bldP spid="46099" grpId="0" animBg="1"/>
      <p:bldP spid="46100" grpId="0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779</Words>
  <Application>Microsoft Office PowerPoint</Application>
  <PresentationFormat>On-screen Show (4:3)</PresentationFormat>
  <Paragraphs>261</Paragraphs>
  <Slides>17</Slides>
  <Notes>3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*Vocabulary: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MATCHING: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My Trinh</cp:lastModifiedBy>
  <cp:revision>47</cp:revision>
  <dcterms:created xsi:type="dcterms:W3CDTF">2020-04-08T02:14:49Z</dcterms:created>
  <dcterms:modified xsi:type="dcterms:W3CDTF">2022-03-19T21:33:24Z</dcterms:modified>
</cp:coreProperties>
</file>