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8" r:id="rId3"/>
    <p:sldId id="259" r:id="rId4"/>
    <p:sldId id="257" r:id="rId5"/>
    <p:sldId id="261"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8" d="100"/>
          <a:sy n="98" d="100"/>
        </p:scale>
        <p:origin x="-57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E50F3459-04BD-419A-A4EC-BD066E024B7B}" type="datetimeFigureOut">
              <a:rPr lang="en-US" smtClean="0"/>
              <a:t>1/25/2022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9D6FA35-B151-4707-9E08-6377A964A651}" type="slidenum">
              <a:rPr lang="en-US" smtClean="0"/>
              <a:t>‹#›</a:t>
            </a:fld>
            <a:endParaRPr lang="en-US"/>
          </a:p>
        </p:txBody>
      </p:sp>
    </p:spTree>
    <p:extLst>
      <p:ext uri="{BB962C8B-B14F-4D97-AF65-F5344CB8AC3E}">
        <p14:creationId xmlns:p14="http://schemas.microsoft.com/office/powerpoint/2010/main" val="321053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fld id="{3F5F7100-F5E0-4BA2-BE83-75D214E87DE9}" type="slidenum">
              <a:rPr lang="en-US" altLang="en-US" sz="1200" smtClean="0">
                <a:solidFill>
                  <a:schemeClr val="tx1"/>
                </a:solidFill>
                <a:latin typeface="Arial" charset="0"/>
              </a:rPr>
              <a:pPr eaLnBrk="1" hangingPunct="1"/>
              <a:t>5</a:t>
            </a:fld>
            <a:endParaRPr lang="en-US" altLang="en-US" sz="1200" smtClean="0">
              <a:solidFill>
                <a:schemeClr val="tx1"/>
              </a:solidFill>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Bài 16: Cơ năng (1)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fld id="{CFE0EEAF-14E3-4E9C-8261-0A23DB0E3CEB}" type="slidenum">
              <a:rPr lang="en-US" altLang="en-US" sz="1200" smtClean="0">
                <a:solidFill>
                  <a:schemeClr val="tx1"/>
                </a:solidFill>
                <a:latin typeface="Arial" charset="0"/>
              </a:rPr>
              <a:pPr eaLnBrk="1" hangingPunct="1"/>
              <a:t>6</a:t>
            </a:fld>
            <a:endParaRPr lang="en-US" altLang="en-US" sz="1200" smtClean="0">
              <a:solidFill>
                <a:schemeClr val="tx1"/>
              </a:solidFill>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Bài 16: Cơ năng (2)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fld id="{0C8DF42A-E33B-4F62-96BB-09F226D8F673}" type="slidenum">
              <a:rPr lang="en-US" altLang="en-US" sz="1200" smtClean="0">
                <a:solidFill>
                  <a:schemeClr val="tx1"/>
                </a:solidFill>
                <a:latin typeface="Arial" charset="0"/>
              </a:rPr>
              <a:pPr eaLnBrk="1" hangingPunct="1"/>
              <a:t>7</a:t>
            </a:fld>
            <a:endParaRPr lang="en-US" altLang="en-US" sz="1200" smtClean="0">
              <a:solidFill>
                <a:schemeClr val="tx1"/>
              </a:solidFill>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Bài 16: Cơ năng (2)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fld id="{AAB867AF-B7A3-49B6-BBAE-E3285F6C0BBB}" type="slidenum">
              <a:rPr lang="en-US" altLang="en-US" sz="1200" smtClean="0">
                <a:solidFill>
                  <a:srgbClr val="000000"/>
                </a:solidFill>
                <a:latin typeface="Arial" charset="0"/>
              </a:rPr>
              <a:pPr eaLnBrk="1" hangingPunct="1"/>
              <a:t>8</a:t>
            </a:fld>
            <a:endParaRPr lang="en-US" altLang="en-US" sz="1200" smtClean="0">
              <a:solidFill>
                <a:srgbClr val="000000"/>
              </a:solidFill>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Bài 16: Cơ năng (2)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fld id="{B0A4F453-C41E-4A1F-B18D-E4C5B5CFE264}" type="slidenum">
              <a:rPr lang="en-US" altLang="en-US" sz="1200" smtClean="0">
                <a:solidFill>
                  <a:schemeClr val="tx1"/>
                </a:solidFill>
                <a:latin typeface="Arial" charset="0"/>
              </a:rPr>
              <a:pPr eaLnBrk="1" hangingPunct="1"/>
              <a:t>10</a:t>
            </a:fld>
            <a:endParaRPr lang="en-US" altLang="en-US" sz="1200" smtClean="0">
              <a:solidFill>
                <a:schemeClr val="tx1"/>
              </a:solidFill>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Bài 16: Cơ năng (3)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fld id="{AD9CE9A4-5774-4EF2-90CE-1B6ACDC5F383}" type="slidenum">
              <a:rPr lang="en-US" altLang="en-US" sz="1200" smtClean="0">
                <a:solidFill>
                  <a:schemeClr val="tx1"/>
                </a:solidFill>
                <a:latin typeface="Arial" charset="0"/>
              </a:rPr>
              <a:pPr eaLnBrk="1" hangingPunct="1"/>
              <a:t>11</a:t>
            </a:fld>
            <a:endParaRPr lang="en-US" altLang="en-US" sz="1200" smtClean="0">
              <a:solidFill>
                <a:schemeClr val="tx1"/>
              </a:solidFill>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t>Bài 16: Cơ năng (4)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4D87576-A9A2-4856-800A-DA976DD67B1C}" type="slidenum">
              <a:rPr lang="en-US" altLang="en-US" smtClean="0"/>
              <a:pPr eaLnBrk="1" hangingPunct="1">
                <a:spcBef>
                  <a:spcPct val="0"/>
                </a:spcBef>
              </a:pPr>
              <a:t>12</a:t>
            </a:fld>
            <a:endParaRPr lang="en-US" alt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Bài 16: Cơ năng (4)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2BD0CE1-73D1-4478-98B0-1B5FBBE7E253}" type="slidenum">
              <a:rPr lang="en-US" altLang="en-US" smtClean="0"/>
              <a:pPr eaLnBrk="1" hangingPunct="1">
                <a:spcBef>
                  <a:spcPct val="0"/>
                </a:spcBef>
              </a:pPr>
              <a:t>15</a:t>
            </a:fld>
            <a:endParaRPr lang="en-US" alt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Bài 16: Cơ năng (5)</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8910" y="228600"/>
            <a:ext cx="5318521" cy="2095430"/>
          </a:xfrm>
        </p:spPr>
        <p:txBody>
          <a:bodyPr anchor="b">
            <a:normAutofit/>
          </a:bodyPr>
          <a:lstStyle>
            <a:lvl1pPr algn="l">
              <a:lnSpc>
                <a:spcPct val="80000"/>
              </a:lnSpc>
              <a:defRPr sz="5000"/>
            </a:lvl1pPr>
          </a:lstStyle>
          <a:p>
            <a:r>
              <a:rPr lang="en-US" smtClean="0"/>
              <a:t>Click to edit Master title style</a:t>
            </a:r>
            <a:endParaRPr/>
          </a:p>
        </p:txBody>
      </p:sp>
      <p:sp>
        <p:nvSpPr>
          <p:cNvPr id="3" name="Subtitle 2"/>
          <p:cNvSpPr>
            <a:spLocks noGrp="1"/>
          </p:cNvSpPr>
          <p:nvPr>
            <p:ph type="subTitle" idx="1"/>
          </p:nvPr>
        </p:nvSpPr>
        <p:spPr>
          <a:xfrm>
            <a:off x="798910" y="2331603"/>
            <a:ext cx="5318521" cy="628650"/>
          </a:xfrm>
        </p:spPr>
        <p:txBody>
          <a:bodyPr/>
          <a:lstStyle>
            <a:lvl1pPr marL="0" indent="0" algn="l">
              <a:spcBef>
                <a:spcPts val="0"/>
              </a:spcBef>
              <a:buNone/>
              <a:defRPr sz="1800">
                <a:solidFill>
                  <a:schemeClr val="accent2"/>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108BA215-6C4F-499A-AE7A-7192560D5F11}" type="datetimeFigureOut">
              <a:rPr lang="en-US" smtClean="0"/>
              <a:t>1/25/2022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3BE6D4F-D039-4BA8-BD6D-AB27111E1FB2}" type="slidenum">
              <a:rPr lang="en-US" smtClean="0"/>
              <a:t>‹#›</a:t>
            </a:fld>
            <a:endParaRPr lang="en-US"/>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08BA215-6C4F-499A-AE7A-7192560D5F11}"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E6D4F-D039-4BA8-BD6D-AB27111E1FB2}" type="slidenum">
              <a:rPr lang="en-US" smtClean="0"/>
              <a:t>‹#›</a:t>
            </a:fld>
            <a:endParaRPr lang="en-US"/>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8761" y="228601"/>
            <a:ext cx="1286850" cy="4057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657350" y="228601"/>
            <a:ext cx="5627111" cy="405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08BA215-6C4F-499A-AE7A-7192560D5F11}"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E6D4F-D039-4BA8-BD6D-AB27111E1FB2}" type="slidenum">
              <a:rPr lang="en-US" smtClean="0"/>
              <a:t>‹#›</a:t>
            </a:fld>
            <a:endParaRPr lang="en-US"/>
          </a:p>
        </p:txBody>
      </p:sp>
    </p:spTree>
    <p:extLst>
      <p:ext uri="{BB962C8B-B14F-4D97-AF65-F5344CB8AC3E}">
        <p14:creationId xmlns:p14="http://schemas.microsoft.com/office/powerpoint/2010/main" val="129949773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08BA215-6C4F-499A-AE7A-7192560D5F11}"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E6D4F-D039-4BA8-BD6D-AB27111E1FB2}" type="slidenum">
              <a:rPr lang="en-US" smtClean="0"/>
              <a:t>‹#›</a:t>
            </a:fld>
            <a:endParaRPr lang="en-US"/>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5010" y="1200150"/>
            <a:ext cx="4800601" cy="1864519"/>
          </a:xfrm>
        </p:spPr>
        <p:txBody>
          <a:bodyPr anchor="b">
            <a:normAutofit/>
          </a:bodyPr>
          <a:lstStyle>
            <a:lvl1pPr>
              <a:defRPr sz="3900"/>
            </a:lvl1pPr>
          </a:lstStyle>
          <a:p>
            <a:r>
              <a:rPr lang="en-US" smtClean="0"/>
              <a:t>Click to edit Master title style</a:t>
            </a:r>
            <a:endParaRPr/>
          </a:p>
        </p:txBody>
      </p:sp>
      <p:sp>
        <p:nvSpPr>
          <p:cNvPr id="3" name="Text Placeholder 2"/>
          <p:cNvSpPr>
            <a:spLocks noGrp="1"/>
          </p:cNvSpPr>
          <p:nvPr>
            <p:ph type="body" idx="1"/>
          </p:nvPr>
        </p:nvSpPr>
        <p:spPr>
          <a:xfrm>
            <a:off x="3885009" y="3078772"/>
            <a:ext cx="4800601" cy="685800"/>
          </a:xfrm>
        </p:spPr>
        <p:txBody>
          <a:bodyPr>
            <a:normAutofit/>
          </a:bodyPr>
          <a:lstStyle>
            <a:lvl1pPr marL="0" indent="0">
              <a:buNone/>
              <a:defRPr sz="1500">
                <a:solidFill>
                  <a:schemeClr val="accent2"/>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8BA215-6C4F-499A-AE7A-7192560D5F11}"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E6D4F-D039-4BA8-BD6D-AB27111E1FB2}" type="slidenum">
              <a:rPr lang="en-US" smtClean="0"/>
              <a:t>‹#›</a:t>
            </a:fld>
            <a:endParaRPr lang="en-US"/>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56160" y="1200150"/>
            <a:ext cx="3429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256610" y="1200150"/>
            <a:ext cx="3429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08BA215-6C4F-499A-AE7A-7192560D5F11}"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E6D4F-D039-4BA8-BD6D-AB27111E1FB2}" type="slidenum">
              <a:rPr lang="en-US" smtClean="0"/>
              <a:t>‹#›</a:t>
            </a:fld>
            <a:endParaRPr lang="en-US"/>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656160" y="1200150"/>
            <a:ext cx="3429000" cy="617934"/>
          </a:xfrm>
        </p:spPr>
        <p:txBody>
          <a:bodyPr anchor="ctr">
            <a:noAutofit/>
          </a:bodyPr>
          <a:lstStyle>
            <a:lvl1pPr marL="0" indent="0">
              <a:spcBef>
                <a:spcPts val="0"/>
              </a:spcBef>
              <a:buNone/>
              <a:defRPr sz="1600" b="0">
                <a:solidFill>
                  <a:schemeClr val="accent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656160" y="1878806"/>
            <a:ext cx="3429000" cy="2503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256610" y="1200150"/>
            <a:ext cx="3429000" cy="617934"/>
          </a:xfrm>
        </p:spPr>
        <p:txBody>
          <a:bodyPr anchor="ctr">
            <a:noAutofit/>
          </a:bodyPr>
          <a:lstStyle>
            <a:lvl1pPr marL="0" indent="0">
              <a:spcBef>
                <a:spcPts val="0"/>
              </a:spcBef>
              <a:buNone/>
              <a:defRPr sz="1600" b="0">
                <a:solidFill>
                  <a:schemeClr val="accent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256610" y="1878806"/>
            <a:ext cx="3429000" cy="2503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08BA215-6C4F-499A-AE7A-7192560D5F11}"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BE6D4F-D039-4BA8-BD6D-AB27111E1FB2}" type="slidenum">
              <a:rPr lang="en-US" smtClean="0"/>
              <a:t>‹#›</a:t>
            </a:fld>
            <a:endParaRPr lang="en-US"/>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08BA215-6C4F-499A-AE7A-7192560D5F11}"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BE6D4F-D039-4BA8-BD6D-AB27111E1FB2}" type="slidenum">
              <a:rPr lang="en-US" smtClean="0"/>
              <a:t>‹#›</a:t>
            </a:fld>
            <a:endParaRPr lang="en-US"/>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BA215-6C4F-499A-AE7A-7192560D5F11}"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BE6D4F-D039-4BA8-BD6D-AB27111E1FB2}" type="slidenum">
              <a:rPr lang="en-US" smtClean="0"/>
              <a:t>‹#›</a:t>
            </a:fld>
            <a:endParaRPr lang="en-US"/>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8209" y="1708108"/>
            <a:ext cx="2057401" cy="1741634"/>
          </a:xfrm>
        </p:spPr>
        <p:txBody>
          <a:bodyPr anchor="b">
            <a:normAutofit/>
          </a:bodyPr>
          <a:lstStyle>
            <a:lvl1pPr>
              <a:defRPr sz="20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970360" y="400050"/>
            <a:ext cx="5143500" cy="3600450"/>
          </a:xfrm>
        </p:spPr>
        <p:txBody>
          <a:bodyPr>
            <a:norm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628211" y="3437391"/>
            <a:ext cx="2057400" cy="848860"/>
          </a:xfrm>
        </p:spPr>
        <p:txBody>
          <a:bodyPr>
            <a:normAutofit/>
          </a:bodyPr>
          <a:lstStyle>
            <a:lvl1pPr marL="0" indent="0">
              <a:spcBef>
                <a:spcPts val="750"/>
              </a:spcBef>
              <a:buNone/>
              <a:defRPr sz="11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8BA215-6C4F-499A-AE7A-7192560D5F11}"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E6D4F-D039-4BA8-BD6D-AB27111E1FB2}" type="slidenum">
              <a:rPr lang="en-US" smtClean="0"/>
              <a:t>‹#›</a:t>
            </a:fld>
            <a:endParaRPr lang="en-US"/>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8209" y="1708108"/>
            <a:ext cx="2057401" cy="1741634"/>
          </a:xfrm>
        </p:spPr>
        <p:txBody>
          <a:bodyPr anchor="b">
            <a:normAutofit/>
          </a:bodyPr>
          <a:lstStyle>
            <a:lvl1pPr>
              <a:defRPr sz="2000">
                <a:solidFill>
                  <a:schemeClr val="accent2"/>
                </a:solidFill>
              </a:defRPr>
            </a:lvl1pPr>
          </a:lstStyle>
          <a:p>
            <a:r>
              <a:rPr lang="en-US" smtClean="0"/>
              <a:t>Click to edit Master title style</a:t>
            </a:r>
            <a:endParaRPr/>
          </a:p>
        </p:txBody>
      </p:sp>
      <p:sp>
        <p:nvSpPr>
          <p:cNvPr id="8" name="Rounded Rectangle 7"/>
          <p:cNvSpPr/>
          <p:nvPr/>
        </p:nvSpPr>
        <p:spPr>
          <a:xfrm>
            <a:off x="970359" y="400050"/>
            <a:ext cx="5143501" cy="360045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056084" y="485775"/>
            <a:ext cx="4972050" cy="3429000"/>
          </a:xfrm>
          <a:prstGeom prst="roundRect">
            <a:avLst>
              <a:gd name="adj" fmla="val 3725"/>
            </a:avLst>
          </a:prstGeom>
        </p:spPr>
        <p:txBody>
          <a:bodyPr tIns="68580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6628211" y="3437391"/>
            <a:ext cx="2057400" cy="848860"/>
          </a:xfrm>
        </p:spPr>
        <p:txBody>
          <a:bodyPr>
            <a:normAutofit/>
          </a:bodyPr>
          <a:lstStyle>
            <a:lvl1pPr marL="0" indent="0">
              <a:spcBef>
                <a:spcPts val="750"/>
              </a:spcBef>
              <a:buNone/>
              <a:defRPr sz="11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8BA215-6C4F-499A-AE7A-7192560D5F11}"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E6D4F-D039-4BA8-BD6D-AB27111E1FB2}" type="slidenum">
              <a:rPr lang="en-US" smtClean="0"/>
              <a:t>‹#›</a:t>
            </a:fld>
            <a:endParaRPr lang="en-US"/>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6160" y="228600"/>
            <a:ext cx="7029450" cy="900312"/>
          </a:xfrm>
          <a:prstGeom prst="rect">
            <a:avLst/>
          </a:prstGeom>
        </p:spPr>
        <p:txBody>
          <a:bodyPr vert="horz" lIns="68580" tIns="34290" rIns="68580" bIns="3429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656160" y="1200150"/>
            <a:ext cx="7029450" cy="3086100"/>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90182" y="4878809"/>
            <a:ext cx="723027" cy="171450"/>
          </a:xfrm>
          <a:prstGeom prst="rect">
            <a:avLst/>
          </a:prstGeom>
        </p:spPr>
        <p:txBody>
          <a:bodyPr vert="horz" lIns="68580" tIns="34290" rIns="68580" bIns="34290" rtlCol="0" anchor="ctr"/>
          <a:lstStyle>
            <a:lvl1pPr algn="l">
              <a:defRPr sz="800">
                <a:solidFill>
                  <a:schemeClr val="tx2"/>
                </a:solidFill>
              </a:defRPr>
            </a:lvl1pPr>
          </a:lstStyle>
          <a:p>
            <a:fld id="{108BA215-6C4F-499A-AE7A-7192560D5F11}" type="datetimeFigureOut">
              <a:rPr lang="en-US" smtClean="0"/>
              <a:t>1/25/2022</a:t>
            </a:fld>
            <a:endParaRPr lang="en-US"/>
          </a:p>
        </p:txBody>
      </p:sp>
      <p:sp>
        <p:nvSpPr>
          <p:cNvPr id="5" name="Footer Placeholder 4"/>
          <p:cNvSpPr>
            <a:spLocks noGrp="1"/>
          </p:cNvSpPr>
          <p:nvPr>
            <p:ph type="ftr" sz="quarter" idx="3"/>
          </p:nvPr>
        </p:nvSpPr>
        <p:spPr>
          <a:xfrm>
            <a:off x="960120" y="4878809"/>
            <a:ext cx="5157311" cy="171450"/>
          </a:xfrm>
          <a:prstGeom prst="rect">
            <a:avLst/>
          </a:prstGeom>
        </p:spPr>
        <p:txBody>
          <a:bodyPr vert="horz" lIns="68580" tIns="34290" rIns="68580" bIns="34290" rtlCol="0" anchor="ctr"/>
          <a:lstStyle>
            <a:lvl1pPr algn="l">
              <a:defRPr sz="800">
                <a:solidFill>
                  <a:schemeClr val="tx2"/>
                </a:solidFill>
              </a:defRPr>
            </a:lvl1pPr>
          </a:lstStyle>
          <a:p>
            <a:endParaRPr lang="en-US"/>
          </a:p>
        </p:txBody>
      </p:sp>
      <p:sp>
        <p:nvSpPr>
          <p:cNvPr id="6" name="Slide Number Placeholder 5"/>
          <p:cNvSpPr>
            <a:spLocks noGrp="1"/>
          </p:cNvSpPr>
          <p:nvPr>
            <p:ph type="sldNum" sz="quarter" idx="4"/>
          </p:nvPr>
        </p:nvSpPr>
        <p:spPr>
          <a:xfrm>
            <a:off x="8685611" y="4710224"/>
            <a:ext cx="400049" cy="261826"/>
          </a:xfrm>
          <a:prstGeom prst="rect">
            <a:avLst/>
          </a:prstGeom>
        </p:spPr>
        <p:txBody>
          <a:bodyPr vert="horz" lIns="68580" tIns="34290" rIns="68580" bIns="34290" rtlCol="0" anchor="ctr"/>
          <a:lstStyle>
            <a:lvl1pPr algn="ctr">
              <a:defRPr sz="800" b="1">
                <a:solidFill>
                  <a:srgbClr val="AB3C19"/>
                </a:solidFill>
              </a:defRPr>
            </a:lvl1pPr>
          </a:lstStyle>
          <a:p>
            <a:fld id="{43BE6D4F-D039-4BA8-BD6D-AB27111E1FB2}" type="slidenum">
              <a:rPr lang="en-US" smtClean="0"/>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205740" indent="-171450" algn="l" defTabSz="685800" rtl="0" eaLnBrk="1" latinLnBrk="0" hangingPunct="1">
        <a:lnSpc>
          <a:spcPct val="90000"/>
        </a:lnSpc>
        <a:spcBef>
          <a:spcPts val="1350"/>
        </a:spcBef>
        <a:buSzPct val="80000"/>
        <a:buFont typeface="Wingdings" panose="05000000000000000000" pitchFamily="2" charset="2"/>
        <a:buChar char="§"/>
        <a:defRPr sz="1500" kern="1200">
          <a:solidFill>
            <a:schemeClr val="tx1"/>
          </a:solidFill>
          <a:latin typeface="+mn-lt"/>
          <a:ea typeface="+mn-ea"/>
          <a:cs typeface="+mn-cs"/>
        </a:defRPr>
      </a:lvl1pPr>
      <a:lvl2pPr marL="445770" indent="-171450" algn="l" defTabSz="685800" rtl="0" eaLnBrk="1" latinLnBrk="0" hangingPunct="1">
        <a:lnSpc>
          <a:spcPct val="90000"/>
        </a:lnSpc>
        <a:spcBef>
          <a:spcPts val="750"/>
        </a:spcBef>
        <a:buSzPct val="80000"/>
        <a:buFont typeface="Wingdings" panose="05000000000000000000" pitchFamily="2" charset="2"/>
        <a:buChar char="§"/>
        <a:defRPr sz="1400" kern="1200">
          <a:solidFill>
            <a:schemeClr val="tx1"/>
          </a:solidFill>
          <a:latin typeface="+mn-lt"/>
          <a:ea typeface="+mn-ea"/>
          <a:cs typeface="+mn-cs"/>
        </a:defRPr>
      </a:lvl2pPr>
      <a:lvl3pPr marL="685800" indent="-171450" algn="l" defTabSz="685800" rtl="0" eaLnBrk="1" latinLnBrk="0" hangingPunct="1">
        <a:lnSpc>
          <a:spcPct val="90000"/>
        </a:lnSpc>
        <a:spcBef>
          <a:spcPts val="600"/>
        </a:spcBef>
        <a:buSzPct val="80000"/>
        <a:buFont typeface="Wingdings" panose="05000000000000000000" pitchFamily="2" charset="2"/>
        <a:buChar char="§"/>
        <a:defRPr sz="1200" kern="1200">
          <a:solidFill>
            <a:schemeClr val="tx1"/>
          </a:solidFill>
          <a:latin typeface="+mn-lt"/>
          <a:ea typeface="+mn-ea"/>
          <a:cs typeface="+mn-cs"/>
        </a:defRPr>
      </a:lvl3pPr>
      <a:lvl4pPr marL="925830" indent="-171450" algn="l" defTabSz="685800" rtl="0" eaLnBrk="1" latinLnBrk="0" hangingPunct="1">
        <a:lnSpc>
          <a:spcPct val="90000"/>
        </a:lnSpc>
        <a:spcBef>
          <a:spcPts val="600"/>
        </a:spcBef>
        <a:buSzPct val="80000"/>
        <a:buFont typeface="Wingdings" panose="05000000000000000000" pitchFamily="2" charset="2"/>
        <a:buChar char="§"/>
        <a:defRPr sz="1100" kern="1200">
          <a:solidFill>
            <a:schemeClr val="tx1"/>
          </a:solidFill>
          <a:latin typeface="+mn-lt"/>
          <a:ea typeface="+mn-ea"/>
          <a:cs typeface="+mn-cs"/>
        </a:defRPr>
      </a:lvl4pPr>
      <a:lvl5pPr marL="1165860" indent="-171450" algn="l" defTabSz="685800" rtl="0" eaLnBrk="1" latinLnBrk="0" hangingPunct="1">
        <a:lnSpc>
          <a:spcPct val="90000"/>
        </a:lnSpc>
        <a:spcBef>
          <a:spcPts val="600"/>
        </a:spcBef>
        <a:buSzPct val="80000"/>
        <a:buFont typeface="Wingdings" panose="05000000000000000000" pitchFamily="2" charset="2"/>
        <a:buChar char="§"/>
        <a:defRPr sz="1100" kern="1200">
          <a:solidFill>
            <a:schemeClr val="tx1"/>
          </a:solidFill>
          <a:latin typeface="+mn-lt"/>
          <a:ea typeface="+mn-ea"/>
          <a:cs typeface="+mn-cs"/>
        </a:defRPr>
      </a:lvl5pPr>
      <a:lvl6pPr marL="1405890" indent="-171450" algn="l" defTabSz="685800" rtl="0" eaLnBrk="1" latinLnBrk="0" hangingPunct="1">
        <a:lnSpc>
          <a:spcPct val="90000"/>
        </a:lnSpc>
        <a:spcBef>
          <a:spcPts val="600"/>
        </a:spcBef>
        <a:buSzPct val="80000"/>
        <a:buFont typeface="Wingdings" panose="05000000000000000000" pitchFamily="2" charset="2"/>
        <a:buChar char="§"/>
        <a:defRPr sz="1100" kern="1200">
          <a:solidFill>
            <a:schemeClr val="tx1"/>
          </a:solidFill>
          <a:latin typeface="+mn-lt"/>
          <a:ea typeface="+mn-ea"/>
          <a:cs typeface="+mn-cs"/>
        </a:defRPr>
      </a:lvl6pPr>
      <a:lvl7pPr marL="1645920" indent="-171450" algn="l" defTabSz="685800" rtl="0" eaLnBrk="1" latinLnBrk="0" hangingPunct="1">
        <a:lnSpc>
          <a:spcPct val="90000"/>
        </a:lnSpc>
        <a:spcBef>
          <a:spcPts val="600"/>
        </a:spcBef>
        <a:buSzPct val="80000"/>
        <a:buFont typeface="Wingdings" panose="05000000000000000000" pitchFamily="2" charset="2"/>
        <a:buChar char="§"/>
        <a:defRPr sz="1100" kern="1200">
          <a:solidFill>
            <a:schemeClr val="tx1"/>
          </a:solidFill>
          <a:latin typeface="+mn-lt"/>
          <a:ea typeface="+mn-ea"/>
          <a:cs typeface="+mn-cs"/>
        </a:defRPr>
      </a:lvl7pPr>
      <a:lvl8pPr marL="1885950" indent="-171450" algn="l" defTabSz="685800" rtl="0" eaLnBrk="1" latinLnBrk="0" hangingPunct="1">
        <a:lnSpc>
          <a:spcPct val="90000"/>
        </a:lnSpc>
        <a:spcBef>
          <a:spcPts val="600"/>
        </a:spcBef>
        <a:buSzPct val="80000"/>
        <a:buFont typeface="Wingdings" panose="05000000000000000000" pitchFamily="2" charset="2"/>
        <a:buChar char="§"/>
        <a:defRPr sz="1100" kern="1200">
          <a:solidFill>
            <a:schemeClr val="tx1"/>
          </a:solidFill>
          <a:latin typeface="+mn-lt"/>
          <a:ea typeface="+mn-ea"/>
          <a:cs typeface="+mn-cs"/>
        </a:defRPr>
      </a:lvl8pPr>
      <a:lvl9pPr marL="2125980" indent="-171450" algn="l" defTabSz="685800" rtl="0" eaLnBrk="1" latinLnBrk="0" hangingPunct="1">
        <a:lnSpc>
          <a:spcPct val="90000"/>
        </a:lnSpc>
        <a:spcBef>
          <a:spcPts val="600"/>
        </a:spcBef>
        <a:buSzPct val="80000"/>
        <a:buFont typeface="Wingdings" panose="05000000000000000000" pitchFamily="2" charset="2"/>
        <a:buChar char="§"/>
        <a:defRPr sz="1100" kern="1200">
          <a:solidFill>
            <a:schemeClr val="tx1"/>
          </a:solidFill>
          <a:latin typeface="+mn-lt"/>
          <a:ea typeface="+mn-ea"/>
          <a:cs typeface="+mn-cs"/>
        </a:defRPr>
      </a:lvl9pPr>
    </p:bodyStyle>
    <p:otherStyle>
      <a:defPPr>
        <a:defRPr/>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2655" y="2190750"/>
            <a:ext cx="6400800" cy="630942"/>
          </a:xfrm>
          <a:prstGeom prst="rect">
            <a:avLst/>
          </a:prstGeom>
          <a:noFill/>
        </p:spPr>
        <p:txBody>
          <a:bodyPr wrap="square" rtlCol="0">
            <a:spAutoFit/>
          </a:bodyPr>
          <a:lstStyle/>
          <a:p>
            <a:pPr algn="ctr"/>
            <a:r>
              <a:rPr lang="en-US" sz="3500" b="1" dirty="0" err="1" smtClean="0">
                <a:solidFill>
                  <a:srgbClr val="FF0000"/>
                </a:solidFill>
                <a:latin typeface="Times New Roman" panose="02020603050405020304" pitchFamily="18" charset="0"/>
                <a:cs typeface="Times New Roman" panose="02020603050405020304" pitchFamily="18" charset="0"/>
              </a:rPr>
              <a:t>Bài</a:t>
            </a:r>
            <a:r>
              <a:rPr lang="en-US" sz="3500" b="1" dirty="0" smtClean="0">
                <a:solidFill>
                  <a:srgbClr val="FF0000"/>
                </a:solidFill>
                <a:latin typeface="Times New Roman" panose="02020603050405020304" pitchFamily="18" charset="0"/>
                <a:cs typeface="Times New Roman" panose="02020603050405020304" pitchFamily="18" charset="0"/>
              </a:rPr>
              <a:t> 16: CƠ NĂNG</a:t>
            </a:r>
            <a:endParaRPr lang="en-US" sz="3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709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1" name="Group 3"/>
          <p:cNvGrpSpPr>
            <a:grpSpLocks/>
          </p:cNvGrpSpPr>
          <p:nvPr/>
        </p:nvGrpSpPr>
        <p:grpSpPr bwMode="auto">
          <a:xfrm>
            <a:off x="2057400" y="1652588"/>
            <a:ext cx="1905000" cy="1274762"/>
            <a:chOff x="2364" y="1353"/>
            <a:chExt cx="1332" cy="1215"/>
          </a:xfrm>
        </p:grpSpPr>
        <p:grpSp>
          <p:nvGrpSpPr>
            <p:cNvPr id="48164" name="Group 4"/>
            <p:cNvGrpSpPr>
              <a:grpSpLocks/>
            </p:cNvGrpSpPr>
            <p:nvPr/>
          </p:nvGrpSpPr>
          <p:grpSpPr bwMode="auto">
            <a:xfrm>
              <a:off x="2367" y="1353"/>
              <a:ext cx="1329" cy="1215"/>
              <a:chOff x="2367" y="1353"/>
              <a:chExt cx="1329" cy="1215"/>
            </a:xfrm>
          </p:grpSpPr>
          <p:sp>
            <p:nvSpPr>
              <p:cNvPr id="48166" name="AutoShape 5" descr="Medium wood"/>
              <p:cNvSpPr>
                <a:spLocks noChangeArrowheads="1"/>
              </p:cNvSpPr>
              <p:nvPr/>
            </p:nvSpPr>
            <p:spPr bwMode="auto">
              <a:xfrm rot="20261118" flipH="1">
                <a:off x="2510" y="2272"/>
                <a:ext cx="1135" cy="296"/>
              </a:xfrm>
              <a:prstGeom prst="parallelogram">
                <a:avLst>
                  <a:gd name="adj" fmla="val 81198"/>
                </a:avLst>
              </a:prstGeom>
              <a:blipFill dpi="0" rotWithShape="1">
                <a:blip r:embed="rId3"/>
                <a:srcRect/>
                <a:tile tx="0" ty="0" sx="100000" sy="100000" flip="none" algn="tl"/>
              </a:blipFill>
              <a:ln w="9525">
                <a:miter lim="800000"/>
                <a:headEnd/>
                <a:tailEnd/>
              </a:ln>
              <a:effectLst/>
              <a:scene3d>
                <a:camera prst="legacyPerspectiveFront">
                  <a:rot lat="18900000" lon="20999970" rev="0"/>
                </a:camera>
                <a:lightRig rig="legacyFlat2" dir="t"/>
              </a:scene3d>
              <a:sp3d extrusionH="430200" prstMaterial="legacyMatte">
                <a:bevelT w="13500" h="13500" prst="angle"/>
                <a:bevelB w="13500" h="13500" prst="angle"/>
                <a:extrusionClr>
                  <a:srgbClr val="9966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8167" name="Oval 6"/>
              <p:cNvSpPr>
                <a:spLocks noChangeArrowheads="1"/>
              </p:cNvSpPr>
              <p:nvPr/>
            </p:nvSpPr>
            <p:spPr bwMode="auto">
              <a:xfrm rot="-753851">
                <a:off x="2367" y="1353"/>
                <a:ext cx="1329" cy="1119"/>
              </a:xfrm>
              <a:prstGeom prst="ellipse">
                <a:avLst/>
              </a:prstGeom>
              <a:noFill/>
              <a:ln w="9525">
                <a:solidFill>
                  <a:schemeClr val="tx1"/>
                </a:solidFill>
                <a:round/>
                <a:headEnd/>
                <a:tailEnd/>
              </a:ln>
              <a:effectLst/>
              <a:scene3d>
                <a:camera prst="legacyObliqueTopLeft"/>
                <a:lightRig rig="legacyFlat3" dir="t"/>
              </a:scene3d>
              <a:sp3d extrusionH="430200" prstMaterial="legacyMatte">
                <a:bevelT w="13500" h="13500" prst="angle"/>
                <a:bevelB w="13500" h="13500" prst="angle"/>
                <a:extrusionClr>
                  <a:srgbClr val="B7D5E7"/>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05857" dir="285819" algn="ctr" rotWithShape="0">
                        <a:schemeClr val="tx1"/>
                      </a:outerShdw>
                    </a:effectLst>
                  </a14:hiddenEffects>
                </a:ext>
              </a:extLst>
            </p:spPr>
            <p:txBody>
              <a:bodyPr wrap="none" anchor="ctr">
                <a:flatTx/>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8168" name="Oval 7"/>
              <p:cNvSpPr>
                <a:spLocks noChangeArrowheads="1"/>
              </p:cNvSpPr>
              <p:nvPr/>
            </p:nvSpPr>
            <p:spPr bwMode="auto">
              <a:xfrm>
                <a:off x="3000" y="2388"/>
                <a:ext cx="144"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grpSp>
        <p:sp>
          <p:nvSpPr>
            <p:cNvPr id="48165" name="Oval 8"/>
            <p:cNvSpPr>
              <a:spLocks noChangeArrowheads="1"/>
            </p:cNvSpPr>
            <p:nvPr/>
          </p:nvSpPr>
          <p:spPr bwMode="auto">
            <a:xfrm rot="-753851">
              <a:off x="2364" y="1356"/>
              <a:ext cx="1329" cy="1119"/>
            </a:xfrm>
            <a:prstGeom prst="ellipse">
              <a:avLst/>
            </a:prstGeom>
            <a:noFill/>
            <a:ln w="38100">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05857" dir="285819" algn="ctr" rotWithShape="0">
                      <a:schemeClr val="tx1"/>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grpSp>
      <p:sp>
        <p:nvSpPr>
          <p:cNvPr id="48132" name="Line 11"/>
          <p:cNvSpPr>
            <a:spLocks noChangeShapeType="1"/>
          </p:cNvSpPr>
          <p:nvPr/>
        </p:nvSpPr>
        <p:spPr bwMode="auto">
          <a:xfrm>
            <a:off x="4114800" y="2224088"/>
            <a:ext cx="457200" cy="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1388" name="Group 12"/>
          <p:cNvGrpSpPr>
            <a:grpSpLocks/>
          </p:cNvGrpSpPr>
          <p:nvPr/>
        </p:nvGrpSpPr>
        <p:grpSpPr bwMode="auto">
          <a:xfrm>
            <a:off x="4743450" y="1652588"/>
            <a:ext cx="1871663" cy="1228725"/>
            <a:chOff x="3360" y="1224"/>
            <a:chExt cx="1200" cy="1071"/>
          </a:xfrm>
        </p:grpSpPr>
        <p:grpSp>
          <p:nvGrpSpPr>
            <p:cNvPr id="48157" name="Group 13"/>
            <p:cNvGrpSpPr>
              <a:grpSpLocks/>
            </p:cNvGrpSpPr>
            <p:nvPr/>
          </p:nvGrpSpPr>
          <p:grpSpPr bwMode="auto">
            <a:xfrm>
              <a:off x="3360" y="1224"/>
              <a:ext cx="1200" cy="1071"/>
              <a:chOff x="2364" y="1353"/>
              <a:chExt cx="1332" cy="1215"/>
            </a:xfrm>
          </p:grpSpPr>
          <p:grpSp>
            <p:nvGrpSpPr>
              <p:cNvPr id="48159" name="Group 14"/>
              <p:cNvGrpSpPr>
                <a:grpSpLocks/>
              </p:cNvGrpSpPr>
              <p:nvPr/>
            </p:nvGrpSpPr>
            <p:grpSpPr bwMode="auto">
              <a:xfrm>
                <a:off x="2367" y="1353"/>
                <a:ext cx="1329" cy="1215"/>
                <a:chOff x="2367" y="1353"/>
                <a:chExt cx="1329" cy="1215"/>
              </a:xfrm>
            </p:grpSpPr>
            <p:sp>
              <p:nvSpPr>
                <p:cNvPr id="48161" name="AutoShape 15" descr="Medium wood"/>
                <p:cNvSpPr>
                  <a:spLocks noChangeArrowheads="1"/>
                </p:cNvSpPr>
                <p:nvPr/>
              </p:nvSpPr>
              <p:spPr bwMode="auto">
                <a:xfrm rot="20261118" flipH="1">
                  <a:off x="2510" y="2272"/>
                  <a:ext cx="1135" cy="296"/>
                </a:xfrm>
                <a:prstGeom prst="parallelogram">
                  <a:avLst>
                    <a:gd name="adj" fmla="val 81198"/>
                  </a:avLst>
                </a:prstGeom>
                <a:blipFill dpi="0" rotWithShape="1">
                  <a:blip r:embed="rId3"/>
                  <a:srcRect/>
                  <a:tile tx="0" ty="0" sx="100000" sy="100000" flip="none" algn="tl"/>
                </a:blipFill>
                <a:ln w="9525">
                  <a:miter lim="800000"/>
                  <a:headEnd/>
                  <a:tailEnd/>
                </a:ln>
                <a:effectLst/>
                <a:scene3d>
                  <a:camera prst="legacyPerspectiveFront">
                    <a:rot lat="18900000" lon="20999970" rev="0"/>
                  </a:camera>
                  <a:lightRig rig="legacyFlat2" dir="t"/>
                </a:scene3d>
                <a:sp3d extrusionH="430200" prstMaterial="legacyMatte">
                  <a:bevelT w="13500" h="13500" prst="angle"/>
                  <a:bevelB w="13500" h="13500" prst="angle"/>
                  <a:extrusionClr>
                    <a:srgbClr val="9966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8162" name="Oval 16"/>
                <p:cNvSpPr>
                  <a:spLocks noChangeArrowheads="1"/>
                </p:cNvSpPr>
                <p:nvPr/>
              </p:nvSpPr>
              <p:spPr bwMode="auto">
                <a:xfrm rot="-753851">
                  <a:off x="2367" y="1353"/>
                  <a:ext cx="1329" cy="1119"/>
                </a:xfrm>
                <a:prstGeom prst="ellipse">
                  <a:avLst/>
                </a:prstGeom>
                <a:noFill/>
                <a:ln w="9525">
                  <a:solidFill>
                    <a:schemeClr val="tx1"/>
                  </a:solidFill>
                  <a:round/>
                  <a:headEnd/>
                  <a:tailEnd/>
                </a:ln>
                <a:effectLst/>
                <a:scene3d>
                  <a:camera prst="legacyObliqueTopLeft"/>
                  <a:lightRig rig="legacyFlat3" dir="t"/>
                </a:scene3d>
                <a:sp3d extrusionH="430200" prstMaterial="legacyMatte">
                  <a:bevelT w="13500" h="13500" prst="angle"/>
                  <a:bevelB w="13500" h="13500" prst="angle"/>
                  <a:extrusionClr>
                    <a:srgbClr val="B7D5E7"/>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05857" dir="285819" algn="ctr" rotWithShape="0">
                          <a:schemeClr val="tx1"/>
                        </a:outerShdw>
                      </a:effectLst>
                    </a14:hiddenEffects>
                  </a:ext>
                </a:extLst>
              </p:spPr>
              <p:txBody>
                <a:bodyPr wrap="none" anchor="ctr">
                  <a:flatTx/>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8163" name="Oval 17"/>
                <p:cNvSpPr>
                  <a:spLocks noChangeArrowheads="1"/>
                </p:cNvSpPr>
                <p:nvPr/>
              </p:nvSpPr>
              <p:spPr bwMode="auto">
                <a:xfrm>
                  <a:off x="3000" y="2388"/>
                  <a:ext cx="144"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grpSp>
          <p:sp>
            <p:nvSpPr>
              <p:cNvPr id="48160" name="Oval 18"/>
              <p:cNvSpPr>
                <a:spLocks noChangeArrowheads="1"/>
              </p:cNvSpPr>
              <p:nvPr/>
            </p:nvSpPr>
            <p:spPr bwMode="auto">
              <a:xfrm rot="-753851">
                <a:off x="2364" y="1356"/>
                <a:ext cx="1329" cy="1119"/>
              </a:xfrm>
              <a:prstGeom prst="ellipse">
                <a:avLst/>
              </a:prstGeom>
              <a:noFill/>
              <a:ln w="38100">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05857" dir="285819" algn="ctr" rotWithShape="0">
                        <a:schemeClr val="tx1"/>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grpSp>
        <p:sp>
          <p:nvSpPr>
            <p:cNvPr id="48158" name="Line 19"/>
            <p:cNvSpPr>
              <a:spLocks noChangeShapeType="1"/>
            </p:cNvSpPr>
            <p:nvPr/>
          </p:nvSpPr>
          <p:spPr bwMode="auto">
            <a:xfrm flipV="1">
              <a:off x="3984" y="1230"/>
              <a:ext cx="0" cy="9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1396" name="Group 20"/>
          <p:cNvGrpSpPr>
            <a:grpSpLocks/>
          </p:cNvGrpSpPr>
          <p:nvPr/>
        </p:nvGrpSpPr>
        <p:grpSpPr bwMode="auto">
          <a:xfrm>
            <a:off x="4800600" y="1995488"/>
            <a:ext cx="1981200" cy="892175"/>
            <a:chOff x="4212" y="1536"/>
            <a:chExt cx="1248" cy="749"/>
          </a:xfrm>
        </p:grpSpPr>
        <p:sp>
          <p:nvSpPr>
            <p:cNvPr id="48152" name="AutoShape 21" descr="Medium wood"/>
            <p:cNvSpPr>
              <a:spLocks noChangeArrowheads="1"/>
            </p:cNvSpPr>
            <p:nvPr/>
          </p:nvSpPr>
          <p:spPr bwMode="auto">
            <a:xfrm rot="20261118" flipH="1">
              <a:off x="4311" y="2028"/>
              <a:ext cx="984" cy="257"/>
            </a:xfrm>
            <a:prstGeom prst="parallelogram">
              <a:avLst>
                <a:gd name="adj" fmla="val 81078"/>
              </a:avLst>
            </a:prstGeom>
            <a:blipFill dpi="0" rotWithShape="1">
              <a:blip r:embed="rId3"/>
              <a:srcRect/>
              <a:tile tx="0" ty="0" sx="100000" sy="100000" flip="none" algn="tl"/>
            </a:blipFill>
            <a:ln w="9525">
              <a:miter lim="800000"/>
              <a:headEnd/>
              <a:tailEnd/>
            </a:ln>
            <a:effectLst/>
            <a:scene3d>
              <a:camera prst="legacyPerspectiveFront">
                <a:rot lat="18900000" lon="20999970" rev="0"/>
              </a:camera>
              <a:lightRig rig="legacyFlat2" dir="t"/>
            </a:scene3d>
            <a:sp3d extrusionH="430200" prstMaterial="legacyMatte">
              <a:bevelT w="13500" h="13500" prst="angle"/>
              <a:bevelB w="13500" h="13500" prst="angle"/>
              <a:extrusionClr>
                <a:srgbClr val="9966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8153" name="Oval 22"/>
            <p:cNvSpPr>
              <a:spLocks noChangeArrowheads="1"/>
            </p:cNvSpPr>
            <p:nvPr/>
          </p:nvSpPr>
          <p:spPr bwMode="auto">
            <a:xfrm rot="-650296">
              <a:off x="4212" y="1536"/>
              <a:ext cx="1248" cy="676"/>
            </a:xfrm>
            <a:prstGeom prst="ellipse">
              <a:avLst/>
            </a:prstGeom>
            <a:noFill/>
            <a:ln w="9525">
              <a:solidFill>
                <a:schemeClr val="tx1"/>
              </a:solidFill>
              <a:round/>
              <a:headEnd/>
              <a:tailEnd/>
            </a:ln>
            <a:effectLst/>
            <a:scene3d>
              <a:camera prst="legacyObliqueTopLeft"/>
              <a:lightRig rig="legacyFlat3" dir="t"/>
            </a:scene3d>
            <a:sp3d extrusionH="430200" prstMaterial="legacyMatte">
              <a:bevelT w="13500" h="13500" prst="angle"/>
              <a:bevelB w="13500" h="13500" prst="angle"/>
              <a:extrusionClr>
                <a:srgbClr val="B7D5E7"/>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05857" dir="285819" algn="ctr" rotWithShape="0">
                      <a:schemeClr val="tx1"/>
                    </a:outerShdw>
                  </a:effectLst>
                </a14:hiddenEffects>
              </a:ext>
            </a:extLst>
          </p:spPr>
          <p:txBody>
            <a:bodyPr wrap="none" anchor="ctr">
              <a:flatTx/>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8154" name="Line 23"/>
            <p:cNvSpPr>
              <a:spLocks noChangeShapeType="1"/>
            </p:cNvSpPr>
            <p:nvPr/>
          </p:nvSpPr>
          <p:spPr bwMode="auto">
            <a:xfrm>
              <a:off x="4789" y="1541"/>
              <a:ext cx="0" cy="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5" name="Oval 24"/>
            <p:cNvSpPr>
              <a:spLocks noChangeArrowheads="1"/>
            </p:cNvSpPr>
            <p:nvPr/>
          </p:nvSpPr>
          <p:spPr bwMode="auto">
            <a:xfrm>
              <a:off x="4717" y="2117"/>
              <a:ext cx="144"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8156" name="Oval 25"/>
            <p:cNvSpPr>
              <a:spLocks noChangeArrowheads="1"/>
            </p:cNvSpPr>
            <p:nvPr/>
          </p:nvSpPr>
          <p:spPr bwMode="auto">
            <a:xfrm rot="-650296">
              <a:off x="4212" y="1541"/>
              <a:ext cx="1248" cy="677"/>
            </a:xfrm>
            <a:prstGeom prst="ellipse">
              <a:avLst/>
            </a:prstGeom>
            <a:noFill/>
            <a:ln w="38100">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05857" dir="285819" algn="ctr" rotWithShape="0">
                      <a:schemeClr val="tx1"/>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grpSp>
      <p:grpSp>
        <p:nvGrpSpPr>
          <p:cNvPr id="101402" name="Group 26"/>
          <p:cNvGrpSpPr>
            <a:grpSpLocks/>
          </p:cNvGrpSpPr>
          <p:nvPr/>
        </p:nvGrpSpPr>
        <p:grpSpPr bwMode="auto">
          <a:xfrm>
            <a:off x="4724400" y="1627188"/>
            <a:ext cx="1905000" cy="1401762"/>
            <a:chOff x="1152" y="1200"/>
            <a:chExt cx="1200" cy="1177"/>
          </a:xfrm>
        </p:grpSpPr>
        <p:grpSp>
          <p:nvGrpSpPr>
            <p:cNvPr id="48144" name="Group 27"/>
            <p:cNvGrpSpPr>
              <a:grpSpLocks/>
            </p:cNvGrpSpPr>
            <p:nvPr/>
          </p:nvGrpSpPr>
          <p:grpSpPr bwMode="auto">
            <a:xfrm>
              <a:off x="1152" y="1200"/>
              <a:ext cx="1200" cy="1071"/>
              <a:chOff x="2364" y="1353"/>
              <a:chExt cx="1332" cy="1215"/>
            </a:xfrm>
          </p:grpSpPr>
          <p:grpSp>
            <p:nvGrpSpPr>
              <p:cNvPr id="48147" name="Group 28"/>
              <p:cNvGrpSpPr>
                <a:grpSpLocks/>
              </p:cNvGrpSpPr>
              <p:nvPr/>
            </p:nvGrpSpPr>
            <p:grpSpPr bwMode="auto">
              <a:xfrm>
                <a:off x="2367" y="1353"/>
                <a:ext cx="1329" cy="1215"/>
                <a:chOff x="2367" y="1353"/>
                <a:chExt cx="1329" cy="1215"/>
              </a:xfrm>
            </p:grpSpPr>
            <p:sp>
              <p:nvSpPr>
                <p:cNvPr id="48149" name="AutoShape 29" descr="Medium wood"/>
                <p:cNvSpPr>
                  <a:spLocks noChangeArrowheads="1"/>
                </p:cNvSpPr>
                <p:nvPr/>
              </p:nvSpPr>
              <p:spPr bwMode="auto">
                <a:xfrm rot="20261118" flipH="1">
                  <a:off x="2510" y="2272"/>
                  <a:ext cx="1135" cy="296"/>
                </a:xfrm>
                <a:prstGeom prst="parallelogram">
                  <a:avLst>
                    <a:gd name="adj" fmla="val 81198"/>
                  </a:avLst>
                </a:prstGeom>
                <a:blipFill dpi="0" rotWithShape="1">
                  <a:blip r:embed="rId3"/>
                  <a:srcRect/>
                  <a:tile tx="0" ty="0" sx="100000" sy="100000" flip="none" algn="tl"/>
                </a:blipFill>
                <a:ln w="9525">
                  <a:miter lim="800000"/>
                  <a:headEnd/>
                  <a:tailEnd/>
                </a:ln>
                <a:effectLst/>
                <a:scene3d>
                  <a:camera prst="legacyPerspectiveFront">
                    <a:rot lat="18900000" lon="20999970" rev="0"/>
                  </a:camera>
                  <a:lightRig rig="legacyFlat2" dir="t"/>
                </a:scene3d>
                <a:sp3d extrusionH="430200" prstMaterial="legacyMatte">
                  <a:bevelT w="13500" h="13500" prst="angle"/>
                  <a:bevelB w="13500" h="13500" prst="angle"/>
                  <a:extrusionClr>
                    <a:srgbClr val="9966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8150" name="Oval 30"/>
                <p:cNvSpPr>
                  <a:spLocks noChangeArrowheads="1"/>
                </p:cNvSpPr>
                <p:nvPr/>
              </p:nvSpPr>
              <p:spPr bwMode="auto">
                <a:xfrm rot="-753851">
                  <a:off x="2367" y="1353"/>
                  <a:ext cx="1329" cy="1119"/>
                </a:xfrm>
                <a:prstGeom prst="ellipse">
                  <a:avLst/>
                </a:prstGeom>
                <a:noFill/>
                <a:ln w="9525">
                  <a:solidFill>
                    <a:schemeClr val="tx1"/>
                  </a:solidFill>
                  <a:round/>
                  <a:headEnd/>
                  <a:tailEnd/>
                </a:ln>
                <a:effectLst/>
                <a:scene3d>
                  <a:camera prst="legacyObliqueTopLeft"/>
                  <a:lightRig rig="legacyFlat3" dir="t"/>
                </a:scene3d>
                <a:sp3d extrusionH="430200" prstMaterial="legacyMatte">
                  <a:bevelT w="13500" h="13500" prst="angle"/>
                  <a:bevelB w="13500" h="13500" prst="angle"/>
                  <a:extrusionClr>
                    <a:srgbClr val="B7D5E7"/>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05857" dir="285819" algn="ctr" rotWithShape="0">
                          <a:schemeClr val="tx1"/>
                        </a:outerShdw>
                      </a:effectLst>
                    </a14:hiddenEffects>
                  </a:ext>
                </a:extLst>
              </p:spPr>
              <p:txBody>
                <a:bodyPr wrap="none" anchor="ctr">
                  <a:flatTx/>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8151" name="Oval 31"/>
                <p:cNvSpPr>
                  <a:spLocks noChangeArrowheads="1"/>
                </p:cNvSpPr>
                <p:nvPr/>
              </p:nvSpPr>
              <p:spPr bwMode="auto">
                <a:xfrm>
                  <a:off x="3000" y="2388"/>
                  <a:ext cx="144"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grpSp>
          <p:sp>
            <p:nvSpPr>
              <p:cNvPr id="48148" name="Oval 32"/>
              <p:cNvSpPr>
                <a:spLocks noChangeArrowheads="1"/>
              </p:cNvSpPr>
              <p:nvPr/>
            </p:nvSpPr>
            <p:spPr bwMode="auto">
              <a:xfrm rot="-753851">
                <a:off x="2364" y="1356"/>
                <a:ext cx="1329" cy="1119"/>
              </a:xfrm>
              <a:prstGeom prst="ellipse">
                <a:avLst/>
              </a:prstGeom>
              <a:noFill/>
              <a:ln w="38100">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05857" dir="285819" algn="ctr" rotWithShape="0">
                        <a:schemeClr val="tx1"/>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grpSp>
        <p:sp>
          <p:nvSpPr>
            <p:cNvPr id="48145" name="Freeform 33"/>
            <p:cNvSpPr>
              <a:spLocks/>
            </p:cNvSpPr>
            <p:nvPr/>
          </p:nvSpPr>
          <p:spPr bwMode="auto">
            <a:xfrm>
              <a:off x="1691" y="1216"/>
              <a:ext cx="165" cy="238"/>
            </a:xfrm>
            <a:custGeom>
              <a:avLst/>
              <a:gdLst>
                <a:gd name="T0" fmla="*/ 0 w 165"/>
                <a:gd name="T1" fmla="*/ 0 h 238"/>
                <a:gd name="T2" fmla="*/ 19 w 165"/>
                <a:gd name="T3" fmla="*/ 73 h 238"/>
                <a:gd name="T4" fmla="*/ 119 w 165"/>
                <a:gd name="T5" fmla="*/ 101 h 238"/>
                <a:gd name="T6" fmla="*/ 165 w 165"/>
                <a:gd name="T7" fmla="*/ 238 h 2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 h="238">
                  <a:moveTo>
                    <a:pt x="0" y="0"/>
                  </a:moveTo>
                  <a:cubicBezTo>
                    <a:pt x="9" y="24"/>
                    <a:pt x="5" y="52"/>
                    <a:pt x="19" y="73"/>
                  </a:cubicBezTo>
                  <a:cubicBezTo>
                    <a:pt x="24" y="81"/>
                    <a:pt x="101" y="94"/>
                    <a:pt x="119" y="101"/>
                  </a:cubicBezTo>
                  <a:cubicBezTo>
                    <a:pt x="133" y="156"/>
                    <a:pt x="123" y="196"/>
                    <a:pt x="165" y="23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6" name="Freeform 34"/>
            <p:cNvSpPr>
              <a:spLocks/>
            </p:cNvSpPr>
            <p:nvPr/>
          </p:nvSpPr>
          <p:spPr bwMode="auto">
            <a:xfrm>
              <a:off x="1792" y="2030"/>
              <a:ext cx="332" cy="347"/>
            </a:xfrm>
            <a:custGeom>
              <a:avLst/>
              <a:gdLst>
                <a:gd name="T0" fmla="*/ 0 w 332"/>
                <a:gd name="T1" fmla="*/ 82 h 347"/>
                <a:gd name="T2" fmla="*/ 64 w 332"/>
                <a:gd name="T3" fmla="*/ 0 h 347"/>
                <a:gd name="T4" fmla="*/ 210 w 332"/>
                <a:gd name="T5" fmla="*/ 109 h 347"/>
                <a:gd name="T6" fmla="*/ 219 w 332"/>
                <a:gd name="T7" fmla="*/ 192 h 347"/>
                <a:gd name="T8" fmla="*/ 311 w 332"/>
                <a:gd name="T9" fmla="*/ 265 h 347"/>
                <a:gd name="T10" fmla="*/ 329 w 332"/>
                <a:gd name="T11" fmla="*/ 347 h 3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 h="347">
                  <a:moveTo>
                    <a:pt x="0" y="82"/>
                  </a:moveTo>
                  <a:cubicBezTo>
                    <a:pt x="12" y="23"/>
                    <a:pt x="5" y="14"/>
                    <a:pt x="64" y="0"/>
                  </a:cubicBezTo>
                  <a:cubicBezTo>
                    <a:pt x="144" y="11"/>
                    <a:pt x="184" y="31"/>
                    <a:pt x="210" y="109"/>
                  </a:cubicBezTo>
                  <a:cubicBezTo>
                    <a:pt x="213" y="137"/>
                    <a:pt x="208" y="166"/>
                    <a:pt x="219" y="192"/>
                  </a:cubicBezTo>
                  <a:cubicBezTo>
                    <a:pt x="233" y="225"/>
                    <a:pt x="277" y="254"/>
                    <a:pt x="311" y="265"/>
                  </a:cubicBezTo>
                  <a:cubicBezTo>
                    <a:pt x="332" y="329"/>
                    <a:pt x="329" y="301"/>
                    <a:pt x="329" y="347"/>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1411" name="Group 35"/>
          <p:cNvGrpSpPr>
            <a:grpSpLocks/>
          </p:cNvGrpSpPr>
          <p:nvPr/>
        </p:nvGrpSpPr>
        <p:grpSpPr bwMode="auto">
          <a:xfrm>
            <a:off x="5486400" y="2109788"/>
            <a:ext cx="1462088" cy="425450"/>
            <a:chOff x="1392" y="2043"/>
            <a:chExt cx="921" cy="357"/>
          </a:xfrm>
        </p:grpSpPr>
        <p:sp>
          <p:nvSpPr>
            <p:cNvPr id="48141" name="AutoShape 36" descr="Oak"/>
            <p:cNvSpPr>
              <a:spLocks noChangeArrowheads="1"/>
            </p:cNvSpPr>
            <p:nvPr/>
          </p:nvSpPr>
          <p:spPr bwMode="auto">
            <a:xfrm rot="-1586764">
              <a:off x="1547" y="2175"/>
              <a:ext cx="766" cy="31"/>
            </a:xfrm>
            <a:prstGeom prst="cube">
              <a:avLst>
                <a:gd name="adj" fmla="val 25000"/>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8142" name="Oval 37"/>
            <p:cNvSpPr>
              <a:spLocks noChangeArrowheads="1"/>
            </p:cNvSpPr>
            <p:nvPr/>
          </p:nvSpPr>
          <p:spPr bwMode="auto">
            <a:xfrm rot="-1511082">
              <a:off x="1501" y="2339"/>
              <a:ext cx="110" cy="6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pic>
          <p:nvPicPr>
            <p:cNvPr id="48143" name="Picture 38" descr="Flame-04-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92" y="2043"/>
              <a:ext cx="25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415" name="AutoShape 39" descr="Oak"/>
          <p:cNvSpPr>
            <a:spLocks noChangeArrowheads="1"/>
          </p:cNvSpPr>
          <p:nvPr/>
        </p:nvSpPr>
        <p:spPr bwMode="auto">
          <a:xfrm rot="21031843" flipH="1">
            <a:off x="5334000" y="1693863"/>
            <a:ext cx="693738" cy="130175"/>
          </a:xfrm>
          <a:prstGeom prst="parallelogram">
            <a:avLst>
              <a:gd name="adj" fmla="val 110854"/>
            </a:avLst>
          </a:prstGeom>
          <a:blipFill dpi="0" rotWithShape="1">
            <a:blip r:embed="rId4"/>
            <a:srcRect/>
            <a:tile tx="0" ty="0" sx="100000" sy="100000" flip="none" algn="tl"/>
          </a:blipFill>
          <a:ln w="9525">
            <a:miter lim="800000"/>
            <a:headEnd/>
            <a:tailEnd/>
          </a:ln>
          <a:effectLst/>
          <a:scene3d>
            <a:camera prst="legacyPerspectiveFront">
              <a:rot lat="19799980" lon="0" rev="0"/>
            </a:camera>
            <a:lightRig rig="legacyFlat2" dir="t"/>
          </a:scene3d>
          <a:sp3d extrusionH="430200" prstMaterial="legacyMatte">
            <a:bevelT w="13500" h="13500" prst="angle"/>
            <a:bevelB w="13500" h="13500" prst="angle"/>
            <a:extrusionClr>
              <a:srgbClr val="FFCC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101418" name="Rectangle 42"/>
          <p:cNvSpPr>
            <a:spLocks noChangeArrowheads="1"/>
          </p:cNvSpPr>
          <p:nvPr/>
        </p:nvSpPr>
        <p:spPr bwMode="auto">
          <a:xfrm>
            <a:off x="0" y="3562350"/>
            <a:ext cx="9144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just" eaLnBrk="1" hangingPunct="1"/>
            <a:r>
              <a:rPr lang="en-US" altLang="en-US" sz="3200" b="1" dirty="0">
                <a:solidFill>
                  <a:srgbClr val="002060"/>
                </a:solidFill>
                <a:sym typeface="Wingdings" pitchFamily="2" charset="2"/>
              </a:rPr>
              <a:t> </a:t>
            </a:r>
            <a:r>
              <a:rPr lang="en-US" altLang="en-US" sz="3200" b="1" dirty="0" err="1">
                <a:solidFill>
                  <a:srgbClr val="002060"/>
                </a:solidFill>
              </a:rPr>
              <a:t>Cơ</a:t>
            </a:r>
            <a:r>
              <a:rPr lang="en-US" altLang="en-US" sz="3200" b="1" dirty="0">
                <a:solidFill>
                  <a:srgbClr val="002060"/>
                </a:solidFill>
              </a:rPr>
              <a:t> </a:t>
            </a:r>
            <a:r>
              <a:rPr lang="en-US" altLang="en-US" sz="3200" b="1" dirty="0" err="1">
                <a:solidFill>
                  <a:srgbClr val="002060"/>
                </a:solidFill>
              </a:rPr>
              <a:t>năng</a:t>
            </a:r>
            <a:r>
              <a:rPr lang="en-US" altLang="en-US" sz="3200" b="1" dirty="0">
                <a:solidFill>
                  <a:srgbClr val="002060"/>
                </a:solidFill>
              </a:rPr>
              <a:t> </a:t>
            </a:r>
            <a:r>
              <a:rPr lang="en-US" altLang="en-US" sz="3200" b="1" dirty="0" err="1">
                <a:solidFill>
                  <a:srgbClr val="002060"/>
                </a:solidFill>
              </a:rPr>
              <a:t>của</a:t>
            </a:r>
            <a:r>
              <a:rPr lang="en-US" altLang="en-US" sz="3200" b="1" dirty="0">
                <a:solidFill>
                  <a:srgbClr val="002060"/>
                </a:solidFill>
              </a:rPr>
              <a:t> </a:t>
            </a:r>
            <a:r>
              <a:rPr lang="en-US" altLang="en-US" sz="3200" b="1" dirty="0" err="1">
                <a:solidFill>
                  <a:srgbClr val="002060"/>
                </a:solidFill>
              </a:rPr>
              <a:t>vật</a:t>
            </a:r>
            <a:r>
              <a:rPr lang="en-US" altLang="en-US" sz="3200" b="1" dirty="0">
                <a:solidFill>
                  <a:srgbClr val="002060"/>
                </a:solidFill>
              </a:rPr>
              <a:t> </a:t>
            </a:r>
            <a:r>
              <a:rPr lang="en-US" altLang="en-US" sz="3200" b="1" dirty="0" err="1">
                <a:solidFill>
                  <a:srgbClr val="002060"/>
                </a:solidFill>
              </a:rPr>
              <a:t>phụ</a:t>
            </a:r>
            <a:r>
              <a:rPr lang="en-US" altLang="en-US" sz="3200" b="1" dirty="0">
                <a:solidFill>
                  <a:srgbClr val="002060"/>
                </a:solidFill>
              </a:rPr>
              <a:t> </a:t>
            </a:r>
            <a:r>
              <a:rPr lang="en-US" altLang="en-US" sz="3200" b="1" dirty="0" err="1">
                <a:solidFill>
                  <a:srgbClr val="002060"/>
                </a:solidFill>
              </a:rPr>
              <a:t>thuộc</a:t>
            </a:r>
            <a:r>
              <a:rPr lang="en-US" altLang="en-US" sz="3200" b="1" dirty="0">
                <a:solidFill>
                  <a:srgbClr val="002060"/>
                </a:solidFill>
              </a:rPr>
              <a:t> </a:t>
            </a:r>
            <a:r>
              <a:rPr lang="en-US" altLang="en-US" sz="3200" b="1" dirty="0" err="1">
                <a:solidFill>
                  <a:srgbClr val="002060"/>
                </a:solidFill>
              </a:rPr>
              <a:t>vào</a:t>
            </a:r>
            <a:r>
              <a:rPr lang="en-US" altLang="en-US" sz="3200" b="1" dirty="0">
                <a:solidFill>
                  <a:srgbClr val="002060"/>
                </a:solidFill>
              </a:rPr>
              <a:t> </a:t>
            </a:r>
            <a:r>
              <a:rPr lang="en-US" altLang="en-US" sz="3200" b="1" dirty="0" err="1">
                <a:solidFill>
                  <a:srgbClr val="002060"/>
                </a:solidFill>
              </a:rPr>
              <a:t>độ</a:t>
            </a:r>
            <a:r>
              <a:rPr lang="en-US" altLang="en-US" sz="3200" b="1" dirty="0">
                <a:solidFill>
                  <a:srgbClr val="002060"/>
                </a:solidFill>
              </a:rPr>
              <a:t> </a:t>
            </a:r>
            <a:r>
              <a:rPr lang="en-US" altLang="en-US" sz="3200" b="1" dirty="0" err="1">
                <a:solidFill>
                  <a:srgbClr val="002060"/>
                </a:solidFill>
              </a:rPr>
              <a:t>biến</a:t>
            </a:r>
            <a:r>
              <a:rPr lang="en-US" altLang="en-US" sz="3200" b="1" dirty="0">
                <a:solidFill>
                  <a:srgbClr val="002060"/>
                </a:solidFill>
              </a:rPr>
              <a:t> </a:t>
            </a:r>
            <a:r>
              <a:rPr lang="en-US" altLang="en-US" sz="3200" b="1" dirty="0" err="1">
                <a:solidFill>
                  <a:srgbClr val="002060"/>
                </a:solidFill>
              </a:rPr>
              <a:t>dạng</a:t>
            </a:r>
            <a:r>
              <a:rPr lang="en-US" altLang="en-US" sz="3200" b="1" dirty="0">
                <a:solidFill>
                  <a:srgbClr val="002060"/>
                </a:solidFill>
              </a:rPr>
              <a:t> </a:t>
            </a:r>
            <a:r>
              <a:rPr lang="en-US" altLang="en-US" sz="3200" b="1" dirty="0" err="1">
                <a:solidFill>
                  <a:srgbClr val="002060"/>
                </a:solidFill>
              </a:rPr>
              <a:t>của</a:t>
            </a:r>
            <a:r>
              <a:rPr lang="en-US" altLang="en-US" sz="3200" b="1" dirty="0">
                <a:solidFill>
                  <a:srgbClr val="002060"/>
                </a:solidFill>
              </a:rPr>
              <a:t> </a:t>
            </a:r>
            <a:r>
              <a:rPr lang="en-US" altLang="en-US" sz="3200" b="1" dirty="0" err="1">
                <a:solidFill>
                  <a:srgbClr val="002060"/>
                </a:solidFill>
              </a:rPr>
              <a:t>vật</a:t>
            </a:r>
            <a:r>
              <a:rPr lang="en-US" altLang="en-US" sz="3200" b="1" dirty="0">
                <a:solidFill>
                  <a:srgbClr val="002060"/>
                </a:solidFill>
              </a:rPr>
              <a:t> </a:t>
            </a:r>
            <a:r>
              <a:rPr lang="en-US" altLang="en-US" sz="3200" b="1" dirty="0" err="1">
                <a:solidFill>
                  <a:srgbClr val="002060"/>
                </a:solidFill>
              </a:rPr>
              <a:t>gọi</a:t>
            </a:r>
            <a:r>
              <a:rPr lang="en-US" altLang="en-US" sz="3200" b="1" dirty="0">
                <a:solidFill>
                  <a:srgbClr val="002060"/>
                </a:solidFill>
              </a:rPr>
              <a:t> </a:t>
            </a:r>
            <a:r>
              <a:rPr lang="en-US" altLang="en-US" sz="3200" b="1" dirty="0" err="1">
                <a:solidFill>
                  <a:srgbClr val="002060"/>
                </a:solidFill>
              </a:rPr>
              <a:t>là</a:t>
            </a:r>
            <a:r>
              <a:rPr lang="en-US" altLang="en-US" sz="3200" b="1" dirty="0">
                <a:solidFill>
                  <a:srgbClr val="002060"/>
                </a:solidFill>
              </a:rPr>
              <a:t> </a:t>
            </a:r>
            <a:r>
              <a:rPr lang="en-US" altLang="en-US" sz="3200" b="1" dirty="0" err="1">
                <a:solidFill>
                  <a:srgbClr val="002060"/>
                </a:solidFill>
              </a:rPr>
              <a:t>thế</a:t>
            </a:r>
            <a:r>
              <a:rPr lang="en-US" altLang="en-US" sz="3200" b="1" dirty="0">
                <a:solidFill>
                  <a:srgbClr val="002060"/>
                </a:solidFill>
              </a:rPr>
              <a:t> </a:t>
            </a:r>
            <a:r>
              <a:rPr lang="en-US" altLang="en-US" sz="3200" b="1" dirty="0" err="1">
                <a:solidFill>
                  <a:srgbClr val="002060"/>
                </a:solidFill>
              </a:rPr>
              <a:t>năng</a:t>
            </a:r>
            <a:r>
              <a:rPr lang="en-US" altLang="en-US" sz="3200" b="1" dirty="0">
                <a:solidFill>
                  <a:srgbClr val="002060"/>
                </a:solidFill>
              </a:rPr>
              <a:t> </a:t>
            </a:r>
            <a:r>
              <a:rPr lang="en-US" altLang="en-US" sz="3200" b="1" dirty="0" err="1">
                <a:solidFill>
                  <a:srgbClr val="002060"/>
                </a:solidFill>
              </a:rPr>
              <a:t>đàn</a:t>
            </a:r>
            <a:r>
              <a:rPr lang="en-US" altLang="en-US" sz="3200" b="1" dirty="0">
                <a:solidFill>
                  <a:srgbClr val="002060"/>
                </a:solidFill>
              </a:rPr>
              <a:t> </a:t>
            </a:r>
            <a:r>
              <a:rPr lang="en-US" altLang="en-US" sz="3200" b="1" dirty="0" err="1">
                <a:solidFill>
                  <a:srgbClr val="002060"/>
                </a:solidFill>
              </a:rPr>
              <a:t>hồi</a:t>
            </a:r>
            <a:r>
              <a:rPr lang="en-US" altLang="en-US" sz="3200" b="1" dirty="0">
                <a:solidFill>
                  <a:srgbClr val="002060"/>
                </a:solidFill>
              </a:rPr>
              <a:t>.</a:t>
            </a:r>
          </a:p>
        </p:txBody>
      </p:sp>
      <p:sp>
        <p:nvSpPr>
          <p:cNvPr id="48139" name="TextBox 42"/>
          <p:cNvSpPr txBox="1">
            <a:spLocks noChangeArrowheads="1"/>
          </p:cNvSpPr>
          <p:nvPr/>
        </p:nvSpPr>
        <p:spPr bwMode="auto">
          <a:xfrm>
            <a:off x="0" y="5877"/>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en-US" altLang="en-US" b="1" u="sng" dirty="0">
                <a:solidFill>
                  <a:srgbClr val="CC0099"/>
                </a:solidFill>
              </a:rPr>
              <a:t>2. </a:t>
            </a:r>
            <a:r>
              <a:rPr lang="en-US" altLang="en-US" b="1" u="sng" dirty="0" err="1">
                <a:solidFill>
                  <a:srgbClr val="CC0099"/>
                </a:solidFill>
              </a:rPr>
              <a:t>Thế</a:t>
            </a:r>
            <a:r>
              <a:rPr lang="en-US" altLang="en-US" b="1" u="sng" dirty="0">
                <a:solidFill>
                  <a:srgbClr val="CC0099"/>
                </a:solidFill>
              </a:rPr>
              <a:t> </a:t>
            </a:r>
            <a:r>
              <a:rPr lang="en-US" altLang="en-US" b="1" u="sng" dirty="0" err="1">
                <a:solidFill>
                  <a:srgbClr val="CC0099"/>
                </a:solidFill>
              </a:rPr>
              <a:t>năng</a:t>
            </a:r>
            <a:r>
              <a:rPr lang="en-US" altLang="en-US" b="1" u="sng" dirty="0">
                <a:solidFill>
                  <a:srgbClr val="CC0099"/>
                </a:solidFill>
              </a:rPr>
              <a:t> </a:t>
            </a:r>
            <a:r>
              <a:rPr lang="en-US" altLang="en-US" b="1" u="sng" dirty="0" err="1">
                <a:solidFill>
                  <a:srgbClr val="CC0099"/>
                </a:solidFill>
              </a:rPr>
              <a:t>đàn</a:t>
            </a:r>
            <a:r>
              <a:rPr lang="en-US" altLang="en-US" b="1" u="sng" dirty="0">
                <a:solidFill>
                  <a:srgbClr val="CC0099"/>
                </a:solidFill>
              </a:rPr>
              <a:t> </a:t>
            </a:r>
            <a:r>
              <a:rPr lang="en-US" altLang="en-US" b="1" u="sng" dirty="0" err="1">
                <a:solidFill>
                  <a:srgbClr val="CC0099"/>
                </a:solidFill>
              </a:rPr>
              <a:t>hồi</a:t>
            </a:r>
            <a:r>
              <a:rPr lang="en-US" altLang="en-US" b="1" u="sng" dirty="0">
                <a:solidFill>
                  <a:srgbClr val="CC0099"/>
                </a:solidFill>
              </a:rPr>
              <a:t>:</a:t>
            </a:r>
          </a:p>
        </p:txBody>
      </p:sp>
    </p:spTree>
    <p:extLst>
      <p:ext uri="{BB962C8B-B14F-4D97-AF65-F5344CB8AC3E}">
        <p14:creationId xmlns:p14="http://schemas.microsoft.com/office/powerpoint/2010/main" val="3989491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
                                        <p:tgtEl>
                                          <p:spTgt spid="101388"/>
                                        </p:tgtEl>
                                      </p:cBhvr>
                                    </p:animEffect>
                                    <p:set>
                                      <p:cBhvr>
                                        <p:cTn id="7" dur="1" fill="hold">
                                          <p:stCondLst>
                                            <p:cond delay="19"/>
                                          </p:stCondLst>
                                        </p:cTn>
                                        <p:tgtEl>
                                          <p:spTgt spid="10138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1396"/>
                                        </p:tgtEl>
                                        <p:attrNameLst>
                                          <p:attrName>style.visibility</p:attrName>
                                        </p:attrNameLst>
                                      </p:cBhvr>
                                      <p:to>
                                        <p:strVal val="visible"/>
                                      </p:to>
                                    </p:set>
                                    <p:animEffect transition="in" filter="fade">
                                      <p:cBhvr>
                                        <p:cTn id="10" dur="20"/>
                                        <p:tgtEl>
                                          <p:spTgt spid="1013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decel="50000" fill="hold" grpId="0" nodeType="clickEffect">
                                  <p:stCondLst>
                                    <p:cond delay="0"/>
                                  </p:stCondLst>
                                  <p:childTnLst>
                                    <p:set>
                                      <p:cBhvr>
                                        <p:cTn id="14" dur="1" fill="hold">
                                          <p:stCondLst>
                                            <p:cond delay="0"/>
                                          </p:stCondLst>
                                        </p:cTn>
                                        <p:tgtEl>
                                          <p:spTgt spid="101415"/>
                                        </p:tgtEl>
                                        <p:attrNameLst>
                                          <p:attrName>style.visibility</p:attrName>
                                        </p:attrNameLst>
                                      </p:cBhvr>
                                      <p:to>
                                        <p:strVal val="visible"/>
                                      </p:to>
                                    </p:set>
                                    <p:anim calcmode="lin" valueType="num">
                                      <p:cBhvr additive="base">
                                        <p:cTn id="15" dur="1000" fill="hold"/>
                                        <p:tgtEl>
                                          <p:spTgt spid="101415"/>
                                        </p:tgtEl>
                                        <p:attrNameLst>
                                          <p:attrName>ppt_x</p:attrName>
                                        </p:attrNameLst>
                                      </p:cBhvr>
                                      <p:tavLst>
                                        <p:tav tm="0">
                                          <p:val>
                                            <p:strVal val="#ppt_x"/>
                                          </p:val>
                                        </p:tav>
                                        <p:tav tm="100000">
                                          <p:val>
                                            <p:strVal val="#ppt_x"/>
                                          </p:val>
                                        </p:tav>
                                      </p:tavLst>
                                    </p:anim>
                                    <p:anim calcmode="lin" valueType="num">
                                      <p:cBhvr additive="base">
                                        <p:cTn id="16" dur="1000" fill="hold"/>
                                        <p:tgtEl>
                                          <p:spTgt spid="101415"/>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3" fill="hold" nodeType="clickEffect">
                                  <p:stCondLst>
                                    <p:cond delay="0"/>
                                  </p:stCondLst>
                                  <p:childTnLst>
                                    <p:set>
                                      <p:cBhvr>
                                        <p:cTn id="20" dur="1" fill="hold">
                                          <p:stCondLst>
                                            <p:cond delay="0"/>
                                          </p:stCondLst>
                                        </p:cTn>
                                        <p:tgtEl>
                                          <p:spTgt spid="101411"/>
                                        </p:tgtEl>
                                        <p:attrNameLst>
                                          <p:attrName>style.visibility</p:attrName>
                                        </p:attrNameLst>
                                      </p:cBhvr>
                                      <p:to>
                                        <p:strVal val="visible"/>
                                      </p:to>
                                    </p:set>
                                    <p:anim calcmode="lin" valueType="num">
                                      <p:cBhvr additive="base">
                                        <p:cTn id="21" dur="1000" fill="hold"/>
                                        <p:tgtEl>
                                          <p:spTgt spid="101411"/>
                                        </p:tgtEl>
                                        <p:attrNameLst>
                                          <p:attrName>ppt_x</p:attrName>
                                        </p:attrNameLst>
                                      </p:cBhvr>
                                      <p:tavLst>
                                        <p:tav tm="0">
                                          <p:val>
                                            <p:strVal val="1+#ppt_w/2"/>
                                          </p:val>
                                        </p:tav>
                                        <p:tav tm="100000">
                                          <p:val>
                                            <p:strVal val="#ppt_x"/>
                                          </p:val>
                                        </p:tav>
                                      </p:tavLst>
                                    </p:anim>
                                    <p:anim calcmode="lin" valueType="num">
                                      <p:cBhvr additive="base">
                                        <p:cTn id="22" dur="1000" fill="hold"/>
                                        <p:tgtEl>
                                          <p:spTgt spid="101411"/>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1000"/>
                            </p:stCondLst>
                            <p:childTnLst>
                              <p:par>
                                <p:cTn id="24" presetID="10" presetClass="exit" presetSubtype="0" fill="hold" nodeType="afterEffect">
                                  <p:stCondLst>
                                    <p:cond delay="1500"/>
                                  </p:stCondLst>
                                  <p:childTnLst>
                                    <p:animEffect transition="out" filter="fade">
                                      <p:cBhvr>
                                        <p:cTn id="25" dur="20"/>
                                        <p:tgtEl>
                                          <p:spTgt spid="101396"/>
                                        </p:tgtEl>
                                      </p:cBhvr>
                                    </p:animEffect>
                                    <p:set>
                                      <p:cBhvr>
                                        <p:cTn id="26" dur="1" fill="hold">
                                          <p:stCondLst>
                                            <p:cond delay="19"/>
                                          </p:stCondLst>
                                        </p:cTn>
                                        <p:tgtEl>
                                          <p:spTgt spid="101396"/>
                                        </p:tgtEl>
                                        <p:attrNameLst>
                                          <p:attrName>style.visibility</p:attrName>
                                        </p:attrNameLst>
                                      </p:cBhvr>
                                      <p:to>
                                        <p:strVal val="hidden"/>
                                      </p:to>
                                    </p:set>
                                  </p:childTnLst>
                                </p:cTn>
                              </p:par>
                              <p:par>
                                <p:cTn id="27" presetID="10" presetClass="entr" presetSubtype="0" fill="hold" nodeType="withEffect">
                                  <p:stCondLst>
                                    <p:cond delay="1500"/>
                                  </p:stCondLst>
                                  <p:childTnLst>
                                    <p:set>
                                      <p:cBhvr>
                                        <p:cTn id="28" dur="1" fill="hold">
                                          <p:stCondLst>
                                            <p:cond delay="0"/>
                                          </p:stCondLst>
                                        </p:cTn>
                                        <p:tgtEl>
                                          <p:spTgt spid="101402"/>
                                        </p:tgtEl>
                                        <p:attrNameLst>
                                          <p:attrName>style.visibility</p:attrName>
                                        </p:attrNameLst>
                                      </p:cBhvr>
                                      <p:to>
                                        <p:strVal val="visible"/>
                                      </p:to>
                                    </p:set>
                                    <p:animEffect transition="in" filter="fade">
                                      <p:cBhvr>
                                        <p:cTn id="29" dur="20"/>
                                        <p:tgtEl>
                                          <p:spTgt spid="101402"/>
                                        </p:tgtEl>
                                      </p:cBhvr>
                                    </p:animEffect>
                                  </p:childTnLst>
                                </p:cTn>
                              </p:par>
                            </p:childTnLst>
                          </p:cTn>
                        </p:par>
                        <p:par>
                          <p:cTn id="30" fill="hold" nodeType="afterGroup">
                            <p:stCondLst>
                              <p:cond delay="2520"/>
                            </p:stCondLst>
                            <p:childTnLst>
                              <p:par>
                                <p:cTn id="31" presetID="0" presetClass="path" presetSubtype="0" decel="50000" fill="hold" grpId="1" nodeType="afterEffect">
                                  <p:stCondLst>
                                    <p:cond delay="0"/>
                                  </p:stCondLst>
                                  <p:childTnLst>
                                    <p:animMotion origin="layout" path="M 5.55556E-7 1.50289E-6 C -0.00069 -0.12023 -0.00139 -0.24046 5.55556E-7 -0.31075 C 0.00139 -0.38104 0.00278 -0.41988 0.00833 -0.42173 C 0.01389 -0.42358 0.02361 -0.44023 0.03333 -0.32185 C 0.04306 -0.20347 0.06111 0.19237 0.06667 0.28856 C 0.07222 0.38474 0.06667 0.27006 0.06667 0.25526 C 0.06667 0.24046 0.06528 0.20347 0.06667 0.19977 C 0.06806 0.19607 0.07222 0.21457 0.075 0.23307 C 0.07778 0.25156 0.08194 0.3089 0.08333 0.31075 C 0.08472 0.3126 0.08194 0.24416 0.08333 0.24416 C 0.08472 0.24416 0.08819 0.27746 0.09167 0.31075 " pathEditMode="relative" ptsTypes="aaaaaaaaaaA">
                                      <p:cBhvr>
                                        <p:cTn id="32" dur="2000" fill="hold"/>
                                        <p:tgtEl>
                                          <p:spTgt spid="101415"/>
                                        </p:tgtEl>
                                        <p:attrNameLst>
                                          <p:attrName>ppt_x</p:attrName>
                                          <p:attrName>ppt_y</p:attrName>
                                        </p:attrNameLst>
                                      </p:cBhvr>
                                    </p:animMotion>
                                  </p:childTnLst>
                                </p:cTn>
                              </p:par>
                              <p:par>
                                <p:cTn id="33" presetID="10" presetClass="exit" presetSubtype="0" fill="hold" nodeType="withEffect">
                                  <p:stCondLst>
                                    <p:cond delay="0"/>
                                  </p:stCondLst>
                                  <p:childTnLst>
                                    <p:animEffect transition="out" filter="fade">
                                      <p:cBhvr>
                                        <p:cTn id="34" dur="500"/>
                                        <p:tgtEl>
                                          <p:spTgt spid="101411"/>
                                        </p:tgtEl>
                                      </p:cBhvr>
                                    </p:animEffect>
                                    <p:set>
                                      <p:cBhvr>
                                        <p:cTn id="35" dur="1" fill="hold">
                                          <p:stCondLst>
                                            <p:cond delay="499"/>
                                          </p:stCondLst>
                                        </p:cTn>
                                        <p:tgtEl>
                                          <p:spTgt spid="101411"/>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1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15" grpId="0" animBg="1"/>
      <p:bldP spid="101415" grpId="1" animBg="1"/>
      <p:bldP spid="1014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reeform 2"/>
          <p:cNvSpPr>
            <a:spLocks/>
          </p:cNvSpPr>
          <p:nvPr/>
        </p:nvSpPr>
        <p:spPr bwMode="auto">
          <a:xfrm>
            <a:off x="1766888" y="1066800"/>
            <a:ext cx="6081712" cy="2266950"/>
          </a:xfrm>
          <a:custGeom>
            <a:avLst/>
            <a:gdLst>
              <a:gd name="T0" fmla="*/ 2147483647 w 3831"/>
              <a:gd name="T1" fmla="*/ 2147483647 h 1904"/>
              <a:gd name="T2" fmla="*/ 2147483647 w 3831"/>
              <a:gd name="T3" fmla="*/ 2147483647 h 1904"/>
              <a:gd name="T4" fmla="*/ 2147483647 w 3831"/>
              <a:gd name="T5" fmla="*/ 2147483647 h 1904"/>
              <a:gd name="T6" fmla="*/ 2147483647 w 3831"/>
              <a:gd name="T7" fmla="*/ 2147483647 h 1904"/>
              <a:gd name="T8" fmla="*/ 2147483647 w 3831"/>
              <a:gd name="T9" fmla="*/ 2147483647 h 1904"/>
              <a:gd name="T10" fmla="*/ 2147483647 w 3831"/>
              <a:gd name="T11" fmla="*/ 2147483647 h 1904"/>
              <a:gd name="T12" fmla="*/ 2147483647 w 3831"/>
              <a:gd name="T13" fmla="*/ 2147483647 h 1904"/>
              <a:gd name="T14" fmla="*/ 2147483647 w 3831"/>
              <a:gd name="T15" fmla="*/ 0 h 1904"/>
              <a:gd name="T16" fmla="*/ 2147483647 w 3831"/>
              <a:gd name="T17" fmla="*/ 2147483647 h 1904"/>
              <a:gd name="T18" fmla="*/ 2147483647 w 3831"/>
              <a:gd name="T19" fmla="*/ 2147483647 h 1904"/>
              <a:gd name="T20" fmla="*/ 2147483647 w 3831"/>
              <a:gd name="T21" fmla="*/ 2147483647 h 1904"/>
              <a:gd name="T22" fmla="*/ 2147483647 w 3831"/>
              <a:gd name="T23" fmla="*/ 2147483647 h 1904"/>
              <a:gd name="T24" fmla="*/ 0 w 3831"/>
              <a:gd name="T25" fmla="*/ 2147483647 h 1904"/>
              <a:gd name="T26" fmla="*/ 2147483647 w 3831"/>
              <a:gd name="T27" fmla="*/ 2147483647 h 19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31" h="1904">
                <a:moveTo>
                  <a:pt x="100" y="1600"/>
                </a:moveTo>
                <a:lnTo>
                  <a:pt x="338" y="1904"/>
                </a:lnTo>
                <a:lnTo>
                  <a:pt x="1874" y="1904"/>
                </a:lnTo>
                <a:lnTo>
                  <a:pt x="1993" y="1893"/>
                </a:lnTo>
                <a:lnTo>
                  <a:pt x="2112" y="1838"/>
                </a:lnTo>
                <a:lnTo>
                  <a:pt x="2210" y="1760"/>
                </a:lnTo>
                <a:lnTo>
                  <a:pt x="3831" y="274"/>
                </a:lnTo>
                <a:lnTo>
                  <a:pt x="3447" y="0"/>
                </a:lnTo>
                <a:lnTo>
                  <a:pt x="1922" y="1376"/>
                </a:lnTo>
                <a:lnTo>
                  <a:pt x="1828" y="1445"/>
                </a:lnTo>
                <a:lnTo>
                  <a:pt x="1764" y="1463"/>
                </a:lnTo>
                <a:lnTo>
                  <a:pt x="1627" y="1472"/>
                </a:lnTo>
                <a:lnTo>
                  <a:pt x="0" y="1481"/>
                </a:lnTo>
                <a:lnTo>
                  <a:pt x="100" y="1600"/>
                </a:lnTo>
                <a:close/>
              </a:path>
            </a:pathLst>
          </a:custGeom>
          <a:solidFill>
            <a:schemeClr val="accent1"/>
          </a:solidFill>
          <a:ln w="38100" cmpd="sng">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27" name="Oval 3"/>
          <p:cNvSpPr>
            <a:spLocks noChangeArrowheads="1"/>
          </p:cNvSpPr>
          <p:nvPr/>
        </p:nvSpPr>
        <p:spPr bwMode="auto">
          <a:xfrm>
            <a:off x="5808663" y="1955800"/>
            <a:ext cx="533400" cy="400050"/>
          </a:xfrm>
          <a:prstGeom prst="ellipse">
            <a:avLst/>
          </a:prstGeom>
          <a:gradFill rotWithShape="1">
            <a:gsLst>
              <a:gs pos="0">
                <a:schemeClr val="bg2"/>
              </a:gs>
              <a:gs pos="100000">
                <a:schemeClr val="tx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103430" name="AutoShape 6" descr="Medium wood"/>
          <p:cNvSpPr>
            <a:spLocks noChangeArrowheads="1"/>
          </p:cNvSpPr>
          <p:nvPr/>
        </p:nvSpPr>
        <p:spPr bwMode="auto">
          <a:xfrm flipH="1">
            <a:off x="3751263" y="2838450"/>
            <a:ext cx="838200" cy="457200"/>
          </a:xfrm>
          <a:prstGeom prst="cube">
            <a:avLst>
              <a:gd name="adj" fmla="val 49403"/>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50181" name="TextBox 25"/>
          <p:cNvSpPr txBox="1">
            <a:spLocks noChangeArrowheads="1"/>
          </p:cNvSpPr>
          <p:nvPr/>
        </p:nvSpPr>
        <p:spPr bwMode="auto">
          <a:xfrm>
            <a:off x="0" y="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en-US" altLang="en-US" sz="3200" b="1" u="sng" dirty="0">
                <a:solidFill>
                  <a:srgbClr val="FF0000"/>
                </a:solidFill>
              </a:rPr>
              <a:t>III. </a:t>
            </a:r>
            <a:r>
              <a:rPr lang="en-US" altLang="en-US" sz="3200" b="1" u="sng" dirty="0" err="1">
                <a:solidFill>
                  <a:srgbClr val="FF0000"/>
                </a:solidFill>
              </a:rPr>
              <a:t>Động</a:t>
            </a:r>
            <a:r>
              <a:rPr lang="en-US" altLang="en-US" sz="3200" b="1" u="sng" dirty="0">
                <a:solidFill>
                  <a:srgbClr val="FF0000"/>
                </a:solidFill>
              </a:rPr>
              <a:t> </a:t>
            </a:r>
            <a:r>
              <a:rPr lang="en-US" altLang="en-US" sz="3200" b="1" u="sng" dirty="0" err="1">
                <a:solidFill>
                  <a:srgbClr val="FF0000"/>
                </a:solidFill>
              </a:rPr>
              <a:t>năng</a:t>
            </a:r>
            <a:r>
              <a:rPr lang="en-US" altLang="en-US" sz="3200" b="1" u="sng" dirty="0">
                <a:solidFill>
                  <a:srgbClr val="FF0000"/>
                </a:solidFill>
              </a:rPr>
              <a:t>:</a:t>
            </a:r>
          </a:p>
        </p:txBody>
      </p:sp>
      <p:sp>
        <p:nvSpPr>
          <p:cNvPr id="50183" name="Rectangle 1"/>
          <p:cNvSpPr>
            <a:spLocks noChangeArrowheads="1"/>
          </p:cNvSpPr>
          <p:nvPr/>
        </p:nvSpPr>
        <p:spPr bwMode="auto">
          <a:xfrm>
            <a:off x="0" y="542925"/>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pt-BR" altLang="en-US" b="1" dirty="0">
                <a:solidFill>
                  <a:srgbClr val="CC0099"/>
                </a:solidFill>
              </a:rPr>
              <a:t>1. Khi nào vật có động năng?</a:t>
            </a:r>
            <a:endParaRPr lang="en-US" altLang="en-US" dirty="0">
              <a:solidFill>
                <a:srgbClr val="CC0099"/>
              </a:solidFill>
            </a:endParaRPr>
          </a:p>
        </p:txBody>
      </p:sp>
      <p:sp>
        <p:nvSpPr>
          <p:cNvPr id="29" name="Rectangle 20"/>
          <p:cNvSpPr>
            <a:spLocks noChangeArrowheads="1"/>
          </p:cNvSpPr>
          <p:nvPr/>
        </p:nvSpPr>
        <p:spPr bwMode="auto">
          <a:xfrm>
            <a:off x="-38100" y="3943350"/>
            <a:ext cx="92900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en-US" altLang="en-US" b="1" dirty="0">
                <a:solidFill>
                  <a:srgbClr val="FF0000"/>
                </a:solidFill>
                <a:sym typeface="Wingdings" pitchFamily="2" charset="2"/>
              </a:rPr>
              <a:t></a:t>
            </a:r>
            <a:r>
              <a:rPr lang="en-US" altLang="en-US" b="1" dirty="0">
                <a:solidFill>
                  <a:srgbClr val="002060"/>
                </a:solidFill>
                <a:sym typeface="Wingdings" pitchFamily="2" charset="2"/>
              </a:rPr>
              <a:t> </a:t>
            </a:r>
            <a:r>
              <a:rPr lang="en-US" altLang="en-US" b="1" dirty="0" err="1">
                <a:solidFill>
                  <a:srgbClr val="002060"/>
                </a:solidFill>
              </a:rPr>
              <a:t>Cơ</a:t>
            </a:r>
            <a:r>
              <a:rPr lang="en-US" altLang="en-US" b="1" dirty="0">
                <a:solidFill>
                  <a:srgbClr val="002060"/>
                </a:solidFill>
              </a:rPr>
              <a:t> </a:t>
            </a:r>
            <a:r>
              <a:rPr lang="en-US" altLang="en-US" b="1" dirty="0" err="1">
                <a:solidFill>
                  <a:srgbClr val="002060"/>
                </a:solidFill>
              </a:rPr>
              <a:t>năng</a:t>
            </a:r>
            <a:r>
              <a:rPr lang="en-US" altLang="en-US" b="1" dirty="0">
                <a:solidFill>
                  <a:srgbClr val="002060"/>
                </a:solidFill>
              </a:rPr>
              <a:t> </a:t>
            </a:r>
            <a:r>
              <a:rPr lang="en-US" altLang="en-US" b="1" dirty="0" err="1">
                <a:solidFill>
                  <a:srgbClr val="002060"/>
                </a:solidFill>
              </a:rPr>
              <a:t>của</a:t>
            </a:r>
            <a:r>
              <a:rPr lang="en-US" altLang="en-US" b="1" dirty="0">
                <a:solidFill>
                  <a:srgbClr val="002060"/>
                </a:solidFill>
              </a:rPr>
              <a:t> </a:t>
            </a:r>
            <a:r>
              <a:rPr lang="en-US" altLang="en-US" b="1" dirty="0" err="1">
                <a:solidFill>
                  <a:srgbClr val="002060"/>
                </a:solidFill>
              </a:rPr>
              <a:t>vật</a:t>
            </a:r>
            <a:r>
              <a:rPr lang="en-US" altLang="en-US" b="1" dirty="0">
                <a:solidFill>
                  <a:srgbClr val="002060"/>
                </a:solidFill>
              </a:rPr>
              <a:t> do </a:t>
            </a:r>
            <a:r>
              <a:rPr lang="en-US" altLang="en-US" b="1" dirty="0" err="1">
                <a:solidFill>
                  <a:srgbClr val="002060"/>
                </a:solidFill>
              </a:rPr>
              <a:t>chuyển</a:t>
            </a:r>
            <a:r>
              <a:rPr lang="en-US" altLang="en-US" b="1" dirty="0">
                <a:solidFill>
                  <a:srgbClr val="002060"/>
                </a:solidFill>
              </a:rPr>
              <a:t> </a:t>
            </a:r>
            <a:r>
              <a:rPr lang="en-US" altLang="en-US" b="1" dirty="0" err="1">
                <a:solidFill>
                  <a:srgbClr val="002060"/>
                </a:solidFill>
              </a:rPr>
              <a:t>động</a:t>
            </a:r>
            <a:r>
              <a:rPr lang="en-US" altLang="en-US" b="1" dirty="0">
                <a:solidFill>
                  <a:srgbClr val="002060"/>
                </a:solidFill>
              </a:rPr>
              <a:t> </a:t>
            </a:r>
            <a:r>
              <a:rPr lang="en-US" altLang="en-US" b="1" dirty="0" err="1">
                <a:solidFill>
                  <a:srgbClr val="002060"/>
                </a:solidFill>
              </a:rPr>
              <a:t>mà</a:t>
            </a:r>
            <a:r>
              <a:rPr lang="en-US" altLang="en-US" b="1" dirty="0">
                <a:solidFill>
                  <a:srgbClr val="002060"/>
                </a:solidFill>
              </a:rPr>
              <a:t> </a:t>
            </a:r>
            <a:r>
              <a:rPr lang="en-US" altLang="en-US" b="1" dirty="0" err="1">
                <a:solidFill>
                  <a:srgbClr val="002060"/>
                </a:solidFill>
              </a:rPr>
              <a:t>có</a:t>
            </a:r>
            <a:r>
              <a:rPr lang="en-US" altLang="en-US" b="1" dirty="0">
                <a:solidFill>
                  <a:srgbClr val="002060"/>
                </a:solidFill>
              </a:rPr>
              <a:t> </a:t>
            </a:r>
            <a:r>
              <a:rPr lang="en-US" altLang="en-US" b="1" dirty="0" err="1">
                <a:solidFill>
                  <a:srgbClr val="002060"/>
                </a:solidFill>
              </a:rPr>
              <a:t>gọi</a:t>
            </a:r>
            <a:r>
              <a:rPr lang="en-US" altLang="en-US" b="1" dirty="0">
                <a:solidFill>
                  <a:srgbClr val="002060"/>
                </a:solidFill>
              </a:rPr>
              <a:t> </a:t>
            </a:r>
            <a:r>
              <a:rPr lang="en-US" altLang="en-US" b="1" dirty="0" err="1">
                <a:solidFill>
                  <a:srgbClr val="002060"/>
                </a:solidFill>
              </a:rPr>
              <a:t>là</a:t>
            </a:r>
            <a:r>
              <a:rPr lang="en-US" altLang="en-US" b="1" dirty="0">
                <a:solidFill>
                  <a:srgbClr val="002060"/>
                </a:solidFill>
              </a:rPr>
              <a:t> </a:t>
            </a:r>
            <a:r>
              <a:rPr lang="en-US" altLang="en-US" b="1" dirty="0" err="1">
                <a:solidFill>
                  <a:srgbClr val="FF0000"/>
                </a:solidFill>
              </a:rPr>
              <a:t>động</a:t>
            </a:r>
            <a:r>
              <a:rPr lang="en-US" altLang="en-US" b="1" dirty="0">
                <a:solidFill>
                  <a:srgbClr val="FF0000"/>
                </a:solidFill>
              </a:rPr>
              <a:t> </a:t>
            </a:r>
            <a:r>
              <a:rPr lang="en-US" altLang="en-US" b="1" dirty="0" err="1">
                <a:solidFill>
                  <a:srgbClr val="FF0000"/>
                </a:solidFill>
              </a:rPr>
              <a:t>năng</a:t>
            </a:r>
            <a:r>
              <a:rPr lang="en-US" altLang="en-US" b="1" dirty="0">
                <a:solidFill>
                  <a:srgbClr val="FF0000"/>
                </a:solidFill>
              </a:rPr>
              <a:t>.</a:t>
            </a:r>
            <a:r>
              <a:rPr lang="en-US" altLang="en-US" b="1" dirty="0"/>
              <a:t> </a:t>
            </a:r>
          </a:p>
        </p:txBody>
      </p:sp>
    </p:spTree>
    <p:extLst>
      <p:ext uri="{BB962C8B-B14F-4D97-AF65-F5344CB8AC3E}">
        <p14:creationId xmlns:p14="http://schemas.microsoft.com/office/powerpoint/2010/main" val="2440585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764 -0.01018 C -0.03959 0.06418 -0.08733 0.12898 -0.11181 0.16137 C -0.13455 0.19254 -0.12414 0.17402 -0.13403 0.1768 C -0.14358 0.18019 -0.1566 0.1805 -0.16979 0.17865 " pathEditMode="relative" rAng="-276093" ptsTypes="aaaA">
                                      <p:cBhvr>
                                        <p:cTn id="6" dur="2000" fill="hold"/>
                                        <p:tgtEl>
                                          <p:spTgt spid="103427"/>
                                        </p:tgtEl>
                                        <p:attrNameLst>
                                          <p:attrName>ppt_x</p:attrName>
                                          <p:attrName>ppt_y</p:attrName>
                                        </p:attrNameLst>
                                      </p:cBhvr>
                                      <p:rCtr x="-8837" y="10367"/>
                                    </p:animMotion>
                                  </p:childTnLst>
                                </p:cTn>
                              </p:par>
                              <p:par>
                                <p:cTn id="7" presetID="35" presetClass="path" presetSubtype="0" accel="50000" decel="50000" fill="hold" grpId="0" nodeType="withEffect">
                                  <p:stCondLst>
                                    <p:cond delay="1300"/>
                                  </p:stCondLst>
                                  <p:childTnLst>
                                    <p:animMotion origin="layout" path="M -3.33333E-6 -7.51445E-7 L -0.1125 -7.51445E-7 " pathEditMode="relative" rAng="0" ptsTypes="AA">
                                      <p:cBhvr>
                                        <p:cTn id="8" dur="2000" fill="hold"/>
                                        <p:tgtEl>
                                          <p:spTgt spid="103430"/>
                                        </p:tgtEl>
                                        <p:attrNameLst>
                                          <p:attrName>ppt_x</p:attrName>
                                          <p:attrName>ppt_y</p:attrName>
                                        </p:attrNameLst>
                                      </p:cBhvr>
                                      <p:rCtr x="-5625" y="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P spid="103430"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reeform 2"/>
          <p:cNvSpPr>
            <a:spLocks/>
          </p:cNvSpPr>
          <p:nvPr/>
        </p:nvSpPr>
        <p:spPr bwMode="auto">
          <a:xfrm>
            <a:off x="1233488" y="882650"/>
            <a:ext cx="6081712" cy="2390775"/>
          </a:xfrm>
          <a:custGeom>
            <a:avLst/>
            <a:gdLst>
              <a:gd name="T0" fmla="*/ 2147483647 w 3831"/>
              <a:gd name="T1" fmla="*/ 2147483647 h 1904"/>
              <a:gd name="T2" fmla="*/ 2147483647 w 3831"/>
              <a:gd name="T3" fmla="*/ 2147483647 h 1904"/>
              <a:gd name="T4" fmla="*/ 2147483647 w 3831"/>
              <a:gd name="T5" fmla="*/ 2147483647 h 1904"/>
              <a:gd name="T6" fmla="*/ 2147483647 w 3831"/>
              <a:gd name="T7" fmla="*/ 2147483647 h 1904"/>
              <a:gd name="T8" fmla="*/ 2147483647 w 3831"/>
              <a:gd name="T9" fmla="*/ 2147483647 h 1904"/>
              <a:gd name="T10" fmla="*/ 2147483647 w 3831"/>
              <a:gd name="T11" fmla="*/ 2147483647 h 1904"/>
              <a:gd name="T12" fmla="*/ 2147483647 w 3831"/>
              <a:gd name="T13" fmla="*/ 2147483647 h 1904"/>
              <a:gd name="T14" fmla="*/ 2147483647 w 3831"/>
              <a:gd name="T15" fmla="*/ 0 h 1904"/>
              <a:gd name="T16" fmla="*/ 2147483647 w 3831"/>
              <a:gd name="T17" fmla="*/ 2147483647 h 1904"/>
              <a:gd name="T18" fmla="*/ 2147483647 w 3831"/>
              <a:gd name="T19" fmla="*/ 2147483647 h 1904"/>
              <a:gd name="T20" fmla="*/ 2147483647 w 3831"/>
              <a:gd name="T21" fmla="*/ 2147483647 h 1904"/>
              <a:gd name="T22" fmla="*/ 2147483647 w 3831"/>
              <a:gd name="T23" fmla="*/ 2147483647 h 1904"/>
              <a:gd name="T24" fmla="*/ 0 w 3831"/>
              <a:gd name="T25" fmla="*/ 2147483647 h 1904"/>
              <a:gd name="T26" fmla="*/ 2147483647 w 3831"/>
              <a:gd name="T27" fmla="*/ 2147483647 h 19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31" h="1904">
                <a:moveTo>
                  <a:pt x="100" y="1600"/>
                </a:moveTo>
                <a:lnTo>
                  <a:pt x="338" y="1904"/>
                </a:lnTo>
                <a:lnTo>
                  <a:pt x="1874" y="1904"/>
                </a:lnTo>
                <a:lnTo>
                  <a:pt x="1993" y="1893"/>
                </a:lnTo>
                <a:lnTo>
                  <a:pt x="2112" y="1838"/>
                </a:lnTo>
                <a:lnTo>
                  <a:pt x="2210" y="1760"/>
                </a:lnTo>
                <a:lnTo>
                  <a:pt x="3831" y="274"/>
                </a:lnTo>
                <a:lnTo>
                  <a:pt x="3447" y="0"/>
                </a:lnTo>
                <a:lnTo>
                  <a:pt x="1922" y="1376"/>
                </a:lnTo>
                <a:lnTo>
                  <a:pt x="1828" y="1445"/>
                </a:lnTo>
                <a:lnTo>
                  <a:pt x="1764" y="1463"/>
                </a:lnTo>
                <a:lnTo>
                  <a:pt x="1627" y="1472"/>
                </a:lnTo>
                <a:lnTo>
                  <a:pt x="0" y="1481"/>
                </a:lnTo>
                <a:lnTo>
                  <a:pt x="100" y="1600"/>
                </a:lnTo>
                <a:close/>
              </a:path>
            </a:pathLst>
          </a:custGeom>
          <a:solidFill>
            <a:schemeClr val="accent1"/>
          </a:solidFill>
          <a:ln w="38100" cmpd="sng">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27" name="Oval 3"/>
          <p:cNvSpPr>
            <a:spLocks noChangeArrowheads="1"/>
          </p:cNvSpPr>
          <p:nvPr/>
        </p:nvSpPr>
        <p:spPr bwMode="auto">
          <a:xfrm>
            <a:off x="5275263" y="1771650"/>
            <a:ext cx="533400" cy="400050"/>
          </a:xfrm>
          <a:prstGeom prst="ellipse">
            <a:avLst/>
          </a:prstGeom>
          <a:gradFill rotWithShape="1">
            <a:gsLst>
              <a:gs pos="0">
                <a:schemeClr val="bg2"/>
              </a:gs>
              <a:gs pos="100000">
                <a:schemeClr val="tx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a:solidFill>
                <a:schemeClr val="tx2"/>
              </a:solidFill>
              <a:latin typeface="Times New Roman" pitchFamily="18" charset="0"/>
            </a:endParaRPr>
          </a:p>
        </p:txBody>
      </p:sp>
      <p:sp>
        <p:nvSpPr>
          <p:cNvPr id="51204" name="Text Box 4"/>
          <p:cNvSpPr txBox="1">
            <a:spLocks noChangeArrowheads="1"/>
          </p:cNvSpPr>
          <p:nvPr/>
        </p:nvSpPr>
        <p:spPr bwMode="auto">
          <a:xfrm>
            <a:off x="5194300" y="1511300"/>
            <a:ext cx="533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t>(1)</a:t>
            </a:r>
          </a:p>
        </p:txBody>
      </p:sp>
      <p:sp>
        <p:nvSpPr>
          <p:cNvPr id="103429" name="Line 5"/>
          <p:cNvSpPr>
            <a:spLocks noChangeShapeType="1"/>
          </p:cNvSpPr>
          <p:nvPr/>
        </p:nvSpPr>
        <p:spPr bwMode="auto">
          <a:xfrm flipH="1">
            <a:off x="3065463" y="3405188"/>
            <a:ext cx="990600" cy="0"/>
          </a:xfrm>
          <a:prstGeom prst="line">
            <a:avLst/>
          </a:prstGeom>
          <a:noFill/>
          <a:ln w="38100">
            <a:solidFill>
              <a:srgbClr val="0000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0" name="AutoShape 6" descr="Medium wood"/>
          <p:cNvSpPr>
            <a:spLocks noChangeArrowheads="1"/>
          </p:cNvSpPr>
          <p:nvPr/>
        </p:nvSpPr>
        <p:spPr bwMode="auto">
          <a:xfrm flipH="1">
            <a:off x="3217863" y="2654300"/>
            <a:ext cx="838200" cy="457200"/>
          </a:xfrm>
          <a:prstGeom prst="cube">
            <a:avLst>
              <a:gd name="adj" fmla="val 49403"/>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a:solidFill>
                <a:schemeClr val="tx2"/>
              </a:solidFill>
              <a:latin typeface="Times New Roman" pitchFamily="18" charset="0"/>
            </a:endParaRPr>
          </a:p>
        </p:txBody>
      </p:sp>
      <p:sp>
        <p:nvSpPr>
          <p:cNvPr id="103431" name="Text Box 7"/>
          <p:cNvSpPr txBox="1">
            <a:spLocks noChangeArrowheads="1"/>
          </p:cNvSpPr>
          <p:nvPr/>
        </p:nvSpPr>
        <p:spPr bwMode="auto">
          <a:xfrm>
            <a:off x="4122738" y="3189288"/>
            <a:ext cx="457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solidFill>
                  <a:srgbClr val="FF0000"/>
                </a:solidFill>
              </a:rPr>
              <a:t>S</a:t>
            </a:r>
            <a:r>
              <a:rPr lang="en-US" altLang="en-US" sz="1800" b="1" baseline="-25000">
                <a:solidFill>
                  <a:srgbClr val="FF0000"/>
                </a:solidFill>
              </a:rPr>
              <a:t>1</a:t>
            </a:r>
            <a:endParaRPr lang="en-US" altLang="en-US" sz="1800" b="1">
              <a:solidFill>
                <a:srgbClr val="FF0000"/>
              </a:solidFill>
            </a:endParaRPr>
          </a:p>
        </p:txBody>
      </p:sp>
      <p:sp>
        <p:nvSpPr>
          <p:cNvPr id="103432" name="Oval 8"/>
          <p:cNvSpPr>
            <a:spLocks noChangeArrowheads="1"/>
          </p:cNvSpPr>
          <p:nvPr/>
        </p:nvSpPr>
        <p:spPr bwMode="auto">
          <a:xfrm>
            <a:off x="6113463" y="1177925"/>
            <a:ext cx="533400" cy="400050"/>
          </a:xfrm>
          <a:prstGeom prst="ellipse">
            <a:avLst/>
          </a:prstGeom>
          <a:gradFill rotWithShape="1">
            <a:gsLst>
              <a:gs pos="0">
                <a:schemeClr val="bg2"/>
              </a:gs>
              <a:gs pos="100000">
                <a:schemeClr val="tx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a:solidFill>
                <a:schemeClr val="tx2"/>
              </a:solidFill>
              <a:latin typeface="Times New Roman" pitchFamily="18" charset="0"/>
            </a:endParaRPr>
          </a:p>
        </p:txBody>
      </p:sp>
      <p:sp>
        <p:nvSpPr>
          <p:cNvPr id="51209" name="Text Box 9"/>
          <p:cNvSpPr txBox="1">
            <a:spLocks noChangeArrowheads="1"/>
          </p:cNvSpPr>
          <p:nvPr/>
        </p:nvSpPr>
        <p:spPr bwMode="auto">
          <a:xfrm>
            <a:off x="5832475" y="901700"/>
            <a:ext cx="533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t>(2)</a:t>
            </a:r>
          </a:p>
        </p:txBody>
      </p:sp>
      <p:sp>
        <p:nvSpPr>
          <p:cNvPr id="103434" name="Line 10"/>
          <p:cNvSpPr>
            <a:spLocks noChangeShapeType="1"/>
          </p:cNvSpPr>
          <p:nvPr/>
        </p:nvSpPr>
        <p:spPr bwMode="auto">
          <a:xfrm flipH="1">
            <a:off x="2608263" y="3557588"/>
            <a:ext cx="1447800" cy="0"/>
          </a:xfrm>
          <a:prstGeom prst="line">
            <a:avLst/>
          </a:prstGeom>
          <a:noFill/>
          <a:ln w="38100">
            <a:solidFill>
              <a:srgbClr val="0000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5" name="Text Box 11"/>
          <p:cNvSpPr txBox="1">
            <a:spLocks noChangeArrowheads="1"/>
          </p:cNvSpPr>
          <p:nvPr/>
        </p:nvSpPr>
        <p:spPr bwMode="auto">
          <a:xfrm>
            <a:off x="4151313" y="3367088"/>
            <a:ext cx="457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solidFill>
                  <a:srgbClr val="FF0000"/>
                </a:solidFill>
              </a:rPr>
              <a:t>S</a:t>
            </a:r>
            <a:r>
              <a:rPr lang="en-US" altLang="en-US" sz="1800" b="1" baseline="-25000">
                <a:solidFill>
                  <a:srgbClr val="FF0000"/>
                </a:solidFill>
              </a:rPr>
              <a:t>2</a:t>
            </a:r>
            <a:endParaRPr lang="en-US" altLang="en-US" sz="1800" b="1">
              <a:solidFill>
                <a:srgbClr val="FF0000"/>
              </a:solidFill>
            </a:endParaRPr>
          </a:p>
        </p:txBody>
      </p:sp>
      <p:sp>
        <p:nvSpPr>
          <p:cNvPr id="103436" name="AutoShape 12" descr="Medium wood"/>
          <p:cNvSpPr>
            <a:spLocks noChangeArrowheads="1"/>
          </p:cNvSpPr>
          <p:nvPr/>
        </p:nvSpPr>
        <p:spPr bwMode="auto">
          <a:xfrm flipH="1">
            <a:off x="3217863" y="2651125"/>
            <a:ext cx="838200" cy="457200"/>
          </a:xfrm>
          <a:prstGeom prst="cube">
            <a:avLst>
              <a:gd name="adj" fmla="val 49403"/>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a:solidFill>
                <a:schemeClr val="tx2"/>
              </a:solidFill>
              <a:latin typeface="Times New Roman" pitchFamily="18" charset="0"/>
            </a:endParaRPr>
          </a:p>
        </p:txBody>
      </p:sp>
      <p:sp>
        <p:nvSpPr>
          <p:cNvPr id="103437" name="Oval 13"/>
          <p:cNvSpPr>
            <a:spLocks noChangeArrowheads="1"/>
          </p:cNvSpPr>
          <p:nvPr/>
        </p:nvSpPr>
        <p:spPr bwMode="auto">
          <a:xfrm>
            <a:off x="6113463" y="1085850"/>
            <a:ext cx="685800" cy="514350"/>
          </a:xfrm>
          <a:prstGeom prst="ellipse">
            <a:avLst/>
          </a:prstGeom>
          <a:gradFill rotWithShape="1">
            <a:gsLst>
              <a:gs pos="0">
                <a:schemeClr val="bg1"/>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a:solidFill>
                <a:schemeClr val="tx2"/>
              </a:solidFill>
              <a:latin typeface="Times New Roman" pitchFamily="18" charset="0"/>
            </a:endParaRPr>
          </a:p>
        </p:txBody>
      </p:sp>
      <p:sp>
        <p:nvSpPr>
          <p:cNvPr id="103438" name="AutoShape 14" descr="Medium wood"/>
          <p:cNvSpPr>
            <a:spLocks noChangeArrowheads="1"/>
          </p:cNvSpPr>
          <p:nvPr/>
        </p:nvSpPr>
        <p:spPr bwMode="auto">
          <a:xfrm flipH="1">
            <a:off x="3217863" y="2643188"/>
            <a:ext cx="838200" cy="457200"/>
          </a:xfrm>
          <a:prstGeom prst="cube">
            <a:avLst>
              <a:gd name="adj" fmla="val 49403"/>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a:solidFill>
                <a:schemeClr val="tx2"/>
              </a:solidFill>
              <a:latin typeface="Times New Roman" pitchFamily="18" charset="0"/>
            </a:endParaRPr>
          </a:p>
        </p:txBody>
      </p:sp>
      <p:sp>
        <p:nvSpPr>
          <p:cNvPr id="103439" name="Line 15"/>
          <p:cNvSpPr>
            <a:spLocks noChangeShapeType="1"/>
          </p:cNvSpPr>
          <p:nvPr/>
        </p:nvSpPr>
        <p:spPr bwMode="auto">
          <a:xfrm flipH="1">
            <a:off x="1846263" y="3763963"/>
            <a:ext cx="2209800" cy="0"/>
          </a:xfrm>
          <a:prstGeom prst="line">
            <a:avLst/>
          </a:prstGeom>
          <a:noFill/>
          <a:ln w="38100">
            <a:solidFill>
              <a:srgbClr val="0000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0" name="Text Box 16"/>
          <p:cNvSpPr txBox="1">
            <a:spLocks noChangeArrowheads="1"/>
          </p:cNvSpPr>
          <p:nvPr/>
        </p:nvSpPr>
        <p:spPr bwMode="auto">
          <a:xfrm>
            <a:off x="4141788" y="3649663"/>
            <a:ext cx="457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solidFill>
                  <a:srgbClr val="FF0000"/>
                </a:solidFill>
              </a:rPr>
              <a:t>S</a:t>
            </a:r>
            <a:r>
              <a:rPr lang="en-US" altLang="en-US" sz="1800" b="1" baseline="-25000">
                <a:solidFill>
                  <a:srgbClr val="FF0000"/>
                </a:solidFill>
              </a:rPr>
              <a:t>3</a:t>
            </a:r>
            <a:endParaRPr lang="en-US" altLang="en-US" sz="1800" b="1">
              <a:solidFill>
                <a:srgbClr val="FF0000"/>
              </a:solidFill>
            </a:endParaRPr>
          </a:p>
        </p:txBody>
      </p:sp>
      <p:sp>
        <p:nvSpPr>
          <p:cNvPr id="14354" name="Rectangle 2"/>
          <p:cNvSpPr>
            <a:spLocks noChangeArrowheads="1"/>
          </p:cNvSpPr>
          <p:nvPr/>
        </p:nvSpPr>
        <p:spPr bwMode="auto">
          <a:xfrm>
            <a:off x="534988" y="4254500"/>
            <a:ext cx="863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pt-BR" altLang="en-US" sz="2800" b="1">
                <a:solidFill>
                  <a:srgbClr val="FF0000"/>
                </a:solidFill>
                <a:latin typeface="Times New Roman" pitchFamily="18" charset="0"/>
              </a:rPr>
              <a:t>=&gt;</a:t>
            </a:r>
            <a:r>
              <a:rPr lang="pt-BR" altLang="en-US" sz="2800" b="1">
                <a:solidFill>
                  <a:srgbClr val="002060"/>
                </a:solidFill>
                <a:latin typeface="Times New Roman" pitchFamily="18" charset="0"/>
              </a:rPr>
              <a:t> </a:t>
            </a:r>
            <a:r>
              <a:rPr lang="pt-BR" altLang="en-US" sz="2800" b="1">
                <a:solidFill>
                  <a:srgbClr val="FF0000"/>
                </a:solidFill>
                <a:latin typeface="Times New Roman" pitchFamily="18" charset="0"/>
              </a:rPr>
              <a:t>Vận tốc càng lớn thì động năng càng lớn.</a:t>
            </a:r>
            <a:endParaRPr lang="en-US" altLang="en-US" sz="2800" b="1">
              <a:solidFill>
                <a:srgbClr val="FF0000"/>
              </a:solidFill>
              <a:latin typeface="Times New Roman" pitchFamily="18" charset="0"/>
            </a:endParaRPr>
          </a:p>
        </p:txBody>
      </p:sp>
      <p:sp>
        <p:nvSpPr>
          <p:cNvPr id="14355" name="Rectangle 3"/>
          <p:cNvSpPr>
            <a:spLocks noChangeArrowheads="1"/>
          </p:cNvSpPr>
          <p:nvPr/>
        </p:nvSpPr>
        <p:spPr bwMode="auto">
          <a:xfrm>
            <a:off x="254000" y="4248150"/>
            <a:ext cx="863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pt-BR" altLang="en-US" sz="2800" b="1">
                <a:solidFill>
                  <a:srgbClr val="FF0000"/>
                </a:solidFill>
                <a:latin typeface="Times New Roman" pitchFamily="18" charset="0"/>
              </a:rPr>
              <a:t>=&gt; Khối lượng của vật càng lớn thì động năng càng lớn.</a:t>
            </a:r>
            <a:endParaRPr lang="en-US" altLang="en-US" sz="2800" b="1">
              <a:solidFill>
                <a:srgbClr val="FF0000"/>
              </a:solidFill>
              <a:latin typeface="Times New Roman" pitchFamily="18" charset="0"/>
            </a:endParaRPr>
          </a:p>
        </p:txBody>
      </p:sp>
      <p:sp>
        <p:nvSpPr>
          <p:cNvPr id="51220" name="Rectangle 22"/>
          <p:cNvSpPr>
            <a:spLocks noChangeArrowheads="1"/>
          </p:cNvSpPr>
          <p:nvPr/>
        </p:nvSpPr>
        <p:spPr bwMode="auto">
          <a:xfrm>
            <a:off x="4762" y="0"/>
            <a:ext cx="9139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pt-BR" altLang="en-US" sz="2800" b="1" dirty="0">
                <a:solidFill>
                  <a:srgbClr val="CC0099"/>
                </a:solidFill>
                <a:latin typeface="Times New Roman" pitchFamily="18" charset="0"/>
              </a:rPr>
              <a:t>2. Động năng của vật phụ thuộc vào những yếu tố nào?</a:t>
            </a:r>
            <a:endParaRPr lang="en-US" altLang="en-US" sz="2800" dirty="0">
              <a:solidFill>
                <a:srgbClr val="CC0099"/>
              </a:solidFill>
              <a:latin typeface="Times New Roman" pitchFamily="18" charset="0"/>
            </a:endParaRPr>
          </a:p>
        </p:txBody>
      </p:sp>
    </p:spTree>
    <p:extLst>
      <p:ext uri="{BB962C8B-B14F-4D97-AF65-F5344CB8AC3E}">
        <p14:creationId xmlns:p14="http://schemas.microsoft.com/office/powerpoint/2010/main" val="3338445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3.61111E-6 -9.31524E-7 C -0.04253 0.0657 -0.08541 0.124 -0.10746 0.15299 C -0.12777 0.18137 -0.11857 0.16441 -0.1276 0.16656 C -0.13628 0.16996 -0.14791 0.17027 -0.15954 0.16872 " pathEditMode="relative" rAng="-276093" ptsTypes="aaaA">
                                      <p:cBhvr>
                                        <p:cTn id="6" dur="2000" fill="hold"/>
                                        <p:tgtEl>
                                          <p:spTgt spid="103427"/>
                                        </p:tgtEl>
                                        <p:attrNameLst>
                                          <p:attrName>ppt_x</p:attrName>
                                          <p:attrName>ppt_y</p:attrName>
                                        </p:attrNameLst>
                                      </p:cBhvr>
                                      <p:rCtr x="-7934" y="9284"/>
                                    </p:animMotion>
                                  </p:childTnLst>
                                </p:cTn>
                              </p:par>
                              <p:par>
                                <p:cTn id="7" presetID="35" presetClass="path" presetSubtype="0" accel="50000" decel="50000" fill="hold" grpId="0" nodeType="withEffect">
                                  <p:stCondLst>
                                    <p:cond delay="1300"/>
                                  </p:stCondLst>
                                  <p:childTnLst>
                                    <p:animMotion origin="layout" path="M -3.33333E-6 -7.51445E-7 L -0.1125 -7.51445E-7 " pathEditMode="relative" rAng="0" ptsTypes="AA">
                                      <p:cBhvr>
                                        <p:cTn id="8" dur="2000" fill="hold"/>
                                        <p:tgtEl>
                                          <p:spTgt spid="103430"/>
                                        </p:tgtEl>
                                        <p:attrNameLst>
                                          <p:attrName>ppt_x</p:attrName>
                                          <p:attrName>ppt_y</p:attrName>
                                        </p:attrNameLst>
                                      </p:cBhvr>
                                      <p:rCtr x="-5625" y="0"/>
                                    </p:animMotion>
                                  </p:childTnLst>
                                </p:cTn>
                              </p:par>
                              <p:par>
                                <p:cTn id="9" presetID="22" presetClass="entr" presetSubtype="2" fill="hold" grpId="0" nodeType="withEffect">
                                  <p:stCondLst>
                                    <p:cond delay="1300"/>
                                  </p:stCondLst>
                                  <p:childTnLst>
                                    <p:set>
                                      <p:cBhvr>
                                        <p:cTn id="10" dur="1" fill="hold">
                                          <p:stCondLst>
                                            <p:cond delay="0"/>
                                          </p:stCondLst>
                                        </p:cTn>
                                        <p:tgtEl>
                                          <p:spTgt spid="103429"/>
                                        </p:tgtEl>
                                        <p:attrNameLst>
                                          <p:attrName>style.visibility</p:attrName>
                                        </p:attrNameLst>
                                      </p:cBhvr>
                                      <p:to>
                                        <p:strVal val="visible"/>
                                      </p:to>
                                    </p:set>
                                    <p:animEffect transition="in" filter="wipe(right)">
                                      <p:cBhvr>
                                        <p:cTn id="11" dur="2000"/>
                                        <p:tgtEl>
                                          <p:spTgt spid="103429"/>
                                        </p:tgtEl>
                                      </p:cBhvr>
                                    </p:animEffect>
                                  </p:childTnLst>
                                </p:cTn>
                              </p:par>
                            </p:childTnLst>
                          </p:cTn>
                        </p:par>
                        <p:par>
                          <p:cTn id="12" fill="hold" nodeType="afterGroup">
                            <p:stCondLst>
                              <p:cond delay="3300"/>
                            </p:stCondLst>
                            <p:childTnLst>
                              <p:par>
                                <p:cTn id="13" presetID="10" presetClass="entr" presetSubtype="0" fill="hold" grpId="0" nodeType="afterEffect">
                                  <p:stCondLst>
                                    <p:cond delay="0"/>
                                  </p:stCondLst>
                                  <p:childTnLst>
                                    <p:set>
                                      <p:cBhvr>
                                        <p:cTn id="14" dur="1" fill="hold">
                                          <p:stCondLst>
                                            <p:cond delay="0"/>
                                          </p:stCondLst>
                                        </p:cTn>
                                        <p:tgtEl>
                                          <p:spTgt spid="103431"/>
                                        </p:tgtEl>
                                        <p:attrNameLst>
                                          <p:attrName>style.visibility</p:attrName>
                                        </p:attrNameLst>
                                      </p:cBhvr>
                                      <p:to>
                                        <p:strVal val="visible"/>
                                      </p:to>
                                    </p:set>
                                    <p:animEffect transition="in" filter="fade">
                                      <p:cBhvr>
                                        <p:cTn id="15" dur="500"/>
                                        <p:tgtEl>
                                          <p:spTgt spid="10343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500"/>
                                        <p:tgtEl>
                                          <p:spTgt spid="103430"/>
                                        </p:tgtEl>
                                      </p:cBhvr>
                                    </p:animEffect>
                                    <p:set>
                                      <p:cBhvr>
                                        <p:cTn id="20" dur="1" fill="hold">
                                          <p:stCondLst>
                                            <p:cond delay="499"/>
                                          </p:stCondLst>
                                        </p:cTn>
                                        <p:tgtEl>
                                          <p:spTgt spid="103430"/>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3427"/>
                                        </p:tgtEl>
                                      </p:cBhvr>
                                    </p:animEffect>
                                    <p:set>
                                      <p:cBhvr>
                                        <p:cTn id="23" dur="1" fill="hold">
                                          <p:stCondLst>
                                            <p:cond delay="499"/>
                                          </p:stCondLst>
                                        </p:cTn>
                                        <p:tgtEl>
                                          <p:spTgt spid="10342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3436"/>
                                        </p:tgtEl>
                                        <p:attrNameLst>
                                          <p:attrName>style.visibility</p:attrName>
                                        </p:attrNameLst>
                                      </p:cBhvr>
                                      <p:to>
                                        <p:strVal val="visible"/>
                                      </p:to>
                                    </p:set>
                                    <p:animEffect transition="in" filter="fade">
                                      <p:cBhvr>
                                        <p:cTn id="28" dur="500"/>
                                        <p:tgtEl>
                                          <p:spTgt spid="1034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3432"/>
                                        </p:tgtEl>
                                        <p:attrNameLst>
                                          <p:attrName>style.visibility</p:attrName>
                                        </p:attrNameLst>
                                      </p:cBhvr>
                                      <p:to>
                                        <p:strVal val="visible"/>
                                      </p:to>
                                    </p:set>
                                    <p:animEffect transition="in" filter="fade">
                                      <p:cBhvr>
                                        <p:cTn id="31" dur="500"/>
                                        <p:tgtEl>
                                          <p:spTgt spid="10343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0" presetClass="path" presetSubtype="0" accel="50000" decel="50000" fill="hold" grpId="1" nodeType="clickEffect">
                                  <p:stCondLst>
                                    <p:cond delay="0"/>
                                  </p:stCondLst>
                                  <p:childTnLst>
                                    <p:animMotion origin="layout" path="M 3.33333E-6 -2.36274E-6 L -0.17882 0.27946 L -0.19358 0.29241 L -0.23334 0.29612 " pathEditMode="relative" rAng="0" ptsTypes="AAAA">
                                      <p:cBhvr>
                                        <p:cTn id="35" dur="2000" fill="hold"/>
                                        <p:tgtEl>
                                          <p:spTgt spid="103432"/>
                                        </p:tgtEl>
                                        <p:attrNameLst>
                                          <p:attrName>ppt_x</p:attrName>
                                          <p:attrName>ppt_y</p:attrName>
                                        </p:attrNameLst>
                                      </p:cBhvr>
                                      <p:rCtr x="-11667" y="14806"/>
                                    </p:animMotion>
                                  </p:childTnLst>
                                </p:cTn>
                              </p:par>
                              <p:par>
                                <p:cTn id="36" presetID="35" presetClass="path" presetSubtype="0" accel="50000" decel="50000" fill="hold" grpId="1" nodeType="withEffect">
                                  <p:stCondLst>
                                    <p:cond delay="1600"/>
                                  </p:stCondLst>
                                  <p:childTnLst>
                                    <p:animMotion origin="layout" path="M 0.01511 -0.00208 L -0.16406 -0.00208 " pathEditMode="relative" rAng="0" ptsTypes="AA">
                                      <p:cBhvr>
                                        <p:cTn id="37" dur="1900" fill="hold"/>
                                        <p:tgtEl>
                                          <p:spTgt spid="103436"/>
                                        </p:tgtEl>
                                        <p:attrNameLst>
                                          <p:attrName>ppt_x</p:attrName>
                                          <p:attrName>ppt_y</p:attrName>
                                        </p:attrNameLst>
                                      </p:cBhvr>
                                      <p:rCtr x="-8958" y="0"/>
                                    </p:animMotion>
                                  </p:childTnLst>
                                </p:cTn>
                              </p:par>
                              <p:par>
                                <p:cTn id="38" presetID="22" presetClass="entr" presetSubtype="2" fill="hold" grpId="0" nodeType="withEffect">
                                  <p:stCondLst>
                                    <p:cond delay="1600"/>
                                  </p:stCondLst>
                                  <p:childTnLst>
                                    <p:set>
                                      <p:cBhvr>
                                        <p:cTn id="39" dur="1" fill="hold">
                                          <p:stCondLst>
                                            <p:cond delay="0"/>
                                          </p:stCondLst>
                                        </p:cTn>
                                        <p:tgtEl>
                                          <p:spTgt spid="103434"/>
                                        </p:tgtEl>
                                        <p:attrNameLst>
                                          <p:attrName>style.visibility</p:attrName>
                                        </p:attrNameLst>
                                      </p:cBhvr>
                                      <p:to>
                                        <p:strVal val="visible"/>
                                      </p:to>
                                    </p:set>
                                    <p:animEffect transition="in" filter="wipe(right)">
                                      <p:cBhvr>
                                        <p:cTn id="40" dur="1900"/>
                                        <p:tgtEl>
                                          <p:spTgt spid="103434"/>
                                        </p:tgtEl>
                                      </p:cBhvr>
                                    </p:animEffect>
                                  </p:childTnLst>
                                </p:cTn>
                              </p:par>
                            </p:childTnLst>
                          </p:cTn>
                        </p:par>
                        <p:par>
                          <p:cTn id="41" fill="hold" nodeType="afterGroup">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03435"/>
                                        </p:tgtEl>
                                        <p:attrNameLst>
                                          <p:attrName>style.visibility</p:attrName>
                                        </p:attrNameLst>
                                      </p:cBhvr>
                                      <p:to>
                                        <p:strVal val="visible"/>
                                      </p:to>
                                    </p:set>
                                    <p:animEffect transition="in" filter="fade">
                                      <p:cBhvr>
                                        <p:cTn id="44" dur="500"/>
                                        <p:tgtEl>
                                          <p:spTgt spid="1034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grpId="2" nodeType="clickEffect">
                                  <p:stCondLst>
                                    <p:cond delay="0"/>
                                  </p:stCondLst>
                                  <p:childTnLst>
                                    <p:animEffect transition="out" filter="fade">
                                      <p:cBhvr>
                                        <p:cTn id="48" dur="500"/>
                                        <p:tgtEl>
                                          <p:spTgt spid="103436"/>
                                        </p:tgtEl>
                                      </p:cBhvr>
                                    </p:animEffect>
                                    <p:set>
                                      <p:cBhvr>
                                        <p:cTn id="49" dur="1" fill="hold">
                                          <p:stCondLst>
                                            <p:cond delay="499"/>
                                          </p:stCondLst>
                                        </p:cTn>
                                        <p:tgtEl>
                                          <p:spTgt spid="103436"/>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103432"/>
                                        </p:tgtEl>
                                      </p:cBhvr>
                                    </p:animEffect>
                                    <p:set>
                                      <p:cBhvr>
                                        <p:cTn id="52" dur="1" fill="hold">
                                          <p:stCondLst>
                                            <p:cond delay="499"/>
                                          </p:stCondLst>
                                        </p:cTn>
                                        <p:tgtEl>
                                          <p:spTgt spid="103432"/>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354"/>
                                        </p:tgtEl>
                                        <p:attrNameLst>
                                          <p:attrName>style.visibility</p:attrName>
                                        </p:attrNameLst>
                                      </p:cBhvr>
                                      <p:to>
                                        <p:strVal val="visible"/>
                                      </p:to>
                                    </p:set>
                                    <p:animEffect transition="in" filter="fade">
                                      <p:cBhvr>
                                        <p:cTn id="57" dur="500"/>
                                        <p:tgtEl>
                                          <p:spTgt spid="1435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0" presetClass="exit" presetSubtype="0" fill="hold" grpId="1" nodeType="clickEffect">
                                  <p:stCondLst>
                                    <p:cond delay="0"/>
                                  </p:stCondLst>
                                  <p:childTnLst>
                                    <p:animEffect transition="out" filter="wedge">
                                      <p:cBhvr>
                                        <p:cTn id="61" dur="2000"/>
                                        <p:tgtEl>
                                          <p:spTgt spid="14354"/>
                                        </p:tgtEl>
                                      </p:cBhvr>
                                    </p:animEffect>
                                    <p:set>
                                      <p:cBhvr>
                                        <p:cTn id="62" dur="1" fill="hold">
                                          <p:stCondLst>
                                            <p:cond delay="1999"/>
                                          </p:stCondLst>
                                        </p:cTn>
                                        <p:tgtEl>
                                          <p:spTgt spid="14354"/>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3438"/>
                                        </p:tgtEl>
                                        <p:attrNameLst>
                                          <p:attrName>style.visibility</p:attrName>
                                        </p:attrNameLst>
                                      </p:cBhvr>
                                      <p:to>
                                        <p:strVal val="visible"/>
                                      </p:to>
                                    </p:set>
                                    <p:animEffect transition="in" filter="fade">
                                      <p:cBhvr>
                                        <p:cTn id="67" dur="500"/>
                                        <p:tgtEl>
                                          <p:spTgt spid="1034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3437"/>
                                        </p:tgtEl>
                                        <p:attrNameLst>
                                          <p:attrName>style.visibility</p:attrName>
                                        </p:attrNameLst>
                                      </p:cBhvr>
                                      <p:to>
                                        <p:strVal val="visible"/>
                                      </p:to>
                                    </p:set>
                                    <p:animEffect transition="in" filter="fade">
                                      <p:cBhvr>
                                        <p:cTn id="70" dur="500"/>
                                        <p:tgtEl>
                                          <p:spTgt spid="10343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3.33333E-6 -1.33251E-6 L -0.19809 0.28748 L -0.21598 0.29704 L -0.25417 0.29704 " pathEditMode="relative" rAng="0" ptsTypes="AAAA">
                                      <p:cBhvr>
                                        <p:cTn id="74" dur="2000" fill="hold"/>
                                        <p:tgtEl>
                                          <p:spTgt spid="103437"/>
                                        </p:tgtEl>
                                        <p:attrNameLst>
                                          <p:attrName>ppt_x</p:attrName>
                                          <p:attrName>ppt_y</p:attrName>
                                        </p:attrNameLst>
                                      </p:cBhvr>
                                      <p:rCtr x="-12708" y="14837"/>
                                    </p:animMotion>
                                  </p:childTnLst>
                                </p:cTn>
                              </p:par>
                              <p:par>
                                <p:cTn id="75" presetID="35" presetClass="path" presetSubtype="0" accel="50000" decel="50000" fill="hold" grpId="1" nodeType="withEffect">
                                  <p:stCondLst>
                                    <p:cond delay="1800"/>
                                  </p:stCondLst>
                                  <p:childTnLst>
                                    <p:animMotion origin="layout" path="M 0 0  L -0.25 0  E" pathEditMode="relative" ptsTypes="">
                                      <p:cBhvr>
                                        <p:cTn id="76" dur="1700" fill="hold"/>
                                        <p:tgtEl>
                                          <p:spTgt spid="103438"/>
                                        </p:tgtEl>
                                        <p:attrNameLst>
                                          <p:attrName>ppt_x</p:attrName>
                                          <p:attrName>ppt_y</p:attrName>
                                        </p:attrNameLst>
                                      </p:cBhvr>
                                    </p:animMotion>
                                  </p:childTnLst>
                                </p:cTn>
                              </p:par>
                              <p:par>
                                <p:cTn id="77" presetID="22" presetClass="entr" presetSubtype="2" fill="hold" grpId="0" nodeType="withEffect">
                                  <p:stCondLst>
                                    <p:cond delay="1800"/>
                                  </p:stCondLst>
                                  <p:childTnLst>
                                    <p:set>
                                      <p:cBhvr>
                                        <p:cTn id="78" dur="1" fill="hold">
                                          <p:stCondLst>
                                            <p:cond delay="0"/>
                                          </p:stCondLst>
                                        </p:cTn>
                                        <p:tgtEl>
                                          <p:spTgt spid="103439"/>
                                        </p:tgtEl>
                                        <p:attrNameLst>
                                          <p:attrName>style.visibility</p:attrName>
                                        </p:attrNameLst>
                                      </p:cBhvr>
                                      <p:to>
                                        <p:strVal val="visible"/>
                                      </p:to>
                                    </p:set>
                                    <p:animEffect transition="in" filter="wipe(right)">
                                      <p:cBhvr>
                                        <p:cTn id="79" dur="1000"/>
                                        <p:tgtEl>
                                          <p:spTgt spid="103439"/>
                                        </p:tgtEl>
                                      </p:cBhvr>
                                    </p:animEffect>
                                  </p:childTnLst>
                                </p:cTn>
                              </p:par>
                            </p:childTnLst>
                          </p:cTn>
                        </p:par>
                        <p:par>
                          <p:cTn id="80" fill="hold" nodeType="afterGroup">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103440"/>
                                        </p:tgtEl>
                                        <p:attrNameLst>
                                          <p:attrName>style.visibility</p:attrName>
                                        </p:attrNameLst>
                                      </p:cBhvr>
                                      <p:to>
                                        <p:strVal val="visible"/>
                                      </p:to>
                                    </p:set>
                                    <p:animEffect transition="in" filter="fade">
                                      <p:cBhvr>
                                        <p:cTn id="83" dur="500"/>
                                        <p:tgtEl>
                                          <p:spTgt spid="10344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4355"/>
                                        </p:tgtEl>
                                        <p:attrNameLst>
                                          <p:attrName>style.visibility</p:attrName>
                                        </p:attrNameLst>
                                      </p:cBhvr>
                                      <p:to>
                                        <p:strVal val="visible"/>
                                      </p:to>
                                    </p:set>
                                    <p:anim calcmode="lin" valueType="num">
                                      <p:cBhvr additive="base">
                                        <p:cTn id="88" dur="500" fill="hold"/>
                                        <p:tgtEl>
                                          <p:spTgt spid="14355"/>
                                        </p:tgtEl>
                                        <p:attrNameLst>
                                          <p:attrName>ppt_x</p:attrName>
                                        </p:attrNameLst>
                                      </p:cBhvr>
                                      <p:tavLst>
                                        <p:tav tm="0">
                                          <p:val>
                                            <p:strVal val="#ppt_x"/>
                                          </p:val>
                                        </p:tav>
                                        <p:tav tm="100000">
                                          <p:val>
                                            <p:strVal val="#ppt_x"/>
                                          </p:val>
                                        </p:tav>
                                      </p:tavLst>
                                    </p:anim>
                                    <p:anim calcmode="lin" valueType="num">
                                      <p:cBhvr additive="base">
                                        <p:cTn id="89" dur="500" fill="hold"/>
                                        <p:tgtEl>
                                          <p:spTgt spid="14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P spid="103427" grpId="1" animBg="1"/>
      <p:bldP spid="103429" grpId="0" animBg="1"/>
      <p:bldP spid="103430" grpId="0" animBg="1"/>
      <p:bldP spid="103430" grpId="1" animBg="1"/>
      <p:bldP spid="103431" grpId="0"/>
      <p:bldP spid="103432" grpId="0" animBg="1"/>
      <p:bldP spid="103432" grpId="1" animBg="1"/>
      <p:bldP spid="103432" grpId="2" animBg="1"/>
      <p:bldP spid="103434" grpId="0" animBg="1"/>
      <p:bldP spid="103435" grpId="0"/>
      <p:bldP spid="103436" grpId="0" animBg="1"/>
      <p:bldP spid="103436" grpId="1" animBg="1"/>
      <p:bldP spid="103436" grpId="2" animBg="1"/>
      <p:bldP spid="103437" grpId="0" animBg="1"/>
      <p:bldP spid="103437" grpId="1" animBg="1"/>
      <p:bldP spid="103438" grpId="0" animBg="1"/>
      <p:bldP spid="103438" grpId="1" animBg="1"/>
      <p:bldP spid="103439" grpId="0" animBg="1"/>
      <p:bldP spid="103440" grpId="0"/>
      <p:bldP spid="14354" grpId="0"/>
      <p:bldP spid="14354" grpId="1"/>
      <p:bldP spid="143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1"/>
          <p:cNvSpPr>
            <a:spLocks noChangeArrowheads="1"/>
          </p:cNvSpPr>
          <p:nvPr/>
        </p:nvSpPr>
        <p:spPr bwMode="auto">
          <a:xfrm>
            <a:off x="141288" y="2016125"/>
            <a:ext cx="88392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defRPr/>
            </a:pPr>
            <a:r>
              <a:rPr lang="en-US" sz="2300" b="1"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2300" b="1" dirty="0">
                <a:solidFill>
                  <a:srgbClr val="FF0000"/>
                </a:solidFill>
                <a:latin typeface="Times New Roman" panose="02020603050405020304" pitchFamily="18" charset="0"/>
                <a:cs typeface="Times New Roman" panose="02020603050405020304" pitchFamily="18" charset="0"/>
                <a:sym typeface="Wingdings"/>
              </a:rPr>
              <a:t></a:t>
            </a:r>
            <a:r>
              <a:rPr lang="en-US" sz="2300" b="1" dirty="0">
                <a:solidFill>
                  <a:schemeClr val="accent6">
                    <a:lumMod val="60000"/>
                    <a:lumOff val="40000"/>
                  </a:schemeClr>
                </a:solidFill>
                <a:latin typeface="Times New Roman" panose="02020603050405020304" pitchFamily="18" charset="0"/>
                <a:cs typeface="Times New Roman" panose="02020603050405020304" pitchFamily="18" charset="0"/>
                <a:sym typeface="Wingdings"/>
              </a:rPr>
              <a:t> </a:t>
            </a:r>
            <a:r>
              <a:rPr lang="en-US" sz="2300" b="1" dirty="0" err="1">
                <a:solidFill>
                  <a:srgbClr val="0000FF"/>
                </a:solidFill>
                <a:latin typeface="Times New Roman" panose="02020603050405020304" pitchFamily="18" charset="0"/>
                <a:cs typeface="Times New Roman" panose="02020603050405020304" pitchFamily="18" charset="0"/>
              </a:rPr>
              <a:t>Vật</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có</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khối</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lượng</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càng</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lớn</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và</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chuyển</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động</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càng</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nhanh</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thì</a:t>
            </a:r>
            <a:r>
              <a:rPr lang="en-US" sz="2300" b="1" dirty="0">
                <a:solidFill>
                  <a:srgbClr val="0000FF"/>
                </a:solidFill>
                <a:latin typeface="Times New Roman" panose="02020603050405020304" pitchFamily="18" charset="0"/>
                <a:cs typeface="Times New Roman" panose="02020603050405020304" pitchFamily="18" charset="0"/>
              </a:rPr>
              <a:t> …………………………</a:t>
            </a:r>
          </a:p>
        </p:txBody>
      </p:sp>
      <p:sp>
        <p:nvSpPr>
          <p:cNvPr id="15363" name="Rectangle 23"/>
          <p:cNvSpPr>
            <a:spLocks noChangeArrowheads="1"/>
          </p:cNvSpPr>
          <p:nvPr/>
        </p:nvSpPr>
        <p:spPr bwMode="auto">
          <a:xfrm>
            <a:off x="152400" y="2266950"/>
            <a:ext cx="36861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err="1">
                <a:solidFill>
                  <a:srgbClr val="FF0000"/>
                </a:solidFill>
                <a:latin typeface="Times New Roman" pitchFamily="18" charset="0"/>
              </a:rPr>
              <a:t>động</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năng</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càng</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lớn</a:t>
            </a:r>
            <a:r>
              <a:rPr lang="en-US" altLang="en-US" sz="2800" b="1" dirty="0">
                <a:solidFill>
                  <a:srgbClr val="FF0000"/>
                </a:solidFill>
                <a:latin typeface="Times New Roman" pitchFamily="18" charset="0"/>
              </a:rPr>
              <a:t>.</a:t>
            </a:r>
            <a:r>
              <a:rPr lang="en-US" altLang="en-US" sz="2800" b="1" dirty="0">
                <a:solidFill>
                  <a:srgbClr val="FF0000"/>
                </a:solidFill>
              </a:rPr>
              <a:t> </a:t>
            </a:r>
            <a:r>
              <a:rPr lang="en-US" altLang="en-US" sz="2800" b="1" dirty="0">
                <a:solidFill>
                  <a:srgbClr val="FF0000"/>
                </a:solidFill>
                <a:latin typeface="Times New Roman" pitchFamily="18" charset="0"/>
              </a:rPr>
              <a:t> </a:t>
            </a:r>
          </a:p>
        </p:txBody>
      </p:sp>
      <p:sp>
        <p:nvSpPr>
          <p:cNvPr id="52228" name="Rectangle 5"/>
          <p:cNvSpPr>
            <a:spLocks noChangeArrowheads="1"/>
          </p:cNvSpPr>
          <p:nvPr/>
        </p:nvSpPr>
        <p:spPr bwMode="auto">
          <a:xfrm>
            <a:off x="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BR" altLang="en-US" sz="2800" b="1">
                <a:solidFill>
                  <a:srgbClr val="CC0099"/>
                </a:solidFill>
                <a:latin typeface="Times New Roman" pitchFamily="18" charset="0"/>
              </a:rPr>
              <a:t>2. Động năng của vật phụ thuộc vào những yếu tố nào?</a:t>
            </a:r>
            <a:endParaRPr lang="en-US" altLang="en-US" sz="2800">
              <a:solidFill>
                <a:srgbClr val="CC0099"/>
              </a:solidFill>
              <a:latin typeface="Times New Roman" pitchFamily="18" charset="0"/>
            </a:endParaRPr>
          </a:p>
        </p:txBody>
      </p:sp>
      <p:sp>
        <p:nvSpPr>
          <p:cNvPr id="15365" name="Rectangle 6"/>
          <p:cNvSpPr>
            <a:spLocks noChangeArrowheads="1"/>
          </p:cNvSpPr>
          <p:nvPr/>
        </p:nvSpPr>
        <p:spPr bwMode="auto">
          <a:xfrm>
            <a:off x="0" y="493881"/>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pt-BR" altLang="en-US" sz="2800" b="1" u="sng" dirty="0">
                <a:solidFill>
                  <a:srgbClr val="FF0000"/>
                </a:solidFill>
                <a:latin typeface="Times New Roman" pitchFamily="18" charset="0"/>
              </a:rPr>
              <a:t>C8</a:t>
            </a:r>
            <a:r>
              <a:rPr lang="pt-BR" altLang="en-US" sz="2800" b="1" dirty="0">
                <a:solidFill>
                  <a:srgbClr val="FF0000"/>
                </a:solidFill>
                <a:latin typeface="Times New Roman" pitchFamily="18" charset="0"/>
              </a:rPr>
              <a:t>: </a:t>
            </a:r>
            <a:r>
              <a:rPr lang="pt-BR" altLang="en-US" sz="2800" b="1" dirty="0">
                <a:solidFill>
                  <a:srgbClr val="002060"/>
                </a:solidFill>
                <a:latin typeface="Times New Roman" pitchFamily="18" charset="0"/>
              </a:rPr>
              <a:t>Động năng của vật phụ thuộc vào vận tốc và khối lượng của vật.</a:t>
            </a:r>
            <a:endParaRPr lang="en-US" altLang="en-US" sz="2800" b="1" dirty="0">
              <a:solidFill>
                <a:srgbClr val="002060"/>
              </a:solidFill>
              <a:latin typeface="Times New Roman" pitchFamily="18" charset="0"/>
            </a:endParaRPr>
          </a:p>
        </p:txBody>
      </p:sp>
      <p:sp>
        <p:nvSpPr>
          <p:cNvPr id="67590" name="Rectangle 1"/>
          <p:cNvSpPr>
            <a:spLocks noChangeArrowheads="1"/>
          </p:cNvSpPr>
          <p:nvPr/>
        </p:nvSpPr>
        <p:spPr bwMode="auto">
          <a:xfrm>
            <a:off x="0" y="2876550"/>
            <a:ext cx="9143999"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en-US" sz="2800" b="1" dirty="0">
                <a:solidFill>
                  <a:srgbClr val="6B6BCF"/>
                </a:solidFill>
                <a:latin typeface="Times New Roman" pitchFamily="18" charset="0"/>
                <a:sym typeface="Wingdings" pitchFamily="2" charset="2"/>
              </a:rPr>
              <a:t> </a:t>
            </a:r>
            <a:r>
              <a:rPr lang="vi-VN" altLang="en-US" sz="2800" b="1" dirty="0">
                <a:solidFill>
                  <a:srgbClr val="0000FF"/>
                </a:solidFill>
                <a:latin typeface="Times New Roman" pitchFamily="18" charset="0"/>
                <a:cs typeface="Times New Roman" pitchFamily="18" charset="0"/>
              </a:rPr>
              <a:t>Cơ năng có 2 dạng: </a:t>
            </a:r>
            <a:r>
              <a:rPr lang="vi-VN" altLang="en-US" sz="2800" b="1" dirty="0">
                <a:solidFill>
                  <a:srgbClr val="FF0000"/>
                </a:solidFill>
                <a:latin typeface="Times New Roman" pitchFamily="18" charset="0"/>
                <a:cs typeface="Times New Roman" pitchFamily="18" charset="0"/>
              </a:rPr>
              <a:t>Thế năng </a:t>
            </a:r>
            <a:r>
              <a:rPr lang="vi-VN" altLang="en-US" sz="2800" b="1" dirty="0">
                <a:solidFill>
                  <a:srgbClr val="0000FF"/>
                </a:solidFill>
                <a:latin typeface="Times New Roman" pitchFamily="18" charset="0"/>
                <a:cs typeface="Times New Roman" pitchFamily="18" charset="0"/>
              </a:rPr>
              <a:t>và </a:t>
            </a:r>
            <a:r>
              <a:rPr lang="vi-VN" altLang="en-US" sz="2800" b="1" dirty="0">
                <a:solidFill>
                  <a:srgbClr val="FF0000"/>
                </a:solidFill>
                <a:latin typeface="Times New Roman" pitchFamily="18" charset="0"/>
                <a:cs typeface="Times New Roman" pitchFamily="18" charset="0"/>
              </a:rPr>
              <a:t>động năng</a:t>
            </a:r>
            <a:r>
              <a:rPr lang="vi-VN" altLang="en-US" sz="2800" b="1" dirty="0">
                <a:solidFill>
                  <a:srgbClr val="0000FF"/>
                </a:solidFill>
                <a:latin typeface="Times New Roman" pitchFamily="18" charset="0"/>
                <a:cs typeface="Times New Roman" pitchFamily="18" charset="0"/>
              </a:rPr>
              <a:t>. Cơ năng của vật bằng </a:t>
            </a:r>
            <a:r>
              <a:rPr lang="vi-VN" altLang="en-US" sz="2800" b="1" dirty="0">
                <a:solidFill>
                  <a:srgbClr val="FF0000"/>
                </a:solidFill>
                <a:latin typeface="Times New Roman" pitchFamily="18" charset="0"/>
                <a:cs typeface="Times New Roman" pitchFamily="18" charset="0"/>
              </a:rPr>
              <a:t>tổng</a:t>
            </a:r>
            <a:r>
              <a:rPr lang="vi-VN" altLang="en-US" sz="2800" b="1" dirty="0">
                <a:solidFill>
                  <a:srgbClr val="0000FF"/>
                </a:solidFill>
                <a:latin typeface="Times New Roman" pitchFamily="18" charset="0"/>
                <a:cs typeface="Times New Roman" pitchFamily="18" charset="0"/>
              </a:rPr>
              <a:t> thế năng và động năng của nó.</a:t>
            </a:r>
            <a:endParaRPr lang="en-US" alt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20865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500"/>
                                        <p:tgtEl>
                                          <p:spTgt spid="15365"/>
                                        </p:tgtEl>
                                      </p:cBhvr>
                                    </p:animEffect>
                                    <p:anim calcmode="lin" valueType="num">
                                      <p:cBhvr>
                                        <p:cTn id="8" dur="500" fill="hold"/>
                                        <p:tgtEl>
                                          <p:spTgt spid="15365"/>
                                        </p:tgtEl>
                                        <p:attrNameLst>
                                          <p:attrName>ppt_x</p:attrName>
                                        </p:attrNameLst>
                                      </p:cBhvr>
                                      <p:tavLst>
                                        <p:tav tm="0">
                                          <p:val>
                                            <p:strVal val="#ppt_x"/>
                                          </p:val>
                                        </p:tav>
                                        <p:tav tm="100000">
                                          <p:val>
                                            <p:strVal val="#ppt_x"/>
                                          </p:val>
                                        </p:tav>
                                      </p:tavLst>
                                    </p:anim>
                                    <p:anim calcmode="lin" valueType="num">
                                      <p:cBhvr>
                                        <p:cTn id="9" dur="500" fill="hold"/>
                                        <p:tgtEl>
                                          <p:spTgt spid="1536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circle(in)">
                                      <p:cBhvr>
                                        <p:cTn id="14" dur="500"/>
                                        <p:tgtEl>
                                          <p:spTgt spid="1536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5363"/>
                                        </p:tgtEl>
                                        <p:attrNameLst>
                                          <p:attrName>style.visibility</p:attrName>
                                        </p:attrNameLst>
                                      </p:cBhvr>
                                      <p:to>
                                        <p:strVal val="visible"/>
                                      </p:to>
                                    </p:set>
                                    <p:animEffect transition="in" filter="wheel(1)">
                                      <p:cBhvr>
                                        <p:cTn id="19" dur="500"/>
                                        <p:tgtEl>
                                          <p:spTgt spid="1536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7590"/>
                                        </p:tgtEl>
                                        <p:attrNameLst>
                                          <p:attrName>style.visibility</p:attrName>
                                        </p:attrNameLst>
                                      </p:cBhvr>
                                      <p:to>
                                        <p:strVal val="visible"/>
                                      </p:to>
                                    </p:set>
                                    <p:animEffect transition="in" filter="wheel(1)">
                                      <p:cBhvr>
                                        <p:cTn id="24"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5" grpId="0"/>
      <p:bldP spid="675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1" name="Text Box 21"/>
          <p:cNvSpPr txBox="1">
            <a:spLocks noChangeArrowheads="1"/>
          </p:cNvSpPr>
          <p:nvPr/>
        </p:nvSpPr>
        <p:spPr bwMode="auto">
          <a:xfrm>
            <a:off x="0" y="4470400"/>
            <a:ext cx="3314700" cy="369888"/>
          </a:xfrm>
          <a:prstGeom prst="rect">
            <a:avLst/>
          </a:prstGeom>
          <a:solidFill>
            <a:schemeClr val="bg1"/>
          </a:solidFill>
          <a:ln>
            <a:noFill/>
          </a:ln>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b="1" dirty="0" err="1">
                <a:solidFill>
                  <a:schemeClr val="tx2"/>
                </a:solidFill>
                <a:latin typeface="Times New Roman" panose="02020603050405020304" pitchFamily="18" charset="0"/>
                <a:cs typeface="Times New Roman" panose="02020603050405020304" pitchFamily="18" charset="0"/>
              </a:rPr>
              <a:t>Chim</a:t>
            </a:r>
            <a:r>
              <a:rPr lang="en-US" altLang="en-US" sz="1800" b="1" dirty="0">
                <a:solidFill>
                  <a:schemeClr val="tx2"/>
                </a:solidFill>
                <a:latin typeface="Times New Roman" panose="02020603050405020304" pitchFamily="18" charset="0"/>
                <a:cs typeface="Times New Roman" panose="02020603050405020304" pitchFamily="18" charset="0"/>
              </a:rPr>
              <a:t> </a:t>
            </a:r>
            <a:r>
              <a:rPr lang="en-US" altLang="en-US" sz="1800" b="1" dirty="0" err="1">
                <a:solidFill>
                  <a:schemeClr val="tx2"/>
                </a:solidFill>
                <a:latin typeface="Times New Roman" panose="02020603050405020304" pitchFamily="18" charset="0"/>
                <a:cs typeface="Times New Roman" panose="02020603050405020304" pitchFamily="18" charset="0"/>
              </a:rPr>
              <a:t>bồ</a:t>
            </a:r>
            <a:r>
              <a:rPr lang="en-US" altLang="en-US" sz="1800" b="1" dirty="0">
                <a:solidFill>
                  <a:schemeClr val="tx2"/>
                </a:solidFill>
                <a:latin typeface="Times New Roman" panose="02020603050405020304" pitchFamily="18" charset="0"/>
                <a:cs typeface="Times New Roman" panose="02020603050405020304" pitchFamily="18" charset="0"/>
              </a:rPr>
              <a:t> </a:t>
            </a:r>
            <a:r>
              <a:rPr lang="en-US" altLang="en-US" sz="1800" b="1" dirty="0" err="1">
                <a:solidFill>
                  <a:schemeClr val="tx2"/>
                </a:solidFill>
                <a:latin typeface="Times New Roman" panose="02020603050405020304" pitchFamily="18" charset="0"/>
                <a:cs typeface="Times New Roman" panose="02020603050405020304" pitchFamily="18" charset="0"/>
              </a:rPr>
              <a:t>câu</a:t>
            </a:r>
            <a:r>
              <a:rPr lang="en-US" altLang="en-US" sz="1800" b="1" dirty="0">
                <a:solidFill>
                  <a:schemeClr val="tx2"/>
                </a:solidFill>
                <a:latin typeface="Times New Roman" panose="02020603050405020304" pitchFamily="18" charset="0"/>
                <a:cs typeface="Times New Roman" panose="02020603050405020304" pitchFamily="18" charset="0"/>
              </a:rPr>
              <a:t> </a:t>
            </a:r>
            <a:r>
              <a:rPr lang="en-US" altLang="en-US" sz="1800" b="1" dirty="0" err="1">
                <a:solidFill>
                  <a:schemeClr val="tx2"/>
                </a:solidFill>
                <a:latin typeface="Times New Roman" panose="02020603050405020304" pitchFamily="18" charset="0"/>
                <a:cs typeface="Times New Roman" panose="02020603050405020304" pitchFamily="18" charset="0"/>
              </a:rPr>
              <a:t>đang</a:t>
            </a:r>
            <a:r>
              <a:rPr lang="en-US" altLang="en-US" sz="1800" b="1" dirty="0">
                <a:solidFill>
                  <a:schemeClr val="tx2"/>
                </a:solidFill>
                <a:latin typeface="Times New Roman" panose="02020603050405020304" pitchFamily="18" charset="0"/>
                <a:cs typeface="Times New Roman" panose="02020603050405020304" pitchFamily="18" charset="0"/>
              </a:rPr>
              <a:t> bay</a:t>
            </a:r>
          </a:p>
        </p:txBody>
      </p:sp>
      <p:sp>
        <p:nvSpPr>
          <p:cNvPr id="53251" name="Rectangle 1"/>
          <p:cNvSpPr>
            <a:spLocks noChangeArrowheads="1"/>
          </p:cNvSpPr>
          <p:nvPr/>
        </p:nvSpPr>
        <p:spPr bwMode="auto">
          <a:xfrm>
            <a:off x="76200" y="43815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latin typeface="Times New Roman" pitchFamily="18" charset="0"/>
              </a:rPr>
              <a:t> </a:t>
            </a:r>
            <a:r>
              <a:rPr lang="en-US" altLang="en-US" sz="2800" b="1" u="sng">
                <a:solidFill>
                  <a:srgbClr val="FF0000"/>
                </a:solidFill>
                <a:latin typeface="Times New Roman" pitchFamily="18" charset="0"/>
              </a:rPr>
              <a:t>C9</a:t>
            </a:r>
            <a:r>
              <a:rPr lang="en-US" altLang="en-US" sz="2800">
                <a:solidFill>
                  <a:schemeClr val="tx2"/>
                </a:solidFill>
                <a:latin typeface="Times New Roman" pitchFamily="18" charset="0"/>
              </a:rPr>
              <a:t>:  </a:t>
            </a:r>
            <a:r>
              <a:rPr lang="en-US" altLang="en-US" sz="2800" b="1">
                <a:solidFill>
                  <a:schemeClr val="tx2"/>
                </a:solidFill>
                <a:latin typeface="Times New Roman" pitchFamily="18" charset="0"/>
              </a:rPr>
              <a:t>Nêu ví dụ vật có cả động năng và thế năng.</a:t>
            </a:r>
          </a:p>
        </p:txBody>
      </p:sp>
      <p:pic>
        <p:nvPicPr>
          <p:cNvPr id="17438" name="Picture 30" descr="Kết quả hình ảnh cho HINH CHIM BO CAU DANG 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4888"/>
            <a:ext cx="2895600"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AutoShape 32" descr="Kết quả hình ảnh cho HINH qua xoai dang roi"/>
          <p:cNvSpPr>
            <a:spLocks noChangeAspect="1" noChangeArrowheads="1"/>
          </p:cNvSpPr>
          <p:nvPr/>
        </p:nvSpPr>
        <p:spPr bwMode="auto">
          <a:xfrm>
            <a:off x="180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a:solidFill>
                <a:schemeClr val="tx2"/>
              </a:solidFill>
              <a:latin typeface="Times New Roman" pitchFamily="18" charset="0"/>
            </a:endParaRPr>
          </a:p>
        </p:txBody>
      </p:sp>
      <p:sp>
        <p:nvSpPr>
          <p:cNvPr id="53254" name="AutoShape 34" descr="https://admin.queminhngaymoi.vn/public/images/news/content/c-trai-cay-4-1541746530.jpg"/>
          <p:cNvSpPr>
            <a:spLocks noChangeAspect="1" noChangeArrowheads="1"/>
          </p:cNvSpPr>
          <p:nvPr/>
        </p:nvSpPr>
        <p:spPr bwMode="auto">
          <a:xfrm>
            <a:off x="333375"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a:solidFill>
                <a:schemeClr val="tx2"/>
              </a:solidFill>
              <a:latin typeface="Times New Roman" pitchFamily="18" charset="0"/>
            </a:endParaRPr>
          </a:p>
        </p:txBody>
      </p:sp>
      <p:sp>
        <p:nvSpPr>
          <p:cNvPr id="53255" name="AutoShape 36" descr="https://admin.queminhngaymoi.vn/public/images/news/content/c-trai-cay-4-1541746530.jpg"/>
          <p:cNvSpPr>
            <a:spLocks noChangeAspect="1" noChangeArrowheads="1"/>
          </p:cNvSpPr>
          <p:nvPr/>
        </p:nvSpPr>
        <p:spPr bwMode="auto">
          <a:xfrm>
            <a:off x="485775" y="920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a:solidFill>
                <a:schemeClr val="tx2"/>
              </a:solidFill>
              <a:latin typeface="Times New Roman" pitchFamily="18" charset="0"/>
            </a:endParaRPr>
          </a:p>
        </p:txBody>
      </p:sp>
      <p:pic>
        <p:nvPicPr>
          <p:cNvPr id="17445" name="Picture 37"/>
          <p:cNvPicPr>
            <a:picLocks noChangeAspect="1" noChangeArrowheads="1"/>
          </p:cNvPicPr>
          <p:nvPr/>
        </p:nvPicPr>
        <p:blipFill>
          <a:blip r:embed="rId3"/>
          <a:srcRect/>
          <a:stretch>
            <a:fillRect/>
          </a:stretch>
        </p:blipFill>
        <p:spPr bwMode="auto">
          <a:xfrm>
            <a:off x="6019800" y="1011238"/>
            <a:ext cx="3124200" cy="34655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 Box 18"/>
          <p:cNvSpPr txBox="1">
            <a:spLocks noChangeArrowheads="1"/>
          </p:cNvSpPr>
          <p:nvPr/>
        </p:nvSpPr>
        <p:spPr bwMode="auto">
          <a:xfrm>
            <a:off x="6019800" y="4476750"/>
            <a:ext cx="3200400" cy="369888"/>
          </a:xfrm>
          <a:prstGeom prst="rect">
            <a:avLst/>
          </a:prstGeom>
          <a:solidFill>
            <a:schemeClr val="bg1"/>
          </a:solidFill>
          <a:ln>
            <a:noFill/>
          </a:ln>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b="1" dirty="0" err="1">
                <a:solidFill>
                  <a:schemeClr val="tx2"/>
                </a:solidFill>
                <a:latin typeface="Times New Roman" panose="02020603050405020304" pitchFamily="18" charset="0"/>
                <a:cs typeface="Times New Roman" panose="02020603050405020304" pitchFamily="18" charset="0"/>
              </a:rPr>
              <a:t>Quả</a:t>
            </a:r>
            <a:r>
              <a:rPr lang="en-US" altLang="en-US" sz="1800" b="1" dirty="0">
                <a:solidFill>
                  <a:schemeClr val="tx2"/>
                </a:solidFill>
                <a:latin typeface="Times New Roman" panose="02020603050405020304" pitchFamily="18" charset="0"/>
                <a:cs typeface="Times New Roman" panose="02020603050405020304" pitchFamily="18" charset="0"/>
              </a:rPr>
              <a:t> </a:t>
            </a:r>
            <a:r>
              <a:rPr lang="en-US" altLang="en-US" sz="1800" b="1" dirty="0" err="1">
                <a:solidFill>
                  <a:schemeClr val="tx2"/>
                </a:solidFill>
                <a:latin typeface="Times New Roman" panose="02020603050405020304" pitchFamily="18" charset="0"/>
                <a:cs typeface="Times New Roman" panose="02020603050405020304" pitchFamily="18" charset="0"/>
              </a:rPr>
              <a:t>bưởi</a:t>
            </a:r>
            <a:r>
              <a:rPr lang="en-US" altLang="en-US" sz="1800" b="1" dirty="0">
                <a:solidFill>
                  <a:schemeClr val="tx2"/>
                </a:solidFill>
                <a:latin typeface="Times New Roman" panose="02020603050405020304" pitchFamily="18" charset="0"/>
                <a:cs typeface="Times New Roman" panose="02020603050405020304" pitchFamily="18" charset="0"/>
              </a:rPr>
              <a:t> </a:t>
            </a:r>
            <a:r>
              <a:rPr lang="en-US" altLang="en-US" sz="1800" b="1" dirty="0" err="1">
                <a:solidFill>
                  <a:schemeClr val="tx2"/>
                </a:solidFill>
                <a:latin typeface="Times New Roman" panose="02020603050405020304" pitchFamily="18" charset="0"/>
                <a:cs typeface="Times New Roman" panose="02020603050405020304" pitchFamily="18" charset="0"/>
              </a:rPr>
              <a:t>đu</a:t>
            </a:r>
            <a:r>
              <a:rPr lang="en-US" altLang="en-US" sz="1800" b="1" dirty="0">
                <a:solidFill>
                  <a:schemeClr val="tx2"/>
                </a:solidFill>
                <a:latin typeface="Times New Roman" panose="02020603050405020304" pitchFamily="18" charset="0"/>
                <a:cs typeface="Times New Roman" panose="02020603050405020304" pitchFamily="18" charset="0"/>
              </a:rPr>
              <a:t> </a:t>
            </a:r>
            <a:r>
              <a:rPr lang="en-US" altLang="en-US" sz="1800" b="1" dirty="0" err="1">
                <a:solidFill>
                  <a:schemeClr val="tx2"/>
                </a:solidFill>
                <a:latin typeface="Times New Roman" panose="02020603050405020304" pitchFamily="18" charset="0"/>
                <a:cs typeface="Times New Roman" panose="02020603050405020304" pitchFamily="18" charset="0"/>
              </a:rPr>
              <a:t>đưa</a:t>
            </a:r>
            <a:r>
              <a:rPr lang="en-US" altLang="en-US" sz="1800" b="1" dirty="0">
                <a:solidFill>
                  <a:schemeClr val="tx2"/>
                </a:solidFill>
                <a:latin typeface="Times New Roman" panose="02020603050405020304" pitchFamily="18" charset="0"/>
                <a:cs typeface="Times New Roman" panose="02020603050405020304" pitchFamily="18" charset="0"/>
              </a:rPr>
              <a:t> </a:t>
            </a:r>
            <a:r>
              <a:rPr lang="en-US" altLang="en-US" sz="1800" b="1" dirty="0" err="1">
                <a:solidFill>
                  <a:schemeClr val="tx2"/>
                </a:solidFill>
                <a:latin typeface="Times New Roman" panose="02020603050405020304" pitchFamily="18" charset="0"/>
                <a:cs typeface="Times New Roman" panose="02020603050405020304" pitchFamily="18" charset="0"/>
              </a:rPr>
              <a:t>trên</a:t>
            </a:r>
            <a:r>
              <a:rPr lang="en-US" altLang="en-US" sz="1800" b="1" dirty="0">
                <a:solidFill>
                  <a:schemeClr val="tx2"/>
                </a:solidFill>
                <a:latin typeface="Times New Roman" panose="02020603050405020304" pitchFamily="18" charset="0"/>
                <a:cs typeface="Times New Roman" panose="02020603050405020304" pitchFamily="18" charset="0"/>
              </a:rPr>
              <a:t> </a:t>
            </a:r>
            <a:r>
              <a:rPr lang="en-US" altLang="en-US" sz="1800" b="1" dirty="0" err="1">
                <a:solidFill>
                  <a:schemeClr val="tx2"/>
                </a:solidFill>
                <a:latin typeface="Times New Roman" panose="02020603050405020304" pitchFamily="18" charset="0"/>
                <a:cs typeface="Times New Roman" panose="02020603050405020304" pitchFamily="18" charset="0"/>
              </a:rPr>
              <a:t>cành</a:t>
            </a:r>
            <a:endParaRPr lang="en-US" altLang="en-US" sz="1800" b="1" dirty="0">
              <a:solidFill>
                <a:schemeClr val="tx2"/>
              </a:solidFill>
              <a:latin typeface="Times New Roman" panose="02020603050405020304" pitchFamily="18" charset="0"/>
              <a:cs typeface="Times New Roman" panose="02020603050405020304" pitchFamily="18" charset="0"/>
            </a:endParaRPr>
          </a:p>
        </p:txBody>
      </p:sp>
      <p:sp>
        <p:nvSpPr>
          <p:cNvPr id="15" name="Text Box 18"/>
          <p:cNvSpPr txBox="1">
            <a:spLocks noChangeArrowheads="1"/>
          </p:cNvSpPr>
          <p:nvPr/>
        </p:nvSpPr>
        <p:spPr bwMode="auto">
          <a:xfrm>
            <a:off x="2971800" y="4476750"/>
            <a:ext cx="2971800" cy="646113"/>
          </a:xfrm>
          <a:prstGeom prst="rect">
            <a:avLst/>
          </a:prstGeom>
          <a:solidFill>
            <a:schemeClr val="bg1"/>
          </a:solidFill>
          <a:ln>
            <a:noFill/>
          </a:ln>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b="1" dirty="0" err="1">
                <a:solidFill>
                  <a:schemeClr val="tx2"/>
                </a:solidFill>
                <a:latin typeface="Times New Roman" panose="02020603050405020304" pitchFamily="18" charset="0"/>
                <a:cs typeface="Times New Roman" panose="02020603050405020304" pitchFamily="18" charset="0"/>
              </a:rPr>
              <a:t>Diễn</a:t>
            </a:r>
            <a:r>
              <a:rPr lang="en-US" altLang="en-US" sz="1800" b="1" dirty="0">
                <a:solidFill>
                  <a:schemeClr val="tx2"/>
                </a:solidFill>
                <a:latin typeface="Times New Roman" panose="02020603050405020304" pitchFamily="18" charset="0"/>
                <a:cs typeface="Times New Roman" panose="02020603050405020304" pitchFamily="18" charset="0"/>
              </a:rPr>
              <a:t> </a:t>
            </a:r>
            <a:r>
              <a:rPr lang="en-US" altLang="en-US" sz="1800" b="1" dirty="0" err="1">
                <a:solidFill>
                  <a:schemeClr val="tx2"/>
                </a:solidFill>
                <a:latin typeface="Times New Roman" panose="02020603050405020304" pitchFamily="18" charset="0"/>
                <a:cs typeface="Times New Roman" panose="02020603050405020304" pitchFamily="18" charset="0"/>
              </a:rPr>
              <a:t>viên</a:t>
            </a:r>
            <a:r>
              <a:rPr lang="en-US" altLang="en-US" sz="1800" b="1" dirty="0">
                <a:solidFill>
                  <a:schemeClr val="tx2"/>
                </a:solidFill>
                <a:latin typeface="Times New Roman" panose="02020603050405020304" pitchFamily="18" charset="0"/>
                <a:cs typeface="Times New Roman" panose="02020603050405020304" pitchFamily="18" charset="0"/>
              </a:rPr>
              <a:t> </a:t>
            </a:r>
            <a:r>
              <a:rPr lang="en-US" altLang="en-US" sz="1800" b="1" dirty="0" err="1">
                <a:solidFill>
                  <a:schemeClr val="tx2"/>
                </a:solidFill>
                <a:latin typeface="Times New Roman" panose="02020603050405020304" pitchFamily="18" charset="0"/>
                <a:cs typeface="Times New Roman" panose="02020603050405020304" pitchFamily="18" charset="0"/>
              </a:rPr>
              <a:t>đang</a:t>
            </a:r>
            <a:r>
              <a:rPr lang="en-US" altLang="en-US" sz="1800" b="1" dirty="0">
                <a:solidFill>
                  <a:schemeClr val="tx2"/>
                </a:solidFill>
                <a:latin typeface="Times New Roman" panose="02020603050405020304" pitchFamily="18" charset="0"/>
                <a:cs typeface="Times New Roman" panose="02020603050405020304" pitchFamily="18" charset="0"/>
              </a:rPr>
              <a:t> </a:t>
            </a:r>
            <a:r>
              <a:rPr lang="en-US" altLang="en-US" sz="1800" b="1" dirty="0" err="1">
                <a:solidFill>
                  <a:schemeClr val="tx2"/>
                </a:solidFill>
                <a:latin typeface="Times New Roman" panose="02020603050405020304" pitchFamily="18" charset="0"/>
                <a:cs typeface="Times New Roman" panose="02020603050405020304" pitchFamily="18" charset="0"/>
              </a:rPr>
              <a:t>nhào</a:t>
            </a:r>
            <a:r>
              <a:rPr lang="en-US" altLang="en-US" sz="1800" b="1" dirty="0">
                <a:solidFill>
                  <a:schemeClr val="tx2"/>
                </a:solidFill>
                <a:latin typeface="Times New Roman" panose="02020603050405020304" pitchFamily="18" charset="0"/>
                <a:cs typeface="Times New Roman" panose="02020603050405020304" pitchFamily="18" charset="0"/>
              </a:rPr>
              <a:t> </a:t>
            </a:r>
            <a:r>
              <a:rPr lang="en-US" altLang="en-US" sz="1800" b="1" dirty="0" err="1">
                <a:solidFill>
                  <a:schemeClr val="tx2"/>
                </a:solidFill>
                <a:latin typeface="Times New Roman" panose="02020603050405020304" pitchFamily="18" charset="0"/>
                <a:cs typeface="Times New Roman" panose="02020603050405020304" pitchFamily="18" charset="0"/>
              </a:rPr>
              <a:t>lộn</a:t>
            </a:r>
            <a:r>
              <a:rPr lang="en-US" altLang="en-US" sz="1800" b="1" dirty="0">
                <a:solidFill>
                  <a:schemeClr val="tx2"/>
                </a:solidFill>
                <a:latin typeface="Times New Roman" panose="02020603050405020304" pitchFamily="18" charset="0"/>
                <a:cs typeface="Times New Roman" panose="02020603050405020304" pitchFamily="18" charset="0"/>
              </a:rPr>
              <a:t> </a:t>
            </a:r>
            <a:r>
              <a:rPr lang="en-US" altLang="en-US" sz="1800" b="1" dirty="0" err="1">
                <a:solidFill>
                  <a:schemeClr val="tx2"/>
                </a:solidFill>
                <a:latin typeface="Times New Roman" panose="02020603050405020304" pitchFamily="18" charset="0"/>
                <a:cs typeface="Times New Roman" panose="02020603050405020304" pitchFamily="18" charset="0"/>
              </a:rPr>
              <a:t>trên</a:t>
            </a:r>
            <a:r>
              <a:rPr lang="en-US" altLang="en-US" sz="1800" b="1" dirty="0">
                <a:solidFill>
                  <a:schemeClr val="tx2"/>
                </a:solidFill>
                <a:latin typeface="Times New Roman" panose="02020603050405020304" pitchFamily="18" charset="0"/>
                <a:cs typeface="Times New Roman" panose="02020603050405020304" pitchFamily="18" charset="0"/>
              </a:rPr>
              <a:t> </a:t>
            </a:r>
            <a:r>
              <a:rPr lang="en-US" altLang="en-US" sz="1800" b="1" dirty="0" err="1">
                <a:solidFill>
                  <a:schemeClr val="tx2"/>
                </a:solidFill>
                <a:latin typeface="Times New Roman" panose="02020603050405020304" pitchFamily="18" charset="0"/>
                <a:cs typeface="Times New Roman" panose="02020603050405020304" pitchFamily="18" charset="0"/>
              </a:rPr>
              <a:t>không</a:t>
            </a:r>
            <a:endParaRPr lang="en-US" altLang="en-US" sz="1800" b="1" dirty="0">
              <a:solidFill>
                <a:schemeClr val="tx2"/>
              </a:solidFill>
              <a:latin typeface="Times New Roman" panose="02020603050405020304" pitchFamily="18" charset="0"/>
              <a:cs typeface="Times New Roman" panose="02020603050405020304" pitchFamily="18" charset="0"/>
            </a:endParaRPr>
          </a:p>
        </p:txBody>
      </p:sp>
      <p:pic>
        <p:nvPicPr>
          <p:cNvPr id="18446" name="Picture 14" descr="Kết quả hình ảnh cho nhao lon tren kh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011238"/>
            <a:ext cx="3124200"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
          <p:cNvSpPr>
            <a:spLocks noChangeArrowheads="1"/>
          </p:cNvSpPr>
          <p:nvPr/>
        </p:nvSpPr>
        <p:spPr bwMode="auto">
          <a:xfrm>
            <a:off x="0" y="-19050"/>
            <a:ext cx="9144000" cy="538163"/>
          </a:xfrm>
          <a:prstGeom prst="rect">
            <a:avLst/>
          </a:prstGeom>
          <a:noFill/>
          <a:ln>
            <a:noFill/>
          </a:ln>
          <a:effectLst/>
          <a:extLst/>
        </p:spPr>
        <p:txBody>
          <a:bodyPr wrap="none" anchor="ctr"/>
          <a:lstStyle/>
          <a:p>
            <a:pPr>
              <a:defRPr/>
            </a:pPr>
            <a:r>
              <a:rPr lang="en-US" sz="3000" b="1" u="sng" dirty="0" smtClean="0">
                <a:solidFill>
                  <a:srgbClr val="FF0000"/>
                </a:solidFill>
                <a:latin typeface="Times New Roman" panose="02020603050405020304" pitchFamily="18" charset="0"/>
                <a:cs typeface="Times New Roman" panose="02020603050405020304" pitchFamily="18" charset="0"/>
              </a:rPr>
              <a:t>IV. VẬN </a:t>
            </a:r>
            <a:r>
              <a:rPr lang="en-US" sz="3000" b="1" u="sng" dirty="0">
                <a:solidFill>
                  <a:srgbClr val="FF0000"/>
                </a:solidFill>
                <a:latin typeface="Times New Roman" panose="02020603050405020304" pitchFamily="18" charset="0"/>
                <a:cs typeface="Times New Roman" panose="02020603050405020304" pitchFamily="18" charset="0"/>
              </a:rPr>
              <a:t>DỤNG</a:t>
            </a:r>
          </a:p>
        </p:txBody>
      </p:sp>
    </p:spTree>
    <p:extLst>
      <p:ext uri="{BB962C8B-B14F-4D97-AF65-F5344CB8AC3E}">
        <p14:creationId xmlns:p14="http://schemas.microsoft.com/office/powerpoint/2010/main" val="1949462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2661"/>
                                        </p:tgtEl>
                                        <p:attrNameLst>
                                          <p:attrName>style.visibility</p:attrName>
                                        </p:attrNameLst>
                                      </p:cBhvr>
                                      <p:to>
                                        <p:strVal val="visible"/>
                                      </p:to>
                                    </p:set>
                                    <p:animEffect transition="in" filter="wipe(down)">
                                      <p:cBhvr>
                                        <p:cTn id="11" dur="500"/>
                                        <p:tgtEl>
                                          <p:spTgt spid="11266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nodeType="clickEffect">
                                  <p:stCondLst>
                                    <p:cond delay="0"/>
                                  </p:stCondLst>
                                  <p:childTnLst>
                                    <p:set>
                                      <p:cBhvr>
                                        <p:cTn id="15" dur="1" fill="hold">
                                          <p:stCondLst>
                                            <p:cond delay="0"/>
                                          </p:stCondLst>
                                        </p:cTn>
                                        <p:tgtEl>
                                          <p:spTgt spid="18446"/>
                                        </p:tgtEl>
                                        <p:attrNameLst>
                                          <p:attrName>style.visibility</p:attrName>
                                        </p:attrNameLst>
                                      </p:cBhvr>
                                      <p:to>
                                        <p:strVal val="visible"/>
                                      </p:to>
                                    </p:set>
                                    <p:animEffect transition="in" filter="fade">
                                      <p:cBhvr>
                                        <p:cTn id="16" dur="1000"/>
                                        <p:tgtEl>
                                          <p:spTgt spid="18446"/>
                                        </p:tgtEl>
                                      </p:cBhvr>
                                    </p:animEffect>
                                    <p:anim calcmode="lin" valueType="num">
                                      <p:cBhvr>
                                        <p:cTn id="17" dur="1000" fill="hold"/>
                                        <p:tgtEl>
                                          <p:spTgt spid="18446"/>
                                        </p:tgtEl>
                                        <p:attrNameLst>
                                          <p:attrName>ppt_x</p:attrName>
                                        </p:attrNameLst>
                                      </p:cBhvr>
                                      <p:tavLst>
                                        <p:tav tm="0">
                                          <p:val>
                                            <p:strVal val="#ppt_x"/>
                                          </p:val>
                                        </p:tav>
                                        <p:tav tm="100000">
                                          <p:val>
                                            <p:strVal val="#ppt_x"/>
                                          </p:val>
                                        </p:tav>
                                      </p:tavLst>
                                    </p:anim>
                                    <p:anim calcmode="lin" valueType="num">
                                      <p:cBhvr>
                                        <p:cTn id="18" dur="1000" fill="hold"/>
                                        <p:tgtEl>
                                          <p:spTgt spid="18446"/>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744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1" grpId="0" autoUpdateAnimBg="0"/>
      <p:bldP spid="36" grpId="0" autoUpdateAnimBg="0"/>
      <p:bldP spid="1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descr="Bai tap van d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760538"/>
            <a:ext cx="8458200"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Text Box 5"/>
          <p:cNvSpPr txBox="1">
            <a:spLocks noChangeArrowheads="1"/>
          </p:cNvSpPr>
          <p:nvPr/>
        </p:nvSpPr>
        <p:spPr bwMode="auto">
          <a:xfrm>
            <a:off x="152400" y="4243388"/>
            <a:ext cx="2743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err="1">
                <a:solidFill>
                  <a:srgbClr val="FF3300"/>
                </a:solidFill>
                <a:latin typeface="Times New Roman" panose="02020603050405020304" pitchFamily="18" charset="0"/>
                <a:cs typeface="Times New Roman" panose="02020603050405020304" pitchFamily="18" charset="0"/>
              </a:rPr>
              <a:t>Thế</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năng</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đàn</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hồi</a:t>
            </a:r>
            <a:endParaRPr lang="en-US" altLang="en-US" sz="2400" b="1" dirty="0">
              <a:solidFill>
                <a:srgbClr val="FF3300"/>
              </a:solidFill>
              <a:latin typeface="Times New Roman" panose="02020603050405020304" pitchFamily="18" charset="0"/>
              <a:cs typeface="Times New Roman" panose="02020603050405020304" pitchFamily="18" charset="0"/>
            </a:endParaRPr>
          </a:p>
        </p:txBody>
      </p:sp>
      <p:sp>
        <p:nvSpPr>
          <p:cNvPr id="105478" name="Text Box 6"/>
          <p:cNvSpPr txBox="1">
            <a:spLocks noChangeArrowheads="1"/>
          </p:cNvSpPr>
          <p:nvPr/>
        </p:nvSpPr>
        <p:spPr bwMode="auto">
          <a:xfrm>
            <a:off x="2616200" y="4227513"/>
            <a:ext cx="35814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dirty="0" err="1" smtClean="0">
                <a:solidFill>
                  <a:srgbClr val="FF3300"/>
                </a:solidFill>
                <a:latin typeface="Times New Roman" panose="02020603050405020304" pitchFamily="18" charset="0"/>
                <a:cs typeface="Times New Roman" panose="02020603050405020304" pitchFamily="18" charset="0"/>
              </a:rPr>
              <a:t>Động</a:t>
            </a:r>
            <a:r>
              <a:rPr lang="en-US" altLang="en-US" sz="2400" b="1" dirty="0" smtClean="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năng</a:t>
            </a:r>
            <a:endParaRPr lang="en-US" altLang="en-US" sz="2400" b="1" dirty="0">
              <a:solidFill>
                <a:srgbClr val="FF3300"/>
              </a:solidFill>
              <a:latin typeface="Times New Roman" panose="02020603050405020304" pitchFamily="18" charset="0"/>
              <a:cs typeface="Times New Roman" panose="02020603050405020304" pitchFamily="18" charset="0"/>
            </a:endParaRPr>
          </a:p>
        </p:txBody>
      </p:sp>
      <p:sp>
        <p:nvSpPr>
          <p:cNvPr id="105479" name="Text Box 7"/>
          <p:cNvSpPr txBox="1">
            <a:spLocks noChangeArrowheads="1"/>
          </p:cNvSpPr>
          <p:nvPr/>
        </p:nvSpPr>
        <p:spPr bwMode="auto">
          <a:xfrm>
            <a:off x="5638800" y="4221163"/>
            <a:ext cx="35814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dirty="0" err="1">
                <a:solidFill>
                  <a:srgbClr val="FF3300"/>
                </a:solidFill>
                <a:latin typeface="Times New Roman" panose="02020603050405020304" pitchFamily="18" charset="0"/>
                <a:cs typeface="Times New Roman" panose="02020603050405020304" pitchFamily="18" charset="0"/>
              </a:rPr>
              <a:t>Thế</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năng</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hấp</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err="1">
                <a:solidFill>
                  <a:srgbClr val="FF3300"/>
                </a:solidFill>
                <a:latin typeface="Times New Roman" panose="02020603050405020304" pitchFamily="18" charset="0"/>
                <a:cs typeface="Times New Roman" panose="02020603050405020304" pitchFamily="18" charset="0"/>
              </a:rPr>
              <a:t>dẫn</a:t>
            </a:r>
            <a:endParaRPr lang="en-US" altLang="en-US" sz="2400" b="1" dirty="0">
              <a:solidFill>
                <a:srgbClr val="FF3300"/>
              </a:solidFill>
              <a:latin typeface="Times New Roman" panose="02020603050405020304" pitchFamily="18" charset="0"/>
              <a:cs typeface="Times New Roman" panose="02020603050405020304" pitchFamily="18" charset="0"/>
            </a:endParaRPr>
          </a:p>
        </p:txBody>
      </p:sp>
      <p:sp>
        <p:nvSpPr>
          <p:cNvPr id="105480" name="Text Box 8"/>
          <p:cNvSpPr txBox="1">
            <a:spLocks noChangeArrowheads="1"/>
          </p:cNvSpPr>
          <p:nvPr/>
        </p:nvSpPr>
        <p:spPr bwMode="auto">
          <a:xfrm>
            <a:off x="1447800" y="1533525"/>
            <a:ext cx="60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b="1">
                <a:solidFill>
                  <a:srgbClr val="FF3300"/>
                </a:solidFill>
                <a:sym typeface="Wingdings" pitchFamily="2" charset="2"/>
              </a:rPr>
              <a:t></a:t>
            </a:r>
          </a:p>
        </p:txBody>
      </p:sp>
      <p:sp>
        <p:nvSpPr>
          <p:cNvPr id="105481" name="Text Box 9"/>
          <p:cNvSpPr txBox="1">
            <a:spLocks noChangeArrowheads="1"/>
          </p:cNvSpPr>
          <p:nvPr/>
        </p:nvSpPr>
        <p:spPr bwMode="auto">
          <a:xfrm>
            <a:off x="3867150" y="1557338"/>
            <a:ext cx="60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a:solidFill>
                  <a:srgbClr val="FF3300"/>
                </a:solidFill>
                <a:sym typeface="Wingdings" pitchFamily="2" charset="2"/>
              </a:rPr>
              <a:t></a:t>
            </a:r>
          </a:p>
        </p:txBody>
      </p:sp>
      <p:sp>
        <p:nvSpPr>
          <p:cNvPr id="105482" name="Text Box 10"/>
          <p:cNvSpPr txBox="1">
            <a:spLocks noChangeArrowheads="1"/>
          </p:cNvSpPr>
          <p:nvPr/>
        </p:nvSpPr>
        <p:spPr bwMode="auto">
          <a:xfrm>
            <a:off x="7200900" y="1604963"/>
            <a:ext cx="60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a:solidFill>
                  <a:srgbClr val="FF3300"/>
                </a:solidFill>
                <a:sym typeface="Wingdings" pitchFamily="2" charset="2"/>
              </a:rPr>
              <a:t></a:t>
            </a:r>
          </a:p>
        </p:txBody>
      </p:sp>
      <p:pic>
        <p:nvPicPr>
          <p:cNvPr id="105484" name="Picture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6775" y="3021013"/>
            <a:ext cx="3698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5" name="Freeform 13"/>
          <p:cNvSpPr>
            <a:spLocks/>
          </p:cNvSpPr>
          <p:nvPr/>
        </p:nvSpPr>
        <p:spPr bwMode="auto">
          <a:xfrm>
            <a:off x="3810000" y="1900238"/>
            <a:ext cx="1143000" cy="1420812"/>
          </a:xfrm>
          <a:custGeom>
            <a:avLst/>
            <a:gdLst>
              <a:gd name="T0" fmla="*/ 2147483647 w 720"/>
              <a:gd name="T1" fmla="*/ 0 h 1194"/>
              <a:gd name="T2" fmla="*/ 2147483647 w 720"/>
              <a:gd name="T3" fmla="*/ 2147483647 h 1194"/>
              <a:gd name="T4" fmla="*/ 2147483647 w 720"/>
              <a:gd name="T5" fmla="*/ 2147483647 h 1194"/>
              <a:gd name="T6" fmla="*/ 2147483647 w 720"/>
              <a:gd name="T7" fmla="*/ 2147483647 h 1194"/>
              <a:gd name="T8" fmla="*/ 2147483647 w 720"/>
              <a:gd name="T9" fmla="*/ 2147483647 h 1194"/>
              <a:gd name="T10" fmla="*/ 2147483647 w 720"/>
              <a:gd name="T11" fmla="*/ 2147483647 h 1194"/>
              <a:gd name="T12" fmla="*/ 2147483647 w 720"/>
              <a:gd name="T13" fmla="*/ 2147483647 h 1194"/>
              <a:gd name="T14" fmla="*/ 2147483647 w 720"/>
              <a:gd name="T15" fmla="*/ 2147483647 h 1194"/>
              <a:gd name="T16" fmla="*/ 2147483647 w 720"/>
              <a:gd name="T17" fmla="*/ 2147483647 h 1194"/>
              <a:gd name="T18" fmla="*/ 2147483647 w 720"/>
              <a:gd name="T19" fmla="*/ 2147483647 h 1194"/>
              <a:gd name="T20" fmla="*/ 2147483647 w 720"/>
              <a:gd name="T21" fmla="*/ 2147483647 h 1194"/>
              <a:gd name="T22" fmla="*/ 2147483647 w 720"/>
              <a:gd name="T23" fmla="*/ 2147483647 h 1194"/>
              <a:gd name="T24" fmla="*/ 2147483647 w 720"/>
              <a:gd name="T25" fmla="*/ 2147483647 h 1194"/>
              <a:gd name="T26" fmla="*/ 2147483647 w 720"/>
              <a:gd name="T27" fmla="*/ 2147483647 h 1194"/>
              <a:gd name="T28" fmla="*/ 2147483647 w 720"/>
              <a:gd name="T29" fmla="*/ 2147483647 h 1194"/>
              <a:gd name="T30" fmla="*/ 2147483647 w 720"/>
              <a:gd name="T31" fmla="*/ 2147483647 h 1194"/>
              <a:gd name="T32" fmla="*/ 2147483647 w 720"/>
              <a:gd name="T33" fmla="*/ 2147483647 h 1194"/>
              <a:gd name="T34" fmla="*/ 2147483647 w 720"/>
              <a:gd name="T35" fmla="*/ 2147483647 h 1194"/>
              <a:gd name="T36" fmla="*/ 2147483647 w 720"/>
              <a:gd name="T37" fmla="*/ 2147483647 h 1194"/>
              <a:gd name="T38" fmla="*/ 2147483647 w 720"/>
              <a:gd name="T39" fmla="*/ 2147483647 h 1194"/>
              <a:gd name="T40" fmla="*/ 2147483647 w 720"/>
              <a:gd name="T41" fmla="*/ 2147483647 h 1194"/>
              <a:gd name="T42" fmla="*/ 0 w 720"/>
              <a:gd name="T43" fmla="*/ 2147483647 h 1194"/>
              <a:gd name="T44" fmla="*/ 2147483647 w 720"/>
              <a:gd name="T45" fmla="*/ 0 h 11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0" h="1194">
                <a:moveTo>
                  <a:pt x="26" y="0"/>
                </a:moveTo>
                <a:lnTo>
                  <a:pt x="98" y="48"/>
                </a:lnTo>
                <a:lnTo>
                  <a:pt x="138" y="96"/>
                </a:lnTo>
                <a:lnTo>
                  <a:pt x="168" y="190"/>
                </a:lnTo>
                <a:lnTo>
                  <a:pt x="394" y="1002"/>
                </a:lnTo>
                <a:lnTo>
                  <a:pt x="432" y="1050"/>
                </a:lnTo>
                <a:lnTo>
                  <a:pt x="470" y="1074"/>
                </a:lnTo>
                <a:lnTo>
                  <a:pt x="498" y="1086"/>
                </a:lnTo>
                <a:lnTo>
                  <a:pt x="528" y="1098"/>
                </a:lnTo>
                <a:lnTo>
                  <a:pt x="582" y="1104"/>
                </a:lnTo>
                <a:lnTo>
                  <a:pt x="672" y="1148"/>
                </a:lnTo>
                <a:lnTo>
                  <a:pt x="720" y="1194"/>
                </a:lnTo>
                <a:lnTo>
                  <a:pt x="624" y="1194"/>
                </a:lnTo>
                <a:lnTo>
                  <a:pt x="574" y="1120"/>
                </a:lnTo>
                <a:lnTo>
                  <a:pt x="552" y="1120"/>
                </a:lnTo>
                <a:lnTo>
                  <a:pt x="438" y="1096"/>
                </a:lnTo>
                <a:lnTo>
                  <a:pt x="394" y="1054"/>
                </a:lnTo>
                <a:lnTo>
                  <a:pt x="354" y="950"/>
                </a:lnTo>
                <a:lnTo>
                  <a:pt x="144" y="186"/>
                </a:lnTo>
                <a:lnTo>
                  <a:pt x="96" y="90"/>
                </a:lnTo>
                <a:lnTo>
                  <a:pt x="50" y="48"/>
                </a:lnTo>
                <a:lnTo>
                  <a:pt x="0" y="54"/>
                </a:lnTo>
                <a:lnTo>
                  <a:pt x="26" y="0"/>
                </a:lnTo>
                <a:close/>
              </a:path>
            </a:pathLst>
          </a:custGeom>
          <a:solidFill>
            <a:srgbClr val="66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1" name="Text Box 19"/>
          <p:cNvSpPr txBox="1">
            <a:spLocks noChangeArrowheads="1"/>
          </p:cNvSpPr>
          <p:nvPr/>
        </p:nvSpPr>
        <p:spPr bwMode="auto">
          <a:xfrm>
            <a:off x="228600" y="3833813"/>
            <a:ext cx="26670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b="1">
                <a:latin typeface="Times New Roman" pitchFamily="18" charset="0"/>
              </a:rPr>
              <a:t>Chi</a:t>
            </a:r>
            <a:r>
              <a:rPr lang="en-US" altLang="en-US" sz="1600" b="1">
                <a:solidFill>
                  <a:schemeClr val="tx2"/>
                </a:solidFill>
                <a:latin typeface="Times New Roman" pitchFamily="18" charset="0"/>
              </a:rPr>
              <a:t>ếc cung đã được giương.</a:t>
            </a:r>
          </a:p>
        </p:txBody>
      </p:sp>
      <p:sp>
        <p:nvSpPr>
          <p:cNvPr id="105492" name="Text Box 20"/>
          <p:cNvSpPr txBox="1">
            <a:spLocks noChangeArrowheads="1"/>
          </p:cNvSpPr>
          <p:nvPr/>
        </p:nvSpPr>
        <p:spPr bwMode="auto">
          <a:xfrm>
            <a:off x="3048000" y="3824288"/>
            <a:ext cx="27940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b="1">
                <a:solidFill>
                  <a:schemeClr val="tx2"/>
                </a:solidFill>
                <a:latin typeface="Times New Roman" pitchFamily="18" charset="0"/>
              </a:rPr>
              <a:t>Nước chảy từ trên cao xuống.</a:t>
            </a:r>
          </a:p>
        </p:txBody>
      </p:sp>
      <p:sp>
        <p:nvSpPr>
          <p:cNvPr id="105493" name="Text Box 21"/>
          <p:cNvSpPr txBox="1">
            <a:spLocks noChangeArrowheads="1"/>
          </p:cNvSpPr>
          <p:nvPr/>
        </p:nvSpPr>
        <p:spPr bwMode="auto">
          <a:xfrm>
            <a:off x="6197600" y="3829050"/>
            <a:ext cx="27178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b="1">
                <a:solidFill>
                  <a:schemeClr val="tx2"/>
                </a:solidFill>
                <a:latin typeface="Times New Roman" pitchFamily="18" charset="0"/>
              </a:rPr>
              <a:t>Nước bị ngăn trên đập cao. </a:t>
            </a:r>
          </a:p>
        </p:txBody>
      </p:sp>
      <p:sp>
        <p:nvSpPr>
          <p:cNvPr id="54286" name="Rectangle 19"/>
          <p:cNvSpPr>
            <a:spLocks noChangeArrowheads="1"/>
          </p:cNvSpPr>
          <p:nvPr/>
        </p:nvSpPr>
        <p:spPr bwMode="auto">
          <a:xfrm>
            <a:off x="0" y="474663"/>
            <a:ext cx="9220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en-US" sz="2800" b="1" dirty="0">
                <a:solidFill>
                  <a:schemeClr val="tx2"/>
                </a:solidFill>
                <a:latin typeface="Times New Roman" pitchFamily="18" charset="0"/>
              </a:rPr>
              <a:t> </a:t>
            </a:r>
            <a:r>
              <a:rPr lang="en-US" altLang="en-US" sz="2800" b="1" u="sng" dirty="0">
                <a:solidFill>
                  <a:srgbClr val="FF0000"/>
                </a:solidFill>
                <a:latin typeface="Times New Roman" pitchFamily="18" charset="0"/>
              </a:rPr>
              <a:t>C10</a:t>
            </a:r>
            <a:r>
              <a:rPr lang="en-US" altLang="en-US" sz="2800" b="1" dirty="0">
                <a:solidFill>
                  <a:srgbClr val="FF0000"/>
                </a:solidFill>
                <a:latin typeface="Times New Roman" pitchFamily="18" charset="0"/>
              </a:rPr>
              <a:t>: </a:t>
            </a:r>
            <a:r>
              <a:rPr lang="en-US" altLang="en-US" sz="2800" b="1" dirty="0" err="1">
                <a:solidFill>
                  <a:srgbClr val="0000FF"/>
                </a:solidFill>
                <a:latin typeface="Times New Roman" pitchFamily="18" charset="0"/>
              </a:rPr>
              <a:t>Cơ</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năng</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của</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từng</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vật</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trong</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hình</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thuộc</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dạng</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cơ</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năng</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nào</a:t>
            </a:r>
            <a:r>
              <a:rPr lang="en-US" altLang="en-US" sz="2800" b="1" dirty="0">
                <a:solidFill>
                  <a:srgbClr val="0000FF"/>
                </a:solidFill>
                <a:latin typeface="Times New Roman" pitchFamily="18" charset="0"/>
              </a:rPr>
              <a:t>?</a:t>
            </a:r>
            <a:r>
              <a:rPr lang="en-US" altLang="en-US" sz="2800" dirty="0">
                <a:solidFill>
                  <a:srgbClr val="0000FF"/>
                </a:solidFill>
                <a:latin typeface="Times New Roman" pitchFamily="18" charset="0"/>
              </a:rPr>
              <a:t>   </a:t>
            </a:r>
          </a:p>
        </p:txBody>
      </p:sp>
      <p:sp>
        <p:nvSpPr>
          <p:cNvPr id="16" name="Rectangle 21"/>
          <p:cNvSpPr>
            <a:spLocks noChangeArrowheads="1"/>
          </p:cNvSpPr>
          <p:nvPr/>
        </p:nvSpPr>
        <p:spPr bwMode="auto">
          <a:xfrm>
            <a:off x="0" y="-19050"/>
            <a:ext cx="9144000" cy="538163"/>
          </a:xfrm>
          <a:prstGeom prst="rect">
            <a:avLst/>
          </a:prstGeom>
          <a:noFill/>
          <a:ln>
            <a:noFill/>
          </a:ln>
          <a:effectLst/>
          <a:extLst/>
        </p:spPr>
        <p:txBody>
          <a:bodyPr wrap="none" anchor="ctr"/>
          <a:lstStyle/>
          <a:p>
            <a:pPr>
              <a:defRPr/>
            </a:pPr>
            <a:r>
              <a:rPr lang="en-US" b="1" u="sng" dirty="0" smtClean="0">
                <a:solidFill>
                  <a:srgbClr val="FF0000"/>
                </a:solidFill>
                <a:latin typeface="Times New Roman" panose="02020603050405020304" pitchFamily="18" charset="0"/>
                <a:cs typeface="Times New Roman" panose="02020603050405020304" pitchFamily="18" charset="0"/>
              </a:rPr>
              <a:t>IV. VẬN </a:t>
            </a:r>
            <a:r>
              <a:rPr lang="en-US" b="1" u="sng" dirty="0">
                <a:solidFill>
                  <a:srgbClr val="FF0000"/>
                </a:solidFill>
                <a:latin typeface="Times New Roman" panose="02020603050405020304" pitchFamily="18" charset="0"/>
                <a:cs typeface="Times New Roman" panose="02020603050405020304" pitchFamily="18" charset="0"/>
              </a:rPr>
              <a:t>DỤNG</a:t>
            </a:r>
          </a:p>
        </p:txBody>
      </p:sp>
    </p:spTree>
    <p:extLst>
      <p:ext uri="{BB962C8B-B14F-4D97-AF65-F5344CB8AC3E}">
        <p14:creationId xmlns:p14="http://schemas.microsoft.com/office/powerpoint/2010/main" val="628869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wipe(left)">
                                      <p:cBhvr>
                                        <p:cTn id="7" dur="1000"/>
                                        <p:tgtEl>
                                          <p:spTgt spid="105476"/>
                                        </p:tgtEl>
                                      </p:cBhvr>
                                    </p:animEffect>
                                  </p:childTnLst>
                                </p:cTn>
                              </p:par>
                            </p:childTnLst>
                          </p:cTn>
                        </p:par>
                        <p:par>
                          <p:cTn id="8" fill="hold" nodeType="afterGroup">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05480"/>
                                        </p:tgtEl>
                                        <p:attrNameLst>
                                          <p:attrName>style.visibility</p:attrName>
                                        </p:attrNameLst>
                                      </p:cBhvr>
                                      <p:to>
                                        <p:strVal val="visible"/>
                                      </p:to>
                                    </p:set>
                                    <p:anim calcmode="lin" valueType="num">
                                      <p:cBhvr>
                                        <p:cTn id="11" dur="500" fill="hold"/>
                                        <p:tgtEl>
                                          <p:spTgt spid="105480"/>
                                        </p:tgtEl>
                                        <p:attrNameLst>
                                          <p:attrName>ppt_w</p:attrName>
                                        </p:attrNameLst>
                                      </p:cBhvr>
                                      <p:tavLst>
                                        <p:tav tm="0">
                                          <p:val>
                                            <p:fltVal val="0"/>
                                          </p:val>
                                        </p:tav>
                                        <p:tav tm="100000">
                                          <p:val>
                                            <p:strVal val="#ppt_w"/>
                                          </p:val>
                                        </p:tav>
                                      </p:tavLst>
                                    </p:anim>
                                    <p:anim calcmode="lin" valueType="num">
                                      <p:cBhvr>
                                        <p:cTn id="12" dur="500" fill="hold"/>
                                        <p:tgtEl>
                                          <p:spTgt spid="105480"/>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500"/>
                            </p:stCondLst>
                            <p:childTnLst>
                              <p:par>
                                <p:cTn id="14" presetID="23" presetClass="entr" presetSubtype="16" fill="hold" grpId="0" nodeType="afterEffect">
                                  <p:stCondLst>
                                    <p:cond delay="0"/>
                                  </p:stCondLst>
                                  <p:childTnLst>
                                    <p:set>
                                      <p:cBhvr>
                                        <p:cTn id="15" dur="1" fill="hold">
                                          <p:stCondLst>
                                            <p:cond delay="0"/>
                                          </p:stCondLst>
                                        </p:cTn>
                                        <p:tgtEl>
                                          <p:spTgt spid="105481"/>
                                        </p:tgtEl>
                                        <p:attrNameLst>
                                          <p:attrName>style.visibility</p:attrName>
                                        </p:attrNameLst>
                                      </p:cBhvr>
                                      <p:to>
                                        <p:strVal val="visible"/>
                                      </p:to>
                                    </p:set>
                                    <p:anim calcmode="lin" valueType="num">
                                      <p:cBhvr>
                                        <p:cTn id="16" dur="500" fill="hold"/>
                                        <p:tgtEl>
                                          <p:spTgt spid="105481"/>
                                        </p:tgtEl>
                                        <p:attrNameLst>
                                          <p:attrName>ppt_w</p:attrName>
                                        </p:attrNameLst>
                                      </p:cBhvr>
                                      <p:tavLst>
                                        <p:tav tm="0">
                                          <p:val>
                                            <p:fltVal val="0"/>
                                          </p:val>
                                        </p:tav>
                                        <p:tav tm="100000">
                                          <p:val>
                                            <p:strVal val="#ppt_w"/>
                                          </p:val>
                                        </p:tav>
                                      </p:tavLst>
                                    </p:anim>
                                    <p:anim calcmode="lin" valueType="num">
                                      <p:cBhvr>
                                        <p:cTn id="17" dur="500" fill="hold"/>
                                        <p:tgtEl>
                                          <p:spTgt spid="105481"/>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105482"/>
                                        </p:tgtEl>
                                        <p:attrNameLst>
                                          <p:attrName>style.visibility</p:attrName>
                                        </p:attrNameLst>
                                      </p:cBhvr>
                                      <p:to>
                                        <p:strVal val="visible"/>
                                      </p:to>
                                    </p:set>
                                    <p:anim calcmode="lin" valueType="num">
                                      <p:cBhvr>
                                        <p:cTn id="21" dur="500" fill="hold"/>
                                        <p:tgtEl>
                                          <p:spTgt spid="105482"/>
                                        </p:tgtEl>
                                        <p:attrNameLst>
                                          <p:attrName>ppt_w</p:attrName>
                                        </p:attrNameLst>
                                      </p:cBhvr>
                                      <p:tavLst>
                                        <p:tav tm="0">
                                          <p:val>
                                            <p:fltVal val="0"/>
                                          </p:val>
                                        </p:tav>
                                        <p:tav tm="100000">
                                          <p:val>
                                            <p:strVal val="#ppt_w"/>
                                          </p:val>
                                        </p:tav>
                                      </p:tavLst>
                                    </p:anim>
                                    <p:anim calcmode="lin" valueType="num">
                                      <p:cBhvr>
                                        <p:cTn id="22" dur="500" fill="hold"/>
                                        <p:tgtEl>
                                          <p:spTgt spid="105482"/>
                                        </p:tgtEl>
                                        <p:attrNameLst>
                                          <p:attrName>ppt_h</p:attrName>
                                        </p:attrNameLst>
                                      </p:cBhvr>
                                      <p:tavLst>
                                        <p:tav tm="0">
                                          <p:val>
                                            <p:fltVal val="0"/>
                                          </p:val>
                                        </p:tav>
                                        <p:tav tm="100000">
                                          <p:val>
                                            <p:strVal val="#ppt_h"/>
                                          </p:val>
                                        </p:tav>
                                      </p:tavLst>
                                    </p:anim>
                                  </p:childTnLst>
                                </p:cTn>
                              </p:par>
                              <p:par>
                                <p:cTn id="23" presetID="3" presetClass="entr" presetSubtype="10" repeatCount="indefinite" fill="hold" grpId="0" nodeType="withEffect">
                                  <p:stCondLst>
                                    <p:cond delay="0"/>
                                  </p:stCondLst>
                                  <p:childTnLst>
                                    <p:set>
                                      <p:cBhvr>
                                        <p:cTn id="24" dur="1" fill="hold">
                                          <p:stCondLst>
                                            <p:cond delay="0"/>
                                          </p:stCondLst>
                                        </p:cTn>
                                        <p:tgtEl>
                                          <p:spTgt spid="105485"/>
                                        </p:tgtEl>
                                        <p:attrNameLst>
                                          <p:attrName>style.visibility</p:attrName>
                                        </p:attrNameLst>
                                      </p:cBhvr>
                                      <p:to>
                                        <p:strVal val="visible"/>
                                      </p:to>
                                    </p:set>
                                    <p:animEffect transition="in" filter="blinds(horizontal)">
                                      <p:cBhvr>
                                        <p:cTn id="25" dur="500"/>
                                        <p:tgtEl>
                                          <p:spTgt spid="105485"/>
                                        </p:tgtEl>
                                      </p:cBhvr>
                                    </p:animEffect>
                                  </p:childTnLst>
                                </p:cTn>
                              </p:par>
                              <p:par>
                                <p:cTn id="26" presetID="10" presetClass="entr" presetSubtype="0" fill="hold" nodeType="withEffect">
                                  <p:stCondLst>
                                    <p:cond delay="0"/>
                                  </p:stCondLst>
                                  <p:childTnLst>
                                    <p:set>
                                      <p:cBhvr>
                                        <p:cTn id="27" dur="1" fill="hold">
                                          <p:stCondLst>
                                            <p:cond delay="0"/>
                                          </p:stCondLst>
                                        </p:cTn>
                                        <p:tgtEl>
                                          <p:spTgt spid="105484"/>
                                        </p:tgtEl>
                                        <p:attrNameLst>
                                          <p:attrName>style.visibility</p:attrName>
                                        </p:attrNameLst>
                                      </p:cBhvr>
                                      <p:to>
                                        <p:strVal val="visible"/>
                                      </p:to>
                                    </p:set>
                                    <p:animEffect transition="in" filter="fade">
                                      <p:cBhvr>
                                        <p:cTn id="28" dur="100"/>
                                        <p:tgtEl>
                                          <p:spTgt spid="105484"/>
                                        </p:tgtEl>
                                      </p:cBhvr>
                                    </p:animEffect>
                                  </p:childTnLst>
                                </p:cTn>
                              </p:par>
                              <p:par>
                                <p:cTn id="29" presetID="8" presetClass="emph" presetSubtype="0" repeatCount="indefinite" fill="hold" nodeType="withEffect">
                                  <p:stCondLst>
                                    <p:cond delay="0"/>
                                  </p:stCondLst>
                                  <p:childTnLst>
                                    <p:animRot by="-21600000">
                                      <p:cBhvr>
                                        <p:cTn id="30" dur="2000" fill="hold"/>
                                        <p:tgtEl>
                                          <p:spTgt spid="105484"/>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549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549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549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547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547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5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P spid="105478" grpId="0"/>
      <p:bldP spid="105479" grpId="0"/>
      <p:bldP spid="105480" grpId="0"/>
      <p:bldP spid="105481" grpId="0"/>
      <p:bldP spid="105482" grpId="0"/>
      <p:bldP spid="105485" grpId="0" animBg="1"/>
      <p:bldP spid="105491" grpId="0"/>
      <p:bldP spid="105492" grpId="0"/>
      <p:bldP spid="1054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tuvan.doisongphapluat.com/lib/tinymce/plugins/imagemanager/files/tainangiaothong.jpg"/>
          <p:cNvPicPr>
            <a:picLocks noChangeAspect="1" noChangeArrowheads="1"/>
          </p:cNvPicPr>
          <p:nvPr/>
        </p:nvPicPr>
        <p:blipFill>
          <a:blip r:embed="rId2"/>
          <a:srcRect/>
          <a:stretch>
            <a:fillRect/>
          </a:stretch>
        </p:blipFill>
        <p:spPr bwMode="auto">
          <a:xfrm>
            <a:off x="4114800" y="0"/>
            <a:ext cx="4953000" cy="3314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0" y="3324225"/>
            <a:ext cx="9144000" cy="1816100"/>
          </a:xfrm>
          <a:prstGeom prst="rect">
            <a:avLst/>
          </a:prstGeom>
          <a:solidFill>
            <a:schemeClr val="bg1"/>
          </a:solidFill>
          <a:ln>
            <a:noFill/>
          </a:ln>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just" eaLnBrk="1" hangingPunct="1">
              <a:spcBef>
                <a:spcPct val="0"/>
              </a:spcBef>
              <a:buFontTx/>
              <a:buNone/>
            </a:pPr>
            <a:r>
              <a:rPr lang="en-US" altLang="en-US" sz="2800" b="1" dirty="0" err="1">
                <a:solidFill>
                  <a:schemeClr val="tx2"/>
                </a:solidFill>
                <a:latin typeface="Times New Roman" pitchFamily="18" charset="0"/>
                <a:cs typeface="Times New Roman" pitchFamily="18" charset="0"/>
              </a:rPr>
              <a:t>Khi</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tham</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gia</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giao</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thông</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với</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vận</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tốc</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lớn</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thì</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có</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động</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năng</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lớn</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Nếu</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gặp</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sự</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cố</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sẽ</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rất</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nguy</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hiểm</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Bất</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kể</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là</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xe</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gắn</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máy</a:t>
            </a:r>
            <a:r>
              <a:rPr lang="en-US" altLang="en-US" sz="2800" b="1" dirty="0">
                <a:solidFill>
                  <a:schemeClr val="tx2"/>
                </a:solidFill>
                <a:latin typeface="Times New Roman" pitchFamily="18" charset="0"/>
                <a:cs typeface="Times New Roman" pitchFamily="18" charset="0"/>
              </a:rPr>
              <a:t>, hay </a:t>
            </a:r>
            <a:r>
              <a:rPr lang="en-US" altLang="en-US" sz="2800" b="1" dirty="0" err="1">
                <a:solidFill>
                  <a:schemeClr val="tx2"/>
                </a:solidFill>
                <a:latin typeface="Times New Roman" pitchFamily="18" charset="0"/>
                <a:cs typeface="Times New Roman" pitchFamily="18" charset="0"/>
              </a:rPr>
              <a:t>mô</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tô</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Vì</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vậy</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cần</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tuân</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thủ</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các</a:t>
            </a:r>
            <a:r>
              <a:rPr lang="en-US" altLang="en-US" sz="2800" b="1" dirty="0">
                <a:solidFill>
                  <a:schemeClr val="tx2"/>
                </a:solidFill>
                <a:latin typeface="Times New Roman" pitchFamily="18" charset="0"/>
                <a:cs typeface="Times New Roman" pitchFamily="18" charset="0"/>
              </a:rPr>
              <a:t> qui </a:t>
            </a:r>
            <a:r>
              <a:rPr lang="en-US" altLang="en-US" sz="2800" b="1" dirty="0" err="1">
                <a:solidFill>
                  <a:schemeClr val="tx2"/>
                </a:solidFill>
                <a:latin typeface="Times New Roman" pitchFamily="18" charset="0"/>
                <a:cs typeface="Times New Roman" pitchFamily="18" charset="0"/>
              </a:rPr>
              <a:t>tắc</a:t>
            </a:r>
            <a:r>
              <a:rPr lang="en-US" altLang="en-US" sz="2800" b="1" dirty="0">
                <a:solidFill>
                  <a:schemeClr val="tx2"/>
                </a:solidFill>
                <a:latin typeface="Times New Roman" pitchFamily="18" charset="0"/>
                <a:cs typeface="Times New Roman" pitchFamily="18" charset="0"/>
              </a:rPr>
              <a:t> an </a:t>
            </a:r>
            <a:r>
              <a:rPr lang="en-US" altLang="en-US" sz="2800" b="1" dirty="0" err="1">
                <a:solidFill>
                  <a:schemeClr val="tx2"/>
                </a:solidFill>
                <a:latin typeface="Times New Roman" pitchFamily="18" charset="0"/>
                <a:cs typeface="Times New Roman" pitchFamily="18" charset="0"/>
              </a:rPr>
              <a:t>toàn</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khi</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tham</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gia</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giao</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thông</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không</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vượt</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quá</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tốc</a:t>
            </a:r>
            <a:r>
              <a:rPr lang="en-US" altLang="en-US" sz="2800" b="1" dirty="0">
                <a:solidFill>
                  <a:schemeClr val="tx2"/>
                </a:solidFill>
                <a:latin typeface="Times New Roman" pitchFamily="18" charset="0"/>
                <a:cs typeface="Times New Roman" pitchFamily="18" charset="0"/>
              </a:rPr>
              <a:t> </a:t>
            </a:r>
            <a:r>
              <a:rPr lang="en-US" altLang="en-US" sz="2800" b="1" dirty="0" err="1">
                <a:solidFill>
                  <a:schemeClr val="tx2"/>
                </a:solidFill>
                <a:latin typeface="Times New Roman" pitchFamily="18" charset="0"/>
                <a:cs typeface="Times New Roman" pitchFamily="18" charset="0"/>
              </a:rPr>
              <a:t>độ</a:t>
            </a:r>
            <a:r>
              <a:rPr lang="en-US" altLang="en-US" sz="2800" b="1" dirty="0">
                <a:solidFill>
                  <a:schemeClr val="tx2"/>
                </a:solidFill>
                <a:latin typeface="Times New Roman" pitchFamily="18" charset="0"/>
                <a:cs typeface="Times New Roman" pitchFamily="18" charset="0"/>
              </a:rPr>
              <a:t>.</a:t>
            </a:r>
          </a:p>
        </p:txBody>
      </p:sp>
      <p:sp>
        <p:nvSpPr>
          <p:cNvPr id="2" name="TextBox 1"/>
          <p:cNvSpPr txBox="1"/>
          <p:nvPr/>
        </p:nvSpPr>
        <p:spPr>
          <a:xfrm>
            <a:off x="0" y="0"/>
            <a:ext cx="4114800" cy="707886"/>
          </a:xfrm>
          <a:prstGeom prst="rect">
            <a:avLst/>
          </a:prstGeom>
          <a:noFill/>
        </p:spPr>
        <p:txBody>
          <a:bodyPr wrap="square" rtlCol="0">
            <a:spAutoFit/>
          </a:bodyPr>
          <a:lstStyle/>
          <a:p>
            <a:pPr algn="ctr"/>
            <a:r>
              <a:rPr lang="en-US" sz="2000" b="1" dirty="0" smtClean="0">
                <a:solidFill>
                  <a:schemeClr val="tx2"/>
                </a:solidFill>
                <a:latin typeface="Times New Roman" panose="02020603050405020304" pitchFamily="18" charset="0"/>
                <a:cs typeface="Times New Roman" panose="02020603050405020304" pitchFamily="18" charset="0"/>
              </a:rPr>
              <a:t>HOẠT ĐỘNG TÌM TÒI – MỞ RỘNG</a:t>
            </a:r>
            <a:endParaRPr lang="en-US" sz="20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847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arn(inVertical)">
                                      <p:cBhvr>
                                        <p:cTn id="7" dur="500"/>
                                        <p:tgtEl>
                                          <p:spTgt spid="11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19400" y="228600"/>
            <a:ext cx="3474720" cy="65151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b="1" dirty="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rPr>
              <a:t>CƠ NĂNG</a:t>
            </a:r>
          </a:p>
        </p:txBody>
      </p:sp>
      <p:sp>
        <p:nvSpPr>
          <p:cNvPr id="23" name="Rounded Rectangle 22"/>
          <p:cNvSpPr/>
          <p:nvPr/>
        </p:nvSpPr>
        <p:spPr>
          <a:xfrm>
            <a:off x="152400" y="1371600"/>
            <a:ext cx="3962400" cy="65151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3200" b="1" dirty="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rPr>
              <a:t>THẾ NĂNG</a:t>
            </a:r>
          </a:p>
        </p:txBody>
      </p:sp>
      <p:sp>
        <p:nvSpPr>
          <p:cNvPr id="25" name="Rounded Rectangle 24"/>
          <p:cNvSpPr/>
          <p:nvPr/>
        </p:nvSpPr>
        <p:spPr>
          <a:xfrm>
            <a:off x="5105400" y="1428750"/>
            <a:ext cx="3749040" cy="65151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b="1" dirty="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rPr>
              <a:t>ĐỘNG NĂNG</a:t>
            </a:r>
          </a:p>
        </p:txBody>
      </p:sp>
      <p:sp>
        <p:nvSpPr>
          <p:cNvPr id="27" name="Rounded Rectangle 26"/>
          <p:cNvSpPr/>
          <p:nvPr/>
        </p:nvSpPr>
        <p:spPr>
          <a:xfrm>
            <a:off x="228600" y="2800350"/>
            <a:ext cx="2362200" cy="685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3000" b="1" dirty="0">
                <a:solidFill>
                  <a:srgbClr val="FF0000"/>
                </a:solidFill>
                <a:latin typeface="Times New Roman" pitchFamily="18" charset="0"/>
                <a:cs typeface="Times New Roman" pitchFamily="18" charset="0"/>
              </a:rPr>
              <a:t>HẤP DẪN</a:t>
            </a:r>
          </a:p>
        </p:txBody>
      </p:sp>
      <p:sp>
        <p:nvSpPr>
          <p:cNvPr id="30" name="Rounded Rectangle 29"/>
          <p:cNvSpPr/>
          <p:nvPr/>
        </p:nvSpPr>
        <p:spPr>
          <a:xfrm>
            <a:off x="2971800" y="2800350"/>
            <a:ext cx="2209800" cy="650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3200" b="1" dirty="0">
                <a:solidFill>
                  <a:srgbClr val="FF0000"/>
                </a:solidFill>
                <a:latin typeface="Times New Roman" panose="02020603050405020304" pitchFamily="18" charset="0"/>
                <a:cs typeface="Times New Roman" pitchFamily="18" charset="0"/>
              </a:rPr>
              <a:t>ĐÀN HỒI</a:t>
            </a:r>
          </a:p>
        </p:txBody>
      </p:sp>
      <p:cxnSp>
        <p:nvCxnSpPr>
          <p:cNvPr id="31" name="Straight Arrow Connector 30"/>
          <p:cNvCxnSpPr/>
          <p:nvPr/>
        </p:nvCxnSpPr>
        <p:spPr>
          <a:xfrm rot="5400000">
            <a:off x="3418681" y="188119"/>
            <a:ext cx="446088" cy="1828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a:off x="4572000" y="857250"/>
            <a:ext cx="1905000" cy="5143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rot="5400000">
            <a:off x="1200150" y="1866900"/>
            <a:ext cx="800100" cy="10668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7" name="Straight Arrow Connector 36"/>
          <p:cNvCxnSpPr/>
          <p:nvPr/>
        </p:nvCxnSpPr>
        <p:spPr>
          <a:xfrm>
            <a:off x="2133600" y="2057400"/>
            <a:ext cx="1447800" cy="6858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1" name="Oval 20"/>
          <p:cNvSpPr/>
          <p:nvPr/>
        </p:nvSpPr>
        <p:spPr>
          <a:xfrm>
            <a:off x="0" y="3771900"/>
            <a:ext cx="1600200" cy="9144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dirty="0" err="1">
                <a:solidFill>
                  <a:srgbClr val="0000FF"/>
                </a:solidFill>
                <a:latin typeface="Times New Roman" pitchFamily="18" charset="0"/>
                <a:cs typeface="Times New Roman" pitchFamily="18" charset="0"/>
              </a:rPr>
              <a:t>Khối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lượng</a:t>
            </a:r>
            <a:endParaRPr lang="en-US" sz="2400" dirty="0">
              <a:solidFill>
                <a:srgbClr val="0000FF"/>
              </a:solidFill>
              <a:latin typeface="Times New Roman" pitchFamily="18" charset="0"/>
              <a:cs typeface="Times New Roman" pitchFamily="18" charset="0"/>
            </a:endParaRPr>
          </a:p>
        </p:txBody>
      </p:sp>
      <p:sp>
        <p:nvSpPr>
          <p:cNvPr id="22" name="Oval 21"/>
          <p:cNvSpPr/>
          <p:nvPr/>
        </p:nvSpPr>
        <p:spPr>
          <a:xfrm>
            <a:off x="1676400" y="3829050"/>
            <a:ext cx="1752600" cy="85725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500" dirty="0" err="1">
                <a:solidFill>
                  <a:srgbClr val="0000FF"/>
                </a:solidFill>
                <a:latin typeface="Times New Roman" pitchFamily="18" charset="0"/>
                <a:cs typeface="Times New Roman" pitchFamily="18" charset="0"/>
              </a:rPr>
              <a:t>Độ</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cao</a:t>
            </a:r>
            <a:endParaRPr lang="en-US" sz="2500" dirty="0">
              <a:solidFill>
                <a:srgbClr val="0000FF"/>
              </a:solidFill>
              <a:latin typeface="Times New Roman" pitchFamily="18" charset="0"/>
              <a:cs typeface="Times New Roman" pitchFamily="18" charset="0"/>
            </a:endParaRPr>
          </a:p>
        </p:txBody>
      </p:sp>
      <p:sp>
        <p:nvSpPr>
          <p:cNvPr id="24" name="Rectangle 23"/>
          <p:cNvSpPr/>
          <p:nvPr/>
        </p:nvSpPr>
        <p:spPr>
          <a:xfrm>
            <a:off x="3429000" y="3771900"/>
            <a:ext cx="1905000" cy="8001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500" dirty="0" err="1">
                <a:solidFill>
                  <a:srgbClr val="0000FF"/>
                </a:solidFill>
                <a:latin typeface="Times New Roman" pitchFamily="18" charset="0"/>
                <a:cs typeface="Times New Roman" pitchFamily="18" charset="0"/>
              </a:rPr>
              <a:t>Độ</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biến</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dạng</a:t>
            </a:r>
            <a:endParaRPr lang="en-US" sz="2500" dirty="0">
              <a:solidFill>
                <a:srgbClr val="0000FF"/>
              </a:solidFill>
              <a:latin typeface="Times New Roman" pitchFamily="18" charset="0"/>
              <a:cs typeface="Times New Roman" pitchFamily="18" charset="0"/>
            </a:endParaRPr>
          </a:p>
        </p:txBody>
      </p:sp>
      <p:sp>
        <p:nvSpPr>
          <p:cNvPr id="26" name="Rectangle 25"/>
          <p:cNvSpPr/>
          <p:nvPr/>
        </p:nvSpPr>
        <p:spPr>
          <a:xfrm>
            <a:off x="5562600" y="2686050"/>
            <a:ext cx="1676400" cy="571500"/>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300" b="1" dirty="0" err="1" smtClean="0">
                <a:solidFill>
                  <a:srgbClr val="0000FF"/>
                </a:solidFill>
                <a:latin typeface="Times New Roman" pitchFamily="18" charset="0"/>
                <a:cs typeface="Times New Roman" pitchFamily="18" charset="0"/>
              </a:rPr>
              <a:t>Vận</a:t>
            </a:r>
            <a:r>
              <a:rPr lang="en-US" sz="2300" b="1" dirty="0" smtClean="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tốc</a:t>
            </a:r>
            <a:endParaRPr lang="en-US" sz="2300" b="1" dirty="0">
              <a:solidFill>
                <a:srgbClr val="0000FF"/>
              </a:solidFill>
              <a:latin typeface="Times New Roman" pitchFamily="18" charset="0"/>
              <a:cs typeface="Times New Roman" pitchFamily="18" charset="0"/>
            </a:endParaRPr>
          </a:p>
        </p:txBody>
      </p:sp>
      <p:sp>
        <p:nvSpPr>
          <p:cNvPr id="28" name="Rectangle 27"/>
          <p:cNvSpPr/>
          <p:nvPr/>
        </p:nvSpPr>
        <p:spPr>
          <a:xfrm>
            <a:off x="7467600" y="2686050"/>
            <a:ext cx="1676400" cy="571500"/>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b="1" dirty="0" err="1">
                <a:solidFill>
                  <a:srgbClr val="0000FF"/>
                </a:solidFill>
                <a:latin typeface="Times New Roman" pitchFamily="18" charset="0"/>
                <a:cs typeface="Times New Roman" pitchFamily="18" charset="0"/>
              </a:rPr>
              <a:t>Khối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lượng</a:t>
            </a:r>
            <a:endParaRPr lang="en-US" sz="2400" b="1" dirty="0">
              <a:solidFill>
                <a:srgbClr val="0000FF"/>
              </a:solidFill>
              <a:latin typeface="Times New Roman" pitchFamily="18" charset="0"/>
              <a:cs typeface="Times New Roman" pitchFamily="18" charset="0"/>
            </a:endParaRPr>
          </a:p>
        </p:txBody>
      </p:sp>
      <p:cxnSp>
        <p:nvCxnSpPr>
          <p:cNvPr id="38" name="Straight Arrow Connector 37"/>
          <p:cNvCxnSpPr/>
          <p:nvPr/>
        </p:nvCxnSpPr>
        <p:spPr>
          <a:xfrm rot="16200000" flipH="1">
            <a:off x="7377906" y="1681957"/>
            <a:ext cx="606425" cy="140176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0" name="Straight Arrow Connector 39"/>
          <p:cNvCxnSpPr/>
          <p:nvPr/>
        </p:nvCxnSpPr>
        <p:spPr>
          <a:xfrm rot="10800000" flipV="1">
            <a:off x="5867400" y="2057400"/>
            <a:ext cx="1143000" cy="62865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2" name="Straight Arrow Connector 41"/>
          <p:cNvCxnSpPr>
            <a:stCxn id="27" idx="2"/>
          </p:cNvCxnSpPr>
          <p:nvPr/>
        </p:nvCxnSpPr>
        <p:spPr>
          <a:xfrm rot="5400000">
            <a:off x="942975" y="3305175"/>
            <a:ext cx="285750" cy="6477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4" name="Straight Arrow Connector 43"/>
          <p:cNvCxnSpPr/>
          <p:nvPr/>
        </p:nvCxnSpPr>
        <p:spPr>
          <a:xfrm>
            <a:off x="1524000" y="3486150"/>
            <a:ext cx="876300" cy="32067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8" name="Straight Arrow Connector 47"/>
          <p:cNvCxnSpPr/>
          <p:nvPr/>
        </p:nvCxnSpPr>
        <p:spPr>
          <a:xfrm rot="5400000">
            <a:off x="4019551" y="3598862"/>
            <a:ext cx="342900" cy="317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175234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0" y="-19050"/>
            <a:ext cx="9144000" cy="584775"/>
          </a:xfrm>
          <a:prstGeom prst="rect">
            <a:avLst/>
          </a:prstGeom>
          <a:noFill/>
          <a:ln>
            <a:noFill/>
          </a:ln>
          <a:effectLst>
            <a:outerShdw dist="52363" dir="842175" algn="ctr" rotWithShape="0">
              <a:schemeClr val="bg2"/>
            </a:outerShdw>
          </a:effectLst>
        </p:spPr>
        <p:txBody>
          <a:bodyPr wrap="square">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eaLnBrk="1" hangingPunct="1">
              <a:spcBef>
                <a:spcPct val="50000"/>
              </a:spcBef>
              <a:defRPr/>
            </a:pPr>
            <a:r>
              <a:rPr lang="en-US" sz="3200" b="1" dirty="0" smtClean="0">
                <a:solidFill>
                  <a:srgbClr val="FF3300"/>
                </a:solidFill>
              </a:rPr>
              <a:t>GIAO NHIỆM VỤ VỀ NHÀ</a:t>
            </a:r>
            <a:endParaRPr lang="en-US" sz="3200" b="1" dirty="0" smtClean="0">
              <a:solidFill>
                <a:srgbClr val="FF3300"/>
              </a:solidFill>
            </a:endParaRPr>
          </a:p>
        </p:txBody>
      </p:sp>
      <p:sp>
        <p:nvSpPr>
          <p:cNvPr id="32773" name="Text Box 5"/>
          <p:cNvSpPr txBox="1">
            <a:spLocks noChangeArrowheads="1"/>
          </p:cNvSpPr>
          <p:nvPr/>
        </p:nvSpPr>
        <p:spPr bwMode="auto">
          <a:xfrm>
            <a:off x="0" y="565725"/>
            <a:ext cx="7239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Làm</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các</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bài</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tập</a:t>
            </a:r>
            <a:r>
              <a:rPr lang="en-US" altLang="en-US" sz="2400" b="1" dirty="0">
                <a:solidFill>
                  <a:schemeClr val="tx2"/>
                </a:solidFill>
                <a:latin typeface="Times New Roman" pitchFamily="18" charset="0"/>
              </a:rPr>
              <a:t> SBT.</a:t>
            </a:r>
          </a:p>
        </p:txBody>
      </p:sp>
      <p:sp>
        <p:nvSpPr>
          <p:cNvPr id="32774" name="Text Box 6"/>
          <p:cNvSpPr txBox="1">
            <a:spLocks noChangeArrowheads="1"/>
          </p:cNvSpPr>
          <p:nvPr/>
        </p:nvSpPr>
        <p:spPr bwMode="auto">
          <a:xfrm>
            <a:off x="-12970" y="1097807"/>
            <a:ext cx="6705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Học</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thuộc</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phần</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Ghi</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nhớ</a:t>
            </a:r>
            <a:r>
              <a:rPr lang="en-US" altLang="en-US" sz="2400" b="1" dirty="0">
                <a:solidFill>
                  <a:schemeClr val="tx2"/>
                </a:solidFill>
                <a:latin typeface="Times New Roman" pitchFamily="18" charset="0"/>
              </a:rPr>
              <a:t>.</a:t>
            </a:r>
          </a:p>
        </p:txBody>
      </p:sp>
      <p:sp>
        <p:nvSpPr>
          <p:cNvPr id="32775" name="Text Box 7"/>
          <p:cNvSpPr txBox="1">
            <a:spLocks noChangeArrowheads="1"/>
          </p:cNvSpPr>
          <p:nvPr/>
        </p:nvSpPr>
        <p:spPr bwMode="auto">
          <a:xfrm>
            <a:off x="-12970" y="1559770"/>
            <a:ext cx="59565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Đọc</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phần</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Có</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thể</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em</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chưa</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biết</a:t>
            </a:r>
            <a:r>
              <a:rPr lang="en-US" altLang="en-US" sz="2400" b="1" dirty="0">
                <a:solidFill>
                  <a:schemeClr val="tx2"/>
                </a:solidFill>
                <a:latin typeface="Times New Roman" pitchFamily="18" charset="0"/>
              </a:rPr>
              <a:t>”.</a:t>
            </a:r>
          </a:p>
        </p:txBody>
      </p:sp>
      <p:sp>
        <p:nvSpPr>
          <p:cNvPr id="32776" name="Text Box 8"/>
          <p:cNvSpPr txBox="1">
            <a:spLocks noChangeArrowheads="1"/>
          </p:cNvSpPr>
          <p:nvPr/>
        </p:nvSpPr>
        <p:spPr bwMode="auto">
          <a:xfrm>
            <a:off x="-12970" y="2021733"/>
            <a:ext cx="915697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Trả</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lời</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câu</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hỏi</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và</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làm</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bài</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tập</a:t>
            </a:r>
            <a:r>
              <a:rPr lang="en-US" altLang="en-US" sz="2400" b="1" dirty="0">
                <a:solidFill>
                  <a:schemeClr val="tx2"/>
                </a:solidFill>
                <a:latin typeface="Times New Roman" pitchFamily="18" charset="0"/>
              </a:rPr>
              <a:t> “</a:t>
            </a:r>
            <a:r>
              <a:rPr lang="en-US" altLang="en-US" sz="2400" b="1" dirty="0" err="1">
                <a:solidFill>
                  <a:schemeClr val="tx2"/>
                </a:solidFill>
                <a:latin typeface="Times New Roman" pitchFamily="18" charset="0"/>
              </a:rPr>
              <a:t>Bài</a:t>
            </a:r>
            <a:r>
              <a:rPr lang="en-US" altLang="en-US" sz="2400" b="1" dirty="0">
                <a:solidFill>
                  <a:schemeClr val="tx2"/>
                </a:solidFill>
                <a:latin typeface="Times New Roman" pitchFamily="18" charset="0"/>
              </a:rPr>
              <a:t> 18: CÂU HỎI VÀ BÀI TẬP TỔNG KẾT CHƯƠNG I: CƠ HỌC”.</a:t>
            </a:r>
          </a:p>
        </p:txBody>
      </p:sp>
    </p:spTree>
    <p:extLst>
      <p:ext uri="{BB962C8B-B14F-4D97-AF65-F5344CB8AC3E}">
        <p14:creationId xmlns:p14="http://schemas.microsoft.com/office/powerpoint/2010/main" val="2450543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2772"/>
                                        </p:tgtEl>
                                        <p:attrNameLst>
                                          <p:attrName>style.visibility</p:attrName>
                                        </p:attrNameLst>
                                      </p:cBhvr>
                                      <p:to>
                                        <p:strVal val="visible"/>
                                      </p:to>
                                    </p:set>
                                    <p:anim calcmode="discrete" valueType="clr">
                                      <p:cBhvr override="childStyle">
                                        <p:cTn id="7" dur="80"/>
                                        <p:tgtEl>
                                          <p:spTgt spid="32772"/>
                                        </p:tgtEl>
                                        <p:attrNameLst>
                                          <p:attrName>style.color</p:attrName>
                                        </p:attrNameLst>
                                      </p:cBhvr>
                                      <p:tavLst>
                                        <p:tav tm="0">
                                          <p:val>
                                            <p:clrVal>
                                              <a:schemeClr val="bg1"/>
                                            </p:clrVal>
                                          </p:val>
                                        </p:tav>
                                        <p:tav tm="50000">
                                          <p:val>
                                            <p:clrVal>
                                              <a:srgbClr val="FF3300"/>
                                            </p:clrVal>
                                          </p:val>
                                        </p:tav>
                                      </p:tavLst>
                                    </p:anim>
                                    <p:anim calcmode="discrete" valueType="clr">
                                      <p:cBhvr>
                                        <p:cTn id="8" dur="80"/>
                                        <p:tgtEl>
                                          <p:spTgt spid="32772"/>
                                        </p:tgtEl>
                                        <p:attrNameLst>
                                          <p:attrName>fillcolor</p:attrName>
                                        </p:attrNameLst>
                                      </p:cBhvr>
                                      <p:tavLst>
                                        <p:tav tm="0">
                                          <p:val>
                                            <p:clrVal>
                                              <a:schemeClr val="accent2"/>
                                            </p:clrVal>
                                          </p:val>
                                        </p:tav>
                                        <p:tav tm="50000">
                                          <p:val>
                                            <p:clrVal>
                                              <a:schemeClr val="hlink"/>
                                            </p:clrVal>
                                          </p:val>
                                        </p:tav>
                                      </p:tavLst>
                                    </p:anim>
                                    <p:set>
                                      <p:cBhvr>
                                        <p:cTn id="9" dur="80"/>
                                        <p:tgtEl>
                                          <p:spTgt spid="3277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2773"/>
                                        </p:tgtEl>
                                        <p:attrNameLst>
                                          <p:attrName>style.visibility</p:attrName>
                                        </p:attrNameLst>
                                      </p:cBhvr>
                                      <p:to>
                                        <p:strVal val="visible"/>
                                      </p:to>
                                    </p:set>
                                    <p:anim calcmode="lin" valueType="num">
                                      <p:cBhvr>
                                        <p:cTn id="14" dur="500" fill="hold"/>
                                        <p:tgtEl>
                                          <p:spTgt spid="32773"/>
                                        </p:tgtEl>
                                        <p:attrNameLst>
                                          <p:attrName>ppt_w</p:attrName>
                                        </p:attrNameLst>
                                      </p:cBhvr>
                                      <p:tavLst>
                                        <p:tav tm="0">
                                          <p:val>
                                            <p:fltVal val="0"/>
                                          </p:val>
                                        </p:tav>
                                        <p:tav tm="100000">
                                          <p:val>
                                            <p:strVal val="#ppt_w"/>
                                          </p:val>
                                        </p:tav>
                                      </p:tavLst>
                                    </p:anim>
                                    <p:anim calcmode="lin" valueType="num">
                                      <p:cBhvr>
                                        <p:cTn id="15" dur="500" fill="hold"/>
                                        <p:tgtEl>
                                          <p:spTgt spid="32773"/>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32774"/>
                                        </p:tgtEl>
                                        <p:attrNameLst>
                                          <p:attrName>style.visibility</p:attrName>
                                        </p:attrNameLst>
                                      </p:cBhvr>
                                      <p:to>
                                        <p:strVal val="visible"/>
                                      </p:to>
                                    </p:set>
                                    <p:anim calcmode="lin" valueType="num">
                                      <p:cBhvr>
                                        <p:cTn id="20" dur="500" fill="hold"/>
                                        <p:tgtEl>
                                          <p:spTgt spid="32774"/>
                                        </p:tgtEl>
                                        <p:attrNameLst>
                                          <p:attrName>ppt_w</p:attrName>
                                        </p:attrNameLst>
                                      </p:cBhvr>
                                      <p:tavLst>
                                        <p:tav tm="0">
                                          <p:val>
                                            <p:fltVal val="0"/>
                                          </p:val>
                                        </p:tav>
                                        <p:tav tm="100000">
                                          <p:val>
                                            <p:strVal val="#ppt_w"/>
                                          </p:val>
                                        </p:tav>
                                      </p:tavLst>
                                    </p:anim>
                                    <p:anim calcmode="lin" valueType="num">
                                      <p:cBhvr>
                                        <p:cTn id="21" dur="500" fill="hold"/>
                                        <p:tgtEl>
                                          <p:spTgt spid="32774"/>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32775"/>
                                        </p:tgtEl>
                                        <p:attrNameLst>
                                          <p:attrName>style.visibility</p:attrName>
                                        </p:attrNameLst>
                                      </p:cBhvr>
                                      <p:to>
                                        <p:strVal val="visible"/>
                                      </p:to>
                                    </p:set>
                                    <p:anim calcmode="lin" valueType="num">
                                      <p:cBhvr>
                                        <p:cTn id="26" dur="500" fill="hold"/>
                                        <p:tgtEl>
                                          <p:spTgt spid="32775"/>
                                        </p:tgtEl>
                                        <p:attrNameLst>
                                          <p:attrName>ppt_w</p:attrName>
                                        </p:attrNameLst>
                                      </p:cBhvr>
                                      <p:tavLst>
                                        <p:tav tm="0">
                                          <p:val>
                                            <p:fltVal val="0"/>
                                          </p:val>
                                        </p:tav>
                                        <p:tav tm="100000">
                                          <p:val>
                                            <p:strVal val="#ppt_w"/>
                                          </p:val>
                                        </p:tav>
                                      </p:tavLst>
                                    </p:anim>
                                    <p:anim calcmode="lin" valueType="num">
                                      <p:cBhvr>
                                        <p:cTn id="27" dur="500" fill="hold"/>
                                        <p:tgtEl>
                                          <p:spTgt spid="32775"/>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32776"/>
                                        </p:tgtEl>
                                        <p:attrNameLst>
                                          <p:attrName>style.visibility</p:attrName>
                                        </p:attrNameLst>
                                      </p:cBhvr>
                                      <p:to>
                                        <p:strVal val="visible"/>
                                      </p:to>
                                    </p:set>
                                    <p:anim calcmode="lin" valueType="num">
                                      <p:cBhvr>
                                        <p:cTn id="32" dur="500" fill="hold"/>
                                        <p:tgtEl>
                                          <p:spTgt spid="32776"/>
                                        </p:tgtEl>
                                        <p:attrNameLst>
                                          <p:attrName>ppt_w</p:attrName>
                                        </p:attrNameLst>
                                      </p:cBhvr>
                                      <p:tavLst>
                                        <p:tav tm="0">
                                          <p:val>
                                            <p:fltVal val="0"/>
                                          </p:val>
                                        </p:tav>
                                        <p:tav tm="100000">
                                          <p:val>
                                            <p:strVal val="#ppt_w"/>
                                          </p:val>
                                        </p:tav>
                                      </p:tavLst>
                                    </p:anim>
                                    <p:anim calcmode="lin" valueType="num">
                                      <p:cBhvr>
                                        <p:cTn id="33" dur="500" fill="hold"/>
                                        <p:tgtEl>
                                          <p:spTgt spid="327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32774" grpId="0"/>
      <p:bldP spid="32775" grpId="0"/>
      <p:bldP spid="327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Times New Roman" panose="02020603050405020304" pitchFamily="18" charset="0"/>
                <a:cs typeface="Times New Roman" panose="02020603050405020304" pitchFamily="18" charset="0"/>
              </a:rPr>
              <a:t>CHÀO CÁC EM!</a:t>
            </a:r>
            <a:endParaRPr lang="en-US"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700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Dap thuy d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8900"/>
            <a:ext cx="441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35475" y="2628900"/>
            <a:ext cx="4708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CORB08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1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descr="http://img.viennam.vn/Sites/10/Articles/Large/633939902207812500_baner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5475" y="0"/>
            <a:ext cx="47085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3338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80"/>
          <p:cNvGrpSpPr>
            <a:grpSpLocks/>
          </p:cNvGrpSpPr>
          <p:nvPr/>
        </p:nvGrpSpPr>
        <p:grpSpPr bwMode="auto">
          <a:xfrm>
            <a:off x="974725" y="34926"/>
            <a:ext cx="7772400" cy="947737"/>
            <a:chOff x="144" y="93"/>
            <a:chExt cx="4512" cy="771"/>
          </a:xfrm>
        </p:grpSpPr>
        <p:sp>
          <p:nvSpPr>
            <p:cNvPr id="40982" name="AutoShape 48"/>
            <p:cNvSpPr>
              <a:spLocks noChangeArrowheads="1"/>
            </p:cNvSpPr>
            <p:nvPr/>
          </p:nvSpPr>
          <p:spPr bwMode="auto">
            <a:xfrm>
              <a:off x="144" y="93"/>
              <a:ext cx="4512" cy="771"/>
            </a:xfrm>
            <a:prstGeom prst="downArrowCallout">
              <a:avLst>
                <a:gd name="adj1" fmla="val 156653"/>
                <a:gd name="adj2" fmla="val 156680"/>
                <a:gd name="adj3" fmla="val 16667"/>
                <a:gd name="adj4" fmla="val 66667"/>
              </a:avLst>
            </a:prstGeom>
            <a:solidFill>
              <a:srgbClr val="CCFFFF"/>
            </a:solidFill>
            <a:ln w="38100">
              <a:solidFill>
                <a:srgbClr val="0000FF"/>
              </a:solidFill>
              <a:miter lim="800000"/>
              <a:headEnd/>
              <a:tailEnd/>
            </a:ln>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eaLnBrk="1" hangingPunct="1"/>
              <a:endParaRPr lang="en-US" altLang="en-US" sz="1800">
                <a:solidFill>
                  <a:srgbClr val="000000"/>
                </a:solidFill>
                <a:latin typeface="Arial" charset="0"/>
              </a:endParaRPr>
            </a:p>
          </p:txBody>
        </p:sp>
        <p:sp>
          <p:nvSpPr>
            <p:cNvPr id="40983" name="Text Box 50"/>
            <p:cNvSpPr txBox="1">
              <a:spLocks noChangeArrowheads="1"/>
            </p:cNvSpPr>
            <p:nvPr/>
          </p:nvSpPr>
          <p:spPr bwMode="auto">
            <a:xfrm>
              <a:off x="192" y="113"/>
              <a:ext cx="4368"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eaLnBrk="1" hangingPunct="1">
                <a:spcBef>
                  <a:spcPct val="50000"/>
                </a:spcBef>
              </a:pPr>
              <a:r>
                <a:rPr lang="en-US" altLang="en-US" sz="2400" b="1" dirty="0">
                  <a:solidFill>
                    <a:srgbClr val="FF0000"/>
                  </a:solidFill>
                  <a:cs typeface="Times New Roman" pitchFamily="18" charset="0"/>
                </a:rPr>
                <a:t>NỘI DUNG CHÍNH CỦA BÀI HỌC HÔM NAY</a:t>
              </a:r>
            </a:p>
          </p:txBody>
        </p:sp>
      </p:grpSp>
      <p:grpSp>
        <p:nvGrpSpPr>
          <p:cNvPr id="40963" name="Group 79"/>
          <p:cNvGrpSpPr>
            <a:grpSpLocks/>
          </p:cNvGrpSpPr>
          <p:nvPr/>
        </p:nvGrpSpPr>
        <p:grpSpPr bwMode="auto">
          <a:xfrm>
            <a:off x="1398588" y="2317750"/>
            <a:ext cx="4648200" cy="571500"/>
            <a:chOff x="960" y="1728"/>
            <a:chExt cx="2928" cy="480"/>
          </a:xfrm>
        </p:grpSpPr>
        <p:sp>
          <p:nvSpPr>
            <p:cNvPr id="40978" name="AutoShape 6"/>
            <p:cNvSpPr>
              <a:spLocks noChangeArrowheads="1"/>
            </p:cNvSpPr>
            <p:nvPr/>
          </p:nvSpPr>
          <p:spPr bwMode="gray">
            <a:xfrm>
              <a:off x="1197" y="1810"/>
              <a:ext cx="2691" cy="322"/>
            </a:xfrm>
            <a:prstGeom prst="roundRect">
              <a:avLst>
                <a:gd name="adj" fmla="val 16667"/>
              </a:avLst>
            </a:prstGeom>
            <a:solidFill>
              <a:srgbClr val="00CC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sz="1800">
                <a:solidFill>
                  <a:srgbClr val="000000"/>
                </a:solidFill>
                <a:latin typeface="Arial" charset="0"/>
              </a:endParaRPr>
            </a:p>
          </p:txBody>
        </p:sp>
        <p:sp>
          <p:nvSpPr>
            <p:cNvPr id="40979" name="AutoShape 7"/>
            <p:cNvSpPr>
              <a:spLocks noChangeArrowheads="1"/>
            </p:cNvSpPr>
            <p:nvPr/>
          </p:nvSpPr>
          <p:spPr bwMode="gray">
            <a:xfrm>
              <a:off x="960" y="1728"/>
              <a:ext cx="424" cy="480"/>
            </a:xfrm>
            <a:prstGeom prst="diamond">
              <a:avLst/>
            </a:prstGeom>
            <a:solidFill>
              <a:srgbClr val="00CC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sz="1800">
                <a:solidFill>
                  <a:srgbClr val="000000"/>
                </a:solidFill>
                <a:latin typeface="Arial" charset="0"/>
              </a:endParaRPr>
            </a:p>
          </p:txBody>
        </p:sp>
        <p:sp>
          <p:nvSpPr>
            <p:cNvPr id="40980" name="Text Box 8"/>
            <p:cNvSpPr txBox="1">
              <a:spLocks noChangeArrowheads="1"/>
            </p:cNvSpPr>
            <p:nvPr/>
          </p:nvSpPr>
          <p:spPr bwMode="gray">
            <a:xfrm>
              <a:off x="1440" y="1779"/>
              <a:ext cx="21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415" tIns="34208" rIns="68415" bIns="34208">
              <a:spAutoFit/>
            </a:bodyPr>
            <a:lstStyle>
              <a:lvl1pPr defTabSz="684213" eaLnBrk="0" hangingPunct="0">
                <a:defRPr sz="2800">
                  <a:solidFill>
                    <a:schemeClr val="tx2"/>
                  </a:solidFill>
                  <a:latin typeface="Times New Roman" pitchFamily="18" charset="0"/>
                </a:defRPr>
              </a:lvl1pPr>
              <a:lvl2pPr marL="742950" indent="-285750" defTabSz="684213" eaLnBrk="0" hangingPunct="0">
                <a:defRPr sz="2800">
                  <a:solidFill>
                    <a:schemeClr val="tx2"/>
                  </a:solidFill>
                  <a:latin typeface="Times New Roman" pitchFamily="18" charset="0"/>
                </a:defRPr>
              </a:lvl2pPr>
              <a:lvl3pPr marL="1143000" indent="-228600" defTabSz="684213" eaLnBrk="0" hangingPunct="0">
                <a:defRPr sz="2800">
                  <a:solidFill>
                    <a:schemeClr val="tx2"/>
                  </a:solidFill>
                  <a:latin typeface="Times New Roman" pitchFamily="18" charset="0"/>
                </a:defRPr>
              </a:lvl3pPr>
              <a:lvl4pPr marL="1600200" indent="-228600" defTabSz="684213" eaLnBrk="0" hangingPunct="0">
                <a:defRPr sz="2800">
                  <a:solidFill>
                    <a:schemeClr val="tx2"/>
                  </a:solidFill>
                  <a:latin typeface="Times New Roman" pitchFamily="18" charset="0"/>
                </a:defRPr>
              </a:lvl4pPr>
              <a:lvl5pPr marL="2057400" indent="-228600" defTabSz="684213" eaLnBrk="0" hangingPunct="0">
                <a:defRPr sz="2800">
                  <a:solidFill>
                    <a:schemeClr val="tx2"/>
                  </a:solidFill>
                  <a:latin typeface="Times New Roman" pitchFamily="18" charset="0"/>
                </a:defRPr>
              </a:lvl5pPr>
              <a:lvl6pPr marL="2514600" indent="-228600" defTabSz="684213" eaLnBrk="0" fontAlgn="base" hangingPunct="0">
                <a:spcBef>
                  <a:spcPct val="0"/>
                </a:spcBef>
                <a:spcAft>
                  <a:spcPct val="0"/>
                </a:spcAft>
                <a:defRPr sz="2800">
                  <a:solidFill>
                    <a:schemeClr val="tx2"/>
                  </a:solidFill>
                  <a:latin typeface="Times New Roman" pitchFamily="18" charset="0"/>
                </a:defRPr>
              </a:lvl6pPr>
              <a:lvl7pPr marL="2971800" indent="-228600" defTabSz="684213" eaLnBrk="0" fontAlgn="base" hangingPunct="0">
                <a:spcBef>
                  <a:spcPct val="0"/>
                </a:spcBef>
                <a:spcAft>
                  <a:spcPct val="0"/>
                </a:spcAft>
                <a:defRPr sz="2800">
                  <a:solidFill>
                    <a:schemeClr val="tx2"/>
                  </a:solidFill>
                  <a:latin typeface="Times New Roman" pitchFamily="18" charset="0"/>
                </a:defRPr>
              </a:lvl7pPr>
              <a:lvl8pPr marL="3429000" indent="-228600" defTabSz="684213" eaLnBrk="0" fontAlgn="base" hangingPunct="0">
                <a:spcBef>
                  <a:spcPct val="0"/>
                </a:spcBef>
                <a:spcAft>
                  <a:spcPct val="0"/>
                </a:spcAft>
                <a:defRPr sz="2800">
                  <a:solidFill>
                    <a:schemeClr val="tx2"/>
                  </a:solidFill>
                  <a:latin typeface="Times New Roman" pitchFamily="18" charset="0"/>
                </a:defRPr>
              </a:lvl8pPr>
              <a:lvl9pPr marL="3886200" indent="-228600" defTabSz="684213" eaLnBrk="0" fontAlgn="base" hangingPunct="0">
                <a:spcBef>
                  <a:spcPct val="0"/>
                </a:spcBef>
                <a:spcAft>
                  <a:spcPct val="0"/>
                </a:spcAft>
                <a:defRPr sz="2800">
                  <a:solidFill>
                    <a:schemeClr val="tx2"/>
                  </a:solidFill>
                  <a:latin typeface="Times New Roman" pitchFamily="18" charset="0"/>
                </a:defRPr>
              </a:lvl9pPr>
            </a:lstStyle>
            <a:p>
              <a:r>
                <a:rPr lang="en-US" altLang="en-US" sz="1800" b="1">
                  <a:solidFill>
                    <a:srgbClr val="FFFFFF"/>
                  </a:solidFill>
                  <a:latin typeface="Arial" charset="0"/>
                </a:rPr>
                <a:t>  </a:t>
              </a:r>
              <a:r>
                <a:rPr lang="en-US" altLang="en-US" sz="2400" b="1">
                  <a:solidFill>
                    <a:srgbClr val="FFFFFF"/>
                  </a:solidFill>
                  <a:cs typeface="Times New Roman" pitchFamily="18" charset="0"/>
                </a:rPr>
                <a:t>Thế năng hấp dẫn</a:t>
              </a:r>
            </a:p>
          </p:txBody>
        </p:sp>
        <p:sp>
          <p:nvSpPr>
            <p:cNvPr id="40981" name="Text Box 9"/>
            <p:cNvSpPr txBox="1">
              <a:spLocks noChangeArrowheads="1"/>
            </p:cNvSpPr>
            <p:nvPr/>
          </p:nvSpPr>
          <p:spPr bwMode="gray">
            <a:xfrm>
              <a:off x="1075" y="1779"/>
              <a:ext cx="18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68415" tIns="34208" rIns="68415" bIns="34208">
              <a:spAutoFit/>
            </a:bodyPr>
            <a:lstStyle>
              <a:lvl1pPr defTabSz="684213" eaLnBrk="0" hangingPunct="0">
                <a:defRPr sz="2800">
                  <a:solidFill>
                    <a:schemeClr val="tx2"/>
                  </a:solidFill>
                  <a:latin typeface="Times New Roman" pitchFamily="18" charset="0"/>
                </a:defRPr>
              </a:lvl1pPr>
              <a:lvl2pPr marL="742950" indent="-285750" defTabSz="684213" eaLnBrk="0" hangingPunct="0">
                <a:defRPr sz="2800">
                  <a:solidFill>
                    <a:schemeClr val="tx2"/>
                  </a:solidFill>
                  <a:latin typeface="Times New Roman" pitchFamily="18" charset="0"/>
                </a:defRPr>
              </a:lvl2pPr>
              <a:lvl3pPr marL="1143000" indent="-228600" defTabSz="684213" eaLnBrk="0" hangingPunct="0">
                <a:defRPr sz="2800">
                  <a:solidFill>
                    <a:schemeClr val="tx2"/>
                  </a:solidFill>
                  <a:latin typeface="Times New Roman" pitchFamily="18" charset="0"/>
                </a:defRPr>
              </a:lvl3pPr>
              <a:lvl4pPr marL="1600200" indent="-228600" defTabSz="684213" eaLnBrk="0" hangingPunct="0">
                <a:defRPr sz="2800">
                  <a:solidFill>
                    <a:schemeClr val="tx2"/>
                  </a:solidFill>
                  <a:latin typeface="Times New Roman" pitchFamily="18" charset="0"/>
                </a:defRPr>
              </a:lvl4pPr>
              <a:lvl5pPr marL="2057400" indent="-228600" defTabSz="684213" eaLnBrk="0" hangingPunct="0">
                <a:defRPr sz="2800">
                  <a:solidFill>
                    <a:schemeClr val="tx2"/>
                  </a:solidFill>
                  <a:latin typeface="Times New Roman" pitchFamily="18" charset="0"/>
                </a:defRPr>
              </a:lvl5pPr>
              <a:lvl6pPr marL="2514600" indent="-228600" defTabSz="684213" eaLnBrk="0" fontAlgn="base" hangingPunct="0">
                <a:spcBef>
                  <a:spcPct val="0"/>
                </a:spcBef>
                <a:spcAft>
                  <a:spcPct val="0"/>
                </a:spcAft>
                <a:defRPr sz="2800">
                  <a:solidFill>
                    <a:schemeClr val="tx2"/>
                  </a:solidFill>
                  <a:latin typeface="Times New Roman" pitchFamily="18" charset="0"/>
                </a:defRPr>
              </a:lvl6pPr>
              <a:lvl7pPr marL="2971800" indent="-228600" defTabSz="684213" eaLnBrk="0" fontAlgn="base" hangingPunct="0">
                <a:spcBef>
                  <a:spcPct val="0"/>
                </a:spcBef>
                <a:spcAft>
                  <a:spcPct val="0"/>
                </a:spcAft>
                <a:defRPr sz="2800">
                  <a:solidFill>
                    <a:schemeClr val="tx2"/>
                  </a:solidFill>
                  <a:latin typeface="Times New Roman" pitchFamily="18" charset="0"/>
                </a:defRPr>
              </a:lvl7pPr>
              <a:lvl8pPr marL="3429000" indent="-228600" defTabSz="684213" eaLnBrk="0" fontAlgn="base" hangingPunct="0">
                <a:spcBef>
                  <a:spcPct val="0"/>
                </a:spcBef>
                <a:spcAft>
                  <a:spcPct val="0"/>
                </a:spcAft>
                <a:defRPr sz="2800">
                  <a:solidFill>
                    <a:schemeClr val="tx2"/>
                  </a:solidFill>
                  <a:latin typeface="Times New Roman" pitchFamily="18" charset="0"/>
                </a:defRPr>
              </a:lvl8pPr>
              <a:lvl9pPr marL="3886200" indent="-228600" defTabSz="684213" eaLnBrk="0" fontAlgn="base" hangingPunct="0">
                <a:spcBef>
                  <a:spcPct val="0"/>
                </a:spcBef>
                <a:spcAft>
                  <a:spcPct val="0"/>
                </a:spcAft>
                <a:defRPr sz="2800">
                  <a:solidFill>
                    <a:schemeClr val="tx2"/>
                  </a:solidFill>
                  <a:latin typeface="Times New Roman" pitchFamily="18" charset="0"/>
                </a:defRPr>
              </a:lvl9pPr>
            </a:lstStyle>
            <a:p>
              <a:pPr algn="ctr"/>
              <a:r>
                <a:rPr lang="en-US" altLang="en-US" sz="2400" b="1">
                  <a:solidFill>
                    <a:srgbClr val="FFFFFF"/>
                  </a:solidFill>
                  <a:cs typeface="Times New Roman" pitchFamily="18" charset="0"/>
                </a:rPr>
                <a:t>1</a:t>
              </a:r>
            </a:p>
          </p:txBody>
        </p:sp>
      </p:grpSp>
      <p:grpSp>
        <p:nvGrpSpPr>
          <p:cNvPr id="40964" name="Group 10"/>
          <p:cNvGrpSpPr>
            <a:grpSpLocks/>
          </p:cNvGrpSpPr>
          <p:nvPr/>
        </p:nvGrpSpPr>
        <p:grpSpPr bwMode="auto">
          <a:xfrm>
            <a:off x="1398588" y="2924175"/>
            <a:ext cx="4648200" cy="571500"/>
            <a:chOff x="1728" y="3276"/>
            <a:chExt cx="4560" cy="653"/>
          </a:xfrm>
        </p:grpSpPr>
        <p:sp>
          <p:nvSpPr>
            <p:cNvPr id="40974" name="AutoShape 11"/>
            <p:cNvSpPr>
              <a:spLocks noChangeArrowheads="1"/>
            </p:cNvSpPr>
            <p:nvPr/>
          </p:nvSpPr>
          <p:spPr bwMode="gray">
            <a:xfrm>
              <a:off x="2097" y="3388"/>
              <a:ext cx="4191" cy="438"/>
            </a:xfrm>
            <a:prstGeom prst="roundRect">
              <a:avLst>
                <a:gd name="adj" fmla="val 16667"/>
              </a:avLst>
            </a:prstGeom>
            <a:solidFill>
              <a:schemeClr va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sz="1800">
                <a:solidFill>
                  <a:srgbClr val="000000"/>
                </a:solidFill>
                <a:latin typeface="Arial" charset="0"/>
              </a:endParaRPr>
            </a:p>
          </p:txBody>
        </p:sp>
        <p:sp>
          <p:nvSpPr>
            <p:cNvPr id="40975" name="AutoShape 12"/>
            <p:cNvSpPr>
              <a:spLocks noChangeArrowheads="1"/>
            </p:cNvSpPr>
            <p:nvPr/>
          </p:nvSpPr>
          <p:spPr bwMode="gray">
            <a:xfrm>
              <a:off x="1728" y="3276"/>
              <a:ext cx="660" cy="653"/>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sz="1800">
                <a:solidFill>
                  <a:srgbClr val="000000"/>
                </a:solidFill>
                <a:latin typeface="Arial" charset="0"/>
              </a:endParaRPr>
            </a:p>
          </p:txBody>
        </p:sp>
        <p:sp>
          <p:nvSpPr>
            <p:cNvPr id="40976" name="Text Box 13"/>
            <p:cNvSpPr txBox="1">
              <a:spLocks noChangeArrowheads="1"/>
            </p:cNvSpPr>
            <p:nvPr/>
          </p:nvSpPr>
          <p:spPr bwMode="gray">
            <a:xfrm>
              <a:off x="2315" y="3332"/>
              <a:ext cx="3313"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415" tIns="34208" rIns="68415" bIns="34208">
              <a:spAutoFit/>
            </a:bodyPr>
            <a:lstStyle>
              <a:lvl1pPr defTabSz="684213" eaLnBrk="0" hangingPunct="0">
                <a:defRPr sz="2800">
                  <a:solidFill>
                    <a:schemeClr val="tx2"/>
                  </a:solidFill>
                  <a:latin typeface="Times New Roman" pitchFamily="18" charset="0"/>
                </a:defRPr>
              </a:lvl1pPr>
              <a:lvl2pPr marL="742950" indent="-285750" defTabSz="684213" eaLnBrk="0" hangingPunct="0">
                <a:defRPr sz="2800">
                  <a:solidFill>
                    <a:schemeClr val="tx2"/>
                  </a:solidFill>
                  <a:latin typeface="Times New Roman" pitchFamily="18" charset="0"/>
                </a:defRPr>
              </a:lvl2pPr>
              <a:lvl3pPr marL="1143000" indent="-228600" defTabSz="684213" eaLnBrk="0" hangingPunct="0">
                <a:defRPr sz="2800">
                  <a:solidFill>
                    <a:schemeClr val="tx2"/>
                  </a:solidFill>
                  <a:latin typeface="Times New Roman" pitchFamily="18" charset="0"/>
                </a:defRPr>
              </a:lvl3pPr>
              <a:lvl4pPr marL="1600200" indent="-228600" defTabSz="684213" eaLnBrk="0" hangingPunct="0">
                <a:defRPr sz="2800">
                  <a:solidFill>
                    <a:schemeClr val="tx2"/>
                  </a:solidFill>
                  <a:latin typeface="Times New Roman" pitchFamily="18" charset="0"/>
                </a:defRPr>
              </a:lvl4pPr>
              <a:lvl5pPr marL="2057400" indent="-228600" defTabSz="684213" eaLnBrk="0" hangingPunct="0">
                <a:defRPr sz="2800">
                  <a:solidFill>
                    <a:schemeClr val="tx2"/>
                  </a:solidFill>
                  <a:latin typeface="Times New Roman" pitchFamily="18" charset="0"/>
                </a:defRPr>
              </a:lvl5pPr>
              <a:lvl6pPr marL="2514600" indent="-228600" defTabSz="684213" eaLnBrk="0" fontAlgn="base" hangingPunct="0">
                <a:spcBef>
                  <a:spcPct val="0"/>
                </a:spcBef>
                <a:spcAft>
                  <a:spcPct val="0"/>
                </a:spcAft>
                <a:defRPr sz="2800">
                  <a:solidFill>
                    <a:schemeClr val="tx2"/>
                  </a:solidFill>
                  <a:latin typeface="Times New Roman" pitchFamily="18" charset="0"/>
                </a:defRPr>
              </a:lvl6pPr>
              <a:lvl7pPr marL="2971800" indent="-228600" defTabSz="684213" eaLnBrk="0" fontAlgn="base" hangingPunct="0">
                <a:spcBef>
                  <a:spcPct val="0"/>
                </a:spcBef>
                <a:spcAft>
                  <a:spcPct val="0"/>
                </a:spcAft>
                <a:defRPr sz="2800">
                  <a:solidFill>
                    <a:schemeClr val="tx2"/>
                  </a:solidFill>
                  <a:latin typeface="Times New Roman" pitchFamily="18" charset="0"/>
                </a:defRPr>
              </a:lvl7pPr>
              <a:lvl8pPr marL="3429000" indent="-228600" defTabSz="684213" eaLnBrk="0" fontAlgn="base" hangingPunct="0">
                <a:spcBef>
                  <a:spcPct val="0"/>
                </a:spcBef>
                <a:spcAft>
                  <a:spcPct val="0"/>
                </a:spcAft>
                <a:defRPr sz="2800">
                  <a:solidFill>
                    <a:schemeClr val="tx2"/>
                  </a:solidFill>
                  <a:latin typeface="Times New Roman" pitchFamily="18" charset="0"/>
                </a:defRPr>
              </a:lvl8pPr>
              <a:lvl9pPr marL="3886200" indent="-228600" defTabSz="684213" eaLnBrk="0" fontAlgn="base" hangingPunct="0">
                <a:spcBef>
                  <a:spcPct val="0"/>
                </a:spcBef>
                <a:spcAft>
                  <a:spcPct val="0"/>
                </a:spcAft>
                <a:defRPr sz="2800">
                  <a:solidFill>
                    <a:schemeClr val="tx2"/>
                  </a:solidFill>
                  <a:latin typeface="Times New Roman" pitchFamily="18" charset="0"/>
                </a:defRPr>
              </a:lvl9pPr>
            </a:lstStyle>
            <a:p>
              <a:r>
                <a:rPr lang="en-US" altLang="en-US" sz="1800" b="1">
                  <a:solidFill>
                    <a:srgbClr val="FFFFFF"/>
                  </a:solidFill>
                  <a:latin typeface="Arial" charset="0"/>
                </a:rPr>
                <a:t>    </a:t>
              </a:r>
              <a:r>
                <a:rPr lang="en-US" altLang="en-US" sz="2400" b="1">
                  <a:solidFill>
                    <a:srgbClr val="FFFFFF"/>
                  </a:solidFill>
                  <a:cs typeface="Times New Roman" pitchFamily="18" charset="0"/>
                </a:rPr>
                <a:t>Thế năng đàn hồi</a:t>
              </a:r>
            </a:p>
          </p:txBody>
        </p:sp>
        <p:sp>
          <p:nvSpPr>
            <p:cNvPr id="40977" name="Text Box 14"/>
            <p:cNvSpPr txBox="1">
              <a:spLocks noChangeArrowheads="1"/>
            </p:cNvSpPr>
            <p:nvPr/>
          </p:nvSpPr>
          <p:spPr bwMode="gray">
            <a:xfrm>
              <a:off x="1907" y="3338"/>
              <a:ext cx="287"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68415" tIns="34208" rIns="68415" bIns="34208">
              <a:spAutoFit/>
            </a:bodyPr>
            <a:lstStyle>
              <a:lvl1pPr defTabSz="684213" eaLnBrk="0" hangingPunct="0">
                <a:defRPr sz="2800">
                  <a:solidFill>
                    <a:schemeClr val="tx2"/>
                  </a:solidFill>
                  <a:latin typeface="Times New Roman" pitchFamily="18" charset="0"/>
                </a:defRPr>
              </a:lvl1pPr>
              <a:lvl2pPr marL="742950" indent="-285750" defTabSz="684213" eaLnBrk="0" hangingPunct="0">
                <a:defRPr sz="2800">
                  <a:solidFill>
                    <a:schemeClr val="tx2"/>
                  </a:solidFill>
                  <a:latin typeface="Times New Roman" pitchFamily="18" charset="0"/>
                </a:defRPr>
              </a:lvl2pPr>
              <a:lvl3pPr marL="1143000" indent="-228600" defTabSz="684213" eaLnBrk="0" hangingPunct="0">
                <a:defRPr sz="2800">
                  <a:solidFill>
                    <a:schemeClr val="tx2"/>
                  </a:solidFill>
                  <a:latin typeface="Times New Roman" pitchFamily="18" charset="0"/>
                </a:defRPr>
              </a:lvl3pPr>
              <a:lvl4pPr marL="1600200" indent="-228600" defTabSz="684213" eaLnBrk="0" hangingPunct="0">
                <a:defRPr sz="2800">
                  <a:solidFill>
                    <a:schemeClr val="tx2"/>
                  </a:solidFill>
                  <a:latin typeface="Times New Roman" pitchFamily="18" charset="0"/>
                </a:defRPr>
              </a:lvl4pPr>
              <a:lvl5pPr marL="2057400" indent="-228600" defTabSz="684213" eaLnBrk="0" hangingPunct="0">
                <a:defRPr sz="2800">
                  <a:solidFill>
                    <a:schemeClr val="tx2"/>
                  </a:solidFill>
                  <a:latin typeface="Times New Roman" pitchFamily="18" charset="0"/>
                </a:defRPr>
              </a:lvl5pPr>
              <a:lvl6pPr marL="2514600" indent="-228600" defTabSz="684213" eaLnBrk="0" fontAlgn="base" hangingPunct="0">
                <a:spcBef>
                  <a:spcPct val="0"/>
                </a:spcBef>
                <a:spcAft>
                  <a:spcPct val="0"/>
                </a:spcAft>
                <a:defRPr sz="2800">
                  <a:solidFill>
                    <a:schemeClr val="tx2"/>
                  </a:solidFill>
                  <a:latin typeface="Times New Roman" pitchFamily="18" charset="0"/>
                </a:defRPr>
              </a:lvl6pPr>
              <a:lvl7pPr marL="2971800" indent="-228600" defTabSz="684213" eaLnBrk="0" fontAlgn="base" hangingPunct="0">
                <a:spcBef>
                  <a:spcPct val="0"/>
                </a:spcBef>
                <a:spcAft>
                  <a:spcPct val="0"/>
                </a:spcAft>
                <a:defRPr sz="2800">
                  <a:solidFill>
                    <a:schemeClr val="tx2"/>
                  </a:solidFill>
                  <a:latin typeface="Times New Roman" pitchFamily="18" charset="0"/>
                </a:defRPr>
              </a:lvl7pPr>
              <a:lvl8pPr marL="3429000" indent="-228600" defTabSz="684213" eaLnBrk="0" fontAlgn="base" hangingPunct="0">
                <a:spcBef>
                  <a:spcPct val="0"/>
                </a:spcBef>
                <a:spcAft>
                  <a:spcPct val="0"/>
                </a:spcAft>
                <a:defRPr sz="2800">
                  <a:solidFill>
                    <a:schemeClr val="tx2"/>
                  </a:solidFill>
                  <a:latin typeface="Times New Roman" pitchFamily="18" charset="0"/>
                </a:defRPr>
              </a:lvl8pPr>
              <a:lvl9pPr marL="3886200" indent="-228600" defTabSz="684213" eaLnBrk="0" fontAlgn="base" hangingPunct="0">
                <a:spcBef>
                  <a:spcPct val="0"/>
                </a:spcBef>
                <a:spcAft>
                  <a:spcPct val="0"/>
                </a:spcAft>
                <a:defRPr sz="2800">
                  <a:solidFill>
                    <a:schemeClr val="tx2"/>
                  </a:solidFill>
                  <a:latin typeface="Times New Roman" pitchFamily="18" charset="0"/>
                </a:defRPr>
              </a:lvl9pPr>
            </a:lstStyle>
            <a:p>
              <a:pPr algn="ctr"/>
              <a:r>
                <a:rPr lang="en-US" altLang="en-US" sz="2400" b="1">
                  <a:solidFill>
                    <a:srgbClr val="FFFFFF"/>
                  </a:solidFill>
                  <a:cs typeface="Times New Roman" pitchFamily="18" charset="0"/>
                </a:rPr>
                <a:t>2</a:t>
              </a:r>
            </a:p>
          </p:txBody>
        </p:sp>
      </p:grpSp>
      <p:grpSp>
        <p:nvGrpSpPr>
          <p:cNvPr id="40965" name="Group 15"/>
          <p:cNvGrpSpPr>
            <a:grpSpLocks/>
          </p:cNvGrpSpPr>
          <p:nvPr/>
        </p:nvGrpSpPr>
        <p:grpSpPr bwMode="auto">
          <a:xfrm>
            <a:off x="425450" y="1147763"/>
            <a:ext cx="7478713" cy="644525"/>
            <a:chOff x="1728" y="4147"/>
            <a:chExt cx="4560" cy="653"/>
          </a:xfrm>
        </p:grpSpPr>
        <p:sp>
          <p:nvSpPr>
            <p:cNvPr id="40970" name="AutoShape 16"/>
            <p:cNvSpPr>
              <a:spLocks noChangeArrowheads="1"/>
            </p:cNvSpPr>
            <p:nvPr/>
          </p:nvSpPr>
          <p:spPr bwMode="gray">
            <a:xfrm>
              <a:off x="2096" y="4260"/>
              <a:ext cx="4192" cy="436"/>
            </a:xfrm>
            <a:prstGeom prst="roundRect">
              <a:avLst>
                <a:gd name="adj" fmla="val 16667"/>
              </a:avLst>
            </a:prstGeom>
            <a:solidFill>
              <a:srgbClr val="FF33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sz="1800">
                <a:solidFill>
                  <a:srgbClr val="FFFF00"/>
                </a:solidFill>
                <a:latin typeface="Arial" charset="0"/>
              </a:endParaRPr>
            </a:p>
          </p:txBody>
        </p:sp>
        <p:sp>
          <p:nvSpPr>
            <p:cNvPr id="40971" name="AutoShape 17"/>
            <p:cNvSpPr>
              <a:spLocks noChangeArrowheads="1"/>
            </p:cNvSpPr>
            <p:nvPr/>
          </p:nvSpPr>
          <p:spPr bwMode="gray">
            <a:xfrm>
              <a:off x="1728" y="4147"/>
              <a:ext cx="662" cy="653"/>
            </a:xfrm>
            <a:prstGeom prst="diamond">
              <a:avLst/>
            </a:prstGeom>
            <a:solidFill>
              <a:srgbClr val="FF33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sz="1800">
                <a:solidFill>
                  <a:srgbClr val="FFFF00"/>
                </a:solidFill>
                <a:latin typeface="Arial" charset="0"/>
              </a:endParaRPr>
            </a:p>
          </p:txBody>
        </p:sp>
        <p:sp>
          <p:nvSpPr>
            <p:cNvPr id="20498" name="Text Box 18"/>
            <p:cNvSpPr txBox="1">
              <a:spLocks noChangeArrowheads="1"/>
            </p:cNvSpPr>
            <p:nvPr/>
          </p:nvSpPr>
          <p:spPr bwMode="gray">
            <a:xfrm>
              <a:off x="2316" y="4260"/>
              <a:ext cx="3310" cy="444"/>
            </a:xfrm>
            <a:prstGeom prst="rect">
              <a:avLst/>
            </a:prstGeom>
            <a:noFill/>
            <a:ln w="9525" algn="ctr">
              <a:noFill/>
              <a:miter lim="800000"/>
              <a:headEnd/>
              <a:tailEnd/>
            </a:ln>
            <a:effectLst/>
          </p:spPr>
          <p:txBody>
            <a:bodyPr lIns="68415" tIns="34208" rIns="68415" bIns="34208">
              <a:spAutoFit/>
            </a:bodyPr>
            <a:lstStyle>
              <a:lvl1pPr defTabSz="684213">
                <a:defRPr>
                  <a:solidFill>
                    <a:schemeClr val="tx1"/>
                  </a:solidFill>
                  <a:latin typeface="Arial" pitchFamily="34" charset="0"/>
                </a:defRPr>
              </a:lvl1pPr>
              <a:lvl2pPr marL="742950" indent="-285750" defTabSz="684213">
                <a:defRPr>
                  <a:solidFill>
                    <a:schemeClr val="tx1"/>
                  </a:solidFill>
                  <a:latin typeface="Arial" pitchFamily="34" charset="0"/>
                </a:defRPr>
              </a:lvl2pPr>
              <a:lvl3pPr marL="1143000" indent="-228600" defTabSz="684213">
                <a:defRPr>
                  <a:solidFill>
                    <a:schemeClr val="tx1"/>
                  </a:solidFill>
                  <a:latin typeface="Arial" pitchFamily="34" charset="0"/>
                </a:defRPr>
              </a:lvl3pPr>
              <a:lvl4pPr marL="1600200" indent="-228600" defTabSz="684213">
                <a:defRPr>
                  <a:solidFill>
                    <a:schemeClr val="tx1"/>
                  </a:solidFill>
                  <a:latin typeface="Arial" pitchFamily="34" charset="0"/>
                </a:defRPr>
              </a:lvl4pPr>
              <a:lvl5pPr marL="2057400" indent="-228600" defTabSz="684213">
                <a:defRPr>
                  <a:solidFill>
                    <a:schemeClr val="tx1"/>
                  </a:solidFill>
                  <a:latin typeface="Arial" pitchFamily="34" charset="0"/>
                </a:defRPr>
              </a:lvl5pPr>
              <a:lvl6pPr marL="2514600" indent="-228600" defTabSz="684213" fontAlgn="base">
                <a:spcBef>
                  <a:spcPct val="0"/>
                </a:spcBef>
                <a:spcAft>
                  <a:spcPct val="0"/>
                </a:spcAft>
                <a:defRPr>
                  <a:solidFill>
                    <a:schemeClr val="tx1"/>
                  </a:solidFill>
                  <a:latin typeface="Arial" pitchFamily="34" charset="0"/>
                </a:defRPr>
              </a:lvl6pPr>
              <a:lvl7pPr marL="2971800" indent="-228600" defTabSz="684213" fontAlgn="base">
                <a:spcBef>
                  <a:spcPct val="0"/>
                </a:spcBef>
                <a:spcAft>
                  <a:spcPct val="0"/>
                </a:spcAft>
                <a:defRPr>
                  <a:solidFill>
                    <a:schemeClr val="tx1"/>
                  </a:solidFill>
                  <a:latin typeface="Arial" pitchFamily="34" charset="0"/>
                </a:defRPr>
              </a:lvl7pPr>
              <a:lvl8pPr marL="3429000" indent="-228600" defTabSz="684213" fontAlgn="base">
                <a:spcBef>
                  <a:spcPct val="0"/>
                </a:spcBef>
                <a:spcAft>
                  <a:spcPct val="0"/>
                </a:spcAft>
                <a:defRPr>
                  <a:solidFill>
                    <a:schemeClr val="tx1"/>
                  </a:solidFill>
                  <a:latin typeface="Arial" pitchFamily="34" charset="0"/>
                </a:defRPr>
              </a:lvl8pPr>
              <a:lvl9pPr marL="3886200" indent="-228600" defTabSz="684213" fontAlgn="base">
                <a:spcBef>
                  <a:spcPct val="0"/>
                </a:spcBef>
                <a:spcAft>
                  <a:spcPct val="0"/>
                </a:spcAft>
                <a:defRPr>
                  <a:solidFill>
                    <a:schemeClr val="tx1"/>
                  </a:solidFill>
                  <a:latin typeface="Arial" pitchFamily="34" charset="0"/>
                </a:defRPr>
              </a:lvl9pPr>
            </a:lstStyle>
            <a:p>
              <a:pPr>
                <a:spcBef>
                  <a:spcPct val="50000"/>
                </a:spcBef>
                <a:defRPr/>
              </a:pPr>
              <a:r>
                <a:rPr lang="en-US" sz="2400" b="1" smtClean="0">
                  <a:solidFill>
                    <a:srgbClr val="FFFF00"/>
                  </a:solidFill>
                  <a:effectLst>
                    <a:outerShdw blurRad="38100" dist="38100" dir="2700000" algn="tl">
                      <a:srgbClr val="000000"/>
                    </a:outerShdw>
                  </a:effectLst>
                </a:rPr>
                <a:t>   </a:t>
              </a:r>
              <a:r>
                <a:rPr lang="en-US" sz="2400" b="1" smtClean="0">
                  <a:solidFill>
                    <a:srgbClr val="FFFF00"/>
                  </a:solidFill>
                  <a:effectLst>
                    <a:outerShdw blurRad="38100" dist="38100" dir="2700000" algn="tl">
                      <a:srgbClr val="000000"/>
                    </a:outerShdw>
                  </a:effectLst>
                  <a:latin typeface="Times New Roman" pitchFamily="18" charset="0"/>
                  <a:cs typeface="Times New Roman" pitchFamily="18" charset="0"/>
                </a:rPr>
                <a:t>CƠ NĂNG</a:t>
              </a:r>
              <a:endParaRPr lang="en-US" sz="2400" b="1" smtClean="0">
                <a:solidFill>
                  <a:srgbClr val="FFFF00"/>
                </a:solidFill>
                <a:latin typeface="Times New Roman" pitchFamily="18" charset="0"/>
                <a:cs typeface="Times New Roman" pitchFamily="18" charset="0"/>
              </a:endParaRPr>
            </a:p>
          </p:txBody>
        </p:sp>
        <p:sp>
          <p:nvSpPr>
            <p:cNvPr id="20499" name="Text Box 19"/>
            <p:cNvSpPr txBox="1">
              <a:spLocks noChangeArrowheads="1"/>
            </p:cNvSpPr>
            <p:nvPr/>
          </p:nvSpPr>
          <p:spPr bwMode="gray">
            <a:xfrm>
              <a:off x="1977" y="4260"/>
              <a:ext cx="158" cy="444"/>
            </a:xfrm>
            <a:prstGeom prst="rect">
              <a:avLst/>
            </a:prstGeom>
            <a:noFill/>
            <a:ln w="9525" algn="ctr">
              <a:noFill/>
              <a:miter lim="800000"/>
              <a:headEnd/>
              <a:tailEnd/>
            </a:ln>
            <a:effectLst/>
          </p:spPr>
          <p:txBody>
            <a:bodyPr wrap="none" lIns="68415" tIns="34208" rIns="68415" bIns="34208">
              <a:spAutoFit/>
            </a:bodyPr>
            <a:lstStyle>
              <a:lvl1pPr defTabSz="684213">
                <a:defRPr>
                  <a:solidFill>
                    <a:schemeClr val="tx1"/>
                  </a:solidFill>
                  <a:latin typeface="Arial" pitchFamily="34" charset="0"/>
                </a:defRPr>
              </a:lvl1pPr>
              <a:lvl2pPr marL="742950" indent="-285750" defTabSz="684213">
                <a:defRPr>
                  <a:solidFill>
                    <a:schemeClr val="tx1"/>
                  </a:solidFill>
                  <a:latin typeface="Arial" pitchFamily="34" charset="0"/>
                </a:defRPr>
              </a:lvl2pPr>
              <a:lvl3pPr marL="1143000" indent="-228600" defTabSz="684213">
                <a:defRPr>
                  <a:solidFill>
                    <a:schemeClr val="tx1"/>
                  </a:solidFill>
                  <a:latin typeface="Arial" pitchFamily="34" charset="0"/>
                </a:defRPr>
              </a:lvl3pPr>
              <a:lvl4pPr marL="1600200" indent="-228600" defTabSz="684213">
                <a:defRPr>
                  <a:solidFill>
                    <a:schemeClr val="tx1"/>
                  </a:solidFill>
                  <a:latin typeface="Arial" pitchFamily="34" charset="0"/>
                </a:defRPr>
              </a:lvl4pPr>
              <a:lvl5pPr marL="2057400" indent="-228600" defTabSz="684213">
                <a:defRPr>
                  <a:solidFill>
                    <a:schemeClr val="tx1"/>
                  </a:solidFill>
                  <a:latin typeface="Arial" pitchFamily="34" charset="0"/>
                </a:defRPr>
              </a:lvl5pPr>
              <a:lvl6pPr marL="2514600" indent="-228600" defTabSz="684213" fontAlgn="base">
                <a:spcBef>
                  <a:spcPct val="0"/>
                </a:spcBef>
                <a:spcAft>
                  <a:spcPct val="0"/>
                </a:spcAft>
                <a:defRPr>
                  <a:solidFill>
                    <a:schemeClr val="tx1"/>
                  </a:solidFill>
                  <a:latin typeface="Arial" pitchFamily="34" charset="0"/>
                </a:defRPr>
              </a:lvl6pPr>
              <a:lvl7pPr marL="2971800" indent="-228600" defTabSz="684213" fontAlgn="base">
                <a:spcBef>
                  <a:spcPct val="0"/>
                </a:spcBef>
                <a:spcAft>
                  <a:spcPct val="0"/>
                </a:spcAft>
                <a:defRPr>
                  <a:solidFill>
                    <a:schemeClr val="tx1"/>
                  </a:solidFill>
                  <a:latin typeface="Arial" pitchFamily="34" charset="0"/>
                </a:defRPr>
              </a:lvl7pPr>
              <a:lvl8pPr marL="3429000" indent="-228600" defTabSz="684213" fontAlgn="base">
                <a:spcBef>
                  <a:spcPct val="0"/>
                </a:spcBef>
                <a:spcAft>
                  <a:spcPct val="0"/>
                </a:spcAft>
                <a:defRPr>
                  <a:solidFill>
                    <a:schemeClr val="tx1"/>
                  </a:solidFill>
                  <a:latin typeface="Arial" pitchFamily="34" charset="0"/>
                </a:defRPr>
              </a:lvl8pPr>
              <a:lvl9pPr marL="3886200" indent="-228600" defTabSz="684213" fontAlgn="base">
                <a:spcBef>
                  <a:spcPct val="0"/>
                </a:spcBef>
                <a:spcAft>
                  <a:spcPct val="0"/>
                </a:spcAft>
                <a:defRPr>
                  <a:solidFill>
                    <a:schemeClr val="tx1"/>
                  </a:solidFill>
                  <a:latin typeface="Arial" pitchFamily="34" charset="0"/>
                </a:defRPr>
              </a:lvl9pPr>
            </a:lstStyle>
            <a:p>
              <a:pPr algn="ctr" eaLnBrk="0" hangingPunct="0">
                <a:defRPr/>
              </a:pPr>
              <a:r>
                <a:rPr lang="en-US" sz="2400" b="1" smtClean="0">
                  <a:solidFill>
                    <a:srgbClr val="FFFF00"/>
                  </a:solidFill>
                  <a:effectLst>
                    <a:outerShdw blurRad="38100" dist="38100" dir="2700000" algn="tl">
                      <a:srgbClr val="000000"/>
                    </a:outerShdw>
                  </a:effectLst>
                  <a:latin typeface="Times New Roman" pitchFamily="18" charset="0"/>
                  <a:cs typeface="Times New Roman" pitchFamily="18" charset="0"/>
                </a:rPr>
                <a:t>I</a:t>
              </a:r>
            </a:p>
          </p:txBody>
        </p:sp>
      </p:grpSp>
      <p:grpSp>
        <p:nvGrpSpPr>
          <p:cNvPr id="6" name="Group 21"/>
          <p:cNvGrpSpPr>
            <a:grpSpLocks/>
          </p:cNvGrpSpPr>
          <p:nvPr/>
        </p:nvGrpSpPr>
        <p:grpSpPr bwMode="auto">
          <a:xfrm>
            <a:off x="360363" y="1817688"/>
            <a:ext cx="7543800" cy="573087"/>
            <a:chOff x="864" y="2206"/>
            <a:chExt cx="4128" cy="746"/>
          </a:xfrm>
          <a:solidFill>
            <a:srgbClr val="7030A0"/>
          </a:solidFill>
        </p:grpSpPr>
        <p:sp>
          <p:nvSpPr>
            <p:cNvPr id="58386" name="AutoShape 22"/>
            <p:cNvSpPr>
              <a:spLocks noChangeArrowheads="1"/>
            </p:cNvSpPr>
            <p:nvPr/>
          </p:nvSpPr>
          <p:spPr bwMode="gray">
            <a:xfrm>
              <a:off x="1197" y="2303"/>
              <a:ext cx="3795" cy="502"/>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sz="1800">
                <a:solidFill>
                  <a:srgbClr val="FFFF00"/>
                </a:solidFill>
                <a:latin typeface="Arial" charset="0"/>
              </a:endParaRPr>
            </a:p>
          </p:txBody>
        </p:sp>
        <p:sp>
          <p:nvSpPr>
            <p:cNvPr id="58387" name="AutoShape 23"/>
            <p:cNvSpPr>
              <a:spLocks noChangeArrowheads="1"/>
            </p:cNvSpPr>
            <p:nvPr/>
          </p:nvSpPr>
          <p:spPr bwMode="gray">
            <a:xfrm>
              <a:off x="864" y="2208"/>
              <a:ext cx="599" cy="744"/>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sz="1800">
                <a:solidFill>
                  <a:srgbClr val="FFFF00"/>
                </a:solidFill>
                <a:latin typeface="Arial" charset="0"/>
              </a:endParaRPr>
            </a:p>
          </p:txBody>
        </p:sp>
        <p:sp>
          <p:nvSpPr>
            <p:cNvPr id="20504" name="Text Box 24"/>
            <p:cNvSpPr txBox="1">
              <a:spLocks noChangeArrowheads="1"/>
            </p:cNvSpPr>
            <p:nvPr/>
          </p:nvSpPr>
          <p:spPr bwMode="gray">
            <a:xfrm>
              <a:off x="1432" y="2206"/>
              <a:ext cx="3513" cy="651"/>
            </a:xfrm>
            <a:prstGeom prst="rect">
              <a:avLst/>
            </a:prstGeom>
            <a:noFill/>
            <a:ln w="9525" algn="ctr">
              <a:noFill/>
              <a:miter lim="800000"/>
              <a:headEnd/>
              <a:tailEnd/>
            </a:ln>
            <a:effectLst/>
          </p:spPr>
          <p:txBody>
            <a:bodyPr lIns="68415" tIns="34208" rIns="68415" bIns="34208">
              <a:spAutoFit/>
            </a:bodyPr>
            <a:lstStyle>
              <a:lvl1pPr defTabSz="684213">
                <a:defRPr>
                  <a:solidFill>
                    <a:schemeClr val="tx1"/>
                  </a:solidFill>
                  <a:latin typeface="Arial" pitchFamily="34" charset="0"/>
                </a:defRPr>
              </a:lvl1pPr>
              <a:lvl2pPr marL="742950" indent="-285750" defTabSz="684213">
                <a:defRPr>
                  <a:solidFill>
                    <a:schemeClr val="tx1"/>
                  </a:solidFill>
                  <a:latin typeface="Arial" pitchFamily="34" charset="0"/>
                </a:defRPr>
              </a:lvl2pPr>
              <a:lvl3pPr marL="1143000" indent="-228600" defTabSz="684213">
                <a:defRPr>
                  <a:solidFill>
                    <a:schemeClr val="tx1"/>
                  </a:solidFill>
                  <a:latin typeface="Arial" pitchFamily="34" charset="0"/>
                </a:defRPr>
              </a:lvl3pPr>
              <a:lvl4pPr marL="1600200" indent="-228600" defTabSz="684213">
                <a:defRPr>
                  <a:solidFill>
                    <a:schemeClr val="tx1"/>
                  </a:solidFill>
                  <a:latin typeface="Arial" pitchFamily="34" charset="0"/>
                </a:defRPr>
              </a:lvl4pPr>
              <a:lvl5pPr marL="2057400" indent="-228600" defTabSz="684213">
                <a:defRPr>
                  <a:solidFill>
                    <a:schemeClr val="tx1"/>
                  </a:solidFill>
                  <a:latin typeface="Arial" pitchFamily="34" charset="0"/>
                </a:defRPr>
              </a:lvl5pPr>
              <a:lvl6pPr marL="2514600" indent="-228600" defTabSz="684213" fontAlgn="base">
                <a:spcBef>
                  <a:spcPct val="0"/>
                </a:spcBef>
                <a:spcAft>
                  <a:spcPct val="0"/>
                </a:spcAft>
                <a:defRPr>
                  <a:solidFill>
                    <a:schemeClr val="tx1"/>
                  </a:solidFill>
                  <a:latin typeface="Arial" pitchFamily="34" charset="0"/>
                </a:defRPr>
              </a:lvl6pPr>
              <a:lvl7pPr marL="2971800" indent="-228600" defTabSz="684213" fontAlgn="base">
                <a:spcBef>
                  <a:spcPct val="0"/>
                </a:spcBef>
                <a:spcAft>
                  <a:spcPct val="0"/>
                </a:spcAft>
                <a:defRPr>
                  <a:solidFill>
                    <a:schemeClr val="tx1"/>
                  </a:solidFill>
                  <a:latin typeface="Arial" pitchFamily="34" charset="0"/>
                </a:defRPr>
              </a:lvl7pPr>
              <a:lvl8pPr marL="3429000" indent="-228600" defTabSz="684213" fontAlgn="base">
                <a:spcBef>
                  <a:spcPct val="0"/>
                </a:spcBef>
                <a:spcAft>
                  <a:spcPct val="0"/>
                </a:spcAft>
                <a:defRPr>
                  <a:solidFill>
                    <a:schemeClr val="tx1"/>
                  </a:solidFill>
                  <a:latin typeface="Arial" pitchFamily="34" charset="0"/>
                </a:defRPr>
              </a:lvl8pPr>
              <a:lvl9pPr marL="3886200" indent="-228600" defTabSz="684213" fontAlgn="base">
                <a:spcBef>
                  <a:spcPct val="0"/>
                </a:spcBef>
                <a:spcAft>
                  <a:spcPct val="0"/>
                </a:spcAft>
                <a:defRPr>
                  <a:solidFill>
                    <a:schemeClr val="tx1"/>
                  </a:solidFill>
                  <a:latin typeface="Arial" pitchFamily="34" charset="0"/>
                </a:defRPr>
              </a:lvl9pPr>
            </a:lstStyle>
            <a:p>
              <a:pPr>
                <a:spcBef>
                  <a:spcPct val="50000"/>
                </a:spcBef>
                <a:defRPr/>
              </a:pPr>
              <a:r>
                <a:rPr lang="en-US" b="1" smtClean="0">
                  <a:solidFill>
                    <a:srgbClr val="FFFF00"/>
                  </a:solidFill>
                  <a:effectLst>
                    <a:outerShdw blurRad="38100" dist="38100" dir="2700000" algn="tl">
                      <a:srgbClr val="000000"/>
                    </a:outerShdw>
                  </a:effectLst>
                </a:rPr>
                <a:t> </a:t>
              </a:r>
              <a:r>
                <a:rPr lang="en-US" sz="2400" b="1" smtClean="0">
                  <a:solidFill>
                    <a:srgbClr val="FFFF00"/>
                  </a:solidFill>
                  <a:effectLst>
                    <a:outerShdw blurRad="38100" dist="38100" dir="2700000" algn="tl">
                      <a:srgbClr val="000000"/>
                    </a:outerShdw>
                  </a:effectLst>
                  <a:latin typeface="Times New Roman" pitchFamily="18" charset="0"/>
                  <a:cs typeface="Times New Roman" pitchFamily="18" charset="0"/>
                </a:rPr>
                <a:t>THẾ NĂNG</a:t>
              </a:r>
              <a:endParaRPr lang="en-US" sz="2400" b="1" dirty="0"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20505" name="Text Box 25"/>
            <p:cNvSpPr txBox="1">
              <a:spLocks noChangeArrowheads="1"/>
            </p:cNvSpPr>
            <p:nvPr/>
          </p:nvSpPr>
          <p:spPr bwMode="gray">
            <a:xfrm>
              <a:off x="1052" y="2282"/>
              <a:ext cx="208" cy="570"/>
            </a:xfrm>
            <a:prstGeom prst="rect">
              <a:avLst/>
            </a:prstGeom>
            <a:noFill/>
            <a:ln w="9525" algn="ctr">
              <a:noFill/>
              <a:miter lim="800000"/>
              <a:headEnd/>
              <a:tailEnd/>
            </a:ln>
            <a:effectLst/>
          </p:spPr>
          <p:txBody>
            <a:bodyPr wrap="none" lIns="68415" tIns="34208" rIns="68415" bIns="34208">
              <a:spAutoFit/>
            </a:bodyPr>
            <a:lstStyle>
              <a:lvl1pPr defTabSz="684213">
                <a:defRPr>
                  <a:solidFill>
                    <a:schemeClr val="tx1"/>
                  </a:solidFill>
                  <a:latin typeface="Arial" pitchFamily="34" charset="0"/>
                </a:defRPr>
              </a:lvl1pPr>
              <a:lvl2pPr marL="742950" indent="-285750" defTabSz="684213">
                <a:defRPr>
                  <a:solidFill>
                    <a:schemeClr val="tx1"/>
                  </a:solidFill>
                  <a:latin typeface="Arial" pitchFamily="34" charset="0"/>
                </a:defRPr>
              </a:lvl2pPr>
              <a:lvl3pPr marL="1143000" indent="-228600" defTabSz="684213">
                <a:defRPr>
                  <a:solidFill>
                    <a:schemeClr val="tx1"/>
                  </a:solidFill>
                  <a:latin typeface="Arial" pitchFamily="34" charset="0"/>
                </a:defRPr>
              </a:lvl3pPr>
              <a:lvl4pPr marL="1600200" indent="-228600" defTabSz="684213">
                <a:defRPr>
                  <a:solidFill>
                    <a:schemeClr val="tx1"/>
                  </a:solidFill>
                  <a:latin typeface="Arial" pitchFamily="34" charset="0"/>
                </a:defRPr>
              </a:lvl4pPr>
              <a:lvl5pPr marL="2057400" indent="-228600" defTabSz="684213">
                <a:defRPr>
                  <a:solidFill>
                    <a:schemeClr val="tx1"/>
                  </a:solidFill>
                  <a:latin typeface="Arial" pitchFamily="34" charset="0"/>
                </a:defRPr>
              </a:lvl5pPr>
              <a:lvl6pPr marL="2514600" indent="-228600" defTabSz="684213" fontAlgn="base">
                <a:spcBef>
                  <a:spcPct val="0"/>
                </a:spcBef>
                <a:spcAft>
                  <a:spcPct val="0"/>
                </a:spcAft>
                <a:defRPr>
                  <a:solidFill>
                    <a:schemeClr val="tx1"/>
                  </a:solidFill>
                  <a:latin typeface="Arial" pitchFamily="34" charset="0"/>
                </a:defRPr>
              </a:lvl6pPr>
              <a:lvl7pPr marL="2971800" indent="-228600" defTabSz="684213" fontAlgn="base">
                <a:spcBef>
                  <a:spcPct val="0"/>
                </a:spcBef>
                <a:spcAft>
                  <a:spcPct val="0"/>
                </a:spcAft>
                <a:defRPr>
                  <a:solidFill>
                    <a:schemeClr val="tx1"/>
                  </a:solidFill>
                  <a:latin typeface="Arial" pitchFamily="34" charset="0"/>
                </a:defRPr>
              </a:lvl7pPr>
              <a:lvl8pPr marL="3429000" indent="-228600" defTabSz="684213" fontAlgn="base">
                <a:spcBef>
                  <a:spcPct val="0"/>
                </a:spcBef>
                <a:spcAft>
                  <a:spcPct val="0"/>
                </a:spcAft>
                <a:defRPr>
                  <a:solidFill>
                    <a:schemeClr val="tx1"/>
                  </a:solidFill>
                  <a:latin typeface="Arial" pitchFamily="34" charset="0"/>
                </a:defRPr>
              </a:lvl8pPr>
              <a:lvl9pPr marL="3886200" indent="-228600" defTabSz="684213" fontAlgn="base">
                <a:spcBef>
                  <a:spcPct val="0"/>
                </a:spcBef>
                <a:spcAft>
                  <a:spcPct val="0"/>
                </a:spcAft>
                <a:defRPr>
                  <a:solidFill>
                    <a:schemeClr val="tx1"/>
                  </a:solidFill>
                  <a:latin typeface="Arial" pitchFamily="34" charset="0"/>
                </a:defRPr>
              </a:lvl9pPr>
            </a:lstStyle>
            <a:p>
              <a:pPr algn="ctr" eaLnBrk="0" hangingPunct="0">
                <a:defRPr/>
              </a:pPr>
              <a:r>
                <a:rPr lang="en-US" sz="24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II</a:t>
              </a:r>
            </a:p>
          </p:txBody>
        </p:sp>
      </p:grpSp>
      <p:grpSp>
        <p:nvGrpSpPr>
          <p:cNvPr id="8" name="Group 21"/>
          <p:cNvGrpSpPr>
            <a:grpSpLocks/>
          </p:cNvGrpSpPr>
          <p:nvPr/>
        </p:nvGrpSpPr>
        <p:grpSpPr bwMode="auto">
          <a:xfrm>
            <a:off x="533400" y="3509903"/>
            <a:ext cx="7543800" cy="738630"/>
            <a:chOff x="864" y="2208"/>
            <a:chExt cx="4128" cy="623"/>
          </a:xfrm>
          <a:solidFill>
            <a:srgbClr val="CC0099"/>
          </a:solidFill>
        </p:grpSpPr>
        <p:sp>
          <p:nvSpPr>
            <p:cNvPr id="58382" name="AutoShape 22"/>
            <p:cNvSpPr>
              <a:spLocks noChangeArrowheads="1"/>
            </p:cNvSpPr>
            <p:nvPr/>
          </p:nvSpPr>
          <p:spPr bwMode="gray">
            <a:xfrm>
              <a:off x="1197" y="2302"/>
              <a:ext cx="3795" cy="361"/>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sz="1800">
                <a:solidFill>
                  <a:srgbClr val="FFFF00"/>
                </a:solidFill>
                <a:latin typeface="Arial" charset="0"/>
              </a:endParaRPr>
            </a:p>
          </p:txBody>
        </p:sp>
        <p:sp>
          <p:nvSpPr>
            <p:cNvPr id="58383" name="AutoShape 23"/>
            <p:cNvSpPr>
              <a:spLocks noChangeArrowheads="1"/>
            </p:cNvSpPr>
            <p:nvPr/>
          </p:nvSpPr>
          <p:spPr bwMode="gray">
            <a:xfrm>
              <a:off x="864" y="2208"/>
              <a:ext cx="599" cy="541"/>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sz="1800">
                <a:solidFill>
                  <a:srgbClr val="FFFF00"/>
                </a:solidFill>
                <a:latin typeface="Arial" charset="0"/>
              </a:endParaRPr>
            </a:p>
          </p:txBody>
        </p:sp>
        <p:sp>
          <p:nvSpPr>
            <p:cNvPr id="40" name="Text Box 24"/>
            <p:cNvSpPr txBox="1">
              <a:spLocks noChangeArrowheads="1"/>
            </p:cNvSpPr>
            <p:nvPr/>
          </p:nvSpPr>
          <p:spPr bwMode="gray">
            <a:xfrm>
              <a:off x="1450" y="2305"/>
              <a:ext cx="3308" cy="526"/>
            </a:xfrm>
            <a:prstGeom prst="rect">
              <a:avLst/>
            </a:prstGeom>
            <a:noFill/>
            <a:ln w="9525" algn="ctr">
              <a:noFill/>
              <a:miter lim="800000"/>
              <a:headEnd/>
              <a:tailEnd/>
            </a:ln>
            <a:effectLst/>
          </p:spPr>
          <p:txBody>
            <a:bodyPr lIns="68415" tIns="34208" rIns="68415" bIns="34208">
              <a:spAutoFit/>
            </a:bodyPr>
            <a:lstStyle>
              <a:lvl1pPr defTabSz="684213">
                <a:defRPr>
                  <a:solidFill>
                    <a:schemeClr val="tx1"/>
                  </a:solidFill>
                  <a:latin typeface="Arial" pitchFamily="34" charset="0"/>
                </a:defRPr>
              </a:lvl1pPr>
              <a:lvl2pPr marL="742950" indent="-285750" defTabSz="684213">
                <a:defRPr>
                  <a:solidFill>
                    <a:schemeClr val="tx1"/>
                  </a:solidFill>
                  <a:latin typeface="Arial" pitchFamily="34" charset="0"/>
                </a:defRPr>
              </a:lvl2pPr>
              <a:lvl3pPr marL="1143000" indent="-228600" defTabSz="684213">
                <a:defRPr>
                  <a:solidFill>
                    <a:schemeClr val="tx1"/>
                  </a:solidFill>
                  <a:latin typeface="Arial" pitchFamily="34" charset="0"/>
                </a:defRPr>
              </a:lvl3pPr>
              <a:lvl4pPr marL="1600200" indent="-228600" defTabSz="684213">
                <a:defRPr>
                  <a:solidFill>
                    <a:schemeClr val="tx1"/>
                  </a:solidFill>
                  <a:latin typeface="Arial" pitchFamily="34" charset="0"/>
                </a:defRPr>
              </a:lvl4pPr>
              <a:lvl5pPr marL="2057400" indent="-228600" defTabSz="684213">
                <a:defRPr>
                  <a:solidFill>
                    <a:schemeClr val="tx1"/>
                  </a:solidFill>
                  <a:latin typeface="Arial" pitchFamily="34" charset="0"/>
                </a:defRPr>
              </a:lvl5pPr>
              <a:lvl6pPr marL="2514600" indent="-228600" defTabSz="684213" fontAlgn="base">
                <a:spcBef>
                  <a:spcPct val="0"/>
                </a:spcBef>
                <a:spcAft>
                  <a:spcPct val="0"/>
                </a:spcAft>
                <a:defRPr>
                  <a:solidFill>
                    <a:schemeClr val="tx1"/>
                  </a:solidFill>
                  <a:latin typeface="Arial" pitchFamily="34" charset="0"/>
                </a:defRPr>
              </a:lvl6pPr>
              <a:lvl7pPr marL="2971800" indent="-228600" defTabSz="684213" fontAlgn="base">
                <a:spcBef>
                  <a:spcPct val="0"/>
                </a:spcBef>
                <a:spcAft>
                  <a:spcPct val="0"/>
                </a:spcAft>
                <a:defRPr>
                  <a:solidFill>
                    <a:schemeClr val="tx1"/>
                  </a:solidFill>
                  <a:latin typeface="Arial" pitchFamily="34" charset="0"/>
                </a:defRPr>
              </a:lvl7pPr>
              <a:lvl8pPr marL="3429000" indent="-228600" defTabSz="684213" fontAlgn="base">
                <a:spcBef>
                  <a:spcPct val="0"/>
                </a:spcBef>
                <a:spcAft>
                  <a:spcPct val="0"/>
                </a:spcAft>
                <a:defRPr>
                  <a:solidFill>
                    <a:schemeClr val="tx1"/>
                  </a:solidFill>
                  <a:latin typeface="Arial" pitchFamily="34" charset="0"/>
                </a:defRPr>
              </a:lvl8pPr>
              <a:lvl9pPr marL="3886200" indent="-228600" defTabSz="684213" fontAlgn="base">
                <a:spcBef>
                  <a:spcPct val="0"/>
                </a:spcBef>
                <a:spcAft>
                  <a:spcPct val="0"/>
                </a:spcAft>
                <a:defRPr>
                  <a:solidFill>
                    <a:schemeClr val="tx1"/>
                  </a:solidFill>
                  <a:latin typeface="Arial" pitchFamily="34" charset="0"/>
                </a:defRPr>
              </a:lvl9pPr>
            </a:lstStyle>
            <a:p>
              <a:pPr>
                <a:spcBef>
                  <a:spcPct val="50000"/>
                </a:spcBef>
                <a:defRPr/>
              </a:pPr>
              <a:r>
                <a:rPr lang="en-US" b="1" dirty="0" smtClean="0">
                  <a:solidFill>
                    <a:srgbClr val="FFFF00"/>
                  </a:solidFill>
                  <a:effectLst>
                    <a:outerShdw blurRad="38100" dist="38100" dir="2700000" algn="tl">
                      <a:srgbClr val="000000"/>
                    </a:outerShdw>
                  </a:effectLst>
                </a:rPr>
                <a:t> </a:t>
              </a:r>
              <a:r>
                <a:rPr lang="en-US" sz="24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ĐỘNG NĂNG</a:t>
              </a:r>
            </a:p>
          </p:txBody>
        </p:sp>
        <p:sp>
          <p:nvSpPr>
            <p:cNvPr id="41" name="Text Box 25"/>
            <p:cNvSpPr txBox="1">
              <a:spLocks noChangeArrowheads="1"/>
            </p:cNvSpPr>
            <p:nvPr/>
          </p:nvSpPr>
          <p:spPr bwMode="gray">
            <a:xfrm>
              <a:off x="1020" y="2234"/>
              <a:ext cx="273" cy="461"/>
            </a:xfrm>
            <a:prstGeom prst="rect">
              <a:avLst/>
            </a:prstGeom>
            <a:noFill/>
            <a:ln w="9525" algn="ctr">
              <a:noFill/>
              <a:miter lim="800000"/>
              <a:headEnd/>
              <a:tailEnd/>
            </a:ln>
            <a:effectLst/>
          </p:spPr>
          <p:txBody>
            <a:bodyPr wrap="none" lIns="68415" tIns="34208" rIns="68415" bIns="34208">
              <a:spAutoFit/>
            </a:bodyPr>
            <a:lstStyle>
              <a:lvl1pPr defTabSz="684213">
                <a:defRPr>
                  <a:solidFill>
                    <a:schemeClr val="tx1"/>
                  </a:solidFill>
                  <a:latin typeface="Arial" pitchFamily="34" charset="0"/>
                </a:defRPr>
              </a:lvl1pPr>
              <a:lvl2pPr marL="742950" indent="-285750" defTabSz="684213">
                <a:defRPr>
                  <a:solidFill>
                    <a:schemeClr val="tx1"/>
                  </a:solidFill>
                  <a:latin typeface="Arial" pitchFamily="34" charset="0"/>
                </a:defRPr>
              </a:lvl2pPr>
              <a:lvl3pPr marL="1143000" indent="-228600" defTabSz="684213">
                <a:defRPr>
                  <a:solidFill>
                    <a:schemeClr val="tx1"/>
                  </a:solidFill>
                  <a:latin typeface="Arial" pitchFamily="34" charset="0"/>
                </a:defRPr>
              </a:lvl3pPr>
              <a:lvl4pPr marL="1600200" indent="-228600" defTabSz="684213">
                <a:defRPr>
                  <a:solidFill>
                    <a:schemeClr val="tx1"/>
                  </a:solidFill>
                  <a:latin typeface="Arial" pitchFamily="34" charset="0"/>
                </a:defRPr>
              </a:lvl4pPr>
              <a:lvl5pPr marL="2057400" indent="-228600" defTabSz="684213">
                <a:defRPr>
                  <a:solidFill>
                    <a:schemeClr val="tx1"/>
                  </a:solidFill>
                  <a:latin typeface="Arial" pitchFamily="34" charset="0"/>
                </a:defRPr>
              </a:lvl5pPr>
              <a:lvl6pPr marL="2514600" indent="-228600" defTabSz="684213" fontAlgn="base">
                <a:spcBef>
                  <a:spcPct val="0"/>
                </a:spcBef>
                <a:spcAft>
                  <a:spcPct val="0"/>
                </a:spcAft>
                <a:defRPr>
                  <a:solidFill>
                    <a:schemeClr val="tx1"/>
                  </a:solidFill>
                  <a:latin typeface="Arial" pitchFamily="34" charset="0"/>
                </a:defRPr>
              </a:lvl6pPr>
              <a:lvl7pPr marL="2971800" indent="-228600" defTabSz="684213" fontAlgn="base">
                <a:spcBef>
                  <a:spcPct val="0"/>
                </a:spcBef>
                <a:spcAft>
                  <a:spcPct val="0"/>
                </a:spcAft>
                <a:defRPr>
                  <a:solidFill>
                    <a:schemeClr val="tx1"/>
                  </a:solidFill>
                  <a:latin typeface="Arial" pitchFamily="34" charset="0"/>
                </a:defRPr>
              </a:lvl7pPr>
              <a:lvl8pPr marL="3429000" indent="-228600" defTabSz="684213" fontAlgn="base">
                <a:spcBef>
                  <a:spcPct val="0"/>
                </a:spcBef>
                <a:spcAft>
                  <a:spcPct val="0"/>
                </a:spcAft>
                <a:defRPr>
                  <a:solidFill>
                    <a:schemeClr val="tx1"/>
                  </a:solidFill>
                  <a:latin typeface="Arial" pitchFamily="34" charset="0"/>
                </a:defRPr>
              </a:lvl8pPr>
              <a:lvl9pPr marL="3886200" indent="-228600" defTabSz="684213" fontAlgn="base">
                <a:spcBef>
                  <a:spcPct val="0"/>
                </a:spcBef>
                <a:spcAft>
                  <a:spcPct val="0"/>
                </a:spcAft>
                <a:defRPr>
                  <a:solidFill>
                    <a:schemeClr val="tx1"/>
                  </a:solidFill>
                  <a:latin typeface="Arial" pitchFamily="34" charset="0"/>
                </a:defRPr>
              </a:lvl9pPr>
            </a:lstStyle>
            <a:p>
              <a:pPr algn="ctr" eaLnBrk="0" hangingPunct="0">
                <a:defRPr/>
              </a:pPr>
              <a:r>
                <a:rPr lang="en-US" sz="24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III</a:t>
              </a:r>
            </a:p>
          </p:txBody>
        </p:sp>
      </p:grpSp>
      <p:pic>
        <p:nvPicPr>
          <p:cNvPr id="40968"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0"/>
            <a:ext cx="9144000"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21"/>
          <p:cNvGrpSpPr>
            <a:grpSpLocks/>
          </p:cNvGrpSpPr>
          <p:nvPr/>
        </p:nvGrpSpPr>
        <p:grpSpPr bwMode="auto">
          <a:xfrm>
            <a:off x="533400" y="4294188"/>
            <a:ext cx="7543800" cy="525462"/>
            <a:chOff x="864" y="2196"/>
            <a:chExt cx="4128" cy="553"/>
          </a:xfrm>
          <a:solidFill>
            <a:srgbClr val="00B050"/>
          </a:solidFill>
        </p:grpSpPr>
        <p:sp>
          <p:nvSpPr>
            <p:cNvPr id="58378" name="AutoShape 22"/>
            <p:cNvSpPr>
              <a:spLocks noChangeArrowheads="1"/>
            </p:cNvSpPr>
            <p:nvPr/>
          </p:nvSpPr>
          <p:spPr bwMode="gray">
            <a:xfrm>
              <a:off x="1197" y="2302"/>
              <a:ext cx="3795" cy="361"/>
            </a:xfrm>
            <a:prstGeom prst="roundRect">
              <a:avLst>
                <a:gd name="adj" fmla="val 16667"/>
              </a:avLst>
            </a:prstGeom>
            <a:grp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en-US" sz="1800">
                <a:solidFill>
                  <a:srgbClr val="FFFF00"/>
                </a:solidFill>
                <a:latin typeface="Arial" charset="0"/>
              </a:endParaRPr>
            </a:p>
          </p:txBody>
        </p:sp>
        <p:sp>
          <p:nvSpPr>
            <p:cNvPr id="58379" name="AutoShape 23"/>
            <p:cNvSpPr>
              <a:spLocks noChangeArrowheads="1"/>
            </p:cNvSpPr>
            <p:nvPr/>
          </p:nvSpPr>
          <p:spPr bwMode="gray">
            <a:xfrm>
              <a:off x="864" y="2208"/>
              <a:ext cx="599" cy="541"/>
            </a:xfrm>
            <a:prstGeom prst="diamond">
              <a:avLst/>
            </a:prstGeom>
            <a:grp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en-US" sz="1800">
                <a:solidFill>
                  <a:srgbClr val="FFFF00"/>
                </a:solidFill>
                <a:latin typeface="Arial" charset="0"/>
              </a:endParaRPr>
            </a:p>
          </p:txBody>
        </p:sp>
        <p:sp>
          <p:nvSpPr>
            <p:cNvPr id="36" name="Text Box 24"/>
            <p:cNvSpPr txBox="1">
              <a:spLocks noChangeArrowheads="1"/>
            </p:cNvSpPr>
            <p:nvPr/>
          </p:nvSpPr>
          <p:spPr bwMode="gray">
            <a:xfrm>
              <a:off x="1450" y="2196"/>
              <a:ext cx="3308" cy="526"/>
            </a:xfrm>
            <a:prstGeom prst="rect">
              <a:avLst/>
            </a:prstGeom>
            <a:noFill/>
            <a:ln w="9525" algn="ctr">
              <a:noFill/>
              <a:miter lim="800000"/>
              <a:headEnd/>
              <a:tailEnd/>
            </a:ln>
            <a:effectLst/>
          </p:spPr>
          <p:txBody>
            <a:bodyPr lIns="68415" tIns="34208" rIns="68415" bIns="34208">
              <a:spAutoFit/>
            </a:bodyPr>
            <a:lstStyle>
              <a:lvl1pPr defTabSz="684213">
                <a:defRPr>
                  <a:solidFill>
                    <a:schemeClr val="tx1"/>
                  </a:solidFill>
                  <a:latin typeface="Arial" pitchFamily="34" charset="0"/>
                </a:defRPr>
              </a:lvl1pPr>
              <a:lvl2pPr marL="742950" indent="-285750" defTabSz="684213">
                <a:defRPr>
                  <a:solidFill>
                    <a:schemeClr val="tx1"/>
                  </a:solidFill>
                  <a:latin typeface="Arial" pitchFamily="34" charset="0"/>
                </a:defRPr>
              </a:lvl2pPr>
              <a:lvl3pPr marL="1143000" indent="-228600" defTabSz="684213">
                <a:defRPr>
                  <a:solidFill>
                    <a:schemeClr val="tx1"/>
                  </a:solidFill>
                  <a:latin typeface="Arial" pitchFamily="34" charset="0"/>
                </a:defRPr>
              </a:lvl3pPr>
              <a:lvl4pPr marL="1600200" indent="-228600" defTabSz="684213">
                <a:defRPr>
                  <a:solidFill>
                    <a:schemeClr val="tx1"/>
                  </a:solidFill>
                  <a:latin typeface="Arial" pitchFamily="34" charset="0"/>
                </a:defRPr>
              </a:lvl4pPr>
              <a:lvl5pPr marL="2057400" indent="-228600" defTabSz="684213">
                <a:defRPr>
                  <a:solidFill>
                    <a:schemeClr val="tx1"/>
                  </a:solidFill>
                  <a:latin typeface="Arial" pitchFamily="34" charset="0"/>
                </a:defRPr>
              </a:lvl5pPr>
              <a:lvl6pPr marL="2514600" indent="-228600" defTabSz="684213" fontAlgn="base">
                <a:spcBef>
                  <a:spcPct val="0"/>
                </a:spcBef>
                <a:spcAft>
                  <a:spcPct val="0"/>
                </a:spcAft>
                <a:defRPr>
                  <a:solidFill>
                    <a:schemeClr val="tx1"/>
                  </a:solidFill>
                  <a:latin typeface="Arial" pitchFamily="34" charset="0"/>
                </a:defRPr>
              </a:lvl6pPr>
              <a:lvl7pPr marL="2971800" indent="-228600" defTabSz="684213" fontAlgn="base">
                <a:spcBef>
                  <a:spcPct val="0"/>
                </a:spcBef>
                <a:spcAft>
                  <a:spcPct val="0"/>
                </a:spcAft>
                <a:defRPr>
                  <a:solidFill>
                    <a:schemeClr val="tx1"/>
                  </a:solidFill>
                  <a:latin typeface="Arial" pitchFamily="34" charset="0"/>
                </a:defRPr>
              </a:lvl7pPr>
              <a:lvl8pPr marL="3429000" indent="-228600" defTabSz="684213" fontAlgn="base">
                <a:spcBef>
                  <a:spcPct val="0"/>
                </a:spcBef>
                <a:spcAft>
                  <a:spcPct val="0"/>
                </a:spcAft>
                <a:defRPr>
                  <a:solidFill>
                    <a:schemeClr val="tx1"/>
                  </a:solidFill>
                  <a:latin typeface="Arial" pitchFamily="34" charset="0"/>
                </a:defRPr>
              </a:lvl8pPr>
              <a:lvl9pPr marL="3886200" indent="-228600" defTabSz="684213" fontAlgn="base">
                <a:spcBef>
                  <a:spcPct val="0"/>
                </a:spcBef>
                <a:spcAft>
                  <a:spcPct val="0"/>
                </a:spcAft>
                <a:defRPr>
                  <a:solidFill>
                    <a:schemeClr val="tx1"/>
                  </a:solidFill>
                  <a:latin typeface="Arial" pitchFamily="34" charset="0"/>
                </a:defRPr>
              </a:lvl9pPr>
            </a:lstStyle>
            <a:p>
              <a:pPr>
                <a:spcBef>
                  <a:spcPct val="50000"/>
                </a:spcBef>
                <a:defRPr/>
              </a:pPr>
              <a:r>
                <a:rPr lang="en-US" b="1" dirty="0" smtClean="0">
                  <a:solidFill>
                    <a:srgbClr val="FFFF00"/>
                  </a:solidFill>
                  <a:effectLst>
                    <a:outerShdw blurRad="38100" dist="38100" dir="2700000" algn="tl">
                      <a:srgbClr val="000000"/>
                    </a:outerShdw>
                  </a:effectLst>
                </a:rPr>
                <a:t> </a:t>
              </a:r>
              <a:r>
                <a:rPr lang="en-US" sz="24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VẬN DỤNG</a:t>
              </a:r>
            </a:p>
          </p:txBody>
        </p:sp>
        <p:sp>
          <p:nvSpPr>
            <p:cNvPr id="37" name="Text Box 25"/>
            <p:cNvSpPr txBox="1">
              <a:spLocks noChangeArrowheads="1"/>
            </p:cNvSpPr>
            <p:nvPr/>
          </p:nvSpPr>
          <p:spPr bwMode="gray">
            <a:xfrm>
              <a:off x="1025" y="2234"/>
              <a:ext cx="263" cy="461"/>
            </a:xfrm>
            <a:prstGeom prst="rect">
              <a:avLst/>
            </a:prstGeom>
            <a:noFill/>
            <a:ln w="9525" algn="ctr">
              <a:noFill/>
              <a:miter lim="800000"/>
              <a:headEnd/>
              <a:tailEnd/>
            </a:ln>
            <a:effectLst/>
          </p:spPr>
          <p:txBody>
            <a:bodyPr wrap="none" lIns="68415" tIns="34208" rIns="68415" bIns="34208">
              <a:spAutoFit/>
            </a:bodyPr>
            <a:lstStyle>
              <a:lvl1pPr defTabSz="684213">
                <a:defRPr>
                  <a:solidFill>
                    <a:schemeClr val="tx1"/>
                  </a:solidFill>
                  <a:latin typeface="Arial" pitchFamily="34" charset="0"/>
                </a:defRPr>
              </a:lvl1pPr>
              <a:lvl2pPr marL="742950" indent="-285750" defTabSz="684213">
                <a:defRPr>
                  <a:solidFill>
                    <a:schemeClr val="tx1"/>
                  </a:solidFill>
                  <a:latin typeface="Arial" pitchFamily="34" charset="0"/>
                </a:defRPr>
              </a:lvl2pPr>
              <a:lvl3pPr marL="1143000" indent="-228600" defTabSz="684213">
                <a:defRPr>
                  <a:solidFill>
                    <a:schemeClr val="tx1"/>
                  </a:solidFill>
                  <a:latin typeface="Arial" pitchFamily="34" charset="0"/>
                </a:defRPr>
              </a:lvl3pPr>
              <a:lvl4pPr marL="1600200" indent="-228600" defTabSz="684213">
                <a:defRPr>
                  <a:solidFill>
                    <a:schemeClr val="tx1"/>
                  </a:solidFill>
                  <a:latin typeface="Arial" pitchFamily="34" charset="0"/>
                </a:defRPr>
              </a:lvl4pPr>
              <a:lvl5pPr marL="2057400" indent="-228600" defTabSz="684213">
                <a:defRPr>
                  <a:solidFill>
                    <a:schemeClr val="tx1"/>
                  </a:solidFill>
                  <a:latin typeface="Arial" pitchFamily="34" charset="0"/>
                </a:defRPr>
              </a:lvl5pPr>
              <a:lvl6pPr marL="2514600" indent="-228600" defTabSz="684213" fontAlgn="base">
                <a:spcBef>
                  <a:spcPct val="0"/>
                </a:spcBef>
                <a:spcAft>
                  <a:spcPct val="0"/>
                </a:spcAft>
                <a:defRPr>
                  <a:solidFill>
                    <a:schemeClr val="tx1"/>
                  </a:solidFill>
                  <a:latin typeface="Arial" pitchFamily="34" charset="0"/>
                </a:defRPr>
              </a:lvl6pPr>
              <a:lvl7pPr marL="2971800" indent="-228600" defTabSz="684213" fontAlgn="base">
                <a:spcBef>
                  <a:spcPct val="0"/>
                </a:spcBef>
                <a:spcAft>
                  <a:spcPct val="0"/>
                </a:spcAft>
                <a:defRPr>
                  <a:solidFill>
                    <a:schemeClr val="tx1"/>
                  </a:solidFill>
                  <a:latin typeface="Arial" pitchFamily="34" charset="0"/>
                </a:defRPr>
              </a:lvl7pPr>
              <a:lvl8pPr marL="3429000" indent="-228600" defTabSz="684213" fontAlgn="base">
                <a:spcBef>
                  <a:spcPct val="0"/>
                </a:spcBef>
                <a:spcAft>
                  <a:spcPct val="0"/>
                </a:spcAft>
                <a:defRPr>
                  <a:solidFill>
                    <a:schemeClr val="tx1"/>
                  </a:solidFill>
                  <a:latin typeface="Arial" pitchFamily="34" charset="0"/>
                </a:defRPr>
              </a:lvl8pPr>
              <a:lvl9pPr marL="3886200" indent="-228600" defTabSz="684213" fontAlgn="base">
                <a:spcBef>
                  <a:spcPct val="0"/>
                </a:spcBef>
                <a:spcAft>
                  <a:spcPct val="0"/>
                </a:spcAft>
                <a:defRPr>
                  <a:solidFill>
                    <a:schemeClr val="tx1"/>
                  </a:solidFill>
                  <a:latin typeface="Arial" pitchFamily="34" charset="0"/>
                </a:defRPr>
              </a:lvl9pPr>
            </a:lstStyle>
            <a:p>
              <a:pPr algn="ctr" eaLnBrk="0" hangingPunct="0">
                <a:defRPr/>
              </a:pPr>
              <a:r>
                <a:rPr lang="en-US" sz="2400" b="1" smtClean="0">
                  <a:solidFill>
                    <a:srgbClr val="FFFF00"/>
                  </a:solidFill>
                  <a:effectLst>
                    <a:outerShdw blurRad="38100" dist="38100" dir="2700000" algn="tl">
                      <a:srgbClr val="000000"/>
                    </a:outerShdw>
                  </a:effectLst>
                  <a:latin typeface="Times New Roman" pitchFamily="18" charset="0"/>
                  <a:cs typeface="Times New Roman" pitchFamily="18" charset="0"/>
                </a:rPr>
                <a:t>IV</a:t>
              </a:r>
              <a:endParaRPr lang="en-US" sz="2400" b="1" dirty="0" smtClean="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19834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3998"/>
          </a:xfrm>
          <a:prstGeom prst="rect">
            <a:avLst/>
          </a:prstGeom>
          <a:noFill/>
        </p:spPr>
        <p:txBody>
          <a:bodyPr wrap="square" rtlCol="0">
            <a:spAutoFit/>
          </a:bodyPr>
          <a:lstStyle/>
          <a:p>
            <a:r>
              <a:rPr lang="en-US" sz="3000" b="1" u="sng" dirty="0" smtClean="0">
                <a:solidFill>
                  <a:srgbClr val="FF0000"/>
                </a:solidFill>
                <a:latin typeface="Times New Roman" panose="02020603050405020304" pitchFamily="18" charset="0"/>
                <a:cs typeface="Times New Roman" panose="02020603050405020304" pitchFamily="18" charset="0"/>
              </a:rPr>
              <a:t>I/ </a:t>
            </a:r>
            <a:r>
              <a:rPr lang="en-US" sz="3000" b="1" u="sng" dirty="0" err="1" smtClean="0">
                <a:solidFill>
                  <a:srgbClr val="FF0000"/>
                </a:solidFill>
                <a:latin typeface="Times New Roman" panose="02020603050405020304" pitchFamily="18" charset="0"/>
                <a:cs typeface="Times New Roman" panose="02020603050405020304" pitchFamily="18" charset="0"/>
              </a:rPr>
              <a:t>Cơ</a:t>
            </a:r>
            <a:r>
              <a:rPr lang="en-US" sz="3000" b="1" u="sng" dirty="0" smtClean="0">
                <a:solidFill>
                  <a:srgbClr val="FF0000"/>
                </a:solidFill>
                <a:latin typeface="Times New Roman" panose="02020603050405020304" pitchFamily="18" charset="0"/>
                <a:cs typeface="Times New Roman" panose="02020603050405020304" pitchFamily="18" charset="0"/>
              </a:rPr>
              <a:t> </a:t>
            </a:r>
            <a:r>
              <a:rPr lang="en-US" sz="3000" b="1" u="sng" dirty="0" err="1" smtClean="0">
                <a:solidFill>
                  <a:srgbClr val="FF0000"/>
                </a:solidFill>
                <a:latin typeface="Times New Roman" panose="02020603050405020304" pitchFamily="18" charset="0"/>
                <a:cs typeface="Times New Roman" panose="02020603050405020304" pitchFamily="18" charset="0"/>
              </a:rPr>
              <a:t>năng</a:t>
            </a:r>
            <a:endParaRPr lang="en-US" sz="3000" b="1" u="sng" dirty="0">
              <a:solidFill>
                <a:srgbClr val="FF0000"/>
              </a:solidFill>
              <a:latin typeface="Times New Roman" panose="02020603050405020304" pitchFamily="18" charset="0"/>
              <a:cs typeface="Times New Roman" panose="02020603050405020304" pitchFamily="18" charset="0"/>
            </a:endParaRPr>
          </a:p>
        </p:txBody>
      </p:sp>
      <p:sp>
        <p:nvSpPr>
          <p:cNvPr id="3" name="Text Box 3"/>
          <p:cNvSpPr txBox="1">
            <a:spLocks noChangeArrowheads="1"/>
          </p:cNvSpPr>
          <p:nvPr/>
        </p:nvSpPr>
        <p:spPr bwMode="auto">
          <a:xfrm>
            <a:off x="0" y="553998"/>
            <a:ext cx="91440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65138"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spcBef>
                <a:spcPct val="50000"/>
              </a:spcBef>
            </a:pPr>
            <a:r>
              <a:rPr lang="en-US" altLang="en-US" b="1" dirty="0">
                <a:solidFill>
                  <a:srgbClr val="002060"/>
                </a:solidFill>
                <a:cs typeface="Times New Roman" pitchFamily="18" charset="0"/>
                <a:sym typeface="Wingdings" pitchFamily="2" charset="2"/>
              </a:rPr>
              <a:t> </a:t>
            </a:r>
            <a:r>
              <a:rPr lang="en-US" altLang="en-US" b="1" dirty="0" err="1">
                <a:solidFill>
                  <a:srgbClr val="002060"/>
                </a:solidFill>
                <a:cs typeface="Times New Roman" pitchFamily="18" charset="0"/>
              </a:rPr>
              <a:t>Khi</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một</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vật</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có</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khả</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năng</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thực</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hiện</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công</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cơ</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học</a:t>
            </a:r>
            <a:r>
              <a:rPr lang="en-US" altLang="en-US" b="1" dirty="0">
                <a:solidFill>
                  <a:srgbClr val="002060"/>
                </a:solidFill>
                <a:cs typeface="Times New Roman" pitchFamily="18" charset="0"/>
              </a:rPr>
              <a:t>, ta </a:t>
            </a:r>
            <a:r>
              <a:rPr lang="en-US" altLang="en-US" b="1" dirty="0" err="1">
                <a:solidFill>
                  <a:srgbClr val="002060"/>
                </a:solidFill>
                <a:cs typeface="Times New Roman" pitchFamily="18" charset="0"/>
              </a:rPr>
              <a:t>nói</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vật</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đó</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có</a:t>
            </a:r>
            <a:r>
              <a:rPr lang="en-US" altLang="en-US" b="1" dirty="0">
                <a:solidFill>
                  <a:srgbClr val="002060"/>
                </a:solidFill>
                <a:cs typeface="Times New Roman" pitchFamily="18" charset="0"/>
              </a:rPr>
              <a:t> </a:t>
            </a:r>
            <a:r>
              <a:rPr lang="en-US" altLang="en-US" b="1" dirty="0" err="1">
                <a:solidFill>
                  <a:srgbClr val="FF0000"/>
                </a:solidFill>
                <a:cs typeface="Times New Roman" pitchFamily="18" charset="0"/>
              </a:rPr>
              <a:t>cơ</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năng</a:t>
            </a:r>
            <a:r>
              <a:rPr lang="en-US" altLang="en-US" b="1" dirty="0">
                <a:cs typeface="Times New Roman" pitchFamily="18" charset="0"/>
              </a:rPr>
              <a:t>.</a:t>
            </a:r>
          </a:p>
        </p:txBody>
      </p:sp>
      <p:sp>
        <p:nvSpPr>
          <p:cNvPr id="4" name="Cloud Callout 3"/>
          <p:cNvSpPr/>
          <p:nvPr/>
        </p:nvSpPr>
        <p:spPr>
          <a:xfrm>
            <a:off x="3124200" y="2495955"/>
            <a:ext cx="5943600" cy="1371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latin typeface="Times New Roman" panose="02020603050405020304" pitchFamily="18" charset="0"/>
                <a:cs typeface="Times New Roman" panose="02020603050405020304" pitchFamily="18" charset="0"/>
              </a:rPr>
              <a:t>Cơ</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năng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là</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gì</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Đơn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vị</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của</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cơ</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năng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là</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gì</a:t>
            </a:r>
            <a:r>
              <a:rPr lang="en-US" sz="3000" b="1" dirty="0" smtClean="0">
                <a:latin typeface="Times New Roman" panose="02020603050405020304" pitchFamily="18" charset="0"/>
                <a:cs typeface="Times New Roman" panose="02020603050405020304" pitchFamily="18" charset="0"/>
              </a:rPr>
              <a:t>?</a:t>
            </a:r>
            <a:endParaRPr lang="en-US" sz="3000" b="1" dirty="0">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0" y="1497141"/>
            <a:ext cx="5295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just" eaLnBrk="1" hangingPunct="1"/>
            <a:r>
              <a:rPr lang="en-US" altLang="en-US" b="1" dirty="0">
                <a:solidFill>
                  <a:srgbClr val="002060"/>
                </a:solidFill>
                <a:cs typeface="Times New Roman" pitchFamily="18" charset="0"/>
                <a:sym typeface="Wingdings" pitchFamily="2" charset="2"/>
              </a:rPr>
              <a:t> </a:t>
            </a:r>
            <a:r>
              <a:rPr lang="en-US" altLang="en-US" b="1" dirty="0" err="1">
                <a:solidFill>
                  <a:srgbClr val="002060"/>
                </a:solidFill>
                <a:cs typeface="Times New Roman" pitchFamily="18" charset="0"/>
              </a:rPr>
              <a:t>Đơn</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vị</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của</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cơ</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năng</a:t>
            </a:r>
            <a:r>
              <a:rPr lang="en-US" altLang="en-US" b="1" dirty="0">
                <a:solidFill>
                  <a:srgbClr val="002060"/>
                </a:solidFill>
                <a:cs typeface="Times New Roman" pitchFamily="18" charset="0"/>
              </a:rPr>
              <a:t> </a:t>
            </a:r>
            <a:r>
              <a:rPr lang="en-US" altLang="en-US" b="1" dirty="0" err="1">
                <a:solidFill>
                  <a:srgbClr val="002060"/>
                </a:solidFill>
                <a:cs typeface="Times New Roman" pitchFamily="18" charset="0"/>
              </a:rPr>
              <a:t>là</a:t>
            </a:r>
            <a:r>
              <a:rPr lang="en-US" altLang="en-US" b="1" dirty="0">
                <a:cs typeface="Times New Roman" pitchFamily="18" charset="0"/>
              </a:rPr>
              <a:t> </a:t>
            </a:r>
            <a:r>
              <a:rPr lang="en-US" altLang="en-US" b="1" dirty="0">
                <a:solidFill>
                  <a:srgbClr val="FF0000"/>
                </a:solidFill>
                <a:cs typeface="Times New Roman" pitchFamily="18" charset="0"/>
              </a:rPr>
              <a:t>Jun (J)</a:t>
            </a:r>
          </a:p>
        </p:txBody>
      </p:sp>
      <p:sp>
        <p:nvSpPr>
          <p:cNvPr id="6" name="Cloud Callout 5"/>
          <p:cNvSpPr/>
          <p:nvPr/>
        </p:nvSpPr>
        <p:spPr>
          <a:xfrm>
            <a:off x="0" y="2190750"/>
            <a:ext cx="3200400" cy="1447800"/>
          </a:xfrm>
          <a:prstGeom prst="cloudCallout">
            <a:avLst>
              <a:gd name="adj1" fmla="val -26090"/>
              <a:gd name="adj2" fmla="val 685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Công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gì</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0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0" y="36552"/>
            <a:ext cx="3352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spcBef>
                <a:spcPct val="50000"/>
              </a:spcBef>
            </a:pPr>
            <a:r>
              <a:rPr lang="en-US" altLang="en-US" sz="3000" b="1" u="sng" dirty="0" smtClean="0">
                <a:solidFill>
                  <a:srgbClr val="FF0000"/>
                </a:solidFill>
                <a:cs typeface="Times New Roman" panose="02020603050405020304" pitchFamily="18" charset="0"/>
              </a:rPr>
              <a:t>I. </a:t>
            </a:r>
            <a:r>
              <a:rPr lang="en-US" altLang="en-US" sz="3000" b="1" u="sng" dirty="0" err="1" smtClean="0">
                <a:solidFill>
                  <a:srgbClr val="FF0000"/>
                </a:solidFill>
                <a:cs typeface="Times New Roman" panose="02020603050405020304" pitchFamily="18" charset="0"/>
              </a:rPr>
              <a:t>Cơ</a:t>
            </a:r>
            <a:r>
              <a:rPr lang="en-US" altLang="en-US" sz="3000" b="1" u="sng" dirty="0" smtClean="0">
                <a:solidFill>
                  <a:srgbClr val="FF0000"/>
                </a:solidFill>
                <a:cs typeface="Times New Roman" panose="02020603050405020304" pitchFamily="18" charset="0"/>
              </a:rPr>
              <a:t> </a:t>
            </a:r>
            <a:r>
              <a:rPr lang="en-US" altLang="en-US" sz="3000" b="1" u="sng" dirty="0" err="1" smtClean="0">
                <a:solidFill>
                  <a:srgbClr val="FF0000"/>
                </a:solidFill>
                <a:cs typeface="Times New Roman" panose="02020603050405020304" pitchFamily="18" charset="0"/>
              </a:rPr>
              <a:t>năng</a:t>
            </a:r>
            <a:endParaRPr lang="en-US" altLang="en-US" sz="3000" b="1" u="sng" dirty="0">
              <a:solidFill>
                <a:srgbClr val="FF0000"/>
              </a:solidFill>
              <a:cs typeface="Times New Roman" panose="02020603050405020304" pitchFamily="18" charset="0"/>
            </a:endParaRPr>
          </a:p>
        </p:txBody>
      </p:sp>
      <p:sp>
        <p:nvSpPr>
          <p:cNvPr id="43013" name="Rectangle 10"/>
          <p:cNvSpPr>
            <a:spLocks noChangeArrowheads="1"/>
          </p:cNvSpPr>
          <p:nvPr/>
        </p:nvSpPr>
        <p:spPr bwMode="auto">
          <a:xfrm>
            <a:off x="-19050" y="3886200"/>
            <a:ext cx="9144000" cy="1257300"/>
          </a:xfrm>
          <a:prstGeom prst="rect">
            <a:avLst/>
          </a:prstGeom>
          <a:gradFill rotWithShape="1">
            <a:gsLst>
              <a:gs pos="0">
                <a:schemeClr val="bg2"/>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grpSp>
        <p:nvGrpSpPr>
          <p:cNvPr id="97307" name="Group 27"/>
          <p:cNvGrpSpPr>
            <a:grpSpLocks/>
          </p:cNvGrpSpPr>
          <p:nvPr/>
        </p:nvGrpSpPr>
        <p:grpSpPr bwMode="auto">
          <a:xfrm>
            <a:off x="3752850" y="695326"/>
            <a:ext cx="5238750" cy="3500059"/>
            <a:chOff x="2460" y="912"/>
            <a:chExt cx="3300" cy="2388"/>
          </a:xfrm>
        </p:grpSpPr>
        <p:sp>
          <p:nvSpPr>
            <p:cNvPr id="43018" name="Oval 12"/>
            <p:cNvSpPr>
              <a:spLocks noChangeArrowheads="1"/>
            </p:cNvSpPr>
            <p:nvPr/>
          </p:nvSpPr>
          <p:spPr bwMode="auto">
            <a:xfrm>
              <a:off x="2616" y="2736"/>
              <a:ext cx="48"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grpSp>
          <p:nvGrpSpPr>
            <p:cNvPr id="43019" name="Group 26"/>
            <p:cNvGrpSpPr>
              <a:grpSpLocks/>
            </p:cNvGrpSpPr>
            <p:nvPr/>
          </p:nvGrpSpPr>
          <p:grpSpPr bwMode="auto">
            <a:xfrm>
              <a:off x="2460" y="912"/>
              <a:ext cx="3300" cy="2388"/>
              <a:chOff x="2448" y="912"/>
              <a:chExt cx="3300" cy="2388"/>
            </a:xfrm>
          </p:grpSpPr>
          <p:sp>
            <p:nvSpPr>
              <p:cNvPr id="97291" name="AutoShape 11"/>
              <p:cNvSpPr>
                <a:spLocks noChangeArrowheads="1"/>
              </p:cNvSpPr>
              <p:nvPr/>
            </p:nvSpPr>
            <p:spPr bwMode="auto">
              <a:xfrm>
                <a:off x="2448" y="2868"/>
                <a:ext cx="384" cy="432"/>
              </a:xfrm>
              <a:prstGeom prst="can">
                <a:avLst>
                  <a:gd name="adj" fmla="val 28125"/>
                </a:avLst>
              </a:prstGeom>
              <a:gradFill rotWithShape="1">
                <a:gsLst>
                  <a:gs pos="0">
                    <a:schemeClr val="bg2"/>
                  </a:gs>
                  <a:gs pos="50000">
                    <a:schemeClr val="bg1"/>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3021" name="Line 15"/>
              <p:cNvSpPr>
                <a:spLocks noChangeShapeType="1"/>
              </p:cNvSpPr>
              <p:nvPr/>
            </p:nvSpPr>
            <p:spPr bwMode="auto">
              <a:xfrm>
                <a:off x="2736" y="1152"/>
                <a:ext cx="96" cy="14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3022" name="Group 25"/>
              <p:cNvGrpSpPr>
                <a:grpSpLocks/>
              </p:cNvGrpSpPr>
              <p:nvPr/>
            </p:nvGrpSpPr>
            <p:grpSpPr bwMode="auto">
              <a:xfrm>
                <a:off x="2496" y="912"/>
                <a:ext cx="3252" cy="2361"/>
                <a:chOff x="2508" y="912"/>
                <a:chExt cx="3252" cy="2361"/>
              </a:xfrm>
            </p:grpSpPr>
            <p:sp>
              <p:nvSpPr>
                <p:cNvPr id="43023" name="Rectangle 7" descr="Walnut"/>
                <p:cNvSpPr>
                  <a:spLocks noChangeArrowheads="1"/>
                </p:cNvSpPr>
                <p:nvPr/>
              </p:nvSpPr>
              <p:spPr bwMode="auto">
                <a:xfrm>
                  <a:off x="2832" y="1296"/>
                  <a:ext cx="2928" cy="144"/>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3024" name="Rectangle 8" descr="Medium wood"/>
                <p:cNvSpPr>
                  <a:spLocks noChangeArrowheads="1"/>
                </p:cNvSpPr>
                <p:nvPr/>
              </p:nvSpPr>
              <p:spPr bwMode="auto">
                <a:xfrm>
                  <a:off x="2976" y="1440"/>
                  <a:ext cx="2784" cy="192"/>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3025" name="AutoShape 9" descr="Medium wood"/>
                <p:cNvSpPr>
                  <a:spLocks noChangeArrowheads="1"/>
                </p:cNvSpPr>
                <p:nvPr/>
              </p:nvSpPr>
              <p:spPr bwMode="auto">
                <a:xfrm>
                  <a:off x="3264" y="1632"/>
                  <a:ext cx="240" cy="16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6" name="Oval 13"/>
                <p:cNvSpPr>
                  <a:spLocks noChangeArrowheads="1"/>
                </p:cNvSpPr>
                <p:nvPr/>
              </p:nvSpPr>
              <p:spPr bwMode="auto">
                <a:xfrm>
                  <a:off x="2616" y="1044"/>
                  <a:ext cx="240" cy="240"/>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3027" name="Oval 14"/>
                <p:cNvSpPr>
                  <a:spLocks noChangeArrowheads="1"/>
                </p:cNvSpPr>
                <p:nvPr/>
              </p:nvSpPr>
              <p:spPr bwMode="auto">
                <a:xfrm>
                  <a:off x="2664" y="1092"/>
                  <a:ext cx="144" cy="144"/>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3028" name="Line 16"/>
                <p:cNvSpPr>
                  <a:spLocks noChangeShapeType="1"/>
                </p:cNvSpPr>
                <p:nvPr/>
              </p:nvSpPr>
              <p:spPr bwMode="auto">
                <a:xfrm>
                  <a:off x="2640" y="1248"/>
                  <a:ext cx="0" cy="1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9" name="Line 17"/>
                <p:cNvSpPr>
                  <a:spLocks noChangeShapeType="1"/>
                </p:cNvSpPr>
                <p:nvPr/>
              </p:nvSpPr>
              <p:spPr bwMode="auto">
                <a:xfrm>
                  <a:off x="2832" y="1104"/>
                  <a:ext cx="6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0" name="Rectangle 18" descr="Oak"/>
                <p:cNvSpPr>
                  <a:spLocks noChangeArrowheads="1"/>
                </p:cNvSpPr>
                <p:nvPr/>
              </p:nvSpPr>
              <p:spPr bwMode="auto">
                <a:xfrm>
                  <a:off x="3456" y="912"/>
                  <a:ext cx="576" cy="384"/>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3031" name="Text Box 19"/>
                <p:cNvSpPr txBox="1">
                  <a:spLocks noChangeArrowheads="1"/>
                </p:cNvSpPr>
                <p:nvPr/>
              </p:nvSpPr>
              <p:spPr bwMode="auto">
                <a:xfrm>
                  <a:off x="2508" y="3000"/>
                  <a:ext cx="288"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spcBef>
                      <a:spcPct val="50000"/>
                    </a:spcBef>
                  </a:pPr>
                  <a:r>
                    <a:rPr lang="en-US" altLang="en-US" sz="2000" b="1" dirty="0">
                      <a:cs typeface="Times New Roman" panose="02020603050405020304" pitchFamily="18" charset="0"/>
                    </a:rPr>
                    <a:t>A</a:t>
                  </a:r>
                </a:p>
              </p:txBody>
            </p:sp>
            <p:sp>
              <p:nvSpPr>
                <p:cNvPr id="43032" name="Text Box 20"/>
                <p:cNvSpPr txBox="1">
                  <a:spLocks noChangeArrowheads="1"/>
                </p:cNvSpPr>
                <p:nvPr/>
              </p:nvSpPr>
              <p:spPr bwMode="auto">
                <a:xfrm>
                  <a:off x="3624" y="1008"/>
                  <a:ext cx="288" cy="27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spcBef>
                      <a:spcPct val="50000"/>
                    </a:spcBef>
                  </a:pPr>
                  <a:r>
                    <a:rPr lang="en-US" altLang="en-US" sz="2000" b="1" dirty="0">
                      <a:cs typeface="Times New Roman" panose="02020603050405020304" pitchFamily="18" charset="0"/>
                    </a:rPr>
                    <a:t>B</a:t>
                  </a:r>
                </a:p>
              </p:txBody>
            </p:sp>
          </p:grpSp>
        </p:grpSp>
      </p:grpSp>
      <p:sp>
        <p:nvSpPr>
          <p:cNvPr id="60427" name="TextBox 27"/>
          <p:cNvSpPr txBox="1">
            <a:spLocks noChangeArrowheads="1"/>
          </p:cNvSpPr>
          <p:nvPr/>
        </p:nvSpPr>
        <p:spPr bwMode="auto">
          <a:xfrm>
            <a:off x="0" y="1258888"/>
            <a:ext cx="4143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en-US" altLang="en-US" b="1" u="sng" dirty="0">
                <a:solidFill>
                  <a:srgbClr val="CC0099"/>
                </a:solidFill>
              </a:rPr>
              <a:t>1. </a:t>
            </a:r>
            <a:r>
              <a:rPr lang="en-US" altLang="en-US" b="1" u="sng" dirty="0" err="1">
                <a:solidFill>
                  <a:srgbClr val="CC0099"/>
                </a:solidFill>
              </a:rPr>
              <a:t>Thế</a:t>
            </a:r>
            <a:r>
              <a:rPr lang="en-US" altLang="en-US" b="1" u="sng" dirty="0">
                <a:solidFill>
                  <a:srgbClr val="CC0099"/>
                </a:solidFill>
              </a:rPr>
              <a:t> </a:t>
            </a:r>
            <a:r>
              <a:rPr lang="en-US" altLang="en-US" b="1" u="sng" dirty="0" err="1">
                <a:solidFill>
                  <a:srgbClr val="CC0099"/>
                </a:solidFill>
              </a:rPr>
              <a:t>năng</a:t>
            </a:r>
            <a:r>
              <a:rPr lang="en-US" altLang="en-US" b="1" u="sng" dirty="0">
                <a:solidFill>
                  <a:srgbClr val="CC0099"/>
                </a:solidFill>
              </a:rPr>
              <a:t> </a:t>
            </a:r>
            <a:r>
              <a:rPr lang="en-US" altLang="en-US" b="1" u="sng" dirty="0" err="1">
                <a:solidFill>
                  <a:srgbClr val="CC0099"/>
                </a:solidFill>
              </a:rPr>
              <a:t>hấp</a:t>
            </a:r>
            <a:r>
              <a:rPr lang="en-US" altLang="en-US" b="1" u="sng" dirty="0">
                <a:solidFill>
                  <a:srgbClr val="CC0099"/>
                </a:solidFill>
              </a:rPr>
              <a:t> </a:t>
            </a:r>
            <a:r>
              <a:rPr lang="en-US" altLang="en-US" b="1" u="sng" dirty="0" err="1">
                <a:solidFill>
                  <a:srgbClr val="CC0099"/>
                </a:solidFill>
              </a:rPr>
              <a:t>dẫn</a:t>
            </a:r>
            <a:r>
              <a:rPr lang="en-US" altLang="en-US" b="1" u="sng" dirty="0">
                <a:solidFill>
                  <a:srgbClr val="CC0099"/>
                </a:solidFill>
              </a:rPr>
              <a:t>:</a:t>
            </a:r>
          </a:p>
        </p:txBody>
      </p:sp>
      <p:sp>
        <p:nvSpPr>
          <p:cNvPr id="43017" name="TextBox 5"/>
          <p:cNvSpPr txBox="1">
            <a:spLocks noChangeArrowheads="1"/>
          </p:cNvSpPr>
          <p:nvPr/>
        </p:nvSpPr>
        <p:spPr bwMode="auto">
          <a:xfrm>
            <a:off x="-19050" y="695325"/>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en-US" altLang="en-US" sz="3200" b="1" u="sng" dirty="0">
                <a:solidFill>
                  <a:srgbClr val="FF0000"/>
                </a:solidFill>
              </a:rPr>
              <a:t>II. </a:t>
            </a:r>
            <a:r>
              <a:rPr lang="en-US" altLang="en-US" sz="3200" b="1" u="sng" dirty="0" err="1">
                <a:solidFill>
                  <a:srgbClr val="FF0000"/>
                </a:solidFill>
              </a:rPr>
              <a:t>Thế</a:t>
            </a:r>
            <a:r>
              <a:rPr lang="en-US" altLang="en-US" sz="3200" b="1" u="sng" dirty="0">
                <a:solidFill>
                  <a:srgbClr val="FF0000"/>
                </a:solidFill>
              </a:rPr>
              <a:t> </a:t>
            </a:r>
            <a:r>
              <a:rPr lang="en-US" altLang="en-US" sz="3200" b="1" u="sng" dirty="0" err="1">
                <a:solidFill>
                  <a:srgbClr val="FF0000"/>
                </a:solidFill>
              </a:rPr>
              <a:t>năng</a:t>
            </a:r>
            <a:r>
              <a:rPr lang="en-US" altLang="en-US" sz="3200" b="1" u="sng" dirty="0">
                <a:solidFill>
                  <a:srgbClr val="FF0000"/>
                </a:solidFill>
              </a:rPr>
              <a:t>:</a:t>
            </a:r>
          </a:p>
        </p:txBody>
      </p:sp>
    </p:spTree>
    <p:extLst>
      <p:ext uri="{BB962C8B-B14F-4D97-AF65-F5344CB8AC3E}">
        <p14:creationId xmlns:p14="http://schemas.microsoft.com/office/powerpoint/2010/main" val="672533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9330" name="Picture 2" descr="ban ta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1700213"/>
            <a:ext cx="190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Line 3"/>
          <p:cNvSpPr>
            <a:spLocks noChangeShapeType="1"/>
          </p:cNvSpPr>
          <p:nvPr/>
        </p:nvSpPr>
        <p:spPr bwMode="auto">
          <a:xfrm>
            <a:off x="4191000" y="2000250"/>
            <a:ext cx="0" cy="1314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3" name="Line 5"/>
          <p:cNvSpPr>
            <a:spLocks noChangeShapeType="1"/>
          </p:cNvSpPr>
          <p:nvPr/>
        </p:nvSpPr>
        <p:spPr bwMode="auto">
          <a:xfrm>
            <a:off x="5486400" y="1314450"/>
            <a:ext cx="1447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9" name="Rectangle 14" descr="Walnut"/>
          <p:cNvSpPr>
            <a:spLocks noChangeArrowheads="1"/>
          </p:cNvSpPr>
          <p:nvPr/>
        </p:nvSpPr>
        <p:spPr bwMode="auto">
          <a:xfrm>
            <a:off x="4495800" y="1543050"/>
            <a:ext cx="4648200" cy="17145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4040" name="Rectangle 15" descr="Medium wood"/>
          <p:cNvSpPr>
            <a:spLocks noChangeArrowheads="1"/>
          </p:cNvSpPr>
          <p:nvPr/>
        </p:nvSpPr>
        <p:spPr bwMode="auto">
          <a:xfrm>
            <a:off x="4724400" y="1714500"/>
            <a:ext cx="4419600" cy="228600"/>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4041" name="AutoShape 16" descr="Medium wood"/>
          <p:cNvSpPr>
            <a:spLocks noChangeArrowheads="1"/>
          </p:cNvSpPr>
          <p:nvPr/>
        </p:nvSpPr>
        <p:spPr bwMode="auto">
          <a:xfrm>
            <a:off x="5181600" y="1943100"/>
            <a:ext cx="381000" cy="1943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2" name="Oval 17"/>
          <p:cNvSpPr>
            <a:spLocks noChangeArrowheads="1"/>
          </p:cNvSpPr>
          <p:nvPr/>
        </p:nvSpPr>
        <p:spPr bwMode="auto">
          <a:xfrm>
            <a:off x="4152900" y="1243013"/>
            <a:ext cx="381000" cy="285750"/>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4043" name="Oval 18"/>
          <p:cNvSpPr>
            <a:spLocks noChangeArrowheads="1"/>
          </p:cNvSpPr>
          <p:nvPr/>
        </p:nvSpPr>
        <p:spPr bwMode="auto">
          <a:xfrm>
            <a:off x="4229100" y="1300163"/>
            <a:ext cx="228600" cy="171450"/>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4044" name="Line 19"/>
          <p:cNvSpPr>
            <a:spLocks noChangeShapeType="1"/>
          </p:cNvSpPr>
          <p:nvPr/>
        </p:nvSpPr>
        <p:spPr bwMode="auto">
          <a:xfrm>
            <a:off x="4343400" y="1371600"/>
            <a:ext cx="228600" cy="228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5" name="Line 20"/>
          <p:cNvSpPr>
            <a:spLocks noChangeShapeType="1"/>
          </p:cNvSpPr>
          <p:nvPr/>
        </p:nvSpPr>
        <p:spPr bwMode="auto">
          <a:xfrm>
            <a:off x="4191000" y="1471613"/>
            <a:ext cx="0" cy="5286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Line 21"/>
          <p:cNvSpPr>
            <a:spLocks noChangeShapeType="1"/>
          </p:cNvSpPr>
          <p:nvPr/>
        </p:nvSpPr>
        <p:spPr bwMode="auto">
          <a:xfrm>
            <a:off x="4495800" y="1314450"/>
            <a:ext cx="990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9350" name="Group 22"/>
          <p:cNvGrpSpPr>
            <a:grpSpLocks/>
          </p:cNvGrpSpPr>
          <p:nvPr/>
        </p:nvGrpSpPr>
        <p:grpSpPr bwMode="auto">
          <a:xfrm>
            <a:off x="6908800" y="1085850"/>
            <a:ext cx="914400" cy="514350"/>
            <a:chOff x="3456" y="912"/>
            <a:chExt cx="576" cy="432"/>
          </a:xfrm>
        </p:grpSpPr>
        <p:sp>
          <p:nvSpPr>
            <p:cNvPr id="44060" name="Rectangle 23" descr="Oak"/>
            <p:cNvSpPr>
              <a:spLocks noChangeArrowheads="1"/>
            </p:cNvSpPr>
            <p:nvPr/>
          </p:nvSpPr>
          <p:spPr bwMode="auto">
            <a:xfrm>
              <a:off x="3456" y="912"/>
              <a:ext cx="576" cy="384"/>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4061" name="Text Box 24"/>
            <p:cNvSpPr txBox="1">
              <a:spLocks noChangeArrowheads="1"/>
            </p:cNvSpPr>
            <p:nvPr/>
          </p:nvSpPr>
          <p:spPr bwMode="auto">
            <a:xfrm>
              <a:off x="3624" y="1008"/>
              <a:ext cx="28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spcBef>
                  <a:spcPct val="50000"/>
                </a:spcBef>
              </a:pPr>
              <a:r>
                <a:rPr lang="en-US" altLang="en-US" sz="2000" b="1">
                  <a:solidFill>
                    <a:schemeClr val="tx1"/>
                  </a:solidFill>
                  <a:latin typeface="Arial" charset="0"/>
                </a:rPr>
                <a:t>B</a:t>
              </a:r>
            </a:p>
          </p:txBody>
        </p:sp>
      </p:grpSp>
      <p:grpSp>
        <p:nvGrpSpPr>
          <p:cNvPr id="99355" name="Group 27"/>
          <p:cNvGrpSpPr>
            <a:grpSpLocks/>
          </p:cNvGrpSpPr>
          <p:nvPr/>
        </p:nvGrpSpPr>
        <p:grpSpPr bwMode="auto">
          <a:xfrm>
            <a:off x="3886200" y="1800225"/>
            <a:ext cx="609600" cy="871538"/>
            <a:chOff x="2580" y="1512"/>
            <a:chExt cx="384" cy="732"/>
          </a:xfrm>
        </p:grpSpPr>
        <p:grpSp>
          <p:nvGrpSpPr>
            <p:cNvPr id="44054" name="Group 28"/>
            <p:cNvGrpSpPr>
              <a:grpSpLocks/>
            </p:cNvGrpSpPr>
            <p:nvPr/>
          </p:nvGrpSpPr>
          <p:grpSpPr bwMode="auto">
            <a:xfrm>
              <a:off x="2580" y="1692"/>
              <a:ext cx="384" cy="552"/>
              <a:chOff x="2448" y="1680"/>
              <a:chExt cx="384" cy="552"/>
            </a:xfrm>
          </p:grpSpPr>
          <p:grpSp>
            <p:nvGrpSpPr>
              <p:cNvPr id="44056" name="Group 29"/>
              <p:cNvGrpSpPr>
                <a:grpSpLocks/>
              </p:cNvGrpSpPr>
              <p:nvPr/>
            </p:nvGrpSpPr>
            <p:grpSpPr bwMode="auto">
              <a:xfrm>
                <a:off x="2448" y="1764"/>
                <a:ext cx="384" cy="468"/>
                <a:chOff x="2448" y="2868"/>
                <a:chExt cx="384" cy="468"/>
              </a:xfrm>
            </p:grpSpPr>
            <p:sp>
              <p:nvSpPr>
                <p:cNvPr id="99358" name="AutoShape 30"/>
                <p:cNvSpPr>
                  <a:spLocks noChangeArrowheads="1"/>
                </p:cNvSpPr>
                <p:nvPr/>
              </p:nvSpPr>
              <p:spPr bwMode="auto">
                <a:xfrm>
                  <a:off x="2448" y="2868"/>
                  <a:ext cx="384" cy="432"/>
                </a:xfrm>
                <a:prstGeom prst="can">
                  <a:avLst>
                    <a:gd name="adj" fmla="val 28125"/>
                  </a:avLst>
                </a:prstGeom>
                <a:gradFill rotWithShape="1">
                  <a:gsLst>
                    <a:gs pos="0">
                      <a:schemeClr val="bg2"/>
                    </a:gs>
                    <a:gs pos="50000">
                      <a:schemeClr val="bg1"/>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4059" name="Text Box 31"/>
                <p:cNvSpPr txBox="1">
                  <a:spLocks noChangeArrowheads="1"/>
                </p:cNvSpPr>
                <p:nvPr/>
              </p:nvSpPr>
              <p:spPr bwMode="auto">
                <a:xfrm>
                  <a:off x="2508" y="3000"/>
                  <a:ext cx="28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spcBef>
                      <a:spcPct val="50000"/>
                    </a:spcBef>
                  </a:pPr>
                  <a:r>
                    <a:rPr lang="en-US" altLang="en-US" sz="2000" b="1">
                      <a:solidFill>
                        <a:schemeClr val="tx1"/>
                      </a:solidFill>
                      <a:latin typeface="Arial" charset="0"/>
                    </a:rPr>
                    <a:t>A</a:t>
                  </a:r>
                </a:p>
              </p:txBody>
            </p:sp>
          </p:grpSp>
          <p:sp>
            <p:nvSpPr>
              <p:cNvPr id="44057" name="Oval 32"/>
              <p:cNvSpPr>
                <a:spLocks noChangeArrowheads="1"/>
              </p:cNvSpPr>
              <p:nvPr/>
            </p:nvSpPr>
            <p:spPr bwMode="auto">
              <a:xfrm>
                <a:off x="2616" y="1680"/>
                <a:ext cx="48"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grpSp>
        <p:sp>
          <p:nvSpPr>
            <p:cNvPr id="44055" name="Line 33"/>
            <p:cNvSpPr>
              <a:spLocks noChangeShapeType="1"/>
            </p:cNvSpPr>
            <p:nvPr/>
          </p:nvSpPr>
          <p:spPr bwMode="auto">
            <a:xfrm flipV="1">
              <a:off x="2772" y="1512"/>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9365" name="Line 37"/>
          <p:cNvSpPr>
            <a:spLocks noChangeShapeType="1"/>
          </p:cNvSpPr>
          <p:nvPr/>
        </p:nvSpPr>
        <p:spPr bwMode="auto">
          <a:xfrm flipH="1">
            <a:off x="5486400" y="1028700"/>
            <a:ext cx="1409700" cy="0"/>
          </a:xfrm>
          <a:prstGeom prst="line">
            <a:avLst/>
          </a:prstGeom>
          <a:noFill/>
          <a:ln w="28575">
            <a:solidFill>
              <a:srgbClr val="FF33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66" name="Text Box 38"/>
          <p:cNvSpPr txBox="1">
            <a:spLocks noChangeArrowheads="1"/>
          </p:cNvSpPr>
          <p:nvPr/>
        </p:nvSpPr>
        <p:spPr bwMode="auto">
          <a:xfrm>
            <a:off x="5834063" y="585788"/>
            <a:ext cx="457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spcBef>
                <a:spcPct val="50000"/>
              </a:spcBef>
            </a:pPr>
            <a:r>
              <a:rPr lang="en-US" altLang="en-US"/>
              <a:t>s</a:t>
            </a:r>
            <a:r>
              <a:rPr lang="en-US" altLang="en-US" baseline="-25000"/>
              <a:t>1</a:t>
            </a:r>
          </a:p>
        </p:txBody>
      </p:sp>
      <p:sp>
        <p:nvSpPr>
          <p:cNvPr id="44052" name="TextBox 5"/>
          <p:cNvSpPr txBox="1">
            <a:spLocks noChangeArrowheads="1"/>
          </p:cNvSpPr>
          <p:nvPr/>
        </p:nvSpPr>
        <p:spPr bwMode="auto">
          <a:xfrm>
            <a:off x="-19050" y="695325"/>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en-US" altLang="en-US" sz="3200" b="1" u="sng" dirty="0">
                <a:solidFill>
                  <a:srgbClr val="FF0000"/>
                </a:solidFill>
              </a:rPr>
              <a:t>II. </a:t>
            </a:r>
            <a:r>
              <a:rPr lang="en-US" altLang="en-US" sz="3200" b="1" u="sng" dirty="0" err="1">
                <a:solidFill>
                  <a:srgbClr val="FF0000"/>
                </a:solidFill>
              </a:rPr>
              <a:t>Thế</a:t>
            </a:r>
            <a:r>
              <a:rPr lang="en-US" altLang="en-US" sz="3200" b="1" u="sng" dirty="0">
                <a:solidFill>
                  <a:srgbClr val="FF0000"/>
                </a:solidFill>
              </a:rPr>
              <a:t> </a:t>
            </a:r>
            <a:r>
              <a:rPr lang="en-US" altLang="en-US" sz="3200" b="1" u="sng" dirty="0" err="1">
                <a:solidFill>
                  <a:srgbClr val="FF0000"/>
                </a:solidFill>
              </a:rPr>
              <a:t>năng</a:t>
            </a:r>
            <a:r>
              <a:rPr lang="en-US" altLang="en-US" sz="3200" b="1" u="sng" dirty="0">
                <a:solidFill>
                  <a:srgbClr val="FF0000"/>
                </a:solidFill>
              </a:rPr>
              <a:t>:</a:t>
            </a:r>
          </a:p>
        </p:txBody>
      </p:sp>
      <p:sp>
        <p:nvSpPr>
          <p:cNvPr id="44053" name="TextBox 27"/>
          <p:cNvSpPr txBox="1">
            <a:spLocks noChangeArrowheads="1"/>
          </p:cNvSpPr>
          <p:nvPr/>
        </p:nvSpPr>
        <p:spPr bwMode="auto">
          <a:xfrm>
            <a:off x="0" y="1258888"/>
            <a:ext cx="4143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en-US" altLang="en-US" b="1" u="sng" dirty="0">
                <a:solidFill>
                  <a:srgbClr val="CC0099"/>
                </a:solidFill>
              </a:rPr>
              <a:t>1. </a:t>
            </a:r>
            <a:r>
              <a:rPr lang="en-US" altLang="en-US" b="1" u="sng" dirty="0" err="1">
                <a:solidFill>
                  <a:srgbClr val="CC0099"/>
                </a:solidFill>
              </a:rPr>
              <a:t>Thế</a:t>
            </a:r>
            <a:r>
              <a:rPr lang="en-US" altLang="en-US" b="1" u="sng" dirty="0">
                <a:solidFill>
                  <a:srgbClr val="CC0099"/>
                </a:solidFill>
              </a:rPr>
              <a:t> </a:t>
            </a:r>
            <a:r>
              <a:rPr lang="en-US" altLang="en-US" b="1" u="sng" dirty="0" err="1">
                <a:solidFill>
                  <a:srgbClr val="CC0099"/>
                </a:solidFill>
              </a:rPr>
              <a:t>năng</a:t>
            </a:r>
            <a:r>
              <a:rPr lang="en-US" altLang="en-US" b="1" u="sng" dirty="0">
                <a:solidFill>
                  <a:srgbClr val="CC0099"/>
                </a:solidFill>
              </a:rPr>
              <a:t> </a:t>
            </a:r>
            <a:r>
              <a:rPr lang="en-US" altLang="en-US" b="1" u="sng" dirty="0" err="1">
                <a:solidFill>
                  <a:srgbClr val="CC0099"/>
                </a:solidFill>
              </a:rPr>
              <a:t>hấp</a:t>
            </a:r>
            <a:r>
              <a:rPr lang="en-US" altLang="en-US" b="1" u="sng" dirty="0">
                <a:solidFill>
                  <a:srgbClr val="CC0099"/>
                </a:solidFill>
              </a:rPr>
              <a:t> </a:t>
            </a:r>
            <a:r>
              <a:rPr lang="en-US" altLang="en-US" b="1" u="sng" dirty="0" err="1">
                <a:solidFill>
                  <a:srgbClr val="CC0099"/>
                </a:solidFill>
              </a:rPr>
              <a:t>dẫn</a:t>
            </a:r>
            <a:r>
              <a:rPr lang="en-US" altLang="en-US" b="1" u="sng" dirty="0">
                <a:solidFill>
                  <a:srgbClr val="CC0099"/>
                </a:solidFill>
              </a:rPr>
              <a:t>:</a:t>
            </a:r>
          </a:p>
        </p:txBody>
      </p:sp>
    </p:spTree>
    <p:extLst>
      <p:ext uri="{BB962C8B-B14F-4D97-AF65-F5344CB8AC3E}">
        <p14:creationId xmlns:p14="http://schemas.microsoft.com/office/powerpoint/2010/main" val="410874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99330"/>
                                        </p:tgtEl>
                                        <p:attrNameLst>
                                          <p:attrName>style.visibility</p:attrName>
                                        </p:attrNameLst>
                                      </p:cBhvr>
                                      <p:to>
                                        <p:strVal val="hidden"/>
                                      </p:to>
                                    </p:set>
                                  </p:childTnLst>
                                </p:cTn>
                              </p:par>
                              <p:par>
                                <p:cTn id="7" presetID="35" presetClass="path" presetSubtype="0" accel="50000" decel="50000" fill="hold" nodeType="withEffect">
                                  <p:stCondLst>
                                    <p:cond delay="0"/>
                                  </p:stCondLst>
                                  <p:childTnLst>
                                    <p:animMotion origin="layout" path="M 4.44444E-6 8.51064E-7 L -0.15556 8.51064E-7 " pathEditMode="relative" rAng="0" ptsTypes="AA">
                                      <p:cBhvr>
                                        <p:cTn id="8" dur="2000" fill="hold"/>
                                        <p:tgtEl>
                                          <p:spTgt spid="99350"/>
                                        </p:tgtEl>
                                        <p:attrNameLst>
                                          <p:attrName>ppt_x</p:attrName>
                                          <p:attrName>ppt_y</p:attrName>
                                        </p:attrNameLst>
                                      </p:cBhvr>
                                      <p:rCtr x="-7778" y="0"/>
                                    </p:animMotion>
                                  </p:childTnLst>
                                </p:cTn>
                              </p:par>
                              <p:par>
                                <p:cTn id="9" presetID="18" presetClass="entr" presetSubtype="12" fill="hold" grpId="0" nodeType="withEffect">
                                  <p:stCondLst>
                                    <p:cond delay="0"/>
                                  </p:stCondLst>
                                  <p:childTnLst>
                                    <p:set>
                                      <p:cBhvr>
                                        <p:cTn id="10" dur="1" fill="hold">
                                          <p:stCondLst>
                                            <p:cond delay="0"/>
                                          </p:stCondLst>
                                        </p:cTn>
                                        <p:tgtEl>
                                          <p:spTgt spid="99365"/>
                                        </p:tgtEl>
                                        <p:attrNameLst>
                                          <p:attrName>style.visibility</p:attrName>
                                        </p:attrNameLst>
                                      </p:cBhvr>
                                      <p:to>
                                        <p:strVal val="visible"/>
                                      </p:to>
                                    </p:set>
                                    <p:animEffect transition="in" filter="strips(downLeft)">
                                      <p:cBhvr>
                                        <p:cTn id="11" dur="3000"/>
                                        <p:tgtEl>
                                          <p:spTgt spid="99365"/>
                                        </p:tgtEl>
                                      </p:cBhvr>
                                    </p:animEffect>
                                  </p:childTnLst>
                                </p:cTn>
                              </p:par>
                              <p:par>
                                <p:cTn id="12" presetID="22" presetClass="exit" presetSubtype="2" fill="hold" grpId="0" nodeType="withEffect">
                                  <p:stCondLst>
                                    <p:cond delay="100"/>
                                  </p:stCondLst>
                                  <p:childTnLst>
                                    <p:animEffect transition="out" filter="wipe(right)">
                                      <p:cBhvr>
                                        <p:cTn id="13" dur="2500"/>
                                        <p:tgtEl>
                                          <p:spTgt spid="99333"/>
                                        </p:tgtEl>
                                      </p:cBhvr>
                                    </p:animEffect>
                                    <p:set>
                                      <p:cBhvr>
                                        <p:cTn id="14" dur="1" fill="hold">
                                          <p:stCondLst>
                                            <p:cond delay="2499"/>
                                          </p:stCondLst>
                                        </p:cTn>
                                        <p:tgtEl>
                                          <p:spTgt spid="99333"/>
                                        </p:tgtEl>
                                        <p:attrNameLst>
                                          <p:attrName>style.visibility</p:attrName>
                                        </p:attrNameLst>
                                      </p:cBhvr>
                                      <p:to>
                                        <p:strVal val="hidden"/>
                                      </p:to>
                                    </p:set>
                                  </p:childTnLst>
                                </p:cTn>
                              </p:par>
                              <p:par>
                                <p:cTn id="15" presetID="22" presetClass="entr" presetSubtype="1" fill="hold" grpId="0" nodeType="withEffect">
                                  <p:stCondLst>
                                    <p:cond delay="400"/>
                                  </p:stCondLst>
                                  <p:childTnLst>
                                    <p:set>
                                      <p:cBhvr>
                                        <p:cTn id="16" dur="1" fill="hold">
                                          <p:stCondLst>
                                            <p:cond delay="0"/>
                                          </p:stCondLst>
                                        </p:cTn>
                                        <p:tgtEl>
                                          <p:spTgt spid="99331"/>
                                        </p:tgtEl>
                                        <p:attrNameLst>
                                          <p:attrName>style.visibility</p:attrName>
                                        </p:attrNameLst>
                                      </p:cBhvr>
                                      <p:to>
                                        <p:strVal val="visible"/>
                                      </p:to>
                                    </p:set>
                                    <p:animEffect transition="in" filter="wipe(up)">
                                      <p:cBhvr>
                                        <p:cTn id="17" dur="1300"/>
                                        <p:tgtEl>
                                          <p:spTgt spid="99331"/>
                                        </p:tgtEl>
                                      </p:cBhvr>
                                    </p:animEffect>
                                  </p:childTnLst>
                                </p:cTn>
                              </p:par>
                              <p:par>
                                <p:cTn id="18" presetID="42" presetClass="path" presetSubtype="0" accel="50000" decel="50000" fill="hold" nodeType="withEffect">
                                  <p:stCondLst>
                                    <p:cond delay="100"/>
                                  </p:stCondLst>
                                  <p:childTnLst>
                                    <p:animMotion origin="layout" path="M 0 -3.33333E-6 L 0 0.25556 " pathEditMode="relative" rAng="0" ptsTypes="AA">
                                      <p:cBhvr>
                                        <p:cTn id="19" dur="2000" fill="hold"/>
                                        <p:tgtEl>
                                          <p:spTgt spid="99355"/>
                                        </p:tgtEl>
                                        <p:attrNameLst>
                                          <p:attrName>ppt_x</p:attrName>
                                          <p:attrName>ppt_y</p:attrName>
                                        </p:attrNameLst>
                                      </p:cBhvr>
                                      <p:rCtr x="0" y="12778"/>
                                    </p:animMotion>
                                  </p:childTnLst>
                                </p:cTn>
                              </p:par>
                            </p:childTnLst>
                          </p:cTn>
                        </p:par>
                        <p:par>
                          <p:cTn id="20" fill="hold" nodeType="afterGroup">
                            <p:stCondLst>
                              <p:cond delay="3000"/>
                            </p:stCondLst>
                            <p:childTnLst>
                              <p:par>
                                <p:cTn id="21" presetID="21" presetClass="entr" presetSubtype="4" fill="hold" grpId="0" nodeType="afterEffect">
                                  <p:stCondLst>
                                    <p:cond delay="0"/>
                                  </p:stCondLst>
                                  <p:childTnLst>
                                    <p:set>
                                      <p:cBhvr>
                                        <p:cTn id="22" dur="1" fill="hold">
                                          <p:stCondLst>
                                            <p:cond delay="0"/>
                                          </p:stCondLst>
                                        </p:cTn>
                                        <p:tgtEl>
                                          <p:spTgt spid="99366"/>
                                        </p:tgtEl>
                                        <p:attrNameLst>
                                          <p:attrName>style.visibility</p:attrName>
                                        </p:attrNameLst>
                                      </p:cBhvr>
                                      <p:to>
                                        <p:strVal val="visible"/>
                                      </p:to>
                                    </p:set>
                                    <p:animEffect transition="in" filter="wheel(4)">
                                      <p:cBhvr>
                                        <p:cTn id="23" dur="500"/>
                                        <p:tgtEl>
                                          <p:spTgt spid="99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3" grpId="0" animBg="1"/>
      <p:bldP spid="99365" grpId="0" animBg="1"/>
      <p:bldP spid="993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ban ta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1481138"/>
            <a:ext cx="190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Line 3"/>
          <p:cNvSpPr>
            <a:spLocks noChangeShapeType="1"/>
          </p:cNvSpPr>
          <p:nvPr/>
        </p:nvSpPr>
        <p:spPr bwMode="auto">
          <a:xfrm>
            <a:off x="4200525" y="1657350"/>
            <a:ext cx="0" cy="22225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9" name="Line 5"/>
          <p:cNvSpPr>
            <a:spLocks noChangeShapeType="1"/>
          </p:cNvSpPr>
          <p:nvPr/>
        </p:nvSpPr>
        <p:spPr bwMode="auto">
          <a:xfrm>
            <a:off x="5486400" y="1314450"/>
            <a:ext cx="2133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5" name="Rectangle 11" descr="Walnut"/>
          <p:cNvSpPr>
            <a:spLocks noChangeArrowheads="1"/>
          </p:cNvSpPr>
          <p:nvPr/>
        </p:nvSpPr>
        <p:spPr bwMode="auto">
          <a:xfrm>
            <a:off x="4495800" y="1543050"/>
            <a:ext cx="4648200" cy="17145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5066" name="Rectangle 12" descr="Medium wood"/>
          <p:cNvSpPr>
            <a:spLocks noChangeArrowheads="1"/>
          </p:cNvSpPr>
          <p:nvPr/>
        </p:nvSpPr>
        <p:spPr bwMode="auto">
          <a:xfrm>
            <a:off x="4724400" y="1714500"/>
            <a:ext cx="4419600" cy="228600"/>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5067" name="AutoShape 13" descr="Medium wood"/>
          <p:cNvSpPr>
            <a:spLocks noChangeArrowheads="1"/>
          </p:cNvSpPr>
          <p:nvPr/>
        </p:nvSpPr>
        <p:spPr bwMode="auto">
          <a:xfrm>
            <a:off x="5181600" y="1943100"/>
            <a:ext cx="381000" cy="1943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8" name="Oval 14"/>
          <p:cNvSpPr>
            <a:spLocks noChangeArrowheads="1"/>
          </p:cNvSpPr>
          <p:nvPr/>
        </p:nvSpPr>
        <p:spPr bwMode="auto">
          <a:xfrm>
            <a:off x="4152900" y="1243013"/>
            <a:ext cx="381000" cy="285750"/>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5069" name="Oval 15"/>
          <p:cNvSpPr>
            <a:spLocks noChangeArrowheads="1"/>
          </p:cNvSpPr>
          <p:nvPr/>
        </p:nvSpPr>
        <p:spPr bwMode="auto">
          <a:xfrm>
            <a:off x="4229100" y="1300163"/>
            <a:ext cx="228600" cy="171450"/>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5070" name="Line 16"/>
          <p:cNvSpPr>
            <a:spLocks noChangeShapeType="1"/>
          </p:cNvSpPr>
          <p:nvPr/>
        </p:nvSpPr>
        <p:spPr bwMode="auto">
          <a:xfrm>
            <a:off x="4343400" y="1371600"/>
            <a:ext cx="228600" cy="228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Line 17"/>
          <p:cNvSpPr>
            <a:spLocks noChangeShapeType="1"/>
          </p:cNvSpPr>
          <p:nvPr/>
        </p:nvSpPr>
        <p:spPr bwMode="auto">
          <a:xfrm>
            <a:off x="4200525" y="1471613"/>
            <a:ext cx="0" cy="1857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2" name="Line 18"/>
          <p:cNvSpPr>
            <a:spLocks noChangeShapeType="1"/>
          </p:cNvSpPr>
          <p:nvPr/>
        </p:nvSpPr>
        <p:spPr bwMode="auto">
          <a:xfrm>
            <a:off x="4495800" y="1314450"/>
            <a:ext cx="990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3683" name="Group 19"/>
          <p:cNvGrpSpPr>
            <a:grpSpLocks/>
          </p:cNvGrpSpPr>
          <p:nvPr/>
        </p:nvGrpSpPr>
        <p:grpSpPr bwMode="auto">
          <a:xfrm>
            <a:off x="7467600" y="1085850"/>
            <a:ext cx="914400" cy="514350"/>
            <a:chOff x="3456" y="912"/>
            <a:chExt cx="576" cy="432"/>
          </a:xfrm>
        </p:grpSpPr>
        <p:sp>
          <p:nvSpPr>
            <p:cNvPr id="45088" name="Rectangle 20" descr="Oak"/>
            <p:cNvSpPr>
              <a:spLocks noChangeArrowheads="1"/>
            </p:cNvSpPr>
            <p:nvPr/>
          </p:nvSpPr>
          <p:spPr bwMode="auto">
            <a:xfrm>
              <a:off x="3456" y="912"/>
              <a:ext cx="576" cy="384"/>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5089" name="Text Box 21"/>
            <p:cNvSpPr txBox="1">
              <a:spLocks noChangeArrowheads="1"/>
            </p:cNvSpPr>
            <p:nvPr/>
          </p:nvSpPr>
          <p:spPr bwMode="auto">
            <a:xfrm>
              <a:off x="3624" y="1008"/>
              <a:ext cx="28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spcBef>
                  <a:spcPct val="50000"/>
                </a:spcBef>
              </a:pPr>
              <a:r>
                <a:rPr lang="en-US" altLang="en-US" sz="2000" b="1">
                  <a:solidFill>
                    <a:schemeClr val="tx1"/>
                  </a:solidFill>
                  <a:latin typeface="Arial" charset="0"/>
                </a:rPr>
                <a:t>B</a:t>
              </a:r>
            </a:p>
          </p:txBody>
        </p:sp>
      </p:grpSp>
      <p:grpSp>
        <p:nvGrpSpPr>
          <p:cNvPr id="113686" name="Group 22"/>
          <p:cNvGrpSpPr>
            <a:grpSpLocks/>
          </p:cNvGrpSpPr>
          <p:nvPr/>
        </p:nvGrpSpPr>
        <p:grpSpPr bwMode="auto">
          <a:xfrm>
            <a:off x="3895725" y="1524000"/>
            <a:ext cx="609600" cy="871538"/>
            <a:chOff x="2580" y="1512"/>
            <a:chExt cx="384" cy="732"/>
          </a:xfrm>
        </p:grpSpPr>
        <p:grpSp>
          <p:nvGrpSpPr>
            <p:cNvPr id="45082" name="Group 23"/>
            <p:cNvGrpSpPr>
              <a:grpSpLocks/>
            </p:cNvGrpSpPr>
            <p:nvPr/>
          </p:nvGrpSpPr>
          <p:grpSpPr bwMode="auto">
            <a:xfrm>
              <a:off x="2580" y="1692"/>
              <a:ext cx="384" cy="552"/>
              <a:chOff x="2448" y="1680"/>
              <a:chExt cx="384" cy="552"/>
            </a:xfrm>
          </p:grpSpPr>
          <p:grpSp>
            <p:nvGrpSpPr>
              <p:cNvPr id="45084" name="Group 24"/>
              <p:cNvGrpSpPr>
                <a:grpSpLocks/>
              </p:cNvGrpSpPr>
              <p:nvPr/>
            </p:nvGrpSpPr>
            <p:grpSpPr bwMode="auto">
              <a:xfrm>
                <a:off x="2448" y="1764"/>
                <a:ext cx="384" cy="468"/>
                <a:chOff x="2448" y="2868"/>
                <a:chExt cx="384" cy="468"/>
              </a:xfrm>
            </p:grpSpPr>
            <p:sp>
              <p:nvSpPr>
                <p:cNvPr id="113689" name="AutoShape 25"/>
                <p:cNvSpPr>
                  <a:spLocks noChangeArrowheads="1"/>
                </p:cNvSpPr>
                <p:nvPr/>
              </p:nvSpPr>
              <p:spPr bwMode="auto">
                <a:xfrm>
                  <a:off x="2448" y="2868"/>
                  <a:ext cx="384" cy="432"/>
                </a:xfrm>
                <a:prstGeom prst="can">
                  <a:avLst>
                    <a:gd name="adj" fmla="val 28125"/>
                  </a:avLst>
                </a:prstGeom>
                <a:gradFill rotWithShape="1">
                  <a:gsLst>
                    <a:gs pos="0">
                      <a:schemeClr val="bg2"/>
                    </a:gs>
                    <a:gs pos="50000">
                      <a:schemeClr val="bg1"/>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5087" name="Text Box 26"/>
                <p:cNvSpPr txBox="1">
                  <a:spLocks noChangeArrowheads="1"/>
                </p:cNvSpPr>
                <p:nvPr/>
              </p:nvSpPr>
              <p:spPr bwMode="auto">
                <a:xfrm>
                  <a:off x="2508" y="3000"/>
                  <a:ext cx="28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spcBef>
                      <a:spcPct val="50000"/>
                    </a:spcBef>
                  </a:pPr>
                  <a:r>
                    <a:rPr lang="en-US" altLang="en-US" sz="2000" b="1">
                      <a:solidFill>
                        <a:schemeClr val="tx1"/>
                      </a:solidFill>
                      <a:latin typeface="Arial" charset="0"/>
                    </a:rPr>
                    <a:t>A</a:t>
                  </a:r>
                </a:p>
              </p:txBody>
            </p:sp>
          </p:grpSp>
          <p:sp>
            <p:nvSpPr>
              <p:cNvPr id="45085" name="Oval 27"/>
              <p:cNvSpPr>
                <a:spLocks noChangeArrowheads="1"/>
              </p:cNvSpPr>
              <p:nvPr/>
            </p:nvSpPr>
            <p:spPr bwMode="auto">
              <a:xfrm>
                <a:off x="2616" y="1680"/>
                <a:ext cx="48"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grpSp>
        <p:sp>
          <p:nvSpPr>
            <p:cNvPr id="45083" name="Line 28"/>
            <p:cNvSpPr>
              <a:spLocks noChangeShapeType="1"/>
            </p:cNvSpPr>
            <p:nvPr/>
          </p:nvSpPr>
          <p:spPr bwMode="auto">
            <a:xfrm flipV="1">
              <a:off x="2772" y="1512"/>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3694" name="Line 30"/>
          <p:cNvSpPr>
            <a:spLocks noChangeShapeType="1"/>
          </p:cNvSpPr>
          <p:nvPr/>
        </p:nvSpPr>
        <p:spPr bwMode="auto">
          <a:xfrm flipH="1">
            <a:off x="5472113" y="992188"/>
            <a:ext cx="1984375" cy="0"/>
          </a:xfrm>
          <a:prstGeom prst="line">
            <a:avLst/>
          </a:prstGeom>
          <a:noFill/>
          <a:ln w="28575">
            <a:solidFill>
              <a:srgbClr val="FF33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95" name="Text Box 31"/>
          <p:cNvSpPr txBox="1">
            <a:spLocks noChangeArrowheads="1"/>
          </p:cNvSpPr>
          <p:nvPr/>
        </p:nvSpPr>
        <p:spPr bwMode="auto">
          <a:xfrm>
            <a:off x="6157913" y="514350"/>
            <a:ext cx="457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spcBef>
                <a:spcPct val="50000"/>
              </a:spcBef>
            </a:pPr>
            <a:r>
              <a:rPr lang="en-US" altLang="en-US"/>
              <a:t>s</a:t>
            </a:r>
            <a:r>
              <a:rPr lang="en-US" altLang="en-US" baseline="-25000"/>
              <a:t>2</a:t>
            </a:r>
          </a:p>
        </p:txBody>
      </p:sp>
      <p:sp>
        <p:nvSpPr>
          <p:cNvPr id="45077" name="Line 32"/>
          <p:cNvSpPr>
            <a:spLocks noChangeShapeType="1"/>
          </p:cNvSpPr>
          <p:nvPr/>
        </p:nvSpPr>
        <p:spPr bwMode="auto">
          <a:xfrm flipH="1">
            <a:off x="5473700" y="638175"/>
            <a:ext cx="1425575" cy="0"/>
          </a:xfrm>
          <a:prstGeom prst="line">
            <a:avLst/>
          </a:prstGeom>
          <a:noFill/>
          <a:ln w="28575">
            <a:solidFill>
              <a:srgbClr val="FF33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8" name="Text Box 33"/>
          <p:cNvSpPr txBox="1">
            <a:spLocks noChangeArrowheads="1"/>
          </p:cNvSpPr>
          <p:nvPr/>
        </p:nvSpPr>
        <p:spPr bwMode="auto">
          <a:xfrm>
            <a:off x="5948363" y="133350"/>
            <a:ext cx="457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spcBef>
                <a:spcPct val="50000"/>
              </a:spcBef>
            </a:pPr>
            <a:r>
              <a:rPr lang="en-US" altLang="en-US"/>
              <a:t>s</a:t>
            </a:r>
            <a:r>
              <a:rPr lang="en-US" altLang="en-US" baseline="-25000"/>
              <a:t>1</a:t>
            </a:r>
          </a:p>
        </p:txBody>
      </p:sp>
      <p:sp>
        <p:nvSpPr>
          <p:cNvPr id="45079" name="TextBox 5"/>
          <p:cNvSpPr txBox="1">
            <a:spLocks noChangeArrowheads="1"/>
          </p:cNvSpPr>
          <p:nvPr/>
        </p:nvSpPr>
        <p:spPr bwMode="auto">
          <a:xfrm>
            <a:off x="-4864" y="115888"/>
            <a:ext cx="351006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en-US" altLang="en-US" sz="3200" b="1" u="sng" dirty="0">
                <a:solidFill>
                  <a:srgbClr val="FF0000"/>
                </a:solidFill>
              </a:rPr>
              <a:t>II. </a:t>
            </a:r>
            <a:r>
              <a:rPr lang="en-US" altLang="en-US" sz="3200" b="1" u="sng" dirty="0" err="1">
                <a:solidFill>
                  <a:srgbClr val="FF0000"/>
                </a:solidFill>
              </a:rPr>
              <a:t>Thế</a:t>
            </a:r>
            <a:r>
              <a:rPr lang="en-US" altLang="en-US" sz="3200" b="1" u="sng" dirty="0">
                <a:solidFill>
                  <a:srgbClr val="FF0000"/>
                </a:solidFill>
              </a:rPr>
              <a:t> </a:t>
            </a:r>
            <a:r>
              <a:rPr lang="en-US" altLang="en-US" sz="3200" b="1" u="sng" dirty="0" err="1">
                <a:solidFill>
                  <a:srgbClr val="FF0000"/>
                </a:solidFill>
              </a:rPr>
              <a:t>năng</a:t>
            </a:r>
            <a:r>
              <a:rPr lang="en-US" altLang="en-US" sz="3200" b="1" u="sng" dirty="0">
                <a:solidFill>
                  <a:srgbClr val="FF0000"/>
                </a:solidFill>
              </a:rPr>
              <a:t>:</a:t>
            </a:r>
          </a:p>
        </p:txBody>
      </p:sp>
      <p:sp>
        <p:nvSpPr>
          <p:cNvPr id="45080" name="TextBox 27"/>
          <p:cNvSpPr txBox="1">
            <a:spLocks noChangeArrowheads="1"/>
          </p:cNvSpPr>
          <p:nvPr/>
        </p:nvSpPr>
        <p:spPr bwMode="auto">
          <a:xfrm>
            <a:off x="-4864" y="633447"/>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en-US" altLang="en-US" b="1" u="sng" dirty="0">
                <a:solidFill>
                  <a:srgbClr val="CC0099"/>
                </a:solidFill>
              </a:rPr>
              <a:t>1. </a:t>
            </a:r>
            <a:r>
              <a:rPr lang="en-US" altLang="en-US" b="1" u="sng" dirty="0" err="1">
                <a:solidFill>
                  <a:srgbClr val="CC0099"/>
                </a:solidFill>
              </a:rPr>
              <a:t>Thế</a:t>
            </a:r>
            <a:r>
              <a:rPr lang="en-US" altLang="en-US" b="1" u="sng" dirty="0">
                <a:solidFill>
                  <a:srgbClr val="CC0099"/>
                </a:solidFill>
              </a:rPr>
              <a:t> </a:t>
            </a:r>
            <a:r>
              <a:rPr lang="en-US" altLang="en-US" b="1" u="sng" dirty="0" err="1">
                <a:solidFill>
                  <a:srgbClr val="CC0099"/>
                </a:solidFill>
              </a:rPr>
              <a:t>năng</a:t>
            </a:r>
            <a:r>
              <a:rPr lang="en-US" altLang="en-US" b="1" u="sng" dirty="0">
                <a:solidFill>
                  <a:srgbClr val="CC0099"/>
                </a:solidFill>
              </a:rPr>
              <a:t> </a:t>
            </a:r>
            <a:r>
              <a:rPr lang="en-US" altLang="en-US" b="1" u="sng" dirty="0" err="1">
                <a:solidFill>
                  <a:srgbClr val="CC0099"/>
                </a:solidFill>
              </a:rPr>
              <a:t>hấp</a:t>
            </a:r>
            <a:r>
              <a:rPr lang="en-US" altLang="en-US" b="1" u="sng" dirty="0">
                <a:solidFill>
                  <a:srgbClr val="CC0099"/>
                </a:solidFill>
              </a:rPr>
              <a:t> </a:t>
            </a:r>
            <a:r>
              <a:rPr lang="en-US" altLang="en-US" b="1" u="sng" dirty="0" err="1">
                <a:solidFill>
                  <a:srgbClr val="CC0099"/>
                </a:solidFill>
              </a:rPr>
              <a:t>dẫn</a:t>
            </a:r>
            <a:r>
              <a:rPr lang="en-US" altLang="en-US" b="1" u="sng" dirty="0">
                <a:solidFill>
                  <a:srgbClr val="CC0099"/>
                </a:solidFill>
              </a:rPr>
              <a:t>:</a:t>
            </a:r>
          </a:p>
        </p:txBody>
      </p:sp>
      <p:sp>
        <p:nvSpPr>
          <p:cNvPr id="36" name="Rectangle 10"/>
          <p:cNvSpPr>
            <a:spLocks noChangeArrowheads="1"/>
          </p:cNvSpPr>
          <p:nvPr/>
        </p:nvSpPr>
        <p:spPr bwMode="auto">
          <a:xfrm>
            <a:off x="0" y="3951288"/>
            <a:ext cx="9144000" cy="1182687"/>
          </a:xfrm>
          <a:prstGeom prst="rect">
            <a:avLst/>
          </a:prstGeom>
          <a:solidFill>
            <a:srgbClr val="33CC33"/>
          </a:solidFill>
          <a:ln w="9525">
            <a:solidFill>
              <a:schemeClr val="tx1"/>
            </a:solidFill>
            <a:miter lim="800000"/>
            <a:headEnd/>
            <a:tailEnd/>
          </a:ln>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eaLnBrk="1" hangingPunct="1"/>
            <a:r>
              <a:rPr lang="en-US" altLang="en-US" b="1" dirty="0">
                <a:sym typeface="Wingdings" pitchFamily="2" charset="2"/>
              </a:rPr>
              <a:t> </a:t>
            </a:r>
            <a:r>
              <a:rPr lang="en-US" altLang="en-US" b="1" dirty="0" err="1">
                <a:sym typeface="Wingdings" pitchFamily="2" charset="2"/>
              </a:rPr>
              <a:t>Thế</a:t>
            </a:r>
            <a:r>
              <a:rPr lang="en-US" altLang="en-US" b="1" dirty="0">
                <a:sym typeface="Wingdings" pitchFamily="2" charset="2"/>
              </a:rPr>
              <a:t> </a:t>
            </a:r>
            <a:r>
              <a:rPr lang="en-US" altLang="en-US" b="1" dirty="0" err="1">
                <a:sym typeface="Wingdings" pitchFamily="2" charset="2"/>
              </a:rPr>
              <a:t>năng</a:t>
            </a:r>
            <a:r>
              <a:rPr lang="en-US" altLang="en-US" b="1" dirty="0">
                <a:sym typeface="Wingdings" pitchFamily="2" charset="2"/>
              </a:rPr>
              <a:t> </a:t>
            </a:r>
            <a:r>
              <a:rPr lang="en-US" altLang="en-US" b="1" dirty="0" err="1">
                <a:sym typeface="Wingdings" pitchFamily="2" charset="2"/>
              </a:rPr>
              <a:t>hấp</a:t>
            </a:r>
            <a:r>
              <a:rPr lang="en-US" altLang="en-US" b="1" dirty="0">
                <a:sym typeface="Wingdings" pitchFamily="2" charset="2"/>
              </a:rPr>
              <a:t> </a:t>
            </a:r>
            <a:r>
              <a:rPr lang="en-US" altLang="en-US" b="1" dirty="0" err="1">
                <a:sym typeface="Wingdings" pitchFamily="2" charset="2"/>
              </a:rPr>
              <a:t>dẫn</a:t>
            </a:r>
            <a:r>
              <a:rPr lang="en-US" altLang="en-US" b="1" dirty="0">
                <a:sym typeface="Wingdings" pitchFamily="2" charset="2"/>
              </a:rPr>
              <a:t> </a:t>
            </a:r>
            <a:r>
              <a:rPr lang="en-US" altLang="en-US" b="1" dirty="0" err="1">
                <a:sym typeface="Wingdings" pitchFamily="2" charset="2"/>
              </a:rPr>
              <a:t>phụ</a:t>
            </a:r>
            <a:r>
              <a:rPr lang="en-US" altLang="en-US" b="1" dirty="0">
                <a:sym typeface="Wingdings" pitchFamily="2" charset="2"/>
              </a:rPr>
              <a:t> </a:t>
            </a:r>
            <a:r>
              <a:rPr lang="en-US" altLang="en-US" b="1" dirty="0" err="1">
                <a:sym typeface="Wingdings" pitchFamily="2" charset="2"/>
              </a:rPr>
              <a:t>thuộc</a:t>
            </a:r>
            <a:r>
              <a:rPr lang="en-US" altLang="en-US" b="1" dirty="0">
                <a:sym typeface="Wingdings" pitchFamily="2" charset="2"/>
              </a:rPr>
              <a:t> </a:t>
            </a:r>
            <a:r>
              <a:rPr lang="en-US" altLang="en-US" b="1" dirty="0" err="1">
                <a:sym typeface="Wingdings" pitchFamily="2" charset="2"/>
              </a:rPr>
              <a:t>vào</a:t>
            </a:r>
            <a:r>
              <a:rPr lang="en-US" altLang="en-US" b="1" dirty="0">
                <a:sym typeface="Wingdings" pitchFamily="2" charset="2"/>
              </a:rPr>
              <a:t> </a:t>
            </a:r>
            <a:r>
              <a:rPr lang="en-US" altLang="en-US" b="1" dirty="0" err="1">
                <a:sym typeface="Wingdings" pitchFamily="2" charset="2"/>
              </a:rPr>
              <a:t>độ</a:t>
            </a:r>
            <a:r>
              <a:rPr lang="en-US" altLang="en-US" b="1" dirty="0">
                <a:sym typeface="Wingdings" pitchFamily="2" charset="2"/>
              </a:rPr>
              <a:t> </a:t>
            </a:r>
            <a:r>
              <a:rPr lang="en-US" altLang="en-US" b="1" dirty="0" err="1">
                <a:sym typeface="Wingdings" pitchFamily="2" charset="2"/>
              </a:rPr>
              <a:t>cao</a:t>
            </a:r>
            <a:r>
              <a:rPr lang="en-US" altLang="en-US" b="1" dirty="0">
                <a:sym typeface="Wingdings" pitchFamily="2" charset="2"/>
              </a:rPr>
              <a:t> </a:t>
            </a:r>
            <a:r>
              <a:rPr lang="en-US" altLang="en-US" b="1" dirty="0" err="1">
                <a:sym typeface="Wingdings" pitchFamily="2" charset="2"/>
              </a:rPr>
              <a:t>của</a:t>
            </a:r>
            <a:r>
              <a:rPr lang="en-US" altLang="en-US" b="1" dirty="0">
                <a:sym typeface="Wingdings" pitchFamily="2" charset="2"/>
              </a:rPr>
              <a:t> </a:t>
            </a:r>
            <a:r>
              <a:rPr lang="en-US" altLang="en-US" b="1" dirty="0" err="1">
                <a:sym typeface="Wingdings" pitchFamily="2" charset="2"/>
              </a:rPr>
              <a:t>vật</a:t>
            </a:r>
            <a:r>
              <a:rPr lang="en-US" altLang="en-US" b="1" dirty="0">
                <a:sym typeface="Wingdings" pitchFamily="2" charset="2"/>
              </a:rPr>
              <a:t>.</a:t>
            </a:r>
            <a:endParaRPr lang="en-US" altLang="en-US" b="1" dirty="0"/>
          </a:p>
        </p:txBody>
      </p:sp>
    </p:spTree>
    <p:extLst>
      <p:ext uri="{BB962C8B-B14F-4D97-AF65-F5344CB8AC3E}">
        <p14:creationId xmlns:p14="http://schemas.microsoft.com/office/powerpoint/2010/main" val="4010822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13666"/>
                                        </p:tgtEl>
                                        <p:attrNameLst>
                                          <p:attrName>style.visibility</p:attrName>
                                        </p:attrNameLst>
                                      </p:cBhvr>
                                      <p:to>
                                        <p:strVal val="hidden"/>
                                      </p:to>
                                    </p:set>
                                  </p:childTnLst>
                                </p:cTn>
                              </p:par>
                              <p:par>
                                <p:cTn id="7" presetID="35" presetClass="path" presetSubtype="0" accel="50000" decel="50000" fill="hold" nodeType="withEffect">
                                  <p:stCondLst>
                                    <p:cond delay="0"/>
                                  </p:stCondLst>
                                  <p:childTnLst>
                                    <p:animMotion origin="layout" path="M 3.33333E-6 4.44444E-6 L -0.21667 4.44444E-6 " pathEditMode="relative" rAng="0" ptsTypes="AA">
                                      <p:cBhvr>
                                        <p:cTn id="8" dur="2000" fill="hold"/>
                                        <p:tgtEl>
                                          <p:spTgt spid="113683"/>
                                        </p:tgtEl>
                                        <p:attrNameLst>
                                          <p:attrName>ppt_x</p:attrName>
                                          <p:attrName>ppt_y</p:attrName>
                                        </p:attrNameLst>
                                      </p:cBhvr>
                                      <p:rCtr x="-10833" y="0"/>
                                    </p:animMotion>
                                  </p:childTnLst>
                                </p:cTn>
                              </p:par>
                              <p:par>
                                <p:cTn id="9" presetID="22" presetClass="exit" presetSubtype="2" fill="hold" grpId="0" nodeType="withEffect">
                                  <p:stCondLst>
                                    <p:cond delay="100"/>
                                  </p:stCondLst>
                                  <p:childTnLst>
                                    <p:animEffect transition="out" filter="wipe(right)">
                                      <p:cBhvr>
                                        <p:cTn id="10" dur="2500"/>
                                        <p:tgtEl>
                                          <p:spTgt spid="113669"/>
                                        </p:tgtEl>
                                      </p:cBhvr>
                                    </p:animEffect>
                                    <p:set>
                                      <p:cBhvr>
                                        <p:cTn id="11" dur="1" fill="hold">
                                          <p:stCondLst>
                                            <p:cond delay="2499"/>
                                          </p:stCondLst>
                                        </p:cTn>
                                        <p:tgtEl>
                                          <p:spTgt spid="113669"/>
                                        </p:tgtEl>
                                        <p:attrNameLst>
                                          <p:attrName>style.visibility</p:attrName>
                                        </p:attrNameLst>
                                      </p:cBhvr>
                                      <p:to>
                                        <p:strVal val="hidden"/>
                                      </p:to>
                                    </p:set>
                                  </p:childTnLst>
                                </p:cTn>
                              </p:par>
                              <p:par>
                                <p:cTn id="12" presetID="22" presetClass="entr" presetSubtype="1" fill="hold" grpId="0" nodeType="withEffect">
                                  <p:stCondLst>
                                    <p:cond delay="400"/>
                                  </p:stCondLst>
                                  <p:childTnLst>
                                    <p:set>
                                      <p:cBhvr>
                                        <p:cTn id="13" dur="1" fill="hold">
                                          <p:stCondLst>
                                            <p:cond delay="0"/>
                                          </p:stCondLst>
                                        </p:cTn>
                                        <p:tgtEl>
                                          <p:spTgt spid="113667"/>
                                        </p:tgtEl>
                                        <p:attrNameLst>
                                          <p:attrName>style.visibility</p:attrName>
                                        </p:attrNameLst>
                                      </p:cBhvr>
                                      <p:to>
                                        <p:strVal val="visible"/>
                                      </p:to>
                                    </p:set>
                                    <p:animEffect transition="in" filter="wipe(up)">
                                      <p:cBhvr>
                                        <p:cTn id="14" dur="1300"/>
                                        <p:tgtEl>
                                          <p:spTgt spid="113667"/>
                                        </p:tgtEl>
                                      </p:cBhvr>
                                    </p:animEffect>
                                  </p:childTnLst>
                                </p:cTn>
                              </p:par>
                              <p:par>
                                <p:cTn id="15" presetID="42" presetClass="path" presetSubtype="0" accel="50000" decel="50000" fill="hold" nodeType="withEffect">
                                  <p:stCondLst>
                                    <p:cond delay="100"/>
                                  </p:stCondLst>
                                  <p:childTnLst>
                                    <p:animMotion origin="layout" path="M 5.E-6 -1.85185E-6 L 5.E-6 0.31181 " pathEditMode="relative" rAng="0" ptsTypes="AA">
                                      <p:cBhvr>
                                        <p:cTn id="16" dur="2000" fill="hold"/>
                                        <p:tgtEl>
                                          <p:spTgt spid="113686"/>
                                        </p:tgtEl>
                                        <p:attrNameLst>
                                          <p:attrName>ppt_x</p:attrName>
                                          <p:attrName>ppt_y</p:attrName>
                                        </p:attrNameLst>
                                      </p:cBhvr>
                                      <p:rCtr x="0" y="15579"/>
                                    </p:animMotion>
                                  </p:childTnLst>
                                </p:cTn>
                              </p:par>
                              <p:par>
                                <p:cTn id="17" presetID="18" presetClass="entr" presetSubtype="12" fill="hold" grpId="0" nodeType="withEffect">
                                  <p:stCondLst>
                                    <p:cond delay="100"/>
                                  </p:stCondLst>
                                  <p:childTnLst>
                                    <p:set>
                                      <p:cBhvr>
                                        <p:cTn id="18" dur="1" fill="hold">
                                          <p:stCondLst>
                                            <p:cond delay="0"/>
                                          </p:stCondLst>
                                        </p:cTn>
                                        <p:tgtEl>
                                          <p:spTgt spid="113694"/>
                                        </p:tgtEl>
                                        <p:attrNameLst>
                                          <p:attrName>style.visibility</p:attrName>
                                        </p:attrNameLst>
                                      </p:cBhvr>
                                      <p:to>
                                        <p:strVal val="visible"/>
                                      </p:to>
                                    </p:set>
                                    <p:animEffect transition="in" filter="strips(downLeft)">
                                      <p:cBhvr>
                                        <p:cTn id="19" dur="3000"/>
                                        <p:tgtEl>
                                          <p:spTgt spid="113694"/>
                                        </p:tgtEl>
                                      </p:cBhvr>
                                    </p:animEffect>
                                  </p:childTnLst>
                                </p:cTn>
                              </p:par>
                            </p:childTnLst>
                          </p:cTn>
                        </p:par>
                        <p:par>
                          <p:cTn id="20" fill="hold" nodeType="afterGroup">
                            <p:stCondLst>
                              <p:cond delay="3100"/>
                            </p:stCondLst>
                            <p:childTnLst>
                              <p:par>
                                <p:cTn id="21" presetID="1" presetClass="entr" presetSubtype="0" fill="hold" grpId="0" nodeType="afterEffect">
                                  <p:stCondLst>
                                    <p:cond delay="100"/>
                                  </p:stCondLst>
                                  <p:childTnLst>
                                    <p:set>
                                      <p:cBhvr>
                                        <p:cTn id="22" dur="1" fill="hold">
                                          <p:stCondLst>
                                            <p:cond delay="0"/>
                                          </p:stCondLst>
                                        </p:cTn>
                                        <p:tgtEl>
                                          <p:spTgt spid="1136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36">
                                            <p:txEl>
                                              <p:pRg st="0" end="0"/>
                                            </p:txEl>
                                          </p:spTgt>
                                        </p:tgtEl>
                                        <p:attrNameLst>
                                          <p:attrName>style.visibility</p:attrName>
                                        </p:attrNameLst>
                                      </p:cBhvr>
                                      <p:to>
                                        <p:strVal val="visible"/>
                                      </p:to>
                                    </p:set>
                                    <p:animEffect transition="in" filter="circle(in)">
                                      <p:cBhvr>
                                        <p:cTn id="32" dur="2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nimBg="1"/>
      <p:bldP spid="113669" grpId="0" animBg="1"/>
      <p:bldP spid="113694" grpId="0" animBg="1"/>
      <p:bldP spid="113695" grpId="0"/>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TextBox 5"/>
          <p:cNvSpPr txBox="1">
            <a:spLocks noChangeArrowheads="1"/>
          </p:cNvSpPr>
          <p:nvPr/>
        </p:nvSpPr>
        <p:spPr bwMode="auto">
          <a:xfrm>
            <a:off x="-19050" y="115888"/>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en-US" altLang="en-US" sz="3200" b="1" u="sng" dirty="0">
                <a:solidFill>
                  <a:srgbClr val="FF0000"/>
                </a:solidFill>
              </a:rPr>
              <a:t>II. </a:t>
            </a:r>
            <a:r>
              <a:rPr lang="en-US" altLang="en-US" sz="3200" b="1" u="sng" dirty="0" err="1">
                <a:solidFill>
                  <a:srgbClr val="FF0000"/>
                </a:solidFill>
              </a:rPr>
              <a:t>Thế</a:t>
            </a:r>
            <a:r>
              <a:rPr lang="en-US" altLang="en-US" sz="3200" b="1" u="sng" dirty="0">
                <a:solidFill>
                  <a:srgbClr val="FF0000"/>
                </a:solidFill>
              </a:rPr>
              <a:t> </a:t>
            </a:r>
            <a:r>
              <a:rPr lang="en-US" altLang="en-US" sz="3200" b="1" u="sng" dirty="0" err="1">
                <a:solidFill>
                  <a:srgbClr val="FF0000"/>
                </a:solidFill>
              </a:rPr>
              <a:t>năng</a:t>
            </a:r>
            <a:r>
              <a:rPr lang="en-US" altLang="en-US" sz="3200" b="1" u="sng" dirty="0">
                <a:solidFill>
                  <a:srgbClr val="FF0000"/>
                </a:solidFill>
              </a:rPr>
              <a:t>:</a:t>
            </a:r>
          </a:p>
        </p:txBody>
      </p:sp>
      <p:sp>
        <p:nvSpPr>
          <p:cNvPr id="46087" name="TextBox 27"/>
          <p:cNvSpPr txBox="1">
            <a:spLocks noChangeArrowheads="1"/>
          </p:cNvSpPr>
          <p:nvPr/>
        </p:nvSpPr>
        <p:spPr bwMode="auto">
          <a:xfrm>
            <a:off x="0" y="716654"/>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just" eaLnBrk="1" hangingPunct="1"/>
            <a:r>
              <a:rPr lang="en-US" altLang="en-US" b="1" u="sng" dirty="0">
                <a:solidFill>
                  <a:srgbClr val="CC0099"/>
                </a:solidFill>
              </a:rPr>
              <a:t>1. </a:t>
            </a:r>
            <a:r>
              <a:rPr lang="en-US" altLang="en-US" b="1" u="sng" dirty="0" err="1">
                <a:solidFill>
                  <a:srgbClr val="CC0099"/>
                </a:solidFill>
              </a:rPr>
              <a:t>Thế</a:t>
            </a:r>
            <a:r>
              <a:rPr lang="en-US" altLang="en-US" b="1" u="sng" dirty="0">
                <a:solidFill>
                  <a:srgbClr val="CC0099"/>
                </a:solidFill>
              </a:rPr>
              <a:t> </a:t>
            </a:r>
            <a:r>
              <a:rPr lang="en-US" altLang="en-US" b="1" u="sng" dirty="0" err="1">
                <a:solidFill>
                  <a:srgbClr val="CC0099"/>
                </a:solidFill>
              </a:rPr>
              <a:t>năng</a:t>
            </a:r>
            <a:r>
              <a:rPr lang="en-US" altLang="en-US" b="1" u="sng" dirty="0">
                <a:solidFill>
                  <a:srgbClr val="CC0099"/>
                </a:solidFill>
              </a:rPr>
              <a:t> </a:t>
            </a:r>
            <a:r>
              <a:rPr lang="en-US" altLang="en-US" b="1" u="sng" dirty="0" err="1">
                <a:solidFill>
                  <a:srgbClr val="CC0099"/>
                </a:solidFill>
              </a:rPr>
              <a:t>hấp</a:t>
            </a:r>
            <a:r>
              <a:rPr lang="en-US" altLang="en-US" b="1" u="sng" dirty="0">
                <a:solidFill>
                  <a:srgbClr val="CC0099"/>
                </a:solidFill>
              </a:rPr>
              <a:t> </a:t>
            </a:r>
            <a:r>
              <a:rPr lang="en-US" altLang="en-US" b="1" u="sng" dirty="0" err="1">
                <a:solidFill>
                  <a:srgbClr val="CC0099"/>
                </a:solidFill>
              </a:rPr>
              <a:t>dẫn</a:t>
            </a:r>
            <a:r>
              <a:rPr lang="en-US" altLang="en-US" b="1" u="sng" dirty="0">
                <a:solidFill>
                  <a:srgbClr val="CC0099"/>
                </a:solidFill>
              </a:rPr>
              <a:t>:</a:t>
            </a:r>
          </a:p>
        </p:txBody>
      </p:sp>
      <p:grpSp>
        <p:nvGrpSpPr>
          <p:cNvPr id="46088" name="Group 27"/>
          <p:cNvGrpSpPr>
            <a:grpSpLocks/>
          </p:cNvGrpSpPr>
          <p:nvPr/>
        </p:nvGrpSpPr>
        <p:grpSpPr bwMode="auto">
          <a:xfrm>
            <a:off x="228600" y="1360488"/>
            <a:ext cx="3429000" cy="2555875"/>
            <a:chOff x="2385" y="912"/>
            <a:chExt cx="3375" cy="2352"/>
          </a:xfrm>
        </p:grpSpPr>
        <p:sp>
          <p:nvSpPr>
            <p:cNvPr id="46106" name="Oval 12"/>
            <p:cNvSpPr>
              <a:spLocks noChangeArrowheads="1"/>
            </p:cNvSpPr>
            <p:nvPr/>
          </p:nvSpPr>
          <p:spPr bwMode="auto">
            <a:xfrm>
              <a:off x="2637" y="2097"/>
              <a:ext cx="48"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grpSp>
          <p:nvGrpSpPr>
            <p:cNvPr id="46107" name="Group 26"/>
            <p:cNvGrpSpPr>
              <a:grpSpLocks/>
            </p:cNvGrpSpPr>
            <p:nvPr/>
          </p:nvGrpSpPr>
          <p:grpSpPr bwMode="auto">
            <a:xfrm>
              <a:off x="2385" y="912"/>
              <a:ext cx="3375" cy="2352"/>
              <a:chOff x="2373" y="912"/>
              <a:chExt cx="3375" cy="2352"/>
            </a:xfrm>
          </p:grpSpPr>
          <p:sp>
            <p:nvSpPr>
              <p:cNvPr id="39" name="AutoShape 11"/>
              <p:cNvSpPr>
                <a:spLocks noChangeArrowheads="1"/>
              </p:cNvSpPr>
              <p:nvPr/>
            </p:nvSpPr>
            <p:spPr bwMode="auto">
              <a:xfrm>
                <a:off x="2373" y="2237"/>
                <a:ext cx="581" cy="438"/>
              </a:xfrm>
              <a:prstGeom prst="can">
                <a:avLst>
                  <a:gd name="adj" fmla="val 28125"/>
                </a:avLst>
              </a:prstGeom>
              <a:gradFill rotWithShape="1">
                <a:gsLst>
                  <a:gs pos="0">
                    <a:schemeClr val="bg2"/>
                  </a:gs>
                  <a:gs pos="50000">
                    <a:schemeClr val="bg1"/>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6109" name="Line 15"/>
              <p:cNvSpPr>
                <a:spLocks noChangeShapeType="1"/>
              </p:cNvSpPr>
              <p:nvPr/>
            </p:nvSpPr>
            <p:spPr bwMode="auto">
              <a:xfrm>
                <a:off x="2736" y="1152"/>
                <a:ext cx="96" cy="14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110" name="Group 25"/>
              <p:cNvGrpSpPr>
                <a:grpSpLocks/>
              </p:cNvGrpSpPr>
              <p:nvPr/>
            </p:nvGrpSpPr>
            <p:grpSpPr bwMode="auto">
              <a:xfrm>
                <a:off x="2553" y="912"/>
                <a:ext cx="3195" cy="2352"/>
                <a:chOff x="2565" y="912"/>
                <a:chExt cx="3195" cy="2352"/>
              </a:xfrm>
            </p:grpSpPr>
            <p:sp>
              <p:nvSpPr>
                <p:cNvPr id="46111" name="Rectangle 7" descr="Walnut"/>
                <p:cNvSpPr>
                  <a:spLocks noChangeArrowheads="1"/>
                </p:cNvSpPr>
                <p:nvPr/>
              </p:nvSpPr>
              <p:spPr bwMode="auto">
                <a:xfrm>
                  <a:off x="2832" y="1296"/>
                  <a:ext cx="2928" cy="144"/>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6112" name="Rectangle 8" descr="Medium wood"/>
                <p:cNvSpPr>
                  <a:spLocks noChangeArrowheads="1"/>
                </p:cNvSpPr>
                <p:nvPr/>
              </p:nvSpPr>
              <p:spPr bwMode="auto">
                <a:xfrm>
                  <a:off x="2976" y="1440"/>
                  <a:ext cx="2784" cy="192"/>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6113" name="AutoShape 9" descr="Medium wood"/>
                <p:cNvSpPr>
                  <a:spLocks noChangeArrowheads="1"/>
                </p:cNvSpPr>
                <p:nvPr/>
              </p:nvSpPr>
              <p:spPr bwMode="auto">
                <a:xfrm>
                  <a:off x="3264" y="1632"/>
                  <a:ext cx="240" cy="16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4" name="Oval 13"/>
                <p:cNvSpPr>
                  <a:spLocks noChangeArrowheads="1"/>
                </p:cNvSpPr>
                <p:nvPr/>
              </p:nvSpPr>
              <p:spPr bwMode="auto">
                <a:xfrm>
                  <a:off x="2616" y="1044"/>
                  <a:ext cx="240" cy="240"/>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6115" name="Oval 14"/>
                <p:cNvSpPr>
                  <a:spLocks noChangeArrowheads="1"/>
                </p:cNvSpPr>
                <p:nvPr/>
              </p:nvSpPr>
              <p:spPr bwMode="auto">
                <a:xfrm>
                  <a:off x="2664" y="1092"/>
                  <a:ext cx="144" cy="144"/>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6116" name="Line 16"/>
                <p:cNvSpPr>
                  <a:spLocks noChangeShapeType="1"/>
                </p:cNvSpPr>
                <p:nvPr/>
              </p:nvSpPr>
              <p:spPr bwMode="auto">
                <a:xfrm>
                  <a:off x="2664" y="1224"/>
                  <a:ext cx="21" cy="10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7" name="Line 17"/>
                <p:cNvSpPr>
                  <a:spLocks noChangeShapeType="1"/>
                </p:cNvSpPr>
                <p:nvPr/>
              </p:nvSpPr>
              <p:spPr bwMode="auto">
                <a:xfrm>
                  <a:off x="2832" y="1104"/>
                  <a:ext cx="130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8" name="Rectangle 18" descr="Oak"/>
                <p:cNvSpPr>
                  <a:spLocks noChangeArrowheads="1"/>
                </p:cNvSpPr>
                <p:nvPr/>
              </p:nvSpPr>
              <p:spPr bwMode="auto">
                <a:xfrm>
                  <a:off x="4134" y="912"/>
                  <a:ext cx="576" cy="384"/>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6119" name="Text Box 19"/>
                <p:cNvSpPr txBox="1">
                  <a:spLocks noChangeArrowheads="1"/>
                </p:cNvSpPr>
                <p:nvPr/>
              </p:nvSpPr>
              <p:spPr bwMode="auto">
                <a:xfrm>
                  <a:off x="2565" y="2307"/>
                  <a:ext cx="28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eaLnBrk="1" hangingPunct="1">
                    <a:spcBef>
                      <a:spcPct val="50000"/>
                    </a:spcBef>
                  </a:pPr>
                  <a:r>
                    <a:rPr lang="en-US" altLang="en-US" sz="2000" b="1" dirty="0">
                      <a:cs typeface="Times New Roman" pitchFamily="18" charset="0"/>
                    </a:rPr>
                    <a:t>A</a:t>
                  </a:r>
                </a:p>
              </p:txBody>
            </p:sp>
            <p:sp>
              <p:nvSpPr>
                <p:cNvPr id="46120" name="Text Box 20"/>
                <p:cNvSpPr txBox="1">
                  <a:spLocks noChangeArrowheads="1"/>
                </p:cNvSpPr>
                <p:nvPr/>
              </p:nvSpPr>
              <p:spPr bwMode="auto">
                <a:xfrm>
                  <a:off x="4302" y="1008"/>
                  <a:ext cx="28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spcBef>
                      <a:spcPct val="50000"/>
                    </a:spcBef>
                  </a:pPr>
                  <a:r>
                    <a:rPr lang="en-US" altLang="en-US" sz="2000" b="1" dirty="0">
                      <a:cs typeface="Times New Roman" panose="02020603050405020304" pitchFamily="18" charset="0"/>
                    </a:rPr>
                    <a:t>B</a:t>
                  </a:r>
                </a:p>
              </p:txBody>
            </p:sp>
          </p:grpSp>
        </p:grpSp>
      </p:grpSp>
      <p:grpSp>
        <p:nvGrpSpPr>
          <p:cNvPr id="4" name="Group 3"/>
          <p:cNvGrpSpPr>
            <a:grpSpLocks/>
          </p:cNvGrpSpPr>
          <p:nvPr/>
        </p:nvGrpSpPr>
        <p:grpSpPr bwMode="auto">
          <a:xfrm>
            <a:off x="4816475" y="1363663"/>
            <a:ext cx="3743325" cy="2579687"/>
            <a:chOff x="4815971" y="1364336"/>
            <a:chExt cx="3744477" cy="2580232"/>
          </a:xfrm>
        </p:grpSpPr>
        <p:grpSp>
          <p:nvGrpSpPr>
            <p:cNvPr id="46091" name="Group 27"/>
            <p:cNvGrpSpPr>
              <a:grpSpLocks/>
            </p:cNvGrpSpPr>
            <p:nvPr/>
          </p:nvGrpSpPr>
          <p:grpSpPr bwMode="auto">
            <a:xfrm>
              <a:off x="5148350" y="1364336"/>
              <a:ext cx="3412098" cy="2580232"/>
              <a:chOff x="2616" y="912"/>
              <a:chExt cx="3144" cy="2352"/>
            </a:xfrm>
          </p:grpSpPr>
          <p:sp>
            <p:nvSpPr>
              <p:cNvPr id="46093" name="Oval 12"/>
              <p:cNvSpPr>
                <a:spLocks noChangeArrowheads="1"/>
              </p:cNvSpPr>
              <p:nvPr/>
            </p:nvSpPr>
            <p:spPr bwMode="auto">
              <a:xfrm>
                <a:off x="2616" y="2013"/>
                <a:ext cx="48"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grpSp>
            <p:nvGrpSpPr>
              <p:cNvPr id="46094" name="Group 26"/>
              <p:cNvGrpSpPr>
                <a:grpSpLocks/>
              </p:cNvGrpSpPr>
              <p:nvPr/>
            </p:nvGrpSpPr>
            <p:grpSpPr bwMode="auto">
              <a:xfrm>
                <a:off x="2616" y="912"/>
                <a:ext cx="3144" cy="2352"/>
                <a:chOff x="2604" y="912"/>
                <a:chExt cx="3144" cy="2352"/>
              </a:xfrm>
            </p:grpSpPr>
            <p:sp>
              <p:nvSpPr>
                <p:cNvPr id="46095" name="Line 15"/>
                <p:cNvSpPr>
                  <a:spLocks noChangeShapeType="1"/>
                </p:cNvSpPr>
                <p:nvPr/>
              </p:nvSpPr>
              <p:spPr bwMode="auto">
                <a:xfrm>
                  <a:off x="2736" y="1152"/>
                  <a:ext cx="96" cy="14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096" name="Group 25"/>
                <p:cNvGrpSpPr>
                  <a:grpSpLocks/>
                </p:cNvGrpSpPr>
                <p:nvPr/>
              </p:nvGrpSpPr>
              <p:grpSpPr bwMode="auto">
                <a:xfrm>
                  <a:off x="2604" y="912"/>
                  <a:ext cx="3144" cy="2352"/>
                  <a:chOff x="2616" y="912"/>
                  <a:chExt cx="3144" cy="2352"/>
                </a:xfrm>
              </p:grpSpPr>
              <p:sp>
                <p:nvSpPr>
                  <p:cNvPr id="46097" name="Rectangle 7" descr="Walnut"/>
                  <p:cNvSpPr>
                    <a:spLocks noChangeArrowheads="1"/>
                  </p:cNvSpPr>
                  <p:nvPr/>
                </p:nvSpPr>
                <p:spPr bwMode="auto">
                  <a:xfrm>
                    <a:off x="2832" y="1296"/>
                    <a:ext cx="2928" cy="144"/>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6098" name="Rectangle 8" descr="Medium wood"/>
                  <p:cNvSpPr>
                    <a:spLocks noChangeArrowheads="1"/>
                  </p:cNvSpPr>
                  <p:nvPr/>
                </p:nvSpPr>
                <p:spPr bwMode="auto">
                  <a:xfrm>
                    <a:off x="2976" y="1440"/>
                    <a:ext cx="2784" cy="192"/>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6099" name="AutoShape 9" descr="Medium wood"/>
                  <p:cNvSpPr>
                    <a:spLocks noChangeArrowheads="1"/>
                  </p:cNvSpPr>
                  <p:nvPr/>
                </p:nvSpPr>
                <p:spPr bwMode="auto">
                  <a:xfrm>
                    <a:off x="3264" y="1632"/>
                    <a:ext cx="240" cy="16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0" name="Oval 13"/>
                  <p:cNvSpPr>
                    <a:spLocks noChangeArrowheads="1"/>
                  </p:cNvSpPr>
                  <p:nvPr/>
                </p:nvSpPr>
                <p:spPr bwMode="auto">
                  <a:xfrm>
                    <a:off x="2616" y="1044"/>
                    <a:ext cx="240" cy="240"/>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6101" name="Oval 14"/>
                  <p:cNvSpPr>
                    <a:spLocks noChangeArrowheads="1"/>
                  </p:cNvSpPr>
                  <p:nvPr/>
                </p:nvSpPr>
                <p:spPr bwMode="auto">
                  <a:xfrm>
                    <a:off x="2664" y="1092"/>
                    <a:ext cx="144" cy="144"/>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6102" name="Line 16"/>
                  <p:cNvSpPr>
                    <a:spLocks noChangeShapeType="1"/>
                  </p:cNvSpPr>
                  <p:nvPr/>
                </p:nvSpPr>
                <p:spPr bwMode="auto">
                  <a:xfrm>
                    <a:off x="2640" y="1221"/>
                    <a:ext cx="0" cy="93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3" name="Line 17"/>
                  <p:cNvSpPr>
                    <a:spLocks noChangeShapeType="1"/>
                  </p:cNvSpPr>
                  <p:nvPr/>
                </p:nvSpPr>
                <p:spPr bwMode="auto">
                  <a:xfrm flipV="1">
                    <a:off x="2844" y="1104"/>
                    <a:ext cx="12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4" name="Rectangle 18" descr="Oak"/>
                  <p:cNvSpPr>
                    <a:spLocks noChangeArrowheads="1"/>
                  </p:cNvSpPr>
                  <p:nvPr/>
                </p:nvSpPr>
                <p:spPr bwMode="auto">
                  <a:xfrm>
                    <a:off x="4113" y="912"/>
                    <a:ext cx="576" cy="384"/>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a:p>
                </p:txBody>
              </p:sp>
              <p:sp>
                <p:nvSpPr>
                  <p:cNvPr id="46105" name="Text Box 20"/>
                  <p:cNvSpPr txBox="1">
                    <a:spLocks noChangeArrowheads="1"/>
                  </p:cNvSpPr>
                  <p:nvPr/>
                </p:nvSpPr>
                <p:spPr bwMode="auto">
                  <a:xfrm>
                    <a:off x="4281" y="1008"/>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spcBef>
                        <a:spcPct val="50000"/>
                      </a:spcBef>
                    </a:pPr>
                    <a:r>
                      <a:rPr lang="en-US" altLang="en-US" sz="2000" b="1" dirty="0">
                        <a:cs typeface="Times New Roman" panose="02020603050405020304" pitchFamily="18" charset="0"/>
                      </a:rPr>
                      <a:t>B</a:t>
                    </a:r>
                  </a:p>
                </p:txBody>
              </p:sp>
            </p:grpSp>
          </p:grpSp>
        </p:grpSp>
        <p:sp>
          <p:nvSpPr>
            <p:cNvPr id="46092" name="Flowchart: Magnetic Disk 2"/>
            <p:cNvSpPr>
              <a:spLocks noChangeArrowheads="1"/>
            </p:cNvSpPr>
            <p:nvPr/>
          </p:nvSpPr>
          <p:spPr bwMode="auto">
            <a:xfrm>
              <a:off x="4815971" y="2720561"/>
              <a:ext cx="750640" cy="662106"/>
            </a:xfrm>
            <a:prstGeom prst="flowChartMagneticDisk">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eaLnBrk="1" hangingPunct="1"/>
              <a:r>
                <a:rPr lang="en-US" altLang="en-US" sz="2000" b="1" dirty="0"/>
                <a:t>A’</a:t>
              </a:r>
            </a:p>
          </p:txBody>
        </p:sp>
      </p:grpSp>
      <p:sp>
        <p:nvSpPr>
          <p:cNvPr id="44" name="Rectangle 10"/>
          <p:cNvSpPr>
            <a:spLocks noChangeArrowheads="1"/>
          </p:cNvSpPr>
          <p:nvPr/>
        </p:nvSpPr>
        <p:spPr bwMode="auto">
          <a:xfrm>
            <a:off x="0" y="4398963"/>
            <a:ext cx="9144000" cy="725487"/>
          </a:xfrm>
          <a:prstGeom prst="rect">
            <a:avLst/>
          </a:prstGeom>
          <a:gradFill rotWithShape="1">
            <a:gsLst>
              <a:gs pos="0">
                <a:schemeClr val="bg2"/>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eaLnBrk="1" hangingPunct="1"/>
            <a:r>
              <a:rPr lang="en-US" altLang="en-US" b="1" dirty="0">
                <a:sym typeface="Wingdings" pitchFamily="2" charset="2"/>
              </a:rPr>
              <a:t> </a:t>
            </a:r>
            <a:r>
              <a:rPr lang="en-US" altLang="en-US" b="1" dirty="0" err="1">
                <a:sym typeface="Wingdings" pitchFamily="2" charset="2"/>
              </a:rPr>
              <a:t>Thế</a:t>
            </a:r>
            <a:r>
              <a:rPr lang="en-US" altLang="en-US" b="1" dirty="0">
                <a:sym typeface="Wingdings" pitchFamily="2" charset="2"/>
              </a:rPr>
              <a:t> </a:t>
            </a:r>
            <a:r>
              <a:rPr lang="en-US" altLang="en-US" b="1" dirty="0" err="1">
                <a:sym typeface="Wingdings" pitchFamily="2" charset="2"/>
              </a:rPr>
              <a:t>năng</a:t>
            </a:r>
            <a:r>
              <a:rPr lang="en-US" altLang="en-US" b="1" dirty="0">
                <a:sym typeface="Wingdings" pitchFamily="2" charset="2"/>
              </a:rPr>
              <a:t> </a:t>
            </a:r>
            <a:r>
              <a:rPr lang="en-US" altLang="en-US" b="1" dirty="0" err="1">
                <a:sym typeface="Wingdings" pitchFamily="2" charset="2"/>
              </a:rPr>
              <a:t>hấp</a:t>
            </a:r>
            <a:r>
              <a:rPr lang="en-US" altLang="en-US" b="1" dirty="0">
                <a:sym typeface="Wingdings" pitchFamily="2" charset="2"/>
              </a:rPr>
              <a:t> </a:t>
            </a:r>
            <a:r>
              <a:rPr lang="en-US" altLang="en-US" b="1" dirty="0" err="1">
                <a:sym typeface="Wingdings" pitchFamily="2" charset="2"/>
              </a:rPr>
              <a:t>dẫn</a:t>
            </a:r>
            <a:r>
              <a:rPr lang="en-US" altLang="en-US" b="1" dirty="0">
                <a:sym typeface="Wingdings" pitchFamily="2" charset="2"/>
              </a:rPr>
              <a:t> </a:t>
            </a:r>
            <a:r>
              <a:rPr lang="en-US" altLang="en-US" b="1" dirty="0" err="1">
                <a:sym typeface="Wingdings" pitchFamily="2" charset="2"/>
              </a:rPr>
              <a:t>phụ</a:t>
            </a:r>
            <a:r>
              <a:rPr lang="en-US" altLang="en-US" b="1" dirty="0">
                <a:sym typeface="Wingdings" pitchFamily="2" charset="2"/>
              </a:rPr>
              <a:t> </a:t>
            </a:r>
            <a:r>
              <a:rPr lang="en-US" altLang="en-US" b="1" dirty="0" err="1">
                <a:sym typeface="Wingdings" pitchFamily="2" charset="2"/>
              </a:rPr>
              <a:t>thuộc</a:t>
            </a:r>
            <a:r>
              <a:rPr lang="en-US" altLang="en-US" b="1" dirty="0">
                <a:sym typeface="Wingdings" pitchFamily="2" charset="2"/>
              </a:rPr>
              <a:t> </a:t>
            </a:r>
            <a:r>
              <a:rPr lang="en-US" altLang="en-US" b="1" dirty="0" err="1">
                <a:sym typeface="Wingdings" pitchFamily="2" charset="2"/>
              </a:rPr>
              <a:t>vào</a:t>
            </a:r>
            <a:r>
              <a:rPr lang="en-US" altLang="en-US" b="1" dirty="0">
                <a:sym typeface="Wingdings" pitchFamily="2" charset="2"/>
              </a:rPr>
              <a:t> </a:t>
            </a:r>
            <a:r>
              <a:rPr lang="en-US" altLang="en-US" b="1" dirty="0" err="1">
                <a:sym typeface="Wingdings" pitchFamily="2" charset="2"/>
              </a:rPr>
              <a:t>khối</a:t>
            </a:r>
            <a:r>
              <a:rPr lang="en-US" altLang="en-US" b="1" dirty="0">
                <a:sym typeface="Wingdings" pitchFamily="2" charset="2"/>
              </a:rPr>
              <a:t> </a:t>
            </a:r>
            <a:r>
              <a:rPr lang="en-US" altLang="en-US" b="1" dirty="0" err="1">
                <a:sym typeface="Wingdings" pitchFamily="2" charset="2"/>
              </a:rPr>
              <a:t>lượng</a:t>
            </a:r>
            <a:r>
              <a:rPr lang="en-US" altLang="en-US" b="1" dirty="0">
                <a:sym typeface="Wingdings" pitchFamily="2" charset="2"/>
              </a:rPr>
              <a:t> </a:t>
            </a:r>
            <a:r>
              <a:rPr lang="en-US" altLang="en-US" b="1" dirty="0" err="1">
                <a:sym typeface="Wingdings" pitchFamily="2" charset="2"/>
              </a:rPr>
              <a:t>của</a:t>
            </a:r>
            <a:r>
              <a:rPr lang="en-US" altLang="en-US" b="1" dirty="0">
                <a:sym typeface="Wingdings" pitchFamily="2" charset="2"/>
              </a:rPr>
              <a:t> </a:t>
            </a:r>
            <a:r>
              <a:rPr lang="en-US" altLang="en-US" b="1" dirty="0" err="1">
                <a:sym typeface="Wingdings" pitchFamily="2" charset="2"/>
              </a:rPr>
              <a:t>vật</a:t>
            </a:r>
            <a:r>
              <a:rPr lang="en-US" altLang="en-US" b="1" dirty="0">
                <a:sym typeface="Wingdings" pitchFamily="2" charset="2"/>
              </a:rPr>
              <a:t>.</a:t>
            </a:r>
            <a:endParaRPr lang="en-US" altLang="en-US" b="1" dirty="0"/>
          </a:p>
        </p:txBody>
      </p:sp>
    </p:spTree>
    <p:extLst>
      <p:ext uri="{BB962C8B-B14F-4D97-AF65-F5344CB8AC3E}">
        <p14:creationId xmlns:p14="http://schemas.microsoft.com/office/powerpoint/2010/main" val="2253958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8917" y="1102367"/>
            <a:ext cx="9105900" cy="1335087"/>
          </a:xfrm>
        </p:spPr>
        <p:txBody>
          <a:bodyPr/>
          <a:lstStyle/>
          <a:p>
            <a:pPr algn="just" eaLnBrk="1" hangingPunct="1"/>
            <a:r>
              <a:rPr lang="en-US" altLang="en-US" sz="2800" b="1" dirty="0" smtClean="0">
                <a:solidFill>
                  <a:srgbClr val="002060"/>
                </a:solidFill>
                <a:latin typeface="Times New Roman" pitchFamily="18" charset="0"/>
                <a:cs typeface="Times New Roman" pitchFamily="18" charset="0"/>
              </a:rPr>
              <a:t>  </a:t>
            </a:r>
            <a:r>
              <a:rPr lang="en-US" altLang="en-US" sz="2800" b="1" dirty="0" smtClean="0">
                <a:solidFill>
                  <a:srgbClr val="FF0000"/>
                </a:solidFill>
                <a:latin typeface="Times New Roman" pitchFamily="18" charset="0"/>
                <a:cs typeface="Times New Roman" pitchFamily="18" charset="0"/>
                <a:sym typeface="Wingdings" pitchFamily="2" charset="2"/>
              </a:rPr>
              <a:t></a:t>
            </a:r>
            <a:r>
              <a:rPr lang="en-US" altLang="en-US" sz="2800" b="1" dirty="0" smtClean="0">
                <a:solidFill>
                  <a:srgbClr val="002060"/>
                </a:solidFill>
                <a:latin typeface="Times New Roman" pitchFamily="18" charset="0"/>
                <a:cs typeface="Times New Roman" pitchFamily="18" charset="0"/>
                <a:sym typeface="Wingdings" pitchFamily="2" charset="2"/>
              </a:rPr>
              <a:t> </a:t>
            </a:r>
            <a:r>
              <a:rPr lang="en-US" altLang="en-US" sz="2800" b="1" dirty="0" err="1" smtClean="0">
                <a:solidFill>
                  <a:srgbClr val="002060"/>
                </a:solidFill>
                <a:latin typeface="Times New Roman" pitchFamily="18" charset="0"/>
                <a:cs typeface="Times New Roman" pitchFamily="18" charset="0"/>
              </a:rPr>
              <a:t>Cơ</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năng</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của</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vật</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phụ</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thuộc</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vào</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độ</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cao</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của</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vật</a:t>
            </a:r>
            <a:r>
              <a:rPr lang="en-US" altLang="en-US" sz="2800" b="1" dirty="0" smtClean="0">
                <a:solidFill>
                  <a:srgbClr val="002060"/>
                </a:solidFill>
                <a:latin typeface="Times New Roman" pitchFamily="18" charset="0"/>
                <a:cs typeface="Times New Roman" pitchFamily="18" charset="0"/>
              </a:rPr>
              <a:t> so </a:t>
            </a:r>
            <a:r>
              <a:rPr lang="en-US" altLang="en-US" sz="2800" b="1" dirty="0" err="1" smtClean="0">
                <a:solidFill>
                  <a:srgbClr val="002060"/>
                </a:solidFill>
                <a:latin typeface="Times New Roman" pitchFamily="18" charset="0"/>
                <a:cs typeface="Times New Roman" pitchFamily="18" charset="0"/>
              </a:rPr>
              <a:t>với</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mặt</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đất</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hoặc</a:t>
            </a:r>
            <a:r>
              <a:rPr lang="en-US" altLang="en-US" sz="2800" b="1" dirty="0" smtClean="0">
                <a:solidFill>
                  <a:srgbClr val="002060"/>
                </a:solidFill>
                <a:latin typeface="Times New Roman" pitchFamily="18" charset="0"/>
                <a:cs typeface="Times New Roman" pitchFamily="18" charset="0"/>
              </a:rPr>
              <a:t> so </a:t>
            </a:r>
            <a:r>
              <a:rPr lang="en-US" altLang="en-US" sz="2800" b="1" dirty="0" err="1" smtClean="0">
                <a:solidFill>
                  <a:srgbClr val="002060"/>
                </a:solidFill>
                <a:latin typeface="Times New Roman" pitchFamily="18" charset="0"/>
                <a:cs typeface="Times New Roman" pitchFamily="18" charset="0"/>
              </a:rPr>
              <a:t>với</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một</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vị</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trí</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khác</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được</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chọn</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làm</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mốc</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để</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tính</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độ</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cao</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gọi</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là</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thế</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năng</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hấp</a:t>
            </a:r>
            <a:r>
              <a:rPr lang="en-US" altLang="en-US" sz="2800" b="1" dirty="0" smtClean="0">
                <a:solidFill>
                  <a:srgbClr val="002060"/>
                </a:solidFill>
                <a:latin typeface="Times New Roman" pitchFamily="18" charset="0"/>
                <a:cs typeface="Times New Roman" pitchFamily="18" charset="0"/>
              </a:rPr>
              <a:t> </a:t>
            </a:r>
            <a:r>
              <a:rPr lang="en-US" altLang="en-US" sz="2800" b="1" dirty="0" err="1" smtClean="0">
                <a:solidFill>
                  <a:srgbClr val="002060"/>
                </a:solidFill>
                <a:latin typeface="Times New Roman" pitchFamily="18" charset="0"/>
                <a:cs typeface="Times New Roman" pitchFamily="18" charset="0"/>
              </a:rPr>
              <a:t>dẫn</a:t>
            </a:r>
            <a:r>
              <a:rPr lang="en-US" altLang="en-US" sz="2800" b="1" dirty="0" smtClean="0">
                <a:solidFill>
                  <a:srgbClr val="002060"/>
                </a:solidFill>
              </a:rPr>
              <a:t>. </a:t>
            </a:r>
            <a:endParaRPr lang="en-US" altLang="en-US" sz="2800" b="1" dirty="0" smtClean="0">
              <a:solidFill>
                <a:srgbClr val="002060"/>
              </a:solidFill>
              <a:latin typeface="Times New Roman" pitchFamily="18" charset="0"/>
            </a:endParaRPr>
          </a:p>
        </p:txBody>
      </p:sp>
      <p:sp>
        <p:nvSpPr>
          <p:cNvPr id="7" name="Rectangle 2"/>
          <p:cNvSpPr txBox="1">
            <a:spLocks noChangeArrowheads="1"/>
          </p:cNvSpPr>
          <p:nvPr/>
        </p:nvSpPr>
        <p:spPr bwMode="auto">
          <a:xfrm>
            <a:off x="-17834" y="2571750"/>
            <a:ext cx="9161834" cy="110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just" eaLnBrk="1" hangingPunct="1"/>
            <a:r>
              <a:rPr lang="en-US" altLang="en-US" b="1" dirty="0">
                <a:solidFill>
                  <a:srgbClr val="FF0000"/>
                </a:solidFill>
                <a:sym typeface="Wingdings" pitchFamily="2" charset="2"/>
              </a:rPr>
              <a:t></a:t>
            </a:r>
            <a:r>
              <a:rPr lang="en-US" altLang="en-US" b="1" dirty="0">
                <a:solidFill>
                  <a:srgbClr val="002060"/>
                </a:solidFill>
                <a:sym typeface="Wingdings" pitchFamily="2" charset="2"/>
              </a:rPr>
              <a:t> </a:t>
            </a:r>
            <a:r>
              <a:rPr lang="en-US" altLang="en-US" b="1" dirty="0" err="1">
                <a:solidFill>
                  <a:srgbClr val="002060"/>
                </a:solidFill>
              </a:rPr>
              <a:t>Vật</a:t>
            </a:r>
            <a:r>
              <a:rPr lang="en-US" altLang="en-US" b="1" dirty="0">
                <a:solidFill>
                  <a:srgbClr val="002060"/>
                </a:solidFill>
              </a:rPr>
              <a:t> </a:t>
            </a:r>
            <a:r>
              <a:rPr lang="en-US" altLang="en-US" b="1" dirty="0" err="1">
                <a:solidFill>
                  <a:srgbClr val="002060"/>
                </a:solidFill>
              </a:rPr>
              <a:t>có</a:t>
            </a:r>
            <a:r>
              <a:rPr lang="en-US" altLang="en-US" b="1" dirty="0">
                <a:solidFill>
                  <a:srgbClr val="002060"/>
                </a:solidFill>
              </a:rPr>
              <a:t> </a:t>
            </a:r>
            <a:r>
              <a:rPr lang="en-US" altLang="en-US" b="1" dirty="0" err="1">
                <a:solidFill>
                  <a:srgbClr val="002060"/>
                </a:solidFill>
              </a:rPr>
              <a:t>khối</a:t>
            </a:r>
            <a:r>
              <a:rPr lang="en-US" altLang="en-US" b="1" dirty="0">
                <a:solidFill>
                  <a:srgbClr val="002060"/>
                </a:solidFill>
              </a:rPr>
              <a:t> </a:t>
            </a:r>
            <a:r>
              <a:rPr lang="en-US" altLang="en-US" b="1" dirty="0" err="1">
                <a:solidFill>
                  <a:srgbClr val="002060"/>
                </a:solidFill>
              </a:rPr>
              <a:t>lượng</a:t>
            </a:r>
            <a:r>
              <a:rPr lang="en-US" altLang="en-US" b="1" dirty="0">
                <a:solidFill>
                  <a:srgbClr val="002060"/>
                </a:solidFill>
              </a:rPr>
              <a:t> </a:t>
            </a:r>
            <a:r>
              <a:rPr lang="en-US" altLang="en-US" b="1" dirty="0" err="1">
                <a:solidFill>
                  <a:srgbClr val="002060"/>
                </a:solidFill>
              </a:rPr>
              <a:t>càng</a:t>
            </a:r>
            <a:r>
              <a:rPr lang="en-US" altLang="en-US" b="1" dirty="0">
                <a:solidFill>
                  <a:srgbClr val="002060"/>
                </a:solidFill>
              </a:rPr>
              <a:t> </a:t>
            </a:r>
            <a:r>
              <a:rPr lang="en-US" altLang="en-US" b="1" dirty="0" err="1">
                <a:solidFill>
                  <a:srgbClr val="002060"/>
                </a:solidFill>
              </a:rPr>
              <a:t>lớn</a:t>
            </a:r>
            <a:r>
              <a:rPr lang="en-US" altLang="en-US" b="1" dirty="0">
                <a:solidFill>
                  <a:srgbClr val="002060"/>
                </a:solidFill>
              </a:rPr>
              <a:t> </a:t>
            </a:r>
            <a:r>
              <a:rPr lang="en-US" altLang="en-US" b="1" dirty="0" err="1">
                <a:solidFill>
                  <a:srgbClr val="002060"/>
                </a:solidFill>
              </a:rPr>
              <a:t>và</a:t>
            </a:r>
            <a:r>
              <a:rPr lang="en-US" altLang="en-US" b="1" dirty="0">
                <a:solidFill>
                  <a:srgbClr val="002060"/>
                </a:solidFill>
              </a:rPr>
              <a:t> ở </a:t>
            </a:r>
            <a:r>
              <a:rPr lang="en-US" altLang="en-US" b="1" dirty="0" err="1">
                <a:solidFill>
                  <a:srgbClr val="002060"/>
                </a:solidFill>
              </a:rPr>
              <a:t>càng</a:t>
            </a:r>
            <a:r>
              <a:rPr lang="en-US" altLang="en-US" b="1" dirty="0">
                <a:solidFill>
                  <a:srgbClr val="002060"/>
                </a:solidFill>
              </a:rPr>
              <a:t> </a:t>
            </a:r>
            <a:r>
              <a:rPr lang="en-US" altLang="en-US" b="1" dirty="0" err="1">
                <a:solidFill>
                  <a:srgbClr val="002060"/>
                </a:solidFill>
              </a:rPr>
              <a:t>cao</a:t>
            </a:r>
            <a:r>
              <a:rPr lang="en-US" altLang="en-US" b="1" dirty="0">
                <a:solidFill>
                  <a:srgbClr val="002060"/>
                </a:solidFill>
              </a:rPr>
              <a:t> </a:t>
            </a:r>
            <a:r>
              <a:rPr lang="en-US" altLang="en-US" b="1" dirty="0" err="1">
                <a:solidFill>
                  <a:srgbClr val="002060"/>
                </a:solidFill>
              </a:rPr>
              <a:t>thì</a:t>
            </a:r>
            <a:r>
              <a:rPr lang="en-US" altLang="en-US" b="1" dirty="0">
                <a:solidFill>
                  <a:srgbClr val="002060"/>
                </a:solidFill>
              </a:rPr>
              <a:t> </a:t>
            </a:r>
            <a:r>
              <a:rPr lang="en-US" altLang="en-US" b="1" dirty="0" err="1">
                <a:solidFill>
                  <a:srgbClr val="002060"/>
                </a:solidFill>
              </a:rPr>
              <a:t>thế</a:t>
            </a:r>
            <a:r>
              <a:rPr lang="en-US" altLang="en-US" b="1" dirty="0">
                <a:solidFill>
                  <a:srgbClr val="002060"/>
                </a:solidFill>
              </a:rPr>
              <a:t> </a:t>
            </a:r>
            <a:r>
              <a:rPr lang="en-US" altLang="en-US" b="1" dirty="0" err="1">
                <a:solidFill>
                  <a:srgbClr val="002060"/>
                </a:solidFill>
              </a:rPr>
              <a:t>năng</a:t>
            </a:r>
            <a:r>
              <a:rPr lang="en-US" altLang="en-US" b="1" dirty="0">
                <a:solidFill>
                  <a:srgbClr val="002060"/>
                </a:solidFill>
              </a:rPr>
              <a:t> </a:t>
            </a:r>
            <a:r>
              <a:rPr lang="en-US" altLang="en-US" b="1" dirty="0" err="1">
                <a:solidFill>
                  <a:srgbClr val="002060"/>
                </a:solidFill>
              </a:rPr>
              <a:t>hấp</a:t>
            </a:r>
            <a:r>
              <a:rPr lang="en-US" altLang="en-US" b="1" dirty="0">
                <a:solidFill>
                  <a:srgbClr val="002060"/>
                </a:solidFill>
              </a:rPr>
              <a:t> </a:t>
            </a:r>
            <a:r>
              <a:rPr lang="en-US" altLang="en-US" b="1" dirty="0" err="1">
                <a:solidFill>
                  <a:srgbClr val="002060"/>
                </a:solidFill>
              </a:rPr>
              <a:t>dẫn</a:t>
            </a:r>
            <a:r>
              <a:rPr lang="en-US" altLang="en-US" b="1" dirty="0">
                <a:solidFill>
                  <a:srgbClr val="002060"/>
                </a:solidFill>
              </a:rPr>
              <a:t> </a:t>
            </a:r>
            <a:r>
              <a:rPr lang="en-US" altLang="en-US" b="1" dirty="0" err="1">
                <a:solidFill>
                  <a:srgbClr val="002060"/>
                </a:solidFill>
              </a:rPr>
              <a:t>càng</a:t>
            </a:r>
            <a:r>
              <a:rPr lang="en-US" altLang="en-US" b="1" dirty="0">
                <a:solidFill>
                  <a:srgbClr val="002060"/>
                </a:solidFill>
              </a:rPr>
              <a:t> </a:t>
            </a:r>
            <a:r>
              <a:rPr lang="en-US" altLang="en-US" b="1" dirty="0" err="1">
                <a:solidFill>
                  <a:srgbClr val="002060"/>
                </a:solidFill>
              </a:rPr>
              <a:t>lớn</a:t>
            </a:r>
            <a:r>
              <a:rPr lang="en-US" altLang="en-US" b="1" dirty="0">
                <a:solidFill>
                  <a:srgbClr val="002060"/>
                </a:solidFill>
              </a:rPr>
              <a:t>.</a:t>
            </a:r>
          </a:p>
        </p:txBody>
      </p:sp>
      <p:sp>
        <p:nvSpPr>
          <p:cNvPr id="47109" name="TextBox 5"/>
          <p:cNvSpPr txBox="1">
            <a:spLocks noChangeArrowheads="1"/>
          </p:cNvSpPr>
          <p:nvPr/>
        </p:nvSpPr>
        <p:spPr bwMode="auto">
          <a:xfrm>
            <a:off x="0" y="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en-US" altLang="en-US" sz="3200" b="1" u="sng" dirty="0">
                <a:solidFill>
                  <a:srgbClr val="FF0000"/>
                </a:solidFill>
              </a:rPr>
              <a:t>II. </a:t>
            </a:r>
            <a:r>
              <a:rPr lang="en-US" altLang="en-US" sz="3200" b="1" u="sng" dirty="0" err="1">
                <a:solidFill>
                  <a:srgbClr val="FF0000"/>
                </a:solidFill>
              </a:rPr>
              <a:t>Thế</a:t>
            </a:r>
            <a:r>
              <a:rPr lang="en-US" altLang="en-US" sz="3200" b="1" u="sng" dirty="0">
                <a:solidFill>
                  <a:srgbClr val="FF0000"/>
                </a:solidFill>
              </a:rPr>
              <a:t> </a:t>
            </a:r>
            <a:r>
              <a:rPr lang="en-US" altLang="en-US" sz="3200" b="1" u="sng" dirty="0" err="1">
                <a:solidFill>
                  <a:srgbClr val="FF0000"/>
                </a:solidFill>
              </a:rPr>
              <a:t>năng</a:t>
            </a:r>
            <a:r>
              <a:rPr lang="en-US" altLang="en-US" sz="3200" b="1" u="sng" dirty="0">
                <a:solidFill>
                  <a:srgbClr val="FF0000"/>
                </a:solidFill>
              </a:rPr>
              <a:t>:</a:t>
            </a:r>
          </a:p>
        </p:txBody>
      </p:sp>
      <p:sp>
        <p:nvSpPr>
          <p:cNvPr id="47110" name="TextBox 27"/>
          <p:cNvSpPr txBox="1">
            <a:spLocks noChangeArrowheads="1"/>
          </p:cNvSpPr>
          <p:nvPr/>
        </p:nvSpPr>
        <p:spPr bwMode="auto">
          <a:xfrm>
            <a:off x="0" y="578492"/>
            <a:ext cx="4143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en-US" altLang="en-US" b="1" u="sng" dirty="0">
                <a:solidFill>
                  <a:srgbClr val="CC0099"/>
                </a:solidFill>
              </a:rPr>
              <a:t>1. </a:t>
            </a:r>
            <a:r>
              <a:rPr lang="en-US" altLang="en-US" b="1" u="sng" dirty="0" err="1">
                <a:solidFill>
                  <a:srgbClr val="CC0099"/>
                </a:solidFill>
              </a:rPr>
              <a:t>Thế</a:t>
            </a:r>
            <a:r>
              <a:rPr lang="en-US" altLang="en-US" b="1" u="sng" dirty="0">
                <a:solidFill>
                  <a:srgbClr val="CC0099"/>
                </a:solidFill>
              </a:rPr>
              <a:t> </a:t>
            </a:r>
            <a:r>
              <a:rPr lang="en-US" altLang="en-US" b="1" u="sng" dirty="0" err="1">
                <a:solidFill>
                  <a:srgbClr val="CC0099"/>
                </a:solidFill>
              </a:rPr>
              <a:t>năng</a:t>
            </a:r>
            <a:r>
              <a:rPr lang="en-US" altLang="en-US" b="1" u="sng" dirty="0">
                <a:solidFill>
                  <a:srgbClr val="CC0099"/>
                </a:solidFill>
              </a:rPr>
              <a:t> </a:t>
            </a:r>
            <a:r>
              <a:rPr lang="en-US" altLang="en-US" b="1" u="sng" dirty="0" err="1">
                <a:solidFill>
                  <a:srgbClr val="CC0099"/>
                </a:solidFill>
              </a:rPr>
              <a:t>hấp</a:t>
            </a:r>
            <a:r>
              <a:rPr lang="en-US" altLang="en-US" b="1" u="sng" dirty="0">
                <a:solidFill>
                  <a:srgbClr val="CC0099"/>
                </a:solidFill>
              </a:rPr>
              <a:t> </a:t>
            </a:r>
            <a:r>
              <a:rPr lang="en-US" altLang="en-US" b="1" u="sng" dirty="0" err="1">
                <a:solidFill>
                  <a:srgbClr val="CC0099"/>
                </a:solidFill>
              </a:rPr>
              <a:t>dẫn</a:t>
            </a:r>
            <a:r>
              <a:rPr lang="en-US" altLang="en-US" b="1" u="sng" dirty="0">
                <a:solidFill>
                  <a:srgbClr val="CC0099"/>
                </a:solidFill>
              </a:rPr>
              <a:t>:</a:t>
            </a:r>
          </a:p>
        </p:txBody>
      </p:sp>
      <p:sp>
        <p:nvSpPr>
          <p:cNvPr id="11" name="Rectangle 2"/>
          <p:cNvSpPr txBox="1">
            <a:spLocks noChangeArrowheads="1"/>
          </p:cNvSpPr>
          <p:nvPr/>
        </p:nvSpPr>
        <p:spPr bwMode="auto">
          <a:xfrm>
            <a:off x="-17834" y="3638550"/>
            <a:ext cx="9161834"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just"/>
            <a:r>
              <a:rPr lang="en-US" altLang="en-US" b="1" dirty="0">
                <a:solidFill>
                  <a:srgbClr val="FF0000"/>
                </a:solidFill>
                <a:sym typeface="Wingdings" pitchFamily="2" charset="2"/>
              </a:rPr>
              <a:t></a:t>
            </a:r>
            <a:r>
              <a:rPr lang="en-US" altLang="en-US" b="1" dirty="0">
                <a:solidFill>
                  <a:srgbClr val="002060"/>
                </a:solidFill>
                <a:sym typeface="Wingdings" pitchFamily="2" charset="2"/>
              </a:rPr>
              <a:t> </a:t>
            </a:r>
            <a:r>
              <a:rPr lang="vi-VN" altLang="en-US" b="1" dirty="0">
                <a:solidFill>
                  <a:srgbClr val="002060"/>
                </a:solidFill>
                <a:cs typeface="Times New Roman" pitchFamily="18" charset="0"/>
              </a:rPr>
              <a:t>Khi vật ở mặt đất (hoặc nơi chọn làm mốc) thì thế năng hấp dẫn bằng 0.</a:t>
            </a:r>
            <a:endParaRPr lang="en-US" altLang="en-US" sz="2400" b="1" dirty="0">
              <a:solidFill>
                <a:srgbClr val="002060"/>
              </a:solidFill>
              <a:cs typeface="Times New Roman" pitchFamily="18" charset="0"/>
            </a:endParaRPr>
          </a:p>
        </p:txBody>
      </p:sp>
    </p:spTree>
    <p:extLst>
      <p:ext uri="{BB962C8B-B14F-4D97-AF65-F5344CB8AC3E}">
        <p14:creationId xmlns:p14="http://schemas.microsoft.com/office/powerpoint/2010/main" val="1703134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additive="base">
                                        <p:cTn id="7" dur="500" fill="hold"/>
                                        <p:tgtEl>
                                          <p:spTgt spid="109570"/>
                                        </p:tgtEl>
                                        <p:attrNameLst>
                                          <p:attrName>ppt_x</p:attrName>
                                        </p:attrNameLst>
                                      </p:cBhvr>
                                      <p:tavLst>
                                        <p:tav tm="0">
                                          <p:val>
                                            <p:strVal val="#ppt_x"/>
                                          </p:val>
                                        </p:tav>
                                        <p:tav tm="100000">
                                          <p:val>
                                            <p:strVal val="#ppt_x"/>
                                          </p:val>
                                        </p:tav>
                                      </p:tavLst>
                                    </p:anim>
                                    <p:anim calcmode="lin" valueType="num">
                                      <p:cBhvr additive="base">
                                        <p:cTn id="8" dur="500" fill="hold"/>
                                        <p:tgtEl>
                                          <p:spTgt spid="1095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7" grpId="0"/>
      <p:bldP spid="11" grpId="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61883.potx" id="{18737D51-7733-4200-B5C9-BF22CA2CE631}" vid="{40CEFE45-12FF-4454-86EB-59F04C8588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tf03461883_win32</Template>
  <TotalTime>45</TotalTime>
  <Words>768</Words>
  <Application>Microsoft Office PowerPoint</Application>
  <PresentationFormat>On-screen Show (16:9)</PresentationFormat>
  <Paragraphs>116</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Children Playing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 Cơ năng của vật phụ thuộc vào độ cao của vật so với mặt đất, hoặc so với một vị trí khác được chọn làm mốc để tính độ cao, gọi là thế năng hấp dẫn.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CHÀO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Ngô Huỳnh Thanh Thúy - TH Kinh Dinh</dc:creator>
  <cp:lastModifiedBy>Ngô Huỳnh Thanh Thúy - TH Kinh Dinh</cp:lastModifiedBy>
  <cp:revision>41</cp:revision>
  <dcterms:created xsi:type="dcterms:W3CDTF">2022-01-25T09:41:19Z</dcterms:created>
  <dcterms:modified xsi:type="dcterms:W3CDTF">2022-01-25T10:58:01Z</dcterms:modified>
</cp:coreProperties>
</file>