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334" r:id="rId2"/>
    <p:sldId id="257" r:id="rId3"/>
    <p:sldId id="258" r:id="rId4"/>
    <p:sldId id="315" r:id="rId5"/>
    <p:sldId id="318" r:id="rId6"/>
    <p:sldId id="313" r:id="rId7"/>
    <p:sldId id="320" r:id="rId8"/>
    <p:sldId id="294" r:id="rId9"/>
    <p:sldId id="311" r:id="rId10"/>
    <p:sldId id="312" r:id="rId11"/>
    <p:sldId id="295" r:id="rId12"/>
    <p:sldId id="296" r:id="rId13"/>
    <p:sldId id="285" r:id="rId14"/>
    <p:sldId id="323" r:id="rId15"/>
    <p:sldId id="325" r:id="rId16"/>
    <p:sldId id="328" r:id="rId17"/>
    <p:sldId id="301" r:id="rId18"/>
    <p:sldId id="324" r:id="rId19"/>
    <p:sldId id="330" r:id="rId20"/>
    <p:sldId id="331" r:id="rId21"/>
    <p:sldId id="332" r:id="rId22"/>
    <p:sldId id="333" r:id="rId23"/>
    <p:sldId id="314" r:id="rId24"/>
    <p:sldId id="304" r:id="rId25"/>
    <p:sldId id="329" r:id="rId26"/>
    <p:sldId id="277"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2153"/>
    <a:srgbClr val="8CC3EC"/>
    <a:srgbClr val="C7E2F6"/>
    <a:srgbClr val="D70C1F"/>
    <a:srgbClr val="0236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75486" autoAdjust="0"/>
  </p:normalViewPr>
  <p:slideViewPr>
    <p:cSldViewPr snapToGrid="0">
      <p:cViewPr varScale="1">
        <p:scale>
          <a:sx n="74" d="100"/>
          <a:sy n="74" d="100"/>
        </p:scale>
        <p:origin x="59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28A561-8F35-4F1C-B5B7-776072000B57}" type="datetimeFigureOut">
              <a:rPr lang="zh-CN" altLang="en-US" smtClean="0"/>
              <a:pPr/>
              <a:t>2022/3/19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03149A6-841C-4CB6-8BA9-F87BDAB55045}" type="slidenum">
              <a:rPr lang="zh-CN" altLang="en-US" smtClean="0"/>
              <a:pPr/>
              <a:t>‹#›</a:t>
            </a:fld>
            <a:endParaRPr lang="zh-CN" altLang="en-US"/>
          </a:p>
        </p:txBody>
      </p:sp>
    </p:spTree>
    <p:extLst>
      <p:ext uri="{BB962C8B-B14F-4D97-AF65-F5344CB8AC3E}">
        <p14:creationId xmlns:p14="http://schemas.microsoft.com/office/powerpoint/2010/main" val="38719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dirty="0" smtClean="0"/>
              <a:t>本PPT模板部分元素使用了幻灯片母版制作。如果需要修改，点击-视图-幻灯片母版-修改 完成后关闭编辑母版即可。</a:t>
            </a:r>
          </a:p>
          <a:p>
            <a:endParaRPr lang="zh-CN" altLang="en-US" dirty="0"/>
          </a:p>
        </p:txBody>
      </p:sp>
      <p:sp>
        <p:nvSpPr>
          <p:cNvPr id="4" name="灯片编号占位符 3"/>
          <p:cNvSpPr>
            <a:spLocks noGrp="1"/>
          </p:cNvSpPr>
          <p:nvPr>
            <p:ph type="sldNum" sz="quarter" idx="10"/>
          </p:nvPr>
        </p:nvSpPr>
        <p:spPr/>
        <p:txBody>
          <a:bodyPr/>
          <a:lstStyle/>
          <a:p>
            <a:fld id="{E03149A6-841C-4CB6-8BA9-F87BDAB55045}" type="slidenum">
              <a:rPr lang="zh-CN" altLang="en-US" smtClean="0"/>
              <a:pPr/>
              <a:t>2</a:t>
            </a:fld>
            <a:endParaRPr lang="zh-CN" altLang="en-US"/>
          </a:p>
        </p:txBody>
      </p:sp>
    </p:spTree>
    <p:extLst>
      <p:ext uri="{BB962C8B-B14F-4D97-AF65-F5344CB8AC3E}">
        <p14:creationId xmlns:p14="http://schemas.microsoft.com/office/powerpoint/2010/main" val="40497060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3149A6-841C-4CB6-8BA9-F87BDAB55045}" type="slidenum">
              <a:rPr lang="zh-CN" altLang="en-US" smtClean="0"/>
              <a:pPr/>
              <a:t>3</a:t>
            </a:fld>
            <a:endParaRPr lang="zh-CN" altLang="en-US"/>
          </a:p>
        </p:txBody>
      </p:sp>
    </p:spTree>
    <p:extLst>
      <p:ext uri="{BB962C8B-B14F-4D97-AF65-F5344CB8AC3E}">
        <p14:creationId xmlns:p14="http://schemas.microsoft.com/office/powerpoint/2010/main" val="13266319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3149A6-841C-4CB6-8BA9-F87BDAB55045}" type="slidenum">
              <a:rPr lang="zh-CN" altLang="en-US" smtClean="0"/>
              <a:pPr/>
              <a:t>14</a:t>
            </a:fld>
            <a:endParaRPr lang="zh-CN" altLang="en-US"/>
          </a:p>
        </p:txBody>
      </p:sp>
    </p:spTree>
    <p:extLst>
      <p:ext uri="{BB962C8B-B14F-4D97-AF65-F5344CB8AC3E}">
        <p14:creationId xmlns:p14="http://schemas.microsoft.com/office/powerpoint/2010/main" val="262061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3149A6-841C-4CB6-8BA9-F87BDAB55045}" type="slidenum">
              <a:rPr lang="zh-CN" altLang="en-US" smtClean="0"/>
              <a:pPr/>
              <a:t>18</a:t>
            </a:fld>
            <a:endParaRPr lang="zh-CN" altLang="en-US"/>
          </a:p>
        </p:txBody>
      </p:sp>
    </p:spTree>
    <p:extLst>
      <p:ext uri="{BB962C8B-B14F-4D97-AF65-F5344CB8AC3E}">
        <p14:creationId xmlns:p14="http://schemas.microsoft.com/office/powerpoint/2010/main" val="26206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03149A6-841C-4CB6-8BA9-F87BDAB55045}" type="slidenum">
              <a:rPr lang="zh-CN" altLang="en-US" smtClean="0"/>
              <a:pPr/>
              <a:t>26</a:t>
            </a:fld>
            <a:endParaRPr lang="zh-CN" altLang="en-US"/>
          </a:p>
        </p:txBody>
      </p:sp>
    </p:spTree>
    <p:extLst>
      <p:ext uri="{BB962C8B-B14F-4D97-AF65-F5344CB8AC3E}">
        <p14:creationId xmlns:p14="http://schemas.microsoft.com/office/powerpoint/2010/main" val="141149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2456281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4073756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D18465-756C-4EC6-9D57-DD75D5DA70DF}" type="slidenum">
              <a:rPr lang="zh-CN" altLang="en-US" smtClean="0"/>
              <a:pPr/>
              <a:t>‹#›</a:t>
            </a:fld>
            <a:endParaRPr lang="zh-CN" alt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615496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4078225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D18465-756C-4EC6-9D57-DD75D5DA70DF}" type="slidenum">
              <a:rPr lang="zh-CN" altLang="en-US" smtClean="0"/>
              <a:pPr/>
              <a:t>‹#›</a:t>
            </a:fld>
            <a:endParaRPr lang="zh-CN" alt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5998231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2637138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11050600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53066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34922669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4017116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1647066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18001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3308541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129061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2847041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A96627-28F1-4D0E-89F3-5901B4DFB3BF}" type="datetimeFigureOut">
              <a:rPr lang="zh-CN" altLang="en-US" smtClean="0"/>
              <a:pPr/>
              <a:t>2022/3/19</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1151080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1A96627-28F1-4D0E-89F3-5901B4DFB3BF}" type="datetimeFigureOut">
              <a:rPr lang="zh-CN" altLang="en-US" smtClean="0"/>
              <a:pPr/>
              <a:t>2022/3/19</a:t>
            </a:fld>
            <a:endParaRPr lang="zh-CN" alt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02D18465-756C-4EC6-9D57-DD75D5DA70DF}" type="slidenum">
              <a:rPr lang="zh-CN" altLang="en-US" smtClean="0"/>
              <a:pPr/>
              <a:t>‹#›</a:t>
            </a:fld>
            <a:endParaRPr lang="zh-CN" altLang="en-US"/>
          </a:p>
        </p:txBody>
      </p:sp>
    </p:spTree>
    <p:extLst>
      <p:ext uri="{BB962C8B-B14F-4D97-AF65-F5344CB8AC3E}">
        <p14:creationId xmlns:p14="http://schemas.microsoft.com/office/powerpoint/2010/main" val="5848209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26.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emf"/><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37209" y="1657350"/>
            <a:ext cx="7531497" cy="1466850"/>
          </a:xfrm>
        </p:spPr>
        <p:txBody>
          <a:bodyPr/>
          <a:lstStyle/>
          <a:p>
            <a:pPr algn="ctr"/>
            <a:r>
              <a:rPr lang="en-US" sz="9600" smtClean="0">
                <a:solidFill>
                  <a:srgbClr val="FF0000"/>
                </a:solidFill>
                <a:latin typeface="Times New Roman" pitchFamily="18" charset="0"/>
                <a:cs typeface="Times New Roman" pitchFamily="18" charset="0"/>
              </a:rPr>
              <a:t>NGỮ VĂN 7</a:t>
            </a:r>
            <a:endParaRPr lang="en-US" sz="9600">
              <a:solidFill>
                <a:srgbClr val="FF0000"/>
              </a:solidFill>
              <a:latin typeface="Times New Roman" pitchFamily="18" charset="0"/>
              <a:cs typeface="Times New Roman" pitchFamily="18" charset="0"/>
            </a:endParaRPr>
          </a:p>
        </p:txBody>
      </p:sp>
      <p:sp>
        <p:nvSpPr>
          <p:cNvPr id="3" name="Subtitle 2"/>
          <p:cNvSpPr>
            <a:spLocks noGrp="1"/>
          </p:cNvSpPr>
          <p:nvPr>
            <p:ph type="subTitle" idx="1"/>
          </p:nvPr>
        </p:nvSpPr>
        <p:spPr>
          <a:xfrm>
            <a:off x="1330619" y="470676"/>
            <a:ext cx="8681508" cy="500874"/>
          </a:xfrm>
        </p:spPr>
        <p:txBody>
          <a:bodyPr>
            <a:noAutofit/>
          </a:bodyPr>
          <a:lstStyle/>
          <a:p>
            <a:pPr algn="ctr"/>
            <a:r>
              <a:rPr lang="en-US" sz="3600" smtClean="0">
                <a:solidFill>
                  <a:srgbClr val="022153"/>
                </a:solidFill>
                <a:latin typeface="Times New Roman" pitchFamily="18" charset="0"/>
                <a:cs typeface="Times New Roman" pitchFamily="18" charset="0"/>
              </a:rPr>
              <a:t>TRƯỜNG THCS LÊ QUÝ ĐÔN</a:t>
            </a:r>
            <a:endParaRPr lang="en-US" sz="3600">
              <a:solidFill>
                <a:srgbClr val="022153"/>
              </a:solidFill>
              <a:latin typeface="Times New Roman" pitchFamily="18" charset="0"/>
              <a:cs typeface="Times New Roman" pitchFamily="18" charset="0"/>
            </a:endParaRPr>
          </a:p>
        </p:txBody>
      </p:sp>
      <p:sp>
        <p:nvSpPr>
          <p:cNvPr id="4" name="TextBox 3"/>
          <p:cNvSpPr txBox="1"/>
          <p:nvPr/>
        </p:nvSpPr>
        <p:spPr>
          <a:xfrm>
            <a:off x="6419849" y="5235148"/>
            <a:ext cx="5553075" cy="461665"/>
          </a:xfrm>
          <a:prstGeom prst="rect">
            <a:avLst/>
          </a:prstGeom>
          <a:noFill/>
        </p:spPr>
        <p:txBody>
          <a:bodyPr wrap="square" rtlCol="0">
            <a:spAutoFit/>
          </a:bodyPr>
          <a:lstStyle/>
          <a:p>
            <a:pPr algn="ctr"/>
            <a:r>
              <a:rPr lang="en-US" sz="2400" smtClean="0">
                <a:solidFill>
                  <a:srgbClr val="7030A0"/>
                </a:solidFill>
                <a:latin typeface="Times New Roman" pitchFamily="18" charset="0"/>
                <a:cs typeface="Times New Roman" pitchFamily="18" charset="0"/>
              </a:rPr>
              <a:t>GIÁO VIÊN: ĐINH QUANG THANH</a:t>
            </a:r>
            <a:endParaRPr lang="en-US" sz="2400">
              <a:solidFill>
                <a:srgbClr val="7030A0"/>
              </a:solidFill>
              <a:latin typeface="Times New Roman" pitchFamily="18" charset="0"/>
              <a:cs typeface="Times New Roman" pitchFamily="18" charset="0"/>
            </a:endParaRPr>
          </a:p>
        </p:txBody>
      </p:sp>
    </p:spTree>
    <p:extLst>
      <p:ext uri="{BB962C8B-B14F-4D97-AF65-F5344CB8AC3E}">
        <p14:creationId xmlns:p14="http://schemas.microsoft.com/office/powerpoint/2010/main" val="38181567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72543"/>
          </a:xfrm>
          <a:prstGeom prst="rect">
            <a:avLst/>
          </a:prstGeom>
        </p:spPr>
      </p:pic>
      <p:sp>
        <p:nvSpPr>
          <p:cNvPr id="4" name="Oval 3"/>
          <p:cNvSpPr/>
          <p:nvPr/>
        </p:nvSpPr>
        <p:spPr>
          <a:xfrm>
            <a:off x="674914" y="544287"/>
            <a:ext cx="3603172" cy="2503713"/>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2800" dirty="0" smtClean="0">
                <a:solidFill>
                  <a:srgbClr val="FF0000"/>
                </a:solidFill>
                <a:latin typeface="Times New Roman" pitchFamily="18" charset="0"/>
                <a:cs typeface="Times New Roman" pitchFamily="18" charset="0"/>
              </a:rPr>
              <a:t>CCĐ: </a:t>
            </a:r>
            <a:r>
              <a:rPr lang="en-US" sz="2800" dirty="0" smtClean="0">
                <a:latin typeface="Times New Roman" pitchFamily="18" charset="0"/>
                <a:cs typeface="Times New Roman" pitchFamily="18" charset="0"/>
              </a:rPr>
              <a:t>Con </a:t>
            </a:r>
            <a:r>
              <a:rPr lang="en-US" sz="2800" dirty="0" err="1" smtClean="0">
                <a:latin typeface="Times New Roman" pitchFamily="18" charset="0"/>
                <a:cs typeface="Times New Roman" pitchFamily="18" charset="0"/>
              </a:rPr>
              <a:t>chó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đánh</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mèo</a:t>
            </a:r>
            <a:r>
              <a:rPr lang="en-US" sz="2800" dirty="0" smtClean="0">
                <a:latin typeface="Times New Roman" pitchFamily="18" charset="0"/>
                <a:cs typeface="Times New Roman" pitchFamily="18" charset="0"/>
              </a:rPr>
              <a:t>.</a:t>
            </a:r>
          </a:p>
          <a:p>
            <a:r>
              <a:rPr lang="en-US" sz="2800" dirty="0" smtClean="0">
                <a:solidFill>
                  <a:srgbClr val="FF0000"/>
                </a:solidFill>
                <a:latin typeface="Times New Roman" pitchFamily="18" charset="0"/>
                <a:cs typeface="Times New Roman" pitchFamily="18" charset="0"/>
              </a:rPr>
              <a:t>CBĐ: </a:t>
            </a:r>
            <a:r>
              <a:rPr lang="en-US" sz="2800" dirty="0" smtClean="0">
                <a:latin typeface="Times New Roman" pitchFamily="18" charset="0"/>
                <a:cs typeface="Times New Roman" pitchFamily="18" charset="0"/>
              </a:rPr>
              <a:t>Con </a:t>
            </a:r>
            <a:r>
              <a:rPr lang="en-US" sz="2800" dirty="0" err="1" smtClean="0">
                <a:latin typeface="Times New Roman" pitchFamily="18" charset="0"/>
                <a:cs typeface="Times New Roman" pitchFamily="18" charset="0"/>
              </a:rPr>
              <a:t>mèo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chó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đánh</a:t>
            </a:r>
            <a:endParaRPr lang="en-US" sz="2800" dirty="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ppt_x</p:attrName>
                                        </p:attrNameLst>
                                      </p:cBhvr>
                                      <p:tavLst>
                                        <p:tav tm="0">
                                          <p:val>
                                            <p:strVal val="#ppt_x-.2"/>
                                          </p:val>
                                        </p:tav>
                                        <p:tav tm="100000">
                                          <p:val>
                                            <p:strVal val="#ppt_x"/>
                                          </p:val>
                                        </p:tav>
                                      </p:tavLst>
                                    </p:anim>
                                    <p:anim calcmode="lin" valueType="num">
                                      <p:cBhvr>
                                        <p:cTn id="13"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ình ảnh có liên quan"/>
          <p:cNvPicPr>
            <a:picLocks noChangeAspect="1" noChangeArrowheads="1"/>
          </p:cNvPicPr>
          <p:nvPr/>
        </p:nvPicPr>
        <p:blipFill>
          <a:blip r:embed="rId2"/>
          <a:srcRect/>
          <a:stretch>
            <a:fillRect/>
          </a:stretch>
        </p:blipFill>
        <p:spPr bwMode="auto">
          <a:xfrm>
            <a:off x="0" y="-1"/>
            <a:ext cx="12192000" cy="6866573"/>
          </a:xfrm>
          <a:prstGeom prst="rect">
            <a:avLst/>
          </a:prstGeom>
          <a:noFill/>
        </p:spPr>
      </p:pic>
      <p:sp>
        <p:nvSpPr>
          <p:cNvPr id="12" name="Oval 11"/>
          <p:cNvSpPr/>
          <p:nvPr/>
        </p:nvSpPr>
        <p:spPr>
          <a:xfrm>
            <a:off x="362679" y="546410"/>
            <a:ext cx="2603545" cy="2263697"/>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solidFill>
                  <a:srgbClr val="FF0000"/>
                </a:solidFill>
                <a:latin typeface="Times New Roman" pitchFamily="18" charset="0"/>
                <a:cs typeface="Times New Roman" pitchFamily="18" charset="0"/>
              </a:rPr>
              <a:t>CCĐ: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cưỡi</a:t>
            </a:r>
            <a:r>
              <a:rPr lang="en-US" sz="2800" dirty="0" smtClean="0">
                <a:latin typeface="Times New Roman" pitchFamily="18" charset="0"/>
                <a:cs typeface="Times New Roman" pitchFamily="18" charset="0"/>
              </a:rPr>
              <a:t> con </a:t>
            </a:r>
            <a:r>
              <a:rPr lang="en-US" sz="2800" dirty="0" err="1" smtClean="0">
                <a:latin typeface="Times New Roman" pitchFamily="18" charset="0"/>
                <a:cs typeface="Times New Roman" pitchFamily="18" charset="0"/>
              </a:rPr>
              <a:t>trâu</a:t>
            </a:r>
            <a:r>
              <a:rPr lang="en-US" sz="2800" dirty="0" smtClean="0">
                <a:latin typeface="Times New Roman" pitchFamily="18" charset="0"/>
                <a:cs typeface="Times New Roman" pitchFamily="18" charset="0"/>
              </a:rPr>
              <a:t>.</a:t>
            </a:r>
          </a:p>
        </p:txBody>
      </p:sp>
      <p:sp>
        <p:nvSpPr>
          <p:cNvPr id="13" name="Oval 12"/>
          <p:cNvSpPr/>
          <p:nvPr/>
        </p:nvSpPr>
        <p:spPr>
          <a:xfrm>
            <a:off x="9244362" y="406756"/>
            <a:ext cx="2490171" cy="2102268"/>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r>
              <a:rPr lang="en-US" sz="2800" dirty="0" smtClean="0">
                <a:solidFill>
                  <a:srgbClr val="FF0000"/>
                </a:solidFill>
                <a:latin typeface="Times New Roman" pitchFamily="18" charset="0"/>
                <a:cs typeface="Times New Roman" pitchFamily="18" charset="0"/>
              </a:rPr>
              <a:t>CBĐ: </a:t>
            </a:r>
            <a:r>
              <a:rPr lang="en-US" sz="2800" dirty="0" smtClean="0">
                <a:latin typeface="Times New Roman" pitchFamily="18" charset="0"/>
                <a:cs typeface="Times New Roman" pitchFamily="18" charset="0"/>
              </a:rPr>
              <a:t>Con </a:t>
            </a:r>
            <a:r>
              <a:rPr lang="en-US" sz="2800" dirty="0" err="1" smtClean="0">
                <a:latin typeface="Times New Roman" pitchFamily="18" charset="0"/>
                <a:cs typeface="Times New Roman" pitchFamily="18" charset="0"/>
              </a:rPr>
              <a:t>trâu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em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cưỡi</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23173553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1000" fill="hold"/>
                                        <p:tgtEl>
                                          <p:spTgt spid="13"/>
                                        </p:tgtEl>
                                        <p:attrNameLst>
                                          <p:attrName>ppt_x</p:attrName>
                                        </p:attrNameLst>
                                      </p:cBhvr>
                                      <p:tavLst>
                                        <p:tav tm="0">
                                          <p:val>
                                            <p:strVal val="#ppt_x-.2"/>
                                          </p:val>
                                        </p:tav>
                                        <p:tav tm="100000">
                                          <p:val>
                                            <p:strVal val="#ppt_x"/>
                                          </p:val>
                                        </p:tav>
                                      </p:tavLst>
                                    </p:anim>
                                    <p:anim calcmode="lin" valueType="num">
                                      <p:cBhvr>
                                        <p:cTn id="15"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10" descr="OLDCVCCV TC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w="38100">
            <a:solidFill>
              <a:srgbClr val="FF9900"/>
            </a:solidFill>
            <a:miter lim="800000"/>
            <a:headEnd/>
            <a:tailEnd/>
          </a:ln>
          <a:extLst>
            <a:ext uri="{909E8E84-426E-40DD-AFC4-6F175D3DCCD1}">
              <a14:hiddenFill xmlns:a14="http://schemas.microsoft.com/office/drawing/2010/main">
                <a:solidFill>
                  <a:srgbClr val="FFFFFF"/>
                </a:solidFill>
              </a14:hiddenFill>
            </a:ext>
          </a:extLst>
        </p:spPr>
      </p:pic>
      <p:sp>
        <p:nvSpPr>
          <p:cNvPr id="9" name="Oval 8"/>
          <p:cNvSpPr/>
          <p:nvPr/>
        </p:nvSpPr>
        <p:spPr>
          <a:xfrm>
            <a:off x="384981" y="535260"/>
            <a:ext cx="2681604" cy="1996068"/>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spcBef>
                <a:spcPct val="50000"/>
              </a:spcBef>
            </a:pPr>
            <a:r>
              <a:rPr lang="en-US" sz="2800" dirty="0" smtClean="0">
                <a:solidFill>
                  <a:srgbClr val="FF0000"/>
                </a:solidFill>
                <a:latin typeface="Times New Roman" pitchFamily="18" charset="0"/>
                <a:cs typeface="Times New Roman" pitchFamily="18" charset="0"/>
              </a:rPr>
              <a:t>CCĐ: </a:t>
            </a:r>
            <a:r>
              <a:rPr lang="en-US" sz="2800" dirty="0" err="1" smtClean="0">
                <a:latin typeface="Times New Roman" pitchFamily="18" charset="0"/>
              </a:rPr>
              <a:t>Ông</a:t>
            </a:r>
            <a:r>
              <a:rPr lang="en-US" sz="2800" dirty="0" smtClean="0">
                <a:latin typeface="Times New Roman" pitchFamily="18" charset="0"/>
              </a:rPr>
              <a:t> </a:t>
            </a:r>
            <a:r>
              <a:rPr lang="en-US" sz="2800" dirty="0" err="1" smtClean="0">
                <a:latin typeface="Times New Roman" pitchFamily="18" charset="0"/>
              </a:rPr>
              <a:t>lão</a:t>
            </a:r>
            <a:r>
              <a:rPr lang="en-US" sz="2800" dirty="0" smtClean="0">
                <a:latin typeface="Times New Roman" pitchFamily="18" charset="0"/>
              </a:rPr>
              <a:t> </a:t>
            </a:r>
            <a:r>
              <a:rPr lang="en-US" sz="2800" dirty="0" err="1" smtClean="0">
                <a:latin typeface="Times New Roman" pitchFamily="18" charset="0"/>
              </a:rPr>
              <a:t>thả</a:t>
            </a:r>
            <a:r>
              <a:rPr lang="en-US" sz="2800" dirty="0" smtClean="0">
                <a:latin typeface="Times New Roman" pitchFamily="18" charset="0"/>
              </a:rPr>
              <a:t> con </a:t>
            </a:r>
            <a:r>
              <a:rPr lang="en-US" sz="2800" dirty="0" err="1" smtClean="0">
                <a:latin typeface="Times New Roman" pitchFamily="18" charset="0"/>
              </a:rPr>
              <a:t>cá</a:t>
            </a:r>
            <a:r>
              <a:rPr lang="en-US" sz="2800" dirty="0" smtClean="0">
                <a:latin typeface="Times New Roman" pitchFamily="18" charset="0"/>
              </a:rPr>
              <a:t> </a:t>
            </a:r>
            <a:r>
              <a:rPr lang="en-US" sz="2800" dirty="0" err="1" smtClean="0">
                <a:latin typeface="Times New Roman" pitchFamily="18" charset="0"/>
              </a:rPr>
              <a:t>xuống</a:t>
            </a:r>
            <a:r>
              <a:rPr lang="en-US" sz="2800" dirty="0" smtClean="0">
                <a:latin typeface="Times New Roman" pitchFamily="18" charset="0"/>
              </a:rPr>
              <a:t> </a:t>
            </a:r>
            <a:r>
              <a:rPr lang="en-US" sz="2800" dirty="0" err="1" smtClean="0">
                <a:latin typeface="Times New Roman" pitchFamily="18" charset="0"/>
              </a:rPr>
              <a:t>biển</a:t>
            </a:r>
            <a:r>
              <a:rPr lang="en-US" sz="2400" b="1" dirty="0" smtClean="0">
                <a:latin typeface="Times New Roman" pitchFamily="18" charset="0"/>
              </a:rPr>
              <a:t>.</a:t>
            </a:r>
            <a:endParaRPr lang="en-US" sz="2400" b="1" dirty="0">
              <a:latin typeface="Times New Roman" pitchFamily="18" charset="0"/>
            </a:endParaRPr>
          </a:p>
        </p:txBody>
      </p:sp>
      <p:sp>
        <p:nvSpPr>
          <p:cNvPr id="10" name="Oval 9"/>
          <p:cNvSpPr/>
          <p:nvPr/>
        </p:nvSpPr>
        <p:spPr>
          <a:xfrm>
            <a:off x="8999034" y="669073"/>
            <a:ext cx="2933326" cy="2085277"/>
          </a:xfrm>
          <a:prstGeom prst="ellipse">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spcBef>
                <a:spcPct val="50000"/>
              </a:spcBef>
            </a:pPr>
            <a:r>
              <a:rPr lang="en-US" sz="2800" dirty="0" smtClean="0">
                <a:solidFill>
                  <a:srgbClr val="FF0000"/>
                </a:solidFill>
                <a:latin typeface="Times New Roman" pitchFamily="18" charset="0"/>
                <a:cs typeface="Times New Roman" pitchFamily="18" charset="0"/>
              </a:rPr>
              <a:t>CBĐ: </a:t>
            </a:r>
            <a:r>
              <a:rPr lang="en-US" sz="2800" dirty="0" smtClean="0">
                <a:latin typeface="Times New Roman" pitchFamily="18" charset="0"/>
                <a:cs typeface="Times New Roman" pitchFamily="18" charset="0"/>
              </a:rPr>
              <a:t>Con </a:t>
            </a:r>
            <a:r>
              <a:rPr lang="en-US" sz="2800" dirty="0" err="1" smtClean="0">
                <a:latin typeface="Times New Roman" pitchFamily="18" charset="0"/>
                <a:cs typeface="Times New Roman" pitchFamily="18" charset="0"/>
              </a:rPr>
              <a:t>cá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lão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xuống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biển</a:t>
            </a:r>
            <a:r>
              <a:rPr lang="en-US" sz="28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endParaRPr lang="en-US" sz="2400" b="1" dirty="0">
              <a:latin typeface="Times New Roman" pitchFamily="18" charset="0"/>
              <a:cs typeface="Times New Roman" pitchFamily="18" charset="0"/>
            </a:endParaRPr>
          </a:p>
        </p:txBody>
      </p:sp>
    </p:spTree>
    <p:extLst>
      <p:ext uri="{BB962C8B-B14F-4D97-AF65-F5344CB8AC3E}">
        <p14:creationId xmlns:p14="http://schemas.microsoft.com/office/powerpoint/2010/main" val="39187221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ppt_x</p:attrName>
                                        </p:attrNameLst>
                                      </p:cBhvr>
                                      <p:tavLst>
                                        <p:tav tm="0">
                                          <p:val>
                                            <p:strVal val="#ppt_x-.2"/>
                                          </p:val>
                                        </p:tav>
                                        <p:tav tm="100000">
                                          <p:val>
                                            <p:strVal val="#ppt_x"/>
                                          </p:val>
                                        </p:tav>
                                      </p:tavLst>
                                    </p:anim>
                                    <p:anim calcmode="lin" valueType="num">
                                      <p:cBhvr>
                                        <p:cTn id="1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4" dur="10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ppt_x</p:attrName>
                                        </p:attrNameLst>
                                      </p:cBhvr>
                                      <p:tavLst>
                                        <p:tav tm="0">
                                          <p:val>
                                            <p:strVal val="#ppt_x-.2"/>
                                          </p:val>
                                        </p:tav>
                                        <p:tav tm="100000">
                                          <p:val>
                                            <p:strVal val="#ppt_x"/>
                                          </p:val>
                                        </p:tav>
                                      </p:tavLst>
                                    </p:anim>
                                    <p:anim calcmode="lin" valueType="num">
                                      <p:cBhvr>
                                        <p:cTn id="2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7" name="Picture 9" descr="11"/>
          <p:cNvPicPr>
            <a:picLocks noChangeAspect="1" noChangeArrowheads="1" noCrop="1"/>
          </p:cNvPicPr>
          <p:nvPr/>
        </p:nvPicPr>
        <p:blipFill>
          <a:blip r:embed="rId2"/>
          <a:srcRect/>
          <a:stretch>
            <a:fillRect/>
          </a:stretch>
        </p:blipFill>
        <p:spPr bwMode="auto">
          <a:xfrm flipH="1">
            <a:off x="7823200" y="5178426"/>
            <a:ext cx="4368800" cy="1679575"/>
          </a:xfrm>
          <a:prstGeom prst="rect">
            <a:avLst/>
          </a:prstGeom>
          <a:noFill/>
          <a:ln w="9525">
            <a:noFill/>
            <a:miter lim="800000"/>
            <a:headEnd/>
            <a:tailEnd/>
          </a:ln>
        </p:spPr>
      </p:pic>
      <p:pic>
        <p:nvPicPr>
          <p:cNvPr id="7178" name="Picture 10" descr="22"/>
          <p:cNvPicPr>
            <a:picLocks noChangeAspect="1" noChangeArrowheads="1"/>
          </p:cNvPicPr>
          <p:nvPr/>
        </p:nvPicPr>
        <p:blipFill>
          <a:blip r:embed="rId3"/>
          <a:srcRect/>
          <a:stretch>
            <a:fillRect/>
          </a:stretch>
        </p:blipFill>
        <p:spPr bwMode="auto">
          <a:xfrm>
            <a:off x="3962400" y="5629276"/>
            <a:ext cx="1727200" cy="1228725"/>
          </a:xfrm>
          <a:prstGeom prst="rect">
            <a:avLst/>
          </a:prstGeom>
          <a:noFill/>
          <a:ln w="9525">
            <a:noFill/>
            <a:miter lim="800000"/>
            <a:headEnd/>
            <a:tailEnd/>
          </a:ln>
        </p:spPr>
      </p:pic>
      <p:pic>
        <p:nvPicPr>
          <p:cNvPr id="7179" name="Picture 11" descr="21"/>
          <p:cNvPicPr>
            <a:picLocks noChangeAspect="1" noChangeArrowheads="1" noCrop="1"/>
          </p:cNvPicPr>
          <p:nvPr/>
        </p:nvPicPr>
        <p:blipFill>
          <a:blip r:embed="rId4"/>
          <a:srcRect/>
          <a:stretch>
            <a:fillRect/>
          </a:stretch>
        </p:blipFill>
        <p:spPr bwMode="auto">
          <a:xfrm>
            <a:off x="5588000" y="914400"/>
            <a:ext cx="1329267" cy="1219200"/>
          </a:xfrm>
          <a:prstGeom prst="rect">
            <a:avLst/>
          </a:prstGeom>
          <a:noFill/>
          <a:ln w="9525">
            <a:noFill/>
            <a:miter lim="800000"/>
            <a:headEnd/>
            <a:tailEnd/>
          </a:ln>
        </p:spPr>
      </p:pic>
      <p:pic>
        <p:nvPicPr>
          <p:cNvPr id="7180" name="Picture 12" descr="animated_dog[1]"/>
          <p:cNvPicPr>
            <a:picLocks noChangeAspect="1" noChangeArrowheads="1" noCrop="1"/>
          </p:cNvPicPr>
          <p:nvPr/>
        </p:nvPicPr>
        <p:blipFill>
          <a:blip r:embed="rId5"/>
          <a:srcRect/>
          <a:stretch>
            <a:fillRect/>
          </a:stretch>
        </p:blipFill>
        <p:spPr bwMode="auto">
          <a:xfrm>
            <a:off x="406400" y="685800"/>
            <a:ext cx="3657600" cy="1219200"/>
          </a:xfrm>
          <a:prstGeom prst="rect">
            <a:avLst/>
          </a:prstGeom>
          <a:noFill/>
          <a:ln w="9525">
            <a:noFill/>
            <a:miter lim="800000"/>
            <a:headEnd/>
            <a:tailEnd/>
          </a:ln>
        </p:spPr>
      </p:pic>
      <p:sp>
        <p:nvSpPr>
          <p:cNvPr id="7181" name="Text Box 13"/>
          <p:cNvSpPr txBox="1">
            <a:spLocks noChangeArrowheads="1"/>
          </p:cNvSpPr>
          <p:nvPr/>
        </p:nvSpPr>
        <p:spPr bwMode="auto">
          <a:xfrm>
            <a:off x="1065550" y="4267200"/>
            <a:ext cx="10871200" cy="523220"/>
          </a:xfrm>
          <a:prstGeom prst="rect">
            <a:avLst/>
          </a:prstGeom>
          <a:noFill/>
          <a:ln w="9525">
            <a:noFill/>
            <a:miter lim="800000"/>
            <a:headEnd/>
            <a:tailEnd/>
          </a:ln>
        </p:spPr>
        <p:txBody>
          <a:bodyPr>
            <a:spAutoFit/>
          </a:bodyPr>
          <a:lstStyle/>
          <a:p>
            <a:pPr>
              <a:spcBef>
                <a:spcPct val="50000"/>
              </a:spcBef>
            </a:pPr>
            <a:r>
              <a:rPr lang="en-US" sz="2800" b="1">
                <a:solidFill>
                  <a:srgbClr val="0070C0"/>
                </a:solidFill>
                <a:latin typeface="Times New Roman" pitchFamily="18" charset="0"/>
                <a:cs typeface="Times New Roman" pitchFamily="18" charset="0"/>
              </a:rPr>
              <a:t>Con thỏ bị con hổ rượt bắt </a:t>
            </a:r>
            <a:r>
              <a:rPr lang="en-US" sz="2800" b="1">
                <a:solidFill>
                  <a:srgbClr val="0070C0"/>
                </a:solidFill>
                <a:latin typeface="Times New Roman" pitchFamily="18" charset="0"/>
                <a:cs typeface="Times New Roman" pitchFamily="18" charset="0"/>
                <a:sym typeface="Wingdings" pitchFamily="2" charset="2"/>
              </a:rPr>
              <a:t> Câu bị động</a:t>
            </a:r>
            <a:endParaRPr lang="en-US" sz="2800" b="1">
              <a:solidFill>
                <a:srgbClr val="0070C0"/>
              </a:solidFill>
              <a:latin typeface="Times New Roman" pitchFamily="18" charset="0"/>
              <a:cs typeface="Times New Roman" pitchFamily="18" charset="0"/>
            </a:endParaRPr>
          </a:p>
        </p:txBody>
      </p:sp>
      <p:sp>
        <p:nvSpPr>
          <p:cNvPr id="7182" name="Text Box 14"/>
          <p:cNvSpPr txBox="1">
            <a:spLocks noChangeArrowheads="1"/>
          </p:cNvSpPr>
          <p:nvPr/>
        </p:nvSpPr>
        <p:spPr bwMode="auto">
          <a:xfrm>
            <a:off x="1070518" y="2895600"/>
            <a:ext cx="10489580" cy="523220"/>
          </a:xfrm>
          <a:prstGeom prst="rect">
            <a:avLst/>
          </a:prstGeom>
          <a:noFill/>
          <a:ln w="9525">
            <a:noFill/>
            <a:miter lim="800000"/>
            <a:headEnd/>
            <a:tailEnd/>
          </a:ln>
        </p:spPr>
        <p:txBody>
          <a:bodyPr wrap="square">
            <a:spAutoFit/>
          </a:bodyPr>
          <a:lstStyle/>
          <a:p>
            <a:pPr>
              <a:spcBef>
                <a:spcPct val="50000"/>
              </a:spcBef>
            </a:pPr>
            <a:r>
              <a:rPr lang="en-US" sz="2800" b="1" dirty="0">
                <a:latin typeface="Times New Roman" pitchFamily="18" charset="0"/>
                <a:cs typeface="Times New Roman" pitchFamily="18" charset="0"/>
              </a:rPr>
              <a:t>Con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bị</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chó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đuổi</a:t>
            </a:r>
            <a:r>
              <a:rPr lang="en-US" sz="2800" b="1" dirty="0">
                <a:latin typeface="Times New Roman" pitchFamily="18" charset="0"/>
                <a:cs typeface="Times New Roman" pitchFamily="18" charset="0"/>
              </a:rPr>
              <a:t> </a:t>
            </a:r>
            <a:r>
              <a:rPr lang="en-US" sz="2800" b="1" dirty="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sym typeface="Wingdings" pitchFamily="2" charset="2"/>
              </a:rPr>
              <a:t>Câu</a:t>
            </a:r>
            <a:r>
              <a:rPr lang="en-US" sz="2800" b="1" dirty="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sym typeface="Wingdings" pitchFamily="2" charset="2"/>
              </a:rPr>
              <a:t>bị</a:t>
            </a:r>
            <a:r>
              <a:rPr lang="en-US" sz="2800" b="1" dirty="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sym typeface="Wingdings" pitchFamily="2" charset="2"/>
              </a:rPr>
              <a:t>động</a:t>
            </a:r>
            <a:endParaRPr lang="en-US" sz="2800" b="1" dirty="0">
              <a:latin typeface="Times New Roman" pitchFamily="18" charset="0"/>
              <a:cs typeface="Times New Roman" pitchFamily="18" charset="0"/>
            </a:endParaRPr>
          </a:p>
        </p:txBody>
      </p:sp>
      <p:sp>
        <p:nvSpPr>
          <p:cNvPr id="7183" name="Text Box 15"/>
          <p:cNvSpPr txBox="1">
            <a:spLocks noChangeArrowheads="1"/>
          </p:cNvSpPr>
          <p:nvPr/>
        </p:nvSpPr>
        <p:spPr bwMode="auto">
          <a:xfrm>
            <a:off x="1065550" y="3581400"/>
            <a:ext cx="10871200" cy="523220"/>
          </a:xfrm>
          <a:prstGeom prst="rect">
            <a:avLst/>
          </a:prstGeom>
          <a:noFill/>
          <a:ln w="9525">
            <a:noFill/>
            <a:miter lim="800000"/>
            <a:headEnd/>
            <a:tailEnd/>
          </a:ln>
        </p:spPr>
        <p:txBody>
          <a:bodyPr>
            <a:spAutoFit/>
          </a:bodyPr>
          <a:lstStyle/>
          <a:p>
            <a:pPr>
              <a:spcBef>
                <a:spcPct val="50000"/>
              </a:spcBef>
            </a:pPr>
            <a:r>
              <a:rPr lang="en-US" sz="2800" b="1" dirty="0">
                <a:solidFill>
                  <a:srgbClr val="0070C0"/>
                </a:solidFill>
                <a:latin typeface="Times New Roman" pitchFamily="18" charset="0"/>
                <a:cs typeface="Times New Roman" pitchFamily="18" charset="0"/>
              </a:rPr>
              <a:t>Con </a:t>
            </a:r>
            <a:r>
              <a:rPr lang="en-US" sz="2800" b="1" dirty="0" err="1">
                <a:solidFill>
                  <a:srgbClr val="0070C0"/>
                </a:solidFill>
                <a:latin typeface="Times New Roman" pitchFamily="18" charset="0"/>
                <a:cs typeface="Times New Roman" pitchFamily="18" charset="0"/>
              </a:rPr>
              <a:t>hổ</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đang</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rượt</a:t>
            </a:r>
            <a:r>
              <a:rPr lang="en-US" sz="2800" b="1" dirty="0">
                <a:solidFill>
                  <a:srgbClr val="0070C0"/>
                </a:solidFill>
                <a:latin typeface="Times New Roman" pitchFamily="18" charset="0"/>
                <a:cs typeface="Times New Roman" pitchFamily="18" charset="0"/>
              </a:rPr>
              <a:t> </a:t>
            </a:r>
            <a:r>
              <a:rPr lang="en-US" sz="2800" b="1" dirty="0" err="1">
                <a:solidFill>
                  <a:srgbClr val="0070C0"/>
                </a:solidFill>
                <a:latin typeface="Times New Roman" pitchFamily="18" charset="0"/>
                <a:cs typeface="Times New Roman" pitchFamily="18" charset="0"/>
              </a:rPr>
              <a:t>bắt</a:t>
            </a:r>
            <a:r>
              <a:rPr lang="en-US" sz="2800" b="1" dirty="0">
                <a:solidFill>
                  <a:srgbClr val="0070C0"/>
                </a:solidFill>
                <a:latin typeface="Times New Roman" pitchFamily="18" charset="0"/>
                <a:cs typeface="Times New Roman" pitchFamily="18" charset="0"/>
              </a:rPr>
              <a:t> con </a:t>
            </a:r>
            <a:r>
              <a:rPr lang="en-US" sz="2800" b="1" dirty="0" err="1" smtClean="0">
                <a:solidFill>
                  <a:srgbClr val="0070C0"/>
                </a:solidFill>
                <a:latin typeface="Times New Roman" pitchFamily="18" charset="0"/>
                <a:cs typeface="Times New Roman" pitchFamily="18" charset="0"/>
              </a:rPr>
              <a:t>thỏ</a:t>
            </a:r>
            <a:r>
              <a:rPr lang="en-US" sz="2800" b="1" dirty="0" smtClean="0">
                <a:solidFill>
                  <a:srgbClr val="0070C0"/>
                </a:solidFill>
                <a:latin typeface="Times New Roman" pitchFamily="18" charset="0"/>
                <a:cs typeface="Times New Roman" pitchFamily="18" charset="0"/>
              </a:rPr>
              <a:t> </a:t>
            </a:r>
            <a:r>
              <a:rPr lang="en-US" sz="2800" b="1" dirty="0" smtClean="0">
                <a:solidFill>
                  <a:srgbClr val="0070C0"/>
                </a:solidFill>
                <a:latin typeface="Times New Roman" pitchFamily="18" charset="0"/>
                <a:cs typeface="Times New Roman" pitchFamily="18" charset="0"/>
                <a:sym typeface="Wingdings" pitchFamily="2" charset="2"/>
              </a:rPr>
              <a:t> </a:t>
            </a:r>
            <a:r>
              <a:rPr lang="en-US" sz="2800" b="1" dirty="0" err="1">
                <a:solidFill>
                  <a:srgbClr val="0070C0"/>
                </a:solidFill>
                <a:latin typeface="Times New Roman" pitchFamily="18" charset="0"/>
                <a:cs typeface="Times New Roman" pitchFamily="18" charset="0"/>
                <a:sym typeface="Wingdings" pitchFamily="2" charset="2"/>
              </a:rPr>
              <a:t>Câu</a:t>
            </a:r>
            <a:r>
              <a:rPr lang="en-US" sz="2800" b="1" dirty="0">
                <a:solidFill>
                  <a:srgbClr val="0070C0"/>
                </a:solidFill>
                <a:latin typeface="Times New Roman" pitchFamily="18" charset="0"/>
                <a:cs typeface="Times New Roman" pitchFamily="18" charset="0"/>
                <a:sym typeface="Wingdings" pitchFamily="2" charset="2"/>
              </a:rPr>
              <a:t> </a:t>
            </a:r>
            <a:r>
              <a:rPr lang="en-US" sz="2800" b="1" dirty="0" err="1">
                <a:solidFill>
                  <a:srgbClr val="0070C0"/>
                </a:solidFill>
                <a:latin typeface="Times New Roman" pitchFamily="18" charset="0"/>
                <a:cs typeface="Times New Roman" pitchFamily="18" charset="0"/>
                <a:sym typeface="Wingdings" pitchFamily="2" charset="2"/>
              </a:rPr>
              <a:t>chủ</a:t>
            </a:r>
            <a:r>
              <a:rPr lang="en-US" sz="2800" b="1" dirty="0">
                <a:solidFill>
                  <a:srgbClr val="0070C0"/>
                </a:solidFill>
                <a:latin typeface="Times New Roman" pitchFamily="18" charset="0"/>
                <a:cs typeface="Times New Roman" pitchFamily="18" charset="0"/>
                <a:sym typeface="Wingdings" pitchFamily="2" charset="2"/>
              </a:rPr>
              <a:t> </a:t>
            </a:r>
            <a:r>
              <a:rPr lang="en-US" sz="2800" b="1" dirty="0" err="1">
                <a:solidFill>
                  <a:srgbClr val="0070C0"/>
                </a:solidFill>
                <a:latin typeface="Times New Roman" pitchFamily="18" charset="0"/>
                <a:cs typeface="Times New Roman" pitchFamily="18" charset="0"/>
                <a:sym typeface="Wingdings" pitchFamily="2" charset="2"/>
              </a:rPr>
              <a:t>động</a:t>
            </a:r>
            <a:endParaRPr lang="en-US" sz="2800" b="1" dirty="0">
              <a:solidFill>
                <a:srgbClr val="0070C0"/>
              </a:solidFill>
              <a:latin typeface="Times New Roman" pitchFamily="18" charset="0"/>
              <a:cs typeface="Times New Roman" pitchFamily="18" charset="0"/>
            </a:endParaRPr>
          </a:p>
        </p:txBody>
      </p:sp>
      <p:sp>
        <p:nvSpPr>
          <p:cNvPr id="7184" name="Text Box 16"/>
          <p:cNvSpPr txBox="1">
            <a:spLocks noChangeArrowheads="1"/>
          </p:cNvSpPr>
          <p:nvPr/>
        </p:nvSpPr>
        <p:spPr bwMode="auto">
          <a:xfrm>
            <a:off x="1094057" y="2286000"/>
            <a:ext cx="10871200" cy="523220"/>
          </a:xfrm>
          <a:prstGeom prst="rect">
            <a:avLst/>
          </a:prstGeom>
          <a:noFill/>
          <a:ln w="9525">
            <a:noFill/>
            <a:miter lim="800000"/>
            <a:headEnd/>
            <a:tailEnd/>
          </a:ln>
        </p:spPr>
        <p:txBody>
          <a:bodyPr>
            <a:spAutoFit/>
          </a:bodyPr>
          <a:lstStyle/>
          <a:p>
            <a:pPr>
              <a:spcBef>
                <a:spcPct val="50000"/>
              </a:spcBef>
            </a:pPr>
            <a:r>
              <a:rPr lang="en-US" sz="2800" b="1" dirty="0">
                <a:latin typeface="Times New Roman" pitchFamily="18" charset="0"/>
                <a:cs typeface="Times New Roman" pitchFamily="18" charset="0"/>
              </a:rPr>
              <a:t>Con </a:t>
            </a:r>
            <a:r>
              <a:rPr lang="en-US" sz="2800" b="1" dirty="0" err="1">
                <a:latin typeface="Times New Roman" pitchFamily="18" charset="0"/>
                <a:cs typeface="Times New Roman" pitchFamily="18" charset="0"/>
              </a:rPr>
              <a:t>chó</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đang</a:t>
            </a:r>
            <a:r>
              <a:rPr lang="en-US" sz="2800" b="1" dirty="0">
                <a:latin typeface="Times New Roman" pitchFamily="18" charset="0"/>
                <a:cs typeface="Times New Roman" pitchFamily="18" charset="0"/>
              </a:rPr>
              <a:t> </a:t>
            </a:r>
            <a:r>
              <a:rPr lang="en-US" sz="2800" b="1" dirty="0" err="1">
                <a:latin typeface="Times New Roman" pitchFamily="18" charset="0"/>
                <a:cs typeface="Times New Roman" pitchFamily="18" charset="0"/>
              </a:rPr>
              <a:t>đuổi</a:t>
            </a:r>
            <a:r>
              <a:rPr lang="en-US" sz="2800" b="1" dirty="0">
                <a:latin typeface="Times New Roman" pitchFamily="18" charset="0"/>
                <a:cs typeface="Times New Roman" pitchFamily="18" charset="0"/>
              </a:rPr>
              <a:t> con </a:t>
            </a:r>
            <a:r>
              <a:rPr lang="en-US" sz="2800" b="1" dirty="0" err="1">
                <a:latin typeface="Times New Roman" pitchFamily="18" charset="0"/>
                <a:cs typeface="Times New Roman" pitchFamily="18" charset="0"/>
              </a:rPr>
              <a:t>chuột</a:t>
            </a:r>
            <a:r>
              <a:rPr lang="en-US" sz="2800" b="1" dirty="0">
                <a:latin typeface="Times New Roman" pitchFamily="18" charset="0"/>
                <a:cs typeface="Times New Roman" pitchFamily="18" charset="0"/>
              </a:rPr>
              <a:t> </a:t>
            </a:r>
            <a:r>
              <a:rPr lang="en-US" sz="2800" b="1" dirty="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sym typeface="Wingdings" pitchFamily="2" charset="2"/>
              </a:rPr>
              <a:t>Câu</a:t>
            </a:r>
            <a:r>
              <a:rPr lang="en-US" sz="2800" b="1" dirty="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sym typeface="Wingdings" pitchFamily="2" charset="2"/>
              </a:rPr>
              <a:t>chủ</a:t>
            </a:r>
            <a:r>
              <a:rPr lang="en-US" sz="2800" b="1" dirty="0">
                <a:latin typeface="Times New Roman" pitchFamily="18" charset="0"/>
                <a:cs typeface="Times New Roman" pitchFamily="18" charset="0"/>
                <a:sym typeface="Wingdings" pitchFamily="2" charset="2"/>
              </a:rPr>
              <a:t> </a:t>
            </a:r>
            <a:r>
              <a:rPr lang="en-US" sz="2800" b="1" dirty="0" err="1">
                <a:latin typeface="Times New Roman" pitchFamily="18" charset="0"/>
                <a:cs typeface="Times New Roman" pitchFamily="18" charset="0"/>
                <a:sym typeface="Wingdings" pitchFamily="2" charset="2"/>
              </a:rPr>
              <a:t>động</a:t>
            </a:r>
            <a:endParaRPr lang="en-US" sz="28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77556E-17 3.67545E-6 L 0.575 3.67545E-6 " pathEditMode="relative" rAng="0" ptsTypes="AA">
                                      <p:cBhvr>
                                        <p:cTn id="6" dur="1000" fill="hold"/>
                                        <p:tgtEl>
                                          <p:spTgt spid="7180"/>
                                        </p:tgtEl>
                                        <p:attrNameLst>
                                          <p:attrName>ppt_x</p:attrName>
                                          <p:attrName>ppt_y</p:attrName>
                                        </p:attrNameLst>
                                      </p:cBhvr>
                                      <p:rCtr x="287" y="0"/>
                                    </p:animMotion>
                                  </p:childTnLst>
                                </p:cTn>
                              </p:par>
                              <p:par>
                                <p:cTn id="7" presetID="63" presetClass="path" presetSubtype="0" accel="50000" decel="50000" fill="hold" nodeType="withEffect">
                                  <p:stCondLst>
                                    <p:cond delay="0"/>
                                  </p:stCondLst>
                                  <p:childTnLst>
                                    <p:animMotion origin="layout" path="M -3.88889E-6 -3.4258E-6 L 0.48716 -3.4258E-6 " pathEditMode="relative" rAng="0" ptsTypes="AA">
                                      <p:cBhvr>
                                        <p:cTn id="8" dur="1000" fill="hold"/>
                                        <p:tgtEl>
                                          <p:spTgt spid="7179"/>
                                        </p:tgtEl>
                                        <p:attrNameLst>
                                          <p:attrName>ppt_x</p:attrName>
                                          <p:attrName>ppt_y</p:attrName>
                                        </p:attrNameLst>
                                      </p:cBhvr>
                                      <p:rCtr x="244" y="0"/>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184"/>
                                        </p:tgtEl>
                                        <p:attrNameLst>
                                          <p:attrName>style.visibility</p:attrName>
                                        </p:attrNameLst>
                                      </p:cBhvr>
                                      <p:to>
                                        <p:strVal val="visible"/>
                                      </p:to>
                                    </p:set>
                                    <p:anim calcmode="lin" valueType="num">
                                      <p:cBhvr additive="base">
                                        <p:cTn id="13" dur="500" fill="hold"/>
                                        <p:tgtEl>
                                          <p:spTgt spid="7184"/>
                                        </p:tgtEl>
                                        <p:attrNameLst>
                                          <p:attrName>ppt_x</p:attrName>
                                        </p:attrNameLst>
                                      </p:cBhvr>
                                      <p:tavLst>
                                        <p:tav tm="0">
                                          <p:val>
                                            <p:strVal val="0-#ppt_w/2"/>
                                          </p:val>
                                        </p:tav>
                                        <p:tav tm="100000">
                                          <p:val>
                                            <p:strVal val="#ppt_x"/>
                                          </p:val>
                                        </p:tav>
                                      </p:tavLst>
                                    </p:anim>
                                    <p:anim calcmode="lin" valueType="num">
                                      <p:cBhvr additive="base">
                                        <p:cTn id="14" dur="500" fill="hold"/>
                                        <p:tgtEl>
                                          <p:spTgt spid="718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3.33333E-6 3.09293E-6 L 0.54167 3.09293E-6 " pathEditMode="relative" rAng="0" ptsTypes="AA">
                                      <p:cBhvr>
                                        <p:cTn id="18" dur="2000" fill="hold"/>
                                        <p:tgtEl>
                                          <p:spTgt spid="7180"/>
                                        </p:tgtEl>
                                        <p:attrNameLst>
                                          <p:attrName>ppt_x</p:attrName>
                                          <p:attrName>ppt_y</p:attrName>
                                        </p:attrNameLst>
                                      </p:cBhvr>
                                      <p:rCtr x="271" y="0"/>
                                    </p:animMotion>
                                  </p:childTnLst>
                                </p:cTn>
                              </p:par>
                              <p:par>
                                <p:cTn id="19" presetID="63" presetClass="path" presetSubtype="0" accel="50000" decel="50000" fill="hold" nodeType="withEffect">
                                  <p:stCondLst>
                                    <p:cond delay="0"/>
                                  </p:stCondLst>
                                  <p:childTnLst>
                                    <p:animMotion origin="layout" path="M 2.77778E-6 -4.00832E-6 L 0.44548 -4.00832E-6 " pathEditMode="relative" rAng="0" ptsTypes="AA">
                                      <p:cBhvr>
                                        <p:cTn id="20" dur="2000" fill="hold"/>
                                        <p:tgtEl>
                                          <p:spTgt spid="7179"/>
                                        </p:tgtEl>
                                        <p:attrNameLst>
                                          <p:attrName>ppt_x</p:attrName>
                                          <p:attrName>ppt_y</p:attrName>
                                        </p:attrNameLst>
                                      </p:cBhvr>
                                      <p:rCtr x="223" y="0"/>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182"/>
                                        </p:tgtEl>
                                        <p:attrNameLst>
                                          <p:attrName>style.visibility</p:attrName>
                                        </p:attrNameLst>
                                      </p:cBhvr>
                                      <p:to>
                                        <p:strVal val="visible"/>
                                      </p:to>
                                    </p:set>
                                    <p:anim calcmode="lin" valueType="num">
                                      <p:cBhvr additive="base">
                                        <p:cTn id="25" dur="500" fill="hold"/>
                                        <p:tgtEl>
                                          <p:spTgt spid="7182"/>
                                        </p:tgtEl>
                                        <p:attrNameLst>
                                          <p:attrName>ppt_x</p:attrName>
                                        </p:attrNameLst>
                                      </p:cBhvr>
                                      <p:tavLst>
                                        <p:tav tm="0">
                                          <p:val>
                                            <p:strVal val="1+#ppt_w/2"/>
                                          </p:val>
                                        </p:tav>
                                        <p:tav tm="100000">
                                          <p:val>
                                            <p:strVal val="#ppt_x"/>
                                          </p:val>
                                        </p:tav>
                                      </p:tavLst>
                                    </p:anim>
                                    <p:anim calcmode="lin" valueType="num">
                                      <p:cBhvr additive="base">
                                        <p:cTn id="26" dur="500" fill="hold"/>
                                        <p:tgtEl>
                                          <p:spTgt spid="718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0" presetClass="path" presetSubtype="0" accel="50000" decel="50000" fill="hold" nodeType="clickEffect">
                                  <p:stCondLst>
                                    <p:cond delay="0"/>
                                  </p:stCondLst>
                                  <p:childTnLst>
                                    <p:animMotion origin="layout" path="M -3.33333E-6 7.58206E-7 C -0.00295 0.01179 -0.00989 0.02866 -0.03489 0.02797 C -0.07118 0.02797 -0.07361 -0.02682 -0.11684 -0.02682 C -0.15573 -0.02682 -0.13507 0.0208 -0.17239 0.02057 C -0.21145 0.02057 -0.19045 -0.01433 -0.23211 -0.01433 C -0.26961 -0.01433 -0.24878 0.00925 -0.28211 0.00925 C -0.31406 0.00925 -0.29757 -0.00878 -0.32673 -0.00878 C -0.3434 -0.00878 -0.34461 -0.0037 -0.34583 7.58206E-7 " pathEditMode="relative" rAng="0" ptsTypes="ffffffff">
                                      <p:cBhvr>
                                        <p:cTn id="30" dur="1000" fill="hold"/>
                                        <p:tgtEl>
                                          <p:spTgt spid="7178"/>
                                        </p:tgtEl>
                                        <p:attrNameLst>
                                          <p:attrName>ppt_x</p:attrName>
                                          <p:attrName>ppt_y</p:attrName>
                                        </p:attrNameLst>
                                      </p:cBhvr>
                                      <p:rCtr x="-173" y="1"/>
                                    </p:animMotion>
                                  </p:childTnLst>
                                </p:cTn>
                              </p:par>
                              <p:par>
                                <p:cTn id="31" presetID="35" presetClass="path" presetSubtype="0" accel="50000" decel="50000" fill="hold" nodeType="withEffect">
                                  <p:stCondLst>
                                    <p:cond delay="0"/>
                                  </p:stCondLst>
                                  <p:childTnLst>
                                    <p:animMotion origin="layout" path="M 0 0  L -0.25 0  E" pathEditMode="relative" ptsTypes="">
                                      <p:cBhvr>
                                        <p:cTn id="32" dur="500" fill="hold"/>
                                        <p:tgtEl>
                                          <p:spTgt spid="7177"/>
                                        </p:tgtEl>
                                        <p:attrNameLst>
                                          <p:attrName>ppt_x</p:attrName>
                                          <p:attrName>ppt_y</p:attrName>
                                        </p:attrNameLst>
                                      </p:cBhvr>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7183"/>
                                        </p:tgtEl>
                                        <p:attrNameLst>
                                          <p:attrName>style.visibility</p:attrName>
                                        </p:attrNameLst>
                                      </p:cBhvr>
                                      <p:to>
                                        <p:strVal val="visible"/>
                                      </p:to>
                                    </p:set>
                                    <p:anim calcmode="lin" valueType="num">
                                      <p:cBhvr additive="base">
                                        <p:cTn id="37" dur="500" fill="hold"/>
                                        <p:tgtEl>
                                          <p:spTgt spid="7183"/>
                                        </p:tgtEl>
                                        <p:attrNameLst>
                                          <p:attrName>ppt_x</p:attrName>
                                        </p:attrNameLst>
                                      </p:cBhvr>
                                      <p:tavLst>
                                        <p:tav tm="0">
                                          <p:val>
                                            <p:strVal val="0-#ppt_w/2"/>
                                          </p:val>
                                        </p:tav>
                                        <p:tav tm="100000">
                                          <p:val>
                                            <p:strVal val="#ppt_x"/>
                                          </p:val>
                                        </p:tav>
                                      </p:tavLst>
                                    </p:anim>
                                    <p:anim calcmode="lin" valueType="num">
                                      <p:cBhvr additive="base">
                                        <p:cTn id="38" dur="500" fill="hold"/>
                                        <p:tgtEl>
                                          <p:spTgt spid="718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5" presetClass="path" presetSubtype="0" accel="50000" decel="50000" fill="hold" nodeType="clickEffect">
                                  <p:stCondLst>
                                    <p:cond delay="0"/>
                                  </p:stCondLst>
                                  <p:childTnLst>
                                    <p:animMotion origin="layout" path="M -0.02917 0.0215 L -0.425 0.03283 " pathEditMode="relative" rAng="0" ptsTypes="AA">
                                      <p:cBhvr>
                                        <p:cTn id="42" dur="2000" fill="hold"/>
                                        <p:tgtEl>
                                          <p:spTgt spid="7177"/>
                                        </p:tgtEl>
                                        <p:attrNameLst>
                                          <p:attrName>ppt_x</p:attrName>
                                          <p:attrName>ppt_y</p:attrName>
                                        </p:attrNameLst>
                                      </p:cBhvr>
                                      <p:rCtr x="-198" y="6"/>
                                    </p:animMotion>
                                  </p:childTnLst>
                                </p:cTn>
                              </p:par>
                              <p:par>
                                <p:cTn id="43" presetID="35" presetClass="path" presetSubtype="0" accel="50000" decel="50000" fill="hold" nodeType="withEffect">
                                  <p:stCondLst>
                                    <p:cond delay="0"/>
                                  </p:stCondLst>
                                  <p:childTnLst>
                                    <p:animMotion origin="layout" path="M -3.33333E-6 -3.95284E-6 L -0.3375 0.01179 " pathEditMode="relative" rAng="0" ptsTypes="AA">
                                      <p:cBhvr>
                                        <p:cTn id="44" dur="2000" fill="hold"/>
                                        <p:tgtEl>
                                          <p:spTgt spid="7178"/>
                                        </p:tgtEl>
                                        <p:attrNameLst>
                                          <p:attrName>ppt_x</p:attrName>
                                          <p:attrName>ppt_y</p:attrName>
                                        </p:attrNameLst>
                                      </p:cBhvr>
                                      <p:rCtr x="-169" y="6"/>
                                    </p:animMotion>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7181"/>
                                        </p:tgtEl>
                                        <p:attrNameLst>
                                          <p:attrName>style.visibility</p:attrName>
                                        </p:attrNameLst>
                                      </p:cBhvr>
                                      <p:to>
                                        <p:strVal val="visible"/>
                                      </p:to>
                                    </p:set>
                                    <p:anim calcmode="lin" valueType="num">
                                      <p:cBhvr additive="base">
                                        <p:cTn id="49" dur="500" fill="hold"/>
                                        <p:tgtEl>
                                          <p:spTgt spid="7181"/>
                                        </p:tgtEl>
                                        <p:attrNameLst>
                                          <p:attrName>ppt_x</p:attrName>
                                        </p:attrNameLst>
                                      </p:cBhvr>
                                      <p:tavLst>
                                        <p:tav tm="0">
                                          <p:val>
                                            <p:strVal val="0-#ppt_w/2"/>
                                          </p:val>
                                        </p:tav>
                                        <p:tav tm="100000">
                                          <p:val>
                                            <p:strVal val="#ppt_x"/>
                                          </p:val>
                                        </p:tav>
                                      </p:tavLst>
                                    </p:anim>
                                    <p:anim calcmode="lin" valueType="num">
                                      <p:cBhvr additive="base">
                                        <p:cTn id="50" dur="500" fill="hold"/>
                                        <p:tgtEl>
                                          <p:spTgt spid="718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p:bldP spid="7182" grpId="0"/>
      <p:bldP spid="7183" grpId="0"/>
      <p:bldP spid="71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644577" y="6250230"/>
            <a:ext cx="13716000" cy="719528"/>
            <a:chOff x="0" y="6324512"/>
            <a:chExt cx="13716000" cy="719528"/>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a:off x="0" y="6324512"/>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a:off x="6858000" y="6324512"/>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grpSp>
      <p:sp>
        <p:nvSpPr>
          <p:cNvPr id="20" name="文本框 19"/>
          <p:cNvSpPr txBox="1"/>
          <p:nvPr/>
        </p:nvSpPr>
        <p:spPr>
          <a:xfrm>
            <a:off x="466225" y="615864"/>
            <a:ext cx="9064677" cy="3139321"/>
          </a:xfrm>
          <a:prstGeom prst="rect">
            <a:avLst/>
          </a:prstGeom>
          <a:noFill/>
        </p:spPr>
        <p:txBody>
          <a:bodyPr wrap="square" rtlCol="0">
            <a:spAutoFit/>
          </a:bodyPr>
          <a:lstStyle/>
          <a:p>
            <a:r>
              <a:rPr lang="en-US" altLang="zh-CN" sz="6600" b="1" dirty="0" err="1" smtClean="0">
                <a:solidFill>
                  <a:srgbClr val="033871"/>
                </a:solidFill>
                <a:latin typeface="Times New Roman" pitchFamily="18" charset="0"/>
                <a:ea typeface="微软雅黑" panose="020B0503020204020204" pitchFamily="34" charset="-122"/>
                <a:cs typeface="Times New Roman" pitchFamily="18" charset="0"/>
              </a:rPr>
              <a:t>II.Mục</a:t>
            </a:r>
            <a:r>
              <a:rPr lang="en-US" altLang="zh-CN" sz="6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033871"/>
                </a:solidFill>
                <a:latin typeface="Times New Roman" pitchFamily="18" charset="0"/>
                <a:ea typeface="微软雅黑" panose="020B0503020204020204" pitchFamily="34" charset="-122"/>
                <a:cs typeface="Times New Roman" pitchFamily="18" charset="0"/>
              </a:rPr>
              <a:t>đích</a:t>
            </a:r>
            <a:r>
              <a:rPr lang="en-US" altLang="zh-CN" sz="6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033871"/>
                </a:solidFill>
                <a:latin typeface="Times New Roman" pitchFamily="18" charset="0"/>
                <a:ea typeface="微软雅黑" panose="020B0503020204020204" pitchFamily="34" charset="-122"/>
                <a:cs typeface="Times New Roman" pitchFamily="18" charset="0"/>
              </a:rPr>
              <a:t>của</a:t>
            </a:r>
            <a:r>
              <a:rPr lang="en-US" altLang="zh-CN" sz="6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033871"/>
                </a:solidFill>
                <a:latin typeface="Times New Roman" pitchFamily="18" charset="0"/>
                <a:ea typeface="微软雅黑" panose="020B0503020204020204" pitchFamily="34" charset="-122"/>
                <a:cs typeface="Times New Roman" pitchFamily="18" charset="0"/>
              </a:rPr>
              <a:t>việc</a:t>
            </a:r>
            <a:r>
              <a:rPr lang="en-US" altLang="zh-CN" sz="6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033871"/>
                </a:solidFill>
                <a:latin typeface="Times New Roman" pitchFamily="18" charset="0"/>
                <a:ea typeface="微软雅黑" panose="020B0503020204020204" pitchFamily="34" charset="-122"/>
                <a:cs typeface="Times New Roman" pitchFamily="18" charset="0"/>
              </a:rPr>
              <a:t>chuyển</a:t>
            </a:r>
            <a:r>
              <a:rPr lang="en-US" altLang="zh-CN" sz="6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033871"/>
                </a:solidFill>
                <a:latin typeface="Times New Roman" pitchFamily="18" charset="0"/>
                <a:ea typeface="微软雅黑" panose="020B0503020204020204" pitchFamily="34" charset="-122"/>
                <a:cs typeface="Times New Roman" pitchFamily="18" charset="0"/>
              </a:rPr>
              <a:t>đổi</a:t>
            </a:r>
            <a:r>
              <a:rPr lang="en-US" altLang="zh-CN" sz="6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033871"/>
                </a:solidFill>
                <a:latin typeface="Times New Roman" pitchFamily="18" charset="0"/>
                <a:ea typeface="微软雅黑" panose="020B0503020204020204" pitchFamily="34" charset="-122"/>
                <a:cs typeface="Times New Roman" pitchFamily="18" charset="0"/>
              </a:rPr>
              <a:t>câu</a:t>
            </a:r>
            <a:r>
              <a:rPr lang="en-US" altLang="zh-CN" sz="6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033871"/>
                </a:solidFill>
                <a:latin typeface="Times New Roman" pitchFamily="18" charset="0"/>
                <a:ea typeface="微软雅黑" panose="020B0503020204020204" pitchFamily="34" charset="-122"/>
                <a:cs typeface="Times New Roman" pitchFamily="18" charset="0"/>
              </a:rPr>
              <a:t>chủ</a:t>
            </a:r>
            <a:r>
              <a:rPr lang="en-US" altLang="zh-CN" sz="6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033871"/>
                </a:solidFill>
                <a:latin typeface="Times New Roman" pitchFamily="18" charset="0"/>
                <a:ea typeface="微软雅黑" panose="020B0503020204020204" pitchFamily="34" charset="-122"/>
                <a:cs typeface="Times New Roman" pitchFamily="18" charset="0"/>
              </a:rPr>
              <a:t>động</a:t>
            </a:r>
            <a:r>
              <a:rPr lang="en-US" altLang="zh-CN" sz="6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033871"/>
                </a:solidFill>
                <a:latin typeface="Times New Roman" pitchFamily="18" charset="0"/>
                <a:ea typeface="微软雅黑" panose="020B0503020204020204" pitchFamily="34" charset="-122"/>
                <a:cs typeface="Times New Roman" pitchFamily="18" charset="0"/>
              </a:rPr>
              <a:t>thành</a:t>
            </a:r>
            <a:r>
              <a:rPr lang="en-US" altLang="zh-CN" sz="6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033871"/>
                </a:solidFill>
                <a:latin typeface="Times New Roman" pitchFamily="18" charset="0"/>
                <a:ea typeface="微软雅黑" panose="020B0503020204020204" pitchFamily="34" charset="-122"/>
                <a:cs typeface="Times New Roman" pitchFamily="18" charset="0"/>
              </a:rPr>
              <a:t>câu</a:t>
            </a:r>
            <a:r>
              <a:rPr lang="en-US" altLang="zh-CN" sz="6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033871"/>
                </a:solidFill>
                <a:latin typeface="Times New Roman" pitchFamily="18" charset="0"/>
                <a:ea typeface="微软雅黑" panose="020B0503020204020204" pitchFamily="34" charset="-122"/>
                <a:cs typeface="Times New Roman" pitchFamily="18" charset="0"/>
              </a:rPr>
              <a:t>bị</a:t>
            </a:r>
            <a:r>
              <a:rPr lang="en-US" altLang="zh-CN" sz="6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6600" b="1" dirty="0" err="1" smtClean="0">
                <a:solidFill>
                  <a:srgbClr val="033871"/>
                </a:solidFill>
                <a:latin typeface="Times New Roman" pitchFamily="18" charset="0"/>
                <a:ea typeface="微软雅黑" panose="020B0503020204020204" pitchFamily="34" charset="-122"/>
                <a:cs typeface="Times New Roman" pitchFamily="18" charset="0"/>
              </a:rPr>
              <a:t>động</a:t>
            </a:r>
            <a:endParaRPr lang="zh-CN" altLang="en-US" sz="6600" b="1" dirty="0">
              <a:solidFill>
                <a:srgbClr val="033871"/>
              </a:solidFill>
              <a:latin typeface="Times New Roman" pitchFamily="18" charset="0"/>
              <a:ea typeface="微软雅黑" panose="020B0503020204020204" pitchFamily="34" charset="-122"/>
              <a:cs typeface="Times New Roman" pitchFamily="18" charset="0"/>
            </a:endParaRPr>
          </a:p>
        </p:txBody>
      </p:sp>
      <p:grpSp>
        <p:nvGrpSpPr>
          <p:cNvPr id="3" name="组合 21"/>
          <p:cNvGrpSpPr/>
          <p:nvPr/>
        </p:nvGrpSpPr>
        <p:grpSpPr>
          <a:xfrm>
            <a:off x="-516163" y="-123104"/>
            <a:ext cx="13716000" cy="729248"/>
            <a:chOff x="-180637" y="7006574"/>
            <a:chExt cx="13716000" cy="729248"/>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flipV="1">
              <a:off x="-180637" y="7016294"/>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pic>
          <p:nvPicPr>
            <p:cNvPr id="24" name="图片 23"/>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flipV="1">
              <a:off x="6677363" y="7006574"/>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grpSp>
    </p:spTree>
    <p:extLst>
      <p:ext uri="{BB962C8B-B14F-4D97-AF65-F5344CB8AC3E}">
        <p14:creationId xmlns:p14="http://schemas.microsoft.com/office/powerpoint/2010/main" val="1060317098"/>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34"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from="(-#ppt_w/2)" to="(#ppt_x)" calcmode="lin" valueType="num">
                                      <p:cBhvr>
                                        <p:cTn id="13" dur="600" fill="hold">
                                          <p:stCondLst>
                                            <p:cond delay="0"/>
                                          </p:stCondLst>
                                        </p:cTn>
                                        <p:tgtEl>
                                          <p:spTgt spid="20"/>
                                        </p:tgtEl>
                                        <p:attrNameLst>
                                          <p:attrName>ppt_x</p:attrName>
                                        </p:attrNameLst>
                                      </p:cBhvr>
                                    </p:anim>
                                    <p:anim from="0" to="-1.0" calcmode="lin" valueType="num">
                                      <p:cBhvr>
                                        <p:cTn id="14" dur="200" decel="50000" autoRev="1" fill="hold">
                                          <p:stCondLst>
                                            <p:cond delay="600"/>
                                          </p:stCondLst>
                                        </p:cTn>
                                        <p:tgtEl>
                                          <p:spTgt spid="20"/>
                                        </p:tgtEl>
                                        <p:attrNameLst>
                                          <p:attrName>xshear</p:attrName>
                                        </p:attrNameLst>
                                      </p:cBhvr>
                                    </p:anim>
                                    <p:animScale>
                                      <p:cBhvr>
                                        <p:cTn id="15" dur="200" decel="100000" autoRev="1" fill="hold">
                                          <p:stCondLst>
                                            <p:cond delay="600"/>
                                          </p:stCondLst>
                                        </p:cTn>
                                        <p:tgtEl>
                                          <p:spTgt spid="20"/>
                                        </p:tgtEl>
                                      </p:cBhvr>
                                      <p:from x="100000" y="100000"/>
                                      <p:to x="80000" y="100000"/>
                                    </p:animScale>
                                    <p:anim by="(#ppt_h/3+#ppt_w*0.1)" calcmode="lin" valueType="num">
                                      <p:cBhvr additive="sum">
                                        <p:cTn id="16" dur="200" decel="100000" autoRev="1" fill="hold">
                                          <p:stCondLst>
                                            <p:cond delay="600"/>
                                          </p:stCondLst>
                                        </p:cTn>
                                        <p:tgtEl>
                                          <p:spTgt spid="2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2"/>
          <p:cNvSpPr txBox="1">
            <a:spLocks noChangeArrowheads="1"/>
          </p:cNvSpPr>
          <p:nvPr/>
        </p:nvSpPr>
        <p:spPr bwMode="auto">
          <a:xfrm>
            <a:off x="620508" y="4347112"/>
            <a:ext cx="768945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2800" b="1" dirty="0">
                <a:latin typeface="Times New Roman" pitchFamily="18" charset="0"/>
              </a:rPr>
              <a:t>a. </a:t>
            </a:r>
            <a:r>
              <a:rPr lang="en-US" sz="2800" b="1" dirty="0" smtClean="0">
                <a:latin typeface="Times New Roman" pitchFamily="18" charset="0"/>
              </a:rPr>
              <a:t>  </a:t>
            </a:r>
            <a:r>
              <a:rPr lang="en-US" sz="2800" b="1" dirty="0" err="1" smtClean="0">
                <a:latin typeface="Times New Roman" pitchFamily="18" charset="0"/>
              </a:rPr>
              <a:t>Mọi</a:t>
            </a:r>
            <a:r>
              <a:rPr lang="en-US" sz="2800" b="1" dirty="0" smtClean="0">
                <a:latin typeface="Times New Roman" pitchFamily="18" charset="0"/>
              </a:rPr>
              <a:t> </a:t>
            </a:r>
            <a:r>
              <a:rPr lang="en-US" sz="2800" b="1" dirty="0" err="1">
                <a:latin typeface="Times New Roman" pitchFamily="18" charset="0"/>
              </a:rPr>
              <a:t>người</a:t>
            </a:r>
            <a:r>
              <a:rPr lang="en-US" sz="2800" b="1" dirty="0">
                <a:latin typeface="Times New Roman" pitchFamily="18" charset="0"/>
              </a:rPr>
              <a:t> </a:t>
            </a:r>
            <a:r>
              <a:rPr lang="en-US" sz="2800" b="1" dirty="0" err="1">
                <a:latin typeface="Times New Roman" pitchFamily="18" charset="0"/>
              </a:rPr>
              <a:t>yêu</a:t>
            </a:r>
            <a:r>
              <a:rPr lang="en-US" sz="2800" b="1" dirty="0">
                <a:latin typeface="Times New Roman" pitchFamily="18" charset="0"/>
              </a:rPr>
              <a:t> </a:t>
            </a:r>
            <a:r>
              <a:rPr lang="en-US" sz="2800" b="1" dirty="0" err="1">
                <a:latin typeface="Times New Roman" pitchFamily="18" charset="0"/>
              </a:rPr>
              <a:t>mến</a:t>
            </a:r>
            <a:r>
              <a:rPr lang="en-US" sz="2800" b="1" dirty="0">
                <a:latin typeface="Times New Roman" pitchFamily="18" charset="0"/>
              </a:rPr>
              <a:t> </a:t>
            </a:r>
            <a:r>
              <a:rPr lang="en-US" sz="2800" b="1" dirty="0" err="1">
                <a:latin typeface="Times New Roman" pitchFamily="18" charset="0"/>
              </a:rPr>
              <a:t>em</a:t>
            </a:r>
            <a:r>
              <a:rPr lang="en-US" sz="2800" b="1" dirty="0">
                <a:latin typeface="Times New Roman" pitchFamily="18" charset="0"/>
              </a:rPr>
              <a:t>.</a:t>
            </a:r>
          </a:p>
        </p:txBody>
      </p:sp>
      <p:sp>
        <p:nvSpPr>
          <p:cNvPr id="4" name="Text Box 15"/>
          <p:cNvSpPr txBox="1">
            <a:spLocks noChangeArrowheads="1"/>
          </p:cNvSpPr>
          <p:nvPr/>
        </p:nvSpPr>
        <p:spPr bwMode="auto">
          <a:xfrm>
            <a:off x="510874" y="5020114"/>
            <a:ext cx="74384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2800" b="1" dirty="0">
                <a:latin typeface="Times New Roman" pitchFamily="18" charset="0"/>
              </a:rPr>
              <a:t> </a:t>
            </a:r>
            <a:r>
              <a:rPr lang="en-US" sz="2400" b="1" dirty="0">
                <a:latin typeface="Times New Roman" pitchFamily="18" charset="0"/>
              </a:rPr>
              <a:t>b.</a:t>
            </a:r>
            <a:endParaRPr lang="en-US" sz="2400" b="1" dirty="0"/>
          </a:p>
        </p:txBody>
      </p:sp>
      <p:sp>
        <p:nvSpPr>
          <p:cNvPr id="5" name="Text Box 14"/>
          <p:cNvSpPr txBox="1">
            <a:spLocks noChangeArrowheads="1"/>
          </p:cNvSpPr>
          <p:nvPr/>
        </p:nvSpPr>
        <p:spPr bwMode="auto">
          <a:xfrm>
            <a:off x="988872" y="5053785"/>
            <a:ext cx="66964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2000" b="1" dirty="0" smtClean="0">
                <a:latin typeface="Times New Roman" pitchFamily="18" charset="0"/>
              </a:rPr>
              <a:t> </a:t>
            </a:r>
            <a:r>
              <a:rPr lang="en-US" sz="2800" b="1" dirty="0" err="1" smtClean="0">
                <a:latin typeface="Times New Roman" pitchFamily="18" charset="0"/>
              </a:rPr>
              <a:t>Em</a:t>
            </a:r>
            <a:r>
              <a:rPr lang="en-US" sz="2800" b="1" dirty="0" smtClean="0">
                <a:latin typeface="Times New Roman" pitchFamily="18" charset="0"/>
              </a:rPr>
              <a:t> </a:t>
            </a:r>
            <a:r>
              <a:rPr lang="en-US" sz="2800" b="1" dirty="0" err="1">
                <a:latin typeface="Times New Roman" pitchFamily="18" charset="0"/>
              </a:rPr>
              <a:t>được</a:t>
            </a:r>
            <a:r>
              <a:rPr lang="en-US" sz="2800" b="1" dirty="0">
                <a:latin typeface="Times New Roman" pitchFamily="18" charset="0"/>
              </a:rPr>
              <a:t> </a:t>
            </a:r>
            <a:r>
              <a:rPr lang="en-US" sz="2800" b="1" dirty="0" err="1">
                <a:latin typeface="Times New Roman" pitchFamily="18" charset="0"/>
              </a:rPr>
              <a:t>mọi</a:t>
            </a:r>
            <a:r>
              <a:rPr lang="en-US" sz="2800" b="1" dirty="0">
                <a:latin typeface="Times New Roman" pitchFamily="18" charset="0"/>
              </a:rPr>
              <a:t> </a:t>
            </a:r>
            <a:r>
              <a:rPr lang="en-US" sz="2800" b="1" dirty="0" err="1">
                <a:latin typeface="Times New Roman" pitchFamily="18" charset="0"/>
              </a:rPr>
              <a:t>người</a:t>
            </a:r>
            <a:r>
              <a:rPr lang="en-US" sz="2800" b="1" dirty="0">
                <a:latin typeface="Times New Roman" pitchFamily="18" charset="0"/>
              </a:rPr>
              <a:t> </a:t>
            </a:r>
            <a:r>
              <a:rPr lang="en-US" sz="2800" b="1" dirty="0" err="1">
                <a:latin typeface="Times New Roman" pitchFamily="18" charset="0"/>
              </a:rPr>
              <a:t>yêu</a:t>
            </a:r>
            <a:r>
              <a:rPr lang="en-US" sz="2800" b="1" dirty="0">
                <a:latin typeface="Times New Roman" pitchFamily="18" charset="0"/>
              </a:rPr>
              <a:t> </a:t>
            </a:r>
            <a:r>
              <a:rPr lang="en-US" sz="2800" b="1" dirty="0" err="1">
                <a:latin typeface="Times New Roman" pitchFamily="18" charset="0"/>
              </a:rPr>
              <a:t>mến</a:t>
            </a:r>
            <a:endParaRPr lang="en-US" sz="2800" b="1" dirty="0">
              <a:latin typeface="Times New Roman" pitchFamily="18" charset="0"/>
            </a:endParaRPr>
          </a:p>
        </p:txBody>
      </p:sp>
      <p:sp>
        <p:nvSpPr>
          <p:cNvPr id="7" name="Text Box 13"/>
          <p:cNvSpPr txBox="1">
            <a:spLocks noChangeArrowheads="1"/>
          </p:cNvSpPr>
          <p:nvPr/>
        </p:nvSpPr>
        <p:spPr bwMode="auto">
          <a:xfrm>
            <a:off x="2443655" y="449727"/>
            <a:ext cx="912823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ctr">
              <a:spcBef>
                <a:spcPct val="50000"/>
              </a:spcBef>
            </a:pPr>
            <a:r>
              <a:rPr lang="en-US" sz="3200" b="1" i="1" dirty="0" err="1" smtClean="0">
                <a:solidFill>
                  <a:srgbClr val="0070C0"/>
                </a:solidFill>
                <a:latin typeface="Times New Roman" pitchFamily="18" charset="0"/>
              </a:rPr>
              <a:t>Chọn</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câu</a:t>
            </a:r>
            <a:r>
              <a:rPr lang="en-US" sz="3200" b="1" i="1" dirty="0" smtClean="0">
                <a:solidFill>
                  <a:srgbClr val="0070C0"/>
                </a:solidFill>
                <a:latin typeface="Times New Roman" pitchFamily="18" charset="0"/>
              </a:rPr>
              <a:t>( a) </a:t>
            </a:r>
            <a:r>
              <a:rPr lang="en-US" sz="3200" b="1" i="1" dirty="0" err="1" smtClean="0">
                <a:solidFill>
                  <a:srgbClr val="0070C0"/>
                </a:solidFill>
                <a:latin typeface="Times New Roman" pitchFamily="18" charset="0"/>
              </a:rPr>
              <a:t>hoặc</a:t>
            </a:r>
            <a:r>
              <a:rPr lang="en-US" sz="3200" b="1" i="1" dirty="0" smtClean="0">
                <a:solidFill>
                  <a:srgbClr val="0070C0"/>
                </a:solidFill>
                <a:latin typeface="Times New Roman" pitchFamily="18" charset="0"/>
              </a:rPr>
              <a:t> (b ) </a:t>
            </a:r>
            <a:r>
              <a:rPr lang="en-US" sz="3200" b="1" i="1" dirty="0" err="1" smtClean="0">
                <a:solidFill>
                  <a:srgbClr val="0070C0"/>
                </a:solidFill>
                <a:latin typeface="Times New Roman" pitchFamily="18" charset="0"/>
              </a:rPr>
              <a:t>để</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điền</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vào</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chỗ</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trống</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trong</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đoạn</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trích</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dưới</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đây</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Vì</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sao</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em</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chọn</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như</a:t>
            </a:r>
            <a:r>
              <a:rPr lang="en-US" sz="3200" b="1" i="1" dirty="0" smtClean="0">
                <a:solidFill>
                  <a:srgbClr val="0070C0"/>
                </a:solidFill>
                <a:latin typeface="Times New Roman" pitchFamily="18" charset="0"/>
              </a:rPr>
              <a:t> </a:t>
            </a:r>
            <a:r>
              <a:rPr lang="en-US" sz="3200" b="1" i="1" dirty="0" err="1" smtClean="0">
                <a:solidFill>
                  <a:srgbClr val="0070C0"/>
                </a:solidFill>
                <a:latin typeface="Times New Roman" pitchFamily="18" charset="0"/>
              </a:rPr>
              <a:t>vậy</a:t>
            </a:r>
            <a:r>
              <a:rPr lang="en-US" sz="3200" b="1" i="1" dirty="0" smtClean="0">
                <a:solidFill>
                  <a:srgbClr val="0070C0"/>
                </a:solidFill>
                <a:latin typeface="Times New Roman" pitchFamily="18" charset="0"/>
              </a:rPr>
              <a:t>?</a:t>
            </a:r>
            <a:endParaRPr lang="en-US" sz="3200" b="1" dirty="0">
              <a:solidFill>
                <a:srgbClr val="0070C0"/>
              </a:solidFill>
              <a:latin typeface="Times New Roman" pitchFamily="18" charset="0"/>
            </a:endParaRPr>
          </a:p>
        </p:txBody>
      </p:sp>
      <p:sp>
        <p:nvSpPr>
          <p:cNvPr id="8" name="Text Box 13"/>
          <p:cNvSpPr txBox="1">
            <a:spLocks noChangeArrowheads="1"/>
          </p:cNvSpPr>
          <p:nvPr/>
        </p:nvSpPr>
        <p:spPr bwMode="auto">
          <a:xfrm>
            <a:off x="286677" y="2132334"/>
            <a:ext cx="11905323"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en-US" sz="2800" dirty="0" smtClean="0">
                <a:latin typeface="Times New Roman" pitchFamily="18" charset="0"/>
              </a:rPr>
              <a:t>        - </a:t>
            </a:r>
            <a:r>
              <a:rPr lang="en-US" sz="2800" dirty="0" err="1">
                <a:latin typeface="Times New Roman" pitchFamily="18" charset="0"/>
              </a:rPr>
              <a:t>Thuỷ</a:t>
            </a:r>
            <a:r>
              <a:rPr lang="en-US" sz="2800" dirty="0">
                <a:latin typeface="Times New Roman" pitchFamily="18" charset="0"/>
              </a:rPr>
              <a:t> </a:t>
            </a:r>
            <a:r>
              <a:rPr lang="en-US" sz="2800" dirty="0" err="1">
                <a:latin typeface="Times New Roman" pitchFamily="18" charset="0"/>
              </a:rPr>
              <a:t>phải</a:t>
            </a:r>
            <a:r>
              <a:rPr lang="en-US" sz="2800" dirty="0">
                <a:latin typeface="Times New Roman" pitchFamily="18" charset="0"/>
              </a:rPr>
              <a:t> </a:t>
            </a:r>
            <a:r>
              <a:rPr lang="en-US" sz="2800" dirty="0" err="1">
                <a:latin typeface="Times New Roman" pitchFamily="18" charset="0"/>
              </a:rPr>
              <a:t>xa</a:t>
            </a:r>
            <a:r>
              <a:rPr lang="en-US" sz="2800" dirty="0">
                <a:latin typeface="Times New Roman" pitchFamily="18" charset="0"/>
              </a:rPr>
              <a:t> </a:t>
            </a:r>
            <a:r>
              <a:rPr lang="en-US" sz="2800" dirty="0" err="1">
                <a:latin typeface="Times New Roman" pitchFamily="18" charset="0"/>
              </a:rPr>
              <a:t>lớp</a:t>
            </a:r>
            <a:r>
              <a:rPr lang="en-US" sz="2800" dirty="0">
                <a:latin typeface="Times New Roman" pitchFamily="18" charset="0"/>
              </a:rPr>
              <a:t> ta, </a:t>
            </a:r>
            <a:r>
              <a:rPr lang="en-US" sz="2800" dirty="0" err="1">
                <a:latin typeface="Times New Roman" pitchFamily="18" charset="0"/>
              </a:rPr>
              <a:t>theo</a:t>
            </a:r>
            <a:r>
              <a:rPr lang="en-US" sz="2800" dirty="0">
                <a:latin typeface="Times New Roman" pitchFamily="18" charset="0"/>
              </a:rPr>
              <a:t> </a:t>
            </a:r>
            <a:r>
              <a:rPr lang="en-US" sz="2800" dirty="0" err="1">
                <a:latin typeface="Times New Roman" pitchFamily="18" charset="0"/>
              </a:rPr>
              <a:t>mẹ</a:t>
            </a:r>
            <a:r>
              <a:rPr lang="en-US" sz="2800" dirty="0">
                <a:latin typeface="Times New Roman" pitchFamily="18" charset="0"/>
              </a:rPr>
              <a:t> </a:t>
            </a:r>
            <a:r>
              <a:rPr lang="en-US" sz="2800" dirty="0" err="1">
                <a:latin typeface="Times New Roman" pitchFamily="18" charset="0"/>
              </a:rPr>
              <a:t>về</a:t>
            </a:r>
            <a:r>
              <a:rPr lang="en-US" sz="2800" dirty="0">
                <a:latin typeface="Times New Roman" pitchFamily="18" charset="0"/>
              </a:rPr>
              <a:t> </a:t>
            </a:r>
            <a:r>
              <a:rPr lang="en-US" sz="2800" dirty="0" err="1">
                <a:latin typeface="Times New Roman" pitchFamily="18" charset="0"/>
              </a:rPr>
              <a:t>quê</a:t>
            </a:r>
            <a:r>
              <a:rPr lang="en-US" sz="2800" dirty="0">
                <a:latin typeface="Times New Roman" pitchFamily="18" charset="0"/>
              </a:rPr>
              <a:t> </a:t>
            </a:r>
            <a:r>
              <a:rPr lang="en-US" sz="2800" dirty="0" err="1" smtClean="0">
                <a:latin typeface="Times New Roman" pitchFamily="18" charset="0"/>
              </a:rPr>
              <a:t>ngoại</a:t>
            </a:r>
            <a:r>
              <a:rPr lang="en-US" sz="2800" dirty="0" smtClean="0">
                <a:latin typeface="Times New Roman" pitchFamily="18" charset="0"/>
              </a:rPr>
              <a:t>.</a:t>
            </a:r>
          </a:p>
          <a:p>
            <a:pPr>
              <a:spcBef>
                <a:spcPct val="50000"/>
              </a:spcBef>
            </a:pPr>
            <a:r>
              <a:rPr lang="en-US" sz="2800" dirty="0" smtClean="0">
                <a:latin typeface="Times New Roman" pitchFamily="18" charset="0"/>
              </a:rPr>
              <a:t>        </a:t>
            </a:r>
            <a:r>
              <a:rPr lang="en-US" sz="2800" dirty="0" err="1" smtClean="0">
                <a:latin typeface="Times New Roman" pitchFamily="18" charset="0"/>
              </a:rPr>
              <a:t>Một</a:t>
            </a:r>
            <a:r>
              <a:rPr lang="en-US" sz="2800" dirty="0" smtClean="0">
                <a:latin typeface="Times New Roman" pitchFamily="18" charset="0"/>
              </a:rPr>
              <a:t> </a:t>
            </a:r>
            <a:r>
              <a:rPr lang="en-US" sz="2800" dirty="0" err="1">
                <a:latin typeface="Times New Roman" pitchFamily="18" charset="0"/>
              </a:rPr>
              <a:t>tiếng</a:t>
            </a:r>
            <a:r>
              <a:rPr lang="en-US" sz="2800" dirty="0">
                <a:latin typeface="Times New Roman" pitchFamily="18" charset="0"/>
              </a:rPr>
              <a:t> “ồ” </a:t>
            </a:r>
            <a:r>
              <a:rPr lang="en-US" sz="2800" dirty="0" err="1">
                <a:latin typeface="Times New Roman" pitchFamily="18" charset="0"/>
              </a:rPr>
              <a:t>nổi</a:t>
            </a:r>
            <a:r>
              <a:rPr lang="en-US" sz="2800" dirty="0">
                <a:latin typeface="Times New Roman" pitchFamily="18" charset="0"/>
              </a:rPr>
              <a:t> </a:t>
            </a:r>
            <a:r>
              <a:rPr lang="en-US" sz="2800" dirty="0" err="1">
                <a:latin typeface="Times New Roman" pitchFamily="18" charset="0"/>
              </a:rPr>
              <a:t>lên</a:t>
            </a:r>
            <a:r>
              <a:rPr lang="en-US" sz="2800" dirty="0">
                <a:latin typeface="Times New Roman" pitchFamily="18" charset="0"/>
              </a:rPr>
              <a:t> </a:t>
            </a:r>
            <a:r>
              <a:rPr lang="en-US" sz="2800" dirty="0" err="1">
                <a:latin typeface="Times New Roman" pitchFamily="18" charset="0"/>
              </a:rPr>
              <a:t>kinh</a:t>
            </a:r>
            <a:r>
              <a:rPr lang="en-US" sz="2800" dirty="0">
                <a:latin typeface="Times New Roman" pitchFamily="18" charset="0"/>
              </a:rPr>
              <a:t> </a:t>
            </a:r>
            <a:r>
              <a:rPr lang="en-US" sz="2800" dirty="0" err="1">
                <a:latin typeface="Times New Roman" pitchFamily="18" charset="0"/>
              </a:rPr>
              <a:t>ngạc</a:t>
            </a:r>
            <a:r>
              <a:rPr lang="en-US" sz="2800" dirty="0">
                <a:latin typeface="Times New Roman" pitchFamily="18" charset="0"/>
              </a:rPr>
              <a:t>. </a:t>
            </a:r>
            <a:r>
              <a:rPr lang="en-US" sz="2800" dirty="0" err="1">
                <a:latin typeface="Times New Roman" pitchFamily="18" charset="0"/>
              </a:rPr>
              <a:t>Cả</a:t>
            </a:r>
            <a:r>
              <a:rPr lang="en-US" sz="2800" dirty="0">
                <a:latin typeface="Times New Roman" pitchFamily="18" charset="0"/>
              </a:rPr>
              <a:t> </a:t>
            </a:r>
            <a:r>
              <a:rPr lang="en-US" sz="2800" dirty="0" err="1">
                <a:latin typeface="Times New Roman" pitchFamily="18" charset="0"/>
              </a:rPr>
              <a:t>lớp</a:t>
            </a:r>
            <a:r>
              <a:rPr lang="en-US" sz="2800" dirty="0">
                <a:latin typeface="Times New Roman" pitchFamily="18" charset="0"/>
              </a:rPr>
              <a:t> </a:t>
            </a:r>
            <a:r>
              <a:rPr lang="en-US" sz="2800" dirty="0" err="1">
                <a:latin typeface="Times New Roman" pitchFamily="18" charset="0"/>
              </a:rPr>
              <a:t>sững</a:t>
            </a:r>
            <a:r>
              <a:rPr lang="en-US" sz="2800" dirty="0">
                <a:latin typeface="Times New Roman" pitchFamily="18" charset="0"/>
              </a:rPr>
              <a:t> </a:t>
            </a:r>
            <a:r>
              <a:rPr lang="en-US" sz="2800" dirty="0" err="1">
                <a:latin typeface="Times New Roman" pitchFamily="18" charset="0"/>
              </a:rPr>
              <a:t>sờ</a:t>
            </a:r>
            <a:r>
              <a:rPr lang="en-US" sz="2800" dirty="0">
                <a:latin typeface="Times New Roman" pitchFamily="18" charset="0"/>
              </a:rPr>
              <a:t>. </a:t>
            </a:r>
            <a:r>
              <a:rPr lang="en-US" sz="2800" dirty="0" err="1">
                <a:latin typeface="Times New Roman" pitchFamily="18" charset="0"/>
              </a:rPr>
              <a:t>Em</a:t>
            </a:r>
            <a:r>
              <a:rPr lang="en-US" sz="2800" dirty="0">
                <a:latin typeface="Times New Roman" pitchFamily="18" charset="0"/>
              </a:rPr>
              <a:t> </a:t>
            </a:r>
            <a:r>
              <a:rPr lang="en-US" sz="2800" dirty="0" err="1">
                <a:latin typeface="Times New Roman" pitchFamily="18" charset="0"/>
              </a:rPr>
              <a:t>tôi</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chi </a:t>
            </a:r>
            <a:r>
              <a:rPr lang="en-US" sz="2800" dirty="0" err="1">
                <a:latin typeface="Times New Roman" pitchFamily="18" charset="0"/>
              </a:rPr>
              <a:t>đội</a:t>
            </a:r>
            <a:r>
              <a:rPr lang="en-US" sz="2800" dirty="0">
                <a:latin typeface="Times New Roman" pitchFamily="18" charset="0"/>
              </a:rPr>
              <a:t> </a:t>
            </a:r>
            <a:r>
              <a:rPr lang="en-US" sz="2800" dirty="0" err="1">
                <a:latin typeface="Times New Roman" pitchFamily="18" charset="0"/>
              </a:rPr>
              <a:t>trưởng</a:t>
            </a:r>
            <a:r>
              <a:rPr lang="en-US" sz="2800" dirty="0">
                <a:latin typeface="Times New Roman" pitchFamily="18" charset="0"/>
              </a:rPr>
              <a:t>, </a:t>
            </a:r>
            <a:r>
              <a:rPr lang="en-US" sz="2800" dirty="0" err="1">
                <a:latin typeface="Times New Roman" pitchFamily="18" charset="0"/>
              </a:rPr>
              <a:t>là</a:t>
            </a:r>
            <a:r>
              <a:rPr lang="en-US" sz="2800" dirty="0">
                <a:latin typeface="Times New Roman" pitchFamily="18" charset="0"/>
              </a:rPr>
              <a:t> “</a:t>
            </a:r>
            <a:r>
              <a:rPr lang="en-US" sz="2800" dirty="0" err="1">
                <a:latin typeface="Times New Roman" pitchFamily="18" charset="0"/>
              </a:rPr>
              <a:t>vua</a:t>
            </a:r>
            <a:r>
              <a:rPr lang="en-US" sz="2800" dirty="0">
                <a:latin typeface="Times New Roman" pitchFamily="18" charset="0"/>
              </a:rPr>
              <a:t> </a:t>
            </a:r>
            <a:r>
              <a:rPr lang="en-US" sz="2800" dirty="0" err="1">
                <a:latin typeface="Times New Roman" pitchFamily="18" charset="0"/>
              </a:rPr>
              <a:t>toán</a:t>
            </a:r>
            <a:r>
              <a:rPr lang="en-US" sz="2800" dirty="0">
                <a:latin typeface="Times New Roman" pitchFamily="18" charset="0"/>
              </a:rPr>
              <a:t>” </a:t>
            </a:r>
            <a:r>
              <a:rPr lang="en-US" sz="2800" dirty="0" err="1">
                <a:latin typeface="Times New Roman" pitchFamily="18" charset="0"/>
              </a:rPr>
              <a:t>của</a:t>
            </a:r>
            <a:r>
              <a:rPr lang="en-US" sz="2800" dirty="0">
                <a:latin typeface="Times New Roman" pitchFamily="18" charset="0"/>
              </a:rPr>
              <a:t> </a:t>
            </a:r>
            <a:r>
              <a:rPr lang="en-US" sz="2800" dirty="0" err="1">
                <a:latin typeface="Times New Roman" pitchFamily="18" charset="0"/>
              </a:rPr>
              <a:t>lớp</a:t>
            </a:r>
            <a:r>
              <a:rPr lang="en-US" sz="2800" dirty="0">
                <a:latin typeface="Times New Roman" pitchFamily="18" charset="0"/>
              </a:rPr>
              <a:t> </a:t>
            </a:r>
            <a:r>
              <a:rPr lang="en-US" sz="2800" dirty="0" err="1">
                <a:latin typeface="Times New Roman" pitchFamily="18" charset="0"/>
              </a:rPr>
              <a:t>từ</a:t>
            </a:r>
            <a:r>
              <a:rPr lang="en-US" sz="2800" dirty="0">
                <a:latin typeface="Times New Roman" pitchFamily="18" charset="0"/>
              </a:rPr>
              <a:t> </a:t>
            </a:r>
            <a:r>
              <a:rPr lang="en-US" sz="2800" dirty="0" err="1">
                <a:latin typeface="Times New Roman" pitchFamily="18" charset="0"/>
              </a:rPr>
              <a:t>mấy</a:t>
            </a:r>
            <a:r>
              <a:rPr lang="en-US" sz="2800" dirty="0">
                <a:latin typeface="Times New Roman" pitchFamily="18" charset="0"/>
              </a:rPr>
              <a:t> </a:t>
            </a:r>
            <a:r>
              <a:rPr lang="en-US" sz="2800" dirty="0" err="1">
                <a:latin typeface="Times New Roman" pitchFamily="18" charset="0"/>
              </a:rPr>
              <a:t>năm</a:t>
            </a:r>
            <a:r>
              <a:rPr lang="en-US" sz="2800" dirty="0">
                <a:latin typeface="Times New Roman" pitchFamily="18" charset="0"/>
              </a:rPr>
              <a:t> nay ……………………………………, tin </a:t>
            </a:r>
            <a:r>
              <a:rPr lang="en-US" sz="2800" dirty="0" err="1">
                <a:latin typeface="Times New Roman" pitchFamily="18" charset="0"/>
              </a:rPr>
              <a:t>này</a:t>
            </a:r>
            <a:r>
              <a:rPr lang="en-US" sz="2800" dirty="0">
                <a:latin typeface="Times New Roman" pitchFamily="18" charset="0"/>
              </a:rPr>
              <a:t> </a:t>
            </a:r>
            <a:r>
              <a:rPr lang="en-US" sz="2800" dirty="0" err="1">
                <a:latin typeface="Times New Roman" pitchFamily="18" charset="0"/>
              </a:rPr>
              <a:t>chắc</a:t>
            </a:r>
            <a:r>
              <a:rPr lang="en-US" sz="2800" dirty="0">
                <a:latin typeface="Times New Roman" pitchFamily="18" charset="0"/>
              </a:rPr>
              <a:t> </a:t>
            </a:r>
            <a:r>
              <a:rPr lang="en-US" sz="2800" dirty="0" err="1">
                <a:latin typeface="Times New Roman" pitchFamily="18" charset="0"/>
              </a:rPr>
              <a:t>làm</a:t>
            </a:r>
            <a:r>
              <a:rPr lang="en-US" sz="2800" dirty="0">
                <a:latin typeface="Times New Roman" pitchFamily="18" charset="0"/>
              </a:rPr>
              <a:t> </a:t>
            </a:r>
            <a:r>
              <a:rPr lang="en-US" sz="2800" dirty="0" err="1">
                <a:latin typeface="Times New Roman" pitchFamily="18" charset="0"/>
              </a:rPr>
              <a:t>cho</a:t>
            </a:r>
            <a:r>
              <a:rPr lang="en-US" sz="2800" dirty="0">
                <a:latin typeface="Times New Roman" pitchFamily="18" charset="0"/>
              </a:rPr>
              <a:t> </a:t>
            </a:r>
            <a:r>
              <a:rPr lang="en-US" sz="2800" dirty="0" err="1">
                <a:latin typeface="Times New Roman" pitchFamily="18" charset="0"/>
              </a:rPr>
              <a:t>bạn</a:t>
            </a:r>
            <a:r>
              <a:rPr lang="en-US" sz="2800" dirty="0">
                <a:latin typeface="Times New Roman" pitchFamily="18" charset="0"/>
              </a:rPr>
              <a:t> </a:t>
            </a:r>
            <a:r>
              <a:rPr lang="en-US" sz="2800" dirty="0" err="1">
                <a:latin typeface="Times New Roman" pitchFamily="18" charset="0"/>
              </a:rPr>
              <a:t>bè</a:t>
            </a:r>
            <a:r>
              <a:rPr lang="en-US" sz="2800" dirty="0">
                <a:latin typeface="Times New Roman" pitchFamily="18" charset="0"/>
              </a:rPr>
              <a:t> </a:t>
            </a:r>
            <a:r>
              <a:rPr lang="en-US" sz="2800" dirty="0" err="1">
                <a:latin typeface="Times New Roman" pitchFamily="18" charset="0"/>
              </a:rPr>
              <a:t>xao</a:t>
            </a:r>
            <a:r>
              <a:rPr lang="en-US" sz="2800" dirty="0">
                <a:latin typeface="Times New Roman" pitchFamily="18" charset="0"/>
              </a:rPr>
              <a:t> </a:t>
            </a:r>
            <a:r>
              <a:rPr lang="en-US" sz="2800" dirty="0" err="1" smtClean="0">
                <a:latin typeface="Times New Roman" pitchFamily="18" charset="0"/>
              </a:rPr>
              <a:t>xuyến</a:t>
            </a:r>
            <a:r>
              <a:rPr lang="en-US" sz="2800" dirty="0" smtClean="0">
                <a:latin typeface="Times New Roman" pitchFamily="18" charset="0"/>
              </a:rPr>
              <a:t>.</a:t>
            </a:r>
            <a:endParaRPr lang="en-US" sz="2800" dirty="0">
              <a:latin typeface="Times New Roman" pitchFamily="18" charset="0"/>
            </a:endParaRPr>
          </a:p>
        </p:txBody>
      </p:sp>
      <p:pic>
        <p:nvPicPr>
          <p:cNvPr id="9" name="图片 3"/>
          <p:cNvPicPr>
            <a:picLocks noChangeAspect="1"/>
          </p:cNvPicPr>
          <p:nvPr/>
        </p:nvPicPr>
        <p:blipFill rotWithShape="1">
          <a:blip r:embed="rId2">
            <a:extLst>
              <a:ext uri="{28A0092B-C50C-407E-A947-70E740481C1C}">
                <a14:useLocalDpi xmlns:a14="http://schemas.microsoft.com/office/drawing/2010/main" val="0"/>
              </a:ext>
            </a:extLst>
          </a:blip>
          <a:srcRect b="3774"/>
          <a:stretch/>
        </p:blipFill>
        <p:spPr>
          <a:xfrm>
            <a:off x="510874" y="278338"/>
            <a:ext cx="1826312" cy="131398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ox(i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ox(in)">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ox(in)">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box(in)">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grpId="1" nodeType="clickEffect">
                                  <p:stCondLst>
                                    <p:cond delay="0"/>
                                  </p:stCondLst>
                                  <p:childTnLst>
                                    <p:animMotion origin="layout" path="M -0.13769 -0.01435 L 0.32669 -0.35857 " pathEditMode="relative" rAng="0" ptsTypes="AA">
                                      <p:cBhvr>
                                        <p:cTn id="38" dur="2000" fill="hold"/>
                                        <p:tgtEl>
                                          <p:spTgt spid="5"/>
                                        </p:tgtEl>
                                        <p:attrNameLst>
                                          <p:attrName>ppt_x</p:attrName>
                                          <p:attrName>ppt_y</p:attrName>
                                        </p:attrNameLst>
                                      </p:cBhvr>
                                      <p:rCtr x="23200" y="-172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5" grpId="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788277" y="644638"/>
            <a:ext cx="10815146"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marL="514350" indent="-514350" algn="ctr">
              <a:spcBef>
                <a:spcPct val="50000"/>
              </a:spcBef>
            </a:pPr>
            <a:r>
              <a:rPr lang="en-US" sz="4000" i="1" dirty="0" smtClean="0">
                <a:solidFill>
                  <a:srgbClr val="FF0000"/>
                </a:solidFill>
                <a:latin typeface="Times New Roman" pitchFamily="18" charset="0"/>
              </a:rPr>
              <a:t>…. </a:t>
            </a:r>
            <a:r>
              <a:rPr lang="en-US" sz="3600" i="1" dirty="0" smtClean="0">
                <a:latin typeface="Times New Roman" pitchFamily="18" charset="0"/>
              </a:rPr>
              <a:t> </a:t>
            </a:r>
            <a:r>
              <a:rPr lang="en-US" sz="3600" i="1" dirty="0" err="1">
                <a:latin typeface="Times New Roman" pitchFamily="18" charset="0"/>
              </a:rPr>
              <a:t>Em</a:t>
            </a:r>
            <a:r>
              <a:rPr lang="en-US" sz="3600" i="1" dirty="0">
                <a:latin typeface="Times New Roman" pitchFamily="18" charset="0"/>
              </a:rPr>
              <a:t> </a:t>
            </a:r>
            <a:r>
              <a:rPr lang="en-US" sz="3600" i="1" dirty="0" err="1">
                <a:latin typeface="Times New Roman" pitchFamily="18" charset="0"/>
              </a:rPr>
              <a:t>tôi</a:t>
            </a:r>
            <a:r>
              <a:rPr lang="en-US" sz="3600" i="1" dirty="0">
                <a:latin typeface="Times New Roman" pitchFamily="18" charset="0"/>
              </a:rPr>
              <a:t> </a:t>
            </a:r>
            <a:r>
              <a:rPr lang="en-US" sz="3600" i="1" dirty="0" err="1">
                <a:latin typeface="Times New Roman" pitchFamily="18" charset="0"/>
              </a:rPr>
              <a:t>là</a:t>
            </a:r>
            <a:r>
              <a:rPr lang="en-US" sz="3600" i="1" dirty="0">
                <a:latin typeface="Times New Roman" pitchFamily="18" charset="0"/>
              </a:rPr>
              <a:t> chi </a:t>
            </a:r>
            <a:r>
              <a:rPr lang="en-US" sz="3600" i="1" dirty="0" err="1">
                <a:latin typeface="Times New Roman" pitchFamily="18" charset="0"/>
              </a:rPr>
              <a:t>đội</a:t>
            </a:r>
            <a:r>
              <a:rPr lang="en-US" sz="3600" i="1" dirty="0">
                <a:latin typeface="Times New Roman" pitchFamily="18" charset="0"/>
              </a:rPr>
              <a:t> </a:t>
            </a:r>
            <a:r>
              <a:rPr lang="en-US" sz="3600" i="1" dirty="0" err="1">
                <a:latin typeface="Times New Roman" pitchFamily="18" charset="0"/>
              </a:rPr>
              <a:t>trưởng</a:t>
            </a:r>
            <a:r>
              <a:rPr lang="en-US" sz="3600" i="1" dirty="0">
                <a:latin typeface="Times New Roman" pitchFamily="18" charset="0"/>
              </a:rPr>
              <a:t>, </a:t>
            </a:r>
            <a:r>
              <a:rPr lang="en-US" sz="3600" i="1" dirty="0" err="1">
                <a:latin typeface="Times New Roman" pitchFamily="18" charset="0"/>
              </a:rPr>
              <a:t>là</a:t>
            </a:r>
            <a:r>
              <a:rPr lang="en-US" sz="3600" i="1" dirty="0">
                <a:latin typeface="Times New Roman" pitchFamily="18" charset="0"/>
              </a:rPr>
              <a:t> “</a:t>
            </a:r>
            <a:r>
              <a:rPr lang="en-US" sz="3600" i="1" dirty="0" err="1">
                <a:latin typeface="Times New Roman" pitchFamily="18" charset="0"/>
              </a:rPr>
              <a:t>vua</a:t>
            </a:r>
            <a:r>
              <a:rPr lang="en-US" sz="3600" i="1" dirty="0">
                <a:latin typeface="Times New Roman" pitchFamily="18" charset="0"/>
              </a:rPr>
              <a:t> </a:t>
            </a:r>
            <a:r>
              <a:rPr lang="en-US" sz="3600" i="1" dirty="0" err="1">
                <a:latin typeface="Times New Roman" pitchFamily="18" charset="0"/>
              </a:rPr>
              <a:t>toán</a:t>
            </a:r>
            <a:r>
              <a:rPr lang="en-US" sz="3600" i="1" dirty="0">
                <a:latin typeface="Times New Roman" pitchFamily="18" charset="0"/>
              </a:rPr>
              <a:t>” </a:t>
            </a:r>
            <a:r>
              <a:rPr lang="en-US" sz="3600" i="1" dirty="0" err="1">
                <a:latin typeface="Times New Roman" pitchFamily="18" charset="0"/>
              </a:rPr>
              <a:t>của</a:t>
            </a:r>
            <a:r>
              <a:rPr lang="en-US" sz="3600" i="1" dirty="0">
                <a:latin typeface="Times New Roman" pitchFamily="18" charset="0"/>
              </a:rPr>
              <a:t> </a:t>
            </a:r>
            <a:r>
              <a:rPr lang="en-US" sz="3600" i="1" dirty="0" err="1">
                <a:latin typeface="Times New Roman" pitchFamily="18" charset="0"/>
              </a:rPr>
              <a:t>lớp</a:t>
            </a:r>
            <a:r>
              <a:rPr lang="en-US" sz="3600" i="1" dirty="0">
                <a:latin typeface="Times New Roman" pitchFamily="18" charset="0"/>
              </a:rPr>
              <a:t> </a:t>
            </a:r>
            <a:r>
              <a:rPr lang="en-US" sz="3600" i="1" dirty="0" err="1">
                <a:latin typeface="Times New Roman" pitchFamily="18" charset="0"/>
              </a:rPr>
              <a:t>từ</a:t>
            </a:r>
            <a:r>
              <a:rPr lang="en-US" sz="3600" i="1" dirty="0">
                <a:latin typeface="Times New Roman" pitchFamily="18" charset="0"/>
              </a:rPr>
              <a:t> </a:t>
            </a:r>
            <a:r>
              <a:rPr lang="en-US" sz="3600" i="1" dirty="0" err="1">
                <a:latin typeface="Times New Roman" pitchFamily="18" charset="0"/>
              </a:rPr>
              <a:t>mấy</a:t>
            </a:r>
            <a:r>
              <a:rPr lang="en-US" sz="3600" i="1" dirty="0">
                <a:latin typeface="Times New Roman" pitchFamily="18" charset="0"/>
              </a:rPr>
              <a:t> </a:t>
            </a:r>
            <a:r>
              <a:rPr lang="en-US" sz="3600" i="1" dirty="0" err="1">
                <a:latin typeface="Times New Roman" pitchFamily="18" charset="0"/>
              </a:rPr>
              <a:t>năm</a:t>
            </a:r>
            <a:r>
              <a:rPr lang="en-US" sz="3600" i="1" dirty="0">
                <a:latin typeface="Times New Roman" pitchFamily="18" charset="0"/>
              </a:rPr>
              <a:t> </a:t>
            </a:r>
            <a:r>
              <a:rPr lang="en-US" sz="3600" i="1" dirty="0" smtClean="0">
                <a:latin typeface="Times New Roman" pitchFamily="18" charset="0"/>
              </a:rPr>
              <a:t>nay. </a:t>
            </a:r>
            <a:r>
              <a:rPr lang="en-US" sz="3600" b="1" dirty="0" err="1" smtClean="0">
                <a:latin typeface="Times New Roman" pitchFamily="18" charset="0"/>
              </a:rPr>
              <a:t>Em</a:t>
            </a:r>
            <a:r>
              <a:rPr lang="en-US" sz="3600" b="1" dirty="0" smtClean="0">
                <a:latin typeface="Times New Roman" pitchFamily="18" charset="0"/>
              </a:rPr>
              <a:t> </a:t>
            </a:r>
            <a:r>
              <a:rPr lang="en-US" sz="3600" b="1" dirty="0" err="1" smtClean="0">
                <a:latin typeface="Times New Roman" pitchFamily="18" charset="0"/>
              </a:rPr>
              <a:t>được</a:t>
            </a:r>
            <a:r>
              <a:rPr lang="en-US" sz="3600" b="1" dirty="0" smtClean="0">
                <a:latin typeface="Times New Roman" pitchFamily="18" charset="0"/>
              </a:rPr>
              <a:t> </a:t>
            </a:r>
            <a:r>
              <a:rPr lang="en-US" sz="3600" b="1" dirty="0" err="1" smtClean="0">
                <a:latin typeface="Times New Roman" pitchFamily="18" charset="0"/>
              </a:rPr>
              <a:t>mọi</a:t>
            </a:r>
            <a:r>
              <a:rPr lang="en-US" sz="3600" b="1" dirty="0" smtClean="0">
                <a:latin typeface="Times New Roman" pitchFamily="18" charset="0"/>
              </a:rPr>
              <a:t> </a:t>
            </a:r>
            <a:r>
              <a:rPr lang="en-US" sz="3600" b="1" dirty="0" err="1" smtClean="0">
                <a:latin typeface="Times New Roman" pitchFamily="18" charset="0"/>
              </a:rPr>
              <a:t>người</a:t>
            </a:r>
            <a:r>
              <a:rPr lang="en-US" sz="3600" b="1" dirty="0" smtClean="0">
                <a:latin typeface="Times New Roman" pitchFamily="18" charset="0"/>
              </a:rPr>
              <a:t> </a:t>
            </a:r>
            <a:r>
              <a:rPr lang="en-US" sz="3600" b="1" dirty="0" err="1" smtClean="0">
                <a:latin typeface="Times New Roman" pitchFamily="18" charset="0"/>
              </a:rPr>
              <a:t>yêu</a:t>
            </a:r>
            <a:r>
              <a:rPr lang="en-US" sz="3600" b="1" dirty="0" smtClean="0">
                <a:latin typeface="Times New Roman" pitchFamily="18" charset="0"/>
              </a:rPr>
              <a:t> </a:t>
            </a:r>
            <a:r>
              <a:rPr lang="en-US" sz="3600" b="1" dirty="0" err="1" smtClean="0">
                <a:latin typeface="Times New Roman" pitchFamily="18" charset="0"/>
              </a:rPr>
              <a:t>mến</a:t>
            </a:r>
            <a:r>
              <a:rPr lang="en-US" sz="3600" i="1" dirty="0" smtClean="0">
                <a:latin typeface="Times New Roman" pitchFamily="18" charset="0"/>
              </a:rPr>
              <a:t>, </a:t>
            </a:r>
            <a:r>
              <a:rPr lang="en-US" sz="3600" i="1" dirty="0">
                <a:latin typeface="Times New Roman" pitchFamily="18" charset="0"/>
              </a:rPr>
              <a:t>tin </a:t>
            </a:r>
            <a:r>
              <a:rPr lang="en-US" sz="3600" i="1" dirty="0" err="1">
                <a:latin typeface="Times New Roman" pitchFamily="18" charset="0"/>
              </a:rPr>
              <a:t>này</a:t>
            </a:r>
            <a:r>
              <a:rPr lang="en-US" sz="3600" i="1" dirty="0">
                <a:latin typeface="Times New Roman" pitchFamily="18" charset="0"/>
              </a:rPr>
              <a:t> </a:t>
            </a:r>
            <a:r>
              <a:rPr lang="en-US" sz="3600" i="1" dirty="0" err="1">
                <a:latin typeface="Times New Roman" pitchFamily="18" charset="0"/>
              </a:rPr>
              <a:t>chắc</a:t>
            </a:r>
            <a:r>
              <a:rPr lang="en-US" sz="3600" i="1" dirty="0">
                <a:latin typeface="Times New Roman" pitchFamily="18" charset="0"/>
              </a:rPr>
              <a:t> </a:t>
            </a:r>
            <a:r>
              <a:rPr lang="en-US" sz="3600" i="1" dirty="0" err="1">
                <a:latin typeface="Times New Roman" pitchFamily="18" charset="0"/>
              </a:rPr>
              <a:t>làm</a:t>
            </a:r>
            <a:r>
              <a:rPr lang="en-US" sz="3600" i="1" dirty="0">
                <a:latin typeface="Times New Roman" pitchFamily="18" charset="0"/>
              </a:rPr>
              <a:t> </a:t>
            </a:r>
            <a:r>
              <a:rPr lang="en-US" sz="3600" i="1" dirty="0" err="1">
                <a:latin typeface="Times New Roman" pitchFamily="18" charset="0"/>
              </a:rPr>
              <a:t>cho</a:t>
            </a:r>
            <a:r>
              <a:rPr lang="en-US" sz="3600" i="1" dirty="0">
                <a:latin typeface="Times New Roman" pitchFamily="18" charset="0"/>
              </a:rPr>
              <a:t> </a:t>
            </a:r>
            <a:r>
              <a:rPr lang="en-US" sz="3600" i="1" dirty="0" err="1">
                <a:latin typeface="Times New Roman" pitchFamily="18" charset="0"/>
              </a:rPr>
              <a:t>bạn</a:t>
            </a:r>
            <a:r>
              <a:rPr lang="en-US" sz="3600" i="1" dirty="0">
                <a:latin typeface="Times New Roman" pitchFamily="18" charset="0"/>
              </a:rPr>
              <a:t> </a:t>
            </a:r>
            <a:r>
              <a:rPr lang="en-US" sz="3600" i="1" dirty="0" err="1">
                <a:latin typeface="Times New Roman" pitchFamily="18" charset="0"/>
              </a:rPr>
              <a:t>bè</a:t>
            </a:r>
            <a:r>
              <a:rPr lang="en-US" sz="3600" i="1" dirty="0">
                <a:latin typeface="Times New Roman" pitchFamily="18" charset="0"/>
              </a:rPr>
              <a:t> </a:t>
            </a:r>
            <a:r>
              <a:rPr lang="en-US" sz="3600" i="1" dirty="0" err="1">
                <a:latin typeface="Times New Roman" pitchFamily="18" charset="0"/>
              </a:rPr>
              <a:t>xao</a:t>
            </a:r>
            <a:r>
              <a:rPr lang="en-US" sz="3600" i="1" dirty="0">
                <a:latin typeface="Times New Roman" pitchFamily="18" charset="0"/>
              </a:rPr>
              <a:t> </a:t>
            </a:r>
            <a:r>
              <a:rPr lang="en-US" sz="3600" i="1" dirty="0" err="1">
                <a:latin typeface="Times New Roman" pitchFamily="18" charset="0"/>
              </a:rPr>
              <a:t>xuyến</a:t>
            </a:r>
            <a:r>
              <a:rPr lang="en-US" sz="3600" i="1" dirty="0" smtClean="0">
                <a:latin typeface="Times New Roman" pitchFamily="18" charset="0"/>
              </a:rPr>
              <a:t>.                                                                                                  </a:t>
            </a:r>
            <a:endParaRPr lang="en-US" sz="3600" i="1" dirty="0">
              <a:latin typeface="Times New Roman" pitchFamily="18" charset="0"/>
            </a:endParaRPr>
          </a:p>
        </p:txBody>
      </p:sp>
      <p:sp>
        <p:nvSpPr>
          <p:cNvPr id="3" name="Rectangle 13"/>
          <p:cNvSpPr>
            <a:spLocks noChangeArrowheads="1"/>
          </p:cNvSpPr>
          <p:nvPr/>
        </p:nvSpPr>
        <p:spPr bwMode="auto">
          <a:xfrm>
            <a:off x="945931" y="2986090"/>
            <a:ext cx="10200290" cy="2862322"/>
          </a:xfrm>
          <a:prstGeom prst="rect">
            <a:avLst/>
          </a:prstGeom>
          <a:noFill/>
          <a:ln w="9525">
            <a:noFill/>
            <a:miter lim="800000"/>
            <a:headEnd/>
            <a:tailEnd/>
          </a:ln>
          <a:effectLst/>
        </p:spPr>
        <p:txBody>
          <a:bodyPr wrap="square">
            <a:spAutoFit/>
          </a:bodyPr>
          <a:lstStyle/>
          <a:p>
            <a:pPr algn="just">
              <a:spcBef>
                <a:spcPct val="50000"/>
              </a:spcBef>
              <a:buFont typeface="Wingdings 3" pitchFamily="18" charset="2"/>
              <a:buChar char=""/>
            </a:pP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Chọn</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a:solidFill>
                  <a:srgbClr val="FF0000"/>
                </a:solidFill>
                <a:latin typeface="Times New Roman" pitchFamily="18" charset="0"/>
                <a:cs typeface="Times New Roman" pitchFamily="18" charset="0"/>
                <a:sym typeface="Wingdings 3" pitchFamily="18" charset="2"/>
              </a:rPr>
              <a:t>câu</a:t>
            </a:r>
            <a:r>
              <a:rPr lang="en-US" sz="3600" i="1" dirty="0">
                <a:solidFill>
                  <a:srgbClr val="FF0000"/>
                </a:solidFill>
                <a:latin typeface="Times New Roman" pitchFamily="18" charset="0"/>
                <a:cs typeface="Times New Roman" pitchFamily="18" charset="0"/>
                <a:sym typeface="Wingdings 3" pitchFamily="18" charset="2"/>
              </a:rPr>
              <a:t> “ </a:t>
            </a:r>
            <a:r>
              <a:rPr lang="en-US" sz="3600" i="1" dirty="0" err="1">
                <a:solidFill>
                  <a:srgbClr val="FF0000"/>
                </a:solidFill>
                <a:latin typeface="Times New Roman" pitchFamily="18" charset="0"/>
                <a:cs typeface="Times New Roman" pitchFamily="18" charset="0"/>
                <a:sym typeface="Wingdings 3" pitchFamily="18" charset="2"/>
              </a:rPr>
              <a:t>Em</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err="1">
                <a:solidFill>
                  <a:srgbClr val="FF0000"/>
                </a:solidFill>
                <a:latin typeface="Times New Roman" pitchFamily="18" charset="0"/>
                <a:cs typeface="Times New Roman" pitchFamily="18" charset="0"/>
                <a:sym typeface="Wingdings 3" pitchFamily="18" charset="2"/>
              </a:rPr>
              <a:t>được</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err="1">
                <a:solidFill>
                  <a:srgbClr val="FF0000"/>
                </a:solidFill>
                <a:latin typeface="Times New Roman" pitchFamily="18" charset="0"/>
                <a:cs typeface="Times New Roman" pitchFamily="18" charset="0"/>
                <a:sym typeface="Wingdings 3" pitchFamily="18" charset="2"/>
              </a:rPr>
              <a:t>mọi</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err="1">
                <a:solidFill>
                  <a:srgbClr val="FF0000"/>
                </a:solidFill>
                <a:latin typeface="Times New Roman" pitchFamily="18" charset="0"/>
                <a:cs typeface="Times New Roman" pitchFamily="18" charset="0"/>
                <a:sym typeface="Wingdings 3" pitchFamily="18" charset="2"/>
              </a:rPr>
              <a:t>người</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err="1">
                <a:solidFill>
                  <a:srgbClr val="FF0000"/>
                </a:solidFill>
                <a:latin typeface="Times New Roman" pitchFamily="18" charset="0"/>
                <a:cs typeface="Times New Roman" pitchFamily="18" charset="0"/>
                <a:sym typeface="Wingdings 3" pitchFamily="18" charset="2"/>
              </a:rPr>
              <a:t>yêu</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err="1">
                <a:solidFill>
                  <a:srgbClr val="FF0000"/>
                </a:solidFill>
                <a:latin typeface="Times New Roman" pitchFamily="18" charset="0"/>
                <a:cs typeface="Times New Roman" pitchFamily="18" charset="0"/>
                <a:sym typeface="Wingdings 3" pitchFamily="18" charset="2"/>
              </a:rPr>
              <a:t>mến</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giúp</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a:solidFill>
                  <a:srgbClr val="FF0000"/>
                </a:solidFill>
                <a:latin typeface="Times New Roman" pitchFamily="18" charset="0"/>
                <a:cs typeface="Times New Roman" pitchFamily="18" charset="0"/>
                <a:sym typeface="Wingdings 3" pitchFamily="18" charset="2"/>
              </a:rPr>
              <a:t>cho</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err="1">
                <a:solidFill>
                  <a:srgbClr val="FF0000"/>
                </a:solidFill>
                <a:latin typeface="Times New Roman" pitchFamily="18" charset="0"/>
                <a:cs typeface="Times New Roman" pitchFamily="18" charset="0"/>
                <a:sym typeface="Wingdings 3" pitchFamily="18" charset="2"/>
              </a:rPr>
              <a:t>việc</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err="1">
                <a:solidFill>
                  <a:srgbClr val="FF0000"/>
                </a:solidFill>
                <a:latin typeface="Times New Roman" pitchFamily="18" charset="0"/>
                <a:cs typeface="Times New Roman" pitchFamily="18" charset="0"/>
                <a:sym typeface="Wingdings 3" pitchFamily="18" charset="2"/>
              </a:rPr>
              <a:t>liên</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err="1">
                <a:solidFill>
                  <a:srgbClr val="FF0000"/>
                </a:solidFill>
                <a:latin typeface="Times New Roman" pitchFamily="18" charset="0"/>
                <a:cs typeface="Times New Roman" pitchFamily="18" charset="0"/>
                <a:sym typeface="Wingdings 3" pitchFamily="18" charset="2"/>
              </a:rPr>
              <a:t>kết</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err="1">
                <a:solidFill>
                  <a:srgbClr val="FF0000"/>
                </a:solidFill>
                <a:latin typeface="Times New Roman" pitchFamily="18" charset="0"/>
                <a:cs typeface="Times New Roman" pitchFamily="18" charset="0"/>
                <a:sym typeface="Wingdings 3" pitchFamily="18" charset="2"/>
              </a:rPr>
              <a:t>các</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err="1">
                <a:solidFill>
                  <a:srgbClr val="FF0000"/>
                </a:solidFill>
                <a:latin typeface="Times New Roman" pitchFamily="18" charset="0"/>
                <a:cs typeface="Times New Roman" pitchFamily="18" charset="0"/>
                <a:sym typeface="Wingdings 3" pitchFamily="18" charset="2"/>
              </a:rPr>
              <a:t>câu</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trong</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đoạn</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được</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a:solidFill>
                  <a:srgbClr val="FF0000"/>
                </a:solidFill>
                <a:latin typeface="Times New Roman" pitchFamily="18" charset="0"/>
                <a:cs typeface="Times New Roman" pitchFamily="18" charset="0"/>
                <a:sym typeface="Wingdings 3" pitchFamily="18" charset="2"/>
              </a:rPr>
              <a:t>tốt</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err="1">
                <a:solidFill>
                  <a:srgbClr val="FF0000"/>
                </a:solidFill>
                <a:latin typeface="Times New Roman" pitchFamily="18" charset="0"/>
                <a:cs typeface="Times New Roman" pitchFamily="18" charset="0"/>
                <a:sym typeface="Wingdings 3" pitchFamily="18" charset="2"/>
              </a:rPr>
              <a:t>hơn</a:t>
            </a:r>
            <a:r>
              <a:rPr lang="en-US" sz="3600" i="1" dirty="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Câu</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đi</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trước</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đã</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nói</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về</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Thủy</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thông</a:t>
            </a:r>
            <a:r>
              <a:rPr lang="en-US" sz="3600" i="1" dirty="0" smtClean="0">
                <a:solidFill>
                  <a:srgbClr val="FF0000"/>
                </a:solidFill>
                <a:latin typeface="Times New Roman" pitchFamily="18" charset="0"/>
                <a:cs typeface="Times New Roman" pitchFamily="18" charset="0"/>
                <a:sym typeface="Wingdings 3" pitchFamily="18" charset="2"/>
              </a:rPr>
              <a:t> qua </a:t>
            </a:r>
            <a:r>
              <a:rPr lang="en-US" sz="3600" i="1" dirty="0" err="1" smtClean="0">
                <a:solidFill>
                  <a:srgbClr val="FF0000"/>
                </a:solidFill>
                <a:latin typeface="Times New Roman" pitchFamily="18" charset="0"/>
                <a:cs typeface="Times New Roman" pitchFamily="18" charset="0"/>
                <a:sym typeface="Wingdings 3" pitchFamily="18" charset="2"/>
              </a:rPr>
              <a:t>chủ</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ngữ</a:t>
            </a:r>
            <a:r>
              <a:rPr lang="en-US" sz="3600" i="1" dirty="0" smtClean="0">
                <a:solidFill>
                  <a:srgbClr val="FF0000"/>
                </a:solidFill>
                <a:latin typeface="Times New Roman" pitchFamily="18" charset="0"/>
                <a:cs typeface="Times New Roman" pitchFamily="18" charset="0"/>
                <a:sym typeface="Wingdings 3" pitchFamily="18" charset="2"/>
              </a:rPr>
              <a:t> “ </a:t>
            </a:r>
            <a:r>
              <a:rPr lang="en-US" sz="3600" i="1" dirty="0" err="1" smtClean="0">
                <a:solidFill>
                  <a:srgbClr val="FF0000"/>
                </a:solidFill>
                <a:latin typeface="Times New Roman" pitchFamily="18" charset="0"/>
                <a:cs typeface="Times New Roman" pitchFamily="18" charset="0"/>
                <a:sym typeface="Wingdings 3" pitchFamily="18" charset="2"/>
              </a:rPr>
              <a:t>Em</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tôi</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Vì</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vậy</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sẽ</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là</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hợp</a:t>
            </a:r>
            <a:r>
              <a:rPr lang="en-US" sz="3600" i="1" dirty="0" smtClean="0">
                <a:solidFill>
                  <a:srgbClr val="FF0000"/>
                </a:solidFill>
                <a:latin typeface="Times New Roman" pitchFamily="18" charset="0"/>
                <a:cs typeface="Times New Roman" pitchFamily="18" charset="0"/>
                <a:sym typeface="Wingdings 3" pitchFamily="18" charset="2"/>
              </a:rPr>
              <a:t> logic </a:t>
            </a:r>
            <a:r>
              <a:rPr lang="en-US" sz="3600" i="1" dirty="0" err="1" smtClean="0">
                <a:solidFill>
                  <a:srgbClr val="FF0000"/>
                </a:solidFill>
                <a:latin typeface="Times New Roman" pitchFamily="18" charset="0"/>
                <a:cs typeface="Times New Roman" pitchFamily="18" charset="0"/>
                <a:sym typeface="Wingdings 3" pitchFamily="18" charset="2"/>
              </a:rPr>
              <a:t>và</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dễ</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hiểu</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nếu</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câu</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sau</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tiếp</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tục</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nói</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về</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Thủy</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thông</a:t>
            </a:r>
            <a:r>
              <a:rPr lang="en-US" sz="3600" i="1" dirty="0" smtClean="0">
                <a:solidFill>
                  <a:srgbClr val="FF0000"/>
                </a:solidFill>
                <a:latin typeface="Times New Roman" pitchFamily="18" charset="0"/>
                <a:cs typeface="Times New Roman" pitchFamily="18" charset="0"/>
                <a:sym typeface="Wingdings 3" pitchFamily="18" charset="2"/>
              </a:rPr>
              <a:t> qua </a:t>
            </a:r>
            <a:r>
              <a:rPr lang="en-US" sz="3600" i="1" dirty="0" err="1" smtClean="0">
                <a:solidFill>
                  <a:srgbClr val="FF0000"/>
                </a:solidFill>
                <a:latin typeface="Times New Roman" pitchFamily="18" charset="0"/>
                <a:cs typeface="Times New Roman" pitchFamily="18" charset="0"/>
                <a:sym typeface="Wingdings 3" pitchFamily="18" charset="2"/>
              </a:rPr>
              <a:t>chủ</a:t>
            </a:r>
            <a:r>
              <a:rPr lang="en-US" sz="3600" i="1" dirty="0" smtClean="0">
                <a:solidFill>
                  <a:srgbClr val="FF0000"/>
                </a:solidFill>
                <a:latin typeface="Times New Roman" pitchFamily="18" charset="0"/>
                <a:cs typeface="Times New Roman" pitchFamily="18" charset="0"/>
                <a:sym typeface="Wingdings 3" pitchFamily="18" charset="2"/>
              </a:rPr>
              <a:t> </a:t>
            </a:r>
            <a:r>
              <a:rPr lang="en-US" sz="3600" i="1" dirty="0" err="1" smtClean="0">
                <a:solidFill>
                  <a:srgbClr val="FF0000"/>
                </a:solidFill>
                <a:latin typeface="Times New Roman" pitchFamily="18" charset="0"/>
                <a:cs typeface="Times New Roman" pitchFamily="18" charset="0"/>
                <a:sym typeface="Wingdings 3" pitchFamily="18" charset="2"/>
              </a:rPr>
              <a:t>ngữ</a:t>
            </a:r>
            <a:r>
              <a:rPr lang="en-US" sz="3600" i="1" dirty="0" smtClean="0">
                <a:solidFill>
                  <a:srgbClr val="FF0000"/>
                </a:solidFill>
                <a:latin typeface="Times New Roman" pitchFamily="18" charset="0"/>
                <a:cs typeface="Times New Roman" pitchFamily="18" charset="0"/>
                <a:sym typeface="Wingdings 3" pitchFamily="18" charset="2"/>
              </a:rPr>
              <a:t>  “ </a:t>
            </a:r>
            <a:r>
              <a:rPr lang="en-US" sz="3600" i="1" dirty="0" err="1" smtClean="0">
                <a:solidFill>
                  <a:srgbClr val="FF0000"/>
                </a:solidFill>
                <a:latin typeface="Times New Roman" pitchFamily="18" charset="0"/>
                <a:cs typeface="Times New Roman" pitchFamily="18" charset="0"/>
                <a:sym typeface="Wingdings 3" pitchFamily="18" charset="2"/>
              </a:rPr>
              <a:t>Em</a:t>
            </a:r>
            <a:r>
              <a:rPr lang="en-US" sz="3600" i="1" dirty="0" smtClean="0">
                <a:solidFill>
                  <a:srgbClr val="FF0000"/>
                </a:solidFill>
                <a:latin typeface="Times New Roman" pitchFamily="18" charset="0"/>
                <a:cs typeface="Times New Roman" pitchFamily="18" charset="0"/>
                <a:sym typeface="Wingdings 3" pitchFamily="18" charset="2"/>
              </a:rPr>
              <a:t>”.</a:t>
            </a:r>
            <a:endParaRPr lang="en-US" sz="3600" i="1" dirty="0">
              <a:solidFill>
                <a:srgbClr val="FF0000"/>
              </a:solidFill>
              <a:latin typeface="Times New Roman" pitchFamily="18" charset="0"/>
              <a:cs typeface="Times New Roman" pitchFamily="18" charset="0"/>
              <a:sym typeface="Wingdings 3" pitchFamily="18" charset="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2" name="Text Box 8"/>
          <p:cNvSpPr txBox="1">
            <a:spLocks noChangeArrowheads="1"/>
          </p:cNvSpPr>
          <p:nvPr/>
        </p:nvSpPr>
        <p:spPr bwMode="auto">
          <a:xfrm>
            <a:off x="505164" y="2067626"/>
            <a:ext cx="9137758"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spcBef>
                <a:spcPct val="50000"/>
              </a:spcBef>
            </a:pPr>
            <a:r>
              <a:rPr lang="vi-VN" sz="4000" b="1" dirty="0" smtClean="0">
                <a:latin typeface="Times New Roman" pitchFamily="18" charset="0"/>
                <a:cs typeface="Times New Roman" pitchFamily="18" charset="0"/>
              </a:rPr>
              <a:t>Việc </a:t>
            </a:r>
            <a:r>
              <a:rPr lang="vi-VN" sz="4000" b="1" dirty="0">
                <a:latin typeface="Times New Roman" pitchFamily="18" charset="0"/>
                <a:cs typeface="Times New Roman" pitchFamily="18" charset="0"/>
              </a:rPr>
              <a:t>chuyển đổi </a:t>
            </a:r>
            <a:r>
              <a:rPr lang="en-US" sz="4000" b="1" dirty="0" err="1" smtClean="0">
                <a:latin typeface="Times New Roman" pitchFamily="18" charset="0"/>
                <a:cs typeface="Times New Roman" pitchFamily="18" charset="0"/>
              </a:rPr>
              <a:t>câu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chủ</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động</a:t>
            </a:r>
            <a:r>
              <a:rPr lang="en-US" sz="4000" b="1" dirty="0" smtClean="0">
                <a:latin typeface="Times New Roman" pitchFamily="18" charset="0"/>
                <a:cs typeface="Times New Roman" pitchFamily="18" charset="0"/>
              </a:rPr>
              <a:t> </a:t>
            </a:r>
            <a:r>
              <a:rPr lang="vi-VN" sz="4000" b="1" dirty="0" smtClean="0">
                <a:latin typeface="Times New Roman" pitchFamily="18" charset="0"/>
                <a:cs typeface="Times New Roman" pitchFamily="18" charset="0"/>
              </a:rPr>
              <a:t>thành </a:t>
            </a:r>
            <a:r>
              <a:rPr lang="en-US" sz="4000" b="1" dirty="0" err="1" smtClean="0">
                <a:latin typeface="Times New Roman" pitchFamily="18" charset="0"/>
                <a:cs typeface="Times New Roman" pitchFamily="18" charset="0"/>
              </a:rPr>
              <a:t>câu</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bị</a:t>
            </a:r>
            <a:r>
              <a:rPr lang="en-US" sz="4000" b="1" dirty="0" smtClean="0">
                <a:latin typeface="Times New Roman" pitchFamily="18" charset="0"/>
                <a:cs typeface="Times New Roman" pitchFamily="18" charset="0"/>
              </a:rPr>
              <a:t> </a:t>
            </a:r>
            <a:r>
              <a:rPr lang="en-US" sz="4000" b="1" dirty="0" err="1" smtClean="0">
                <a:latin typeface="Times New Roman" pitchFamily="18" charset="0"/>
                <a:cs typeface="Times New Roman" pitchFamily="18" charset="0"/>
              </a:rPr>
              <a:t>động</a:t>
            </a:r>
            <a:r>
              <a:rPr lang="en-US" sz="4000" b="1" dirty="0" smtClean="0">
                <a:latin typeface="Times New Roman" pitchFamily="18" charset="0"/>
                <a:cs typeface="Times New Roman" pitchFamily="18" charset="0"/>
              </a:rPr>
              <a:t> (</a:t>
            </a:r>
            <a:r>
              <a:rPr lang="vi-VN" sz="4000" b="1" dirty="0" smtClean="0">
                <a:latin typeface="Times New Roman" pitchFamily="18" charset="0"/>
                <a:cs typeface="Times New Roman" pitchFamily="18" charset="0"/>
              </a:rPr>
              <a:t>và </a:t>
            </a:r>
            <a:r>
              <a:rPr lang="vi-VN" sz="4000" b="1" dirty="0">
                <a:latin typeface="Times New Roman" pitchFamily="18" charset="0"/>
                <a:cs typeface="Times New Roman" pitchFamily="18" charset="0"/>
              </a:rPr>
              <a:t>ngược </a:t>
            </a:r>
            <a:r>
              <a:rPr lang="vi-VN" sz="4000" b="1" dirty="0" smtClean="0">
                <a:latin typeface="Times New Roman" pitchFamily="18" charset="0"/>
                <a:cs typeface="Times New Roman" pitchFamily="18" charset="0"/>
              </a:rPr>
              <a:t>lại</a:t>
            </a:r>
            <a:r>
              <a:rPr lang="en-US" sz="4000" b="1" dirty="0" smtClean="0">
                <a:latin typeface="Times New Roman" pitchFamily="18" charset="0"/>
                <a:cs typeface="Times New Roman" pitchFamily="18" charset="0"/>
              </a:rPr>
              <a:t>) ở </a:t>
            </a:r>
            <a:r>
              <a:rPr lang="en-US" sz="4000" b="1" dirty="0" err="1">
                <a:latin typeface="Times New Roman" pitchFamily="18" charset="0"/>
                <a:cs typeface="Times New Roman" pitchFamily="18" charset="0"/>
              </a:rPr>
              <a:t>mỗi</a:t>
            </a:r>
            <a:r>
              <a:rPr lang="en-US" sz="4000" b="1" dirty="0">
                <a:latin typeface="Times New Roman" pitchFamily="18" charset="0"/>
                <a:cs typeface="Times New Roman" pitchFamily="18" charset="0"/>
              </a:rPr>
              <a:t> </a:t>
            </a:r>
            <a:r>
              <a:rPr lang="vi-VN" sz="4000" b="1" dirty="0">
                <a:latin typeface="Times New Roman" pitchFamily="18" charset="0"/>
                <a:cs typeface="Times New Roman" pitchFamily="18" charset="0"/>
              </a:rPr>
              <a:t>đoạn văn nhằm</a:t>
            </a:r>
            <a:r>
              <a:rPr lang="en-US" sz="4000" b="1" dirty="0">
                <a:latin typeface="Times New Roman" pitchFamily="18" charset="0"/>
                <a:cs typeface="Times New Roman" pitchFamily="18" charset="0"/>
              </a:rPr>
              <a:t> </a:t>
            </a:r>
            <a:r>
              <a:rPr lang="vi-VN" sz="4000" b="1" dirty="0">
                <a:latin typeface="Times New Roman" pitchFamily="18" charset="0"/>
                <a:cs typeface="Times New Roman" pitchFamily="18" charset="0"/>
              </a:rPr>
              <a:t>liên kết các câu trong đoạn thành một mạch văn thống nhất.</a:t>
            </a:r>
            <a:endParaRPr lang="en-US" sz="4000" b="1" dirty="0">
              <a:latin typeface="Times New Roman" pitchFamily="18" charset="0"/>
              <a:cs typeface="Times New Roman" pitchFamily="18" charset="0"/>
            </a:endParaRPr>
          </a:p>
        </p:txBody>
      </p:sp>
      <p:pic>
        <p:nvPicPr>
          <p:cNvPr id="3" name="Picture 2" descr="c7bb530adc27b.png"/>
          <p:cNvPicPr>
            <a:picLocks noChangeAspect="1"/>
          </p:cNvPicPr>
          <p:nvPr/>
        </p:nvPicPr>
        <p:blipFill>
          <a:blip r:embed="rId2"/>
          <a:srcRect l="28889" r="37778"/>
          <a:stretch>
            <a:fillRect/>
          </a:stretch>
        </p:blipFill>
        <p:spPr>
          <a:xfrm>
            <a:off x="9869219" y="0"/>
            <a:ext cx="2286000" cy="6858000"/>
          </a:xfrm>
          <a:prstGeom prst="rect">
            <a:avLst/>
          </a:prstGeom>
        </p:spPr>
      </p:pic>
      <p:grpSp>
        <p:nvGrpSpPr>
          <p:cNvPr id="4" name="组合 2499"/>
          <p:cNvGrpSpPr/>
          <p:nvPr/>
        </p:nvGrpSpPr>
        <p:grpSpPr>
          <a:xfrm>
            <a:off x="2841078" y="618392"/>
            <a:ext cx="4820951" cy="1084289"/>
            <a:chOff x="312974" y="2698946"/>
            <a:chExt cx="2770188" cy="815975"/>
          </a:xfrm>
        </p:grpSpPr>
        <p:sp>
          <p:nvSpPr>
            <p:cNvPr id="5" name="Freeform 368"/>
            <p:cNvSpPr>
              <a:spLocks/>
            </p:cNvSpPr>
            <p:nvPr/>
          </p:nvSpPr>
          <p:spPr bwMode="auto">
            <a:xfrm>
              <a:off x="2571987" y="2930721"/>
              <a:ext cx="241300" cy="411163"/>
            </a:xfrm>
            <a:custGeom>
              <a:avLst/>
              <a:gdLst>
                <a:gd name="T0" fmla="*/ 2 w 97"/>
                <a:gd name="T1" fmla="*/ 119 h 165"/>
                <a:gd name="T2" fmla="*/ 58 w 97"/>
                <a:gd name="T3" fmla="*/ 158 h 165"/>
                <a:gd name="T4" fmla="*/ 95 w 97"/>
                <a:gd name="T5" fmla="*/ 119 h 165"/>
                <a:gd name="T6" fmla="*/ 50 w 97"/>
                <a:gd name="T7" fmla="*/ 3 h 165"/>
                <a:gd name="T8" fmla="*/ 2 w 97"/>
                <a:gd name="T9" fmla="*/ 119 h 165"/>
              </a:gdLst>
              <a:ahLst/>
              <a:cxnLst>
                <a:cxn ang="0">
                  <a:pos x="T0" y="T1"/>
                </a:cxn>
                <a:cxn ang="0">
                  <a:pos x="T2" y="T3"/>
                </a:cxn>
                <a:cxn ang="0">
                  <a:pos x="T4" y="T5"/>
                </a:cxn>
                <a:cxn ang="0">
                  <a:pos x="T6" y="T7"/>
                </a:cxn>
                <a:cxn ang="0">
                  <a:pos x="T8" y="T9"/>
                </a:cxn>
              </a:cxnLst>
              <a:rect l="0" t="0" r="r" b="b"/>
              <a:pathLst>
                <a:path w="97" h="165">
                  <a:moveTo>
                    <a:pt x="2" y="119"/>
                  </a:moveTo>
                  <a:cubicBezTo>
                    <a:pt x="0" y="148"/>
                    <a:pt x="16" y="165"/>
                    <a:pt x="58" y="158"/>
                  </a:cubicBezTo>
                  <a:cubicBezTo>
                    <a:pt x="95" y="152"/>
                    <a:pt x="97" y="151"/>
                    <a:pt x="95" y="119"/>
                  </a:cubicBezTo>
                  <a:cubicBezTo>
                    <a:pt x="94" y="95"/>
                    <a:pt x="82" y="12"/>
                    <a:pt x="50" y="3"/>
                  </a:cubicBezTo>
                  <a:cubicBezTo>
                    <a:pt x="39" y="0"/>
                    <a:pt x="6" y="73"/>
                    <a:pt x="2" y="119"/>
                  </a:cubicBezTo>
                  <a:close/>
                </a:path>
              </a:pathLst>
            </a:custGeom>
            <a:solidFill>
              <a:srgbClr val="BAC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 name="Freeform 369"/>
            <p:cNvSpPr>
              <a:spLocks/>
            </p:cNvSpPr>
            <p:nvPr/>
          </p:nvSpPr>
          <p:spPr bwMode="auto">
            <a:xfrm>
              <a:off x="2271949" y="3032321"/>
              <a:ext cx="325438" cy="482600"/>
            </a:xfrm>
            <a:custGeom>
              <a:avLst/>
              <a:gdLst>
                <a:gd name="T0" fmla="*/ 66 w 130"/>
                <a:gd name="T1" fmla="*/ 20 h 193"/>
                <a:gd name="T2" fmla="*/ 18 w 130"/>
                <a:gd name="T3" fmla="*/ 121 h 193"/>
                <a:gd name="T4" fmla="*/ 66 w 130"/>
                <a:gd name="T5" fmla="*/ 20 h 193"/>
              </a:gdLst>
              <a:ahLst/>
              <a:cxnLst>
                <a:cxn ang="0">
                  <a:pos x="T0" y="T1"/>
                </a:cxn>
                <a:cxn ang="0">
                  <a:pos x="T2" y="T3"/>
                </a:cxn>
                <a:cxn ang="0">
                  <a:pos x="T4" y="T5"/>
                </a:cxn>
              </a:cxnLst>
              <a:rect l="0" t="0" r="r" b="b"/>
              <a:pathLst>
                <a:path w="130" h="193">
                  <a:moveTo>
                    <a:pt x="66" y="20"/>
                  </a:moveTo>
                  <a:cubicBezTo>
                    <a:pt x="14" y="0"/>
                    <a:pt x="0" y="90"/>
                    <a:pt x="18" y="121"/>
                  </a:cubicBezTo>
                  <a:cubicBezTo>
                    <a:pt x="58" y="193"/>
                    <a:pt x="130" y="45"/>
                    <a:pt x="66" y="20"/>
                  </a:cubicBezTo>
                  <a:close/>
                </a:path>
              </a:pathLst>
            </a:custGeom>
            <a:solidFill>
              <a:srgbClr val="BACC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370"/>
            <p:cNvSpPr>
              <a:spLocks/>
            </p:cNvSpPr>
            <p:nvPr/>
          </p:nvSpPr>
          <p:spPr bwMode="auto">
            <a:xfrm>
              <a:off x="2271949" y="3035496"/>
              <a:ext cx="247650" cy="388938"/>
            </a:xfrm>
            <a:custGeom>
              <a:avLst/>
              <a:gdLst>
                <a:gd name="T0" fmla="*/ 15 w 99"/>
                <a:gd name="T1" fmla="*/ 112 h 156"/>
                <a:gd name="T2" fmla="*/ 67 w 99"/>
                <a:gd name="T3" fmla="*/ 133 h 156"/>
                <a:gd name="T4" fmla="*/ 91 w 99"/>
                <a:gd name="T5" fmla="*/ 37 h 156"/>
                <a:gd name="T6" fmla="*/ 31 w 99"/>
                <a:gd name="T7" fmla="*/ 16 h 156"/>
                <a:gd name="T8" fmla="*/ 15 w 99"/>
                <a:gd name="T9" fmla="*/ 112 h 156"/>
                <a:gd name="T10" fmla="*/ 21 w 99"/>
                <a:gd name="T11" fmla="*/ 111 h 156"/>
                <a:gd name="T12" fmla="*/ 16 w 99"/>
                <a:gd name="T13" fmla="*/ 46 h 156"/>
                <a:gd name="T14" fmla="*/ 64 w 99"/>
                <a:gd name="T15" fmla="*/ 11 h 156"/>
                <a:gd name="T16" fmla="*/ 85 w 99"/>
                <a:gd name="T17" fmla="*/ 38 h 156"/>
                <a:gd name="T18" fmla="*/ 81 w 99"/>
                <a:gd name="T19" fmla="*/ 99 h 156"/>
                <a:gd name="T20" fmla="*/ 65 w 99"/>
                <a:gd name="T21" fmla="*/ 131 h 156"/>
                <a:gd name="T22" fmla="*/ 21 w 99"/>
                <a:gd name="T23" fmla="*/ 111 h 156"/>
                <a:gd name="T24" fmla="*/ 15 w 99"/>
                <a:gd name="T25" fmla="*/ 11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56">
                  <a:moveTo>
                    <a:pt x="15" y="112"/>
                  </a:moveTo>
                  <a:cubicBezTo>
                    <a:pt x="26" y="132"/>
                    <a:pt x="46" y="156"/>
                    <a:pt x="67" y="133"/>
                  </a:cubicBezTo>
                  <a:cubicBezTo>
                    <a:pt x="90" y="109"/>
                    <a:pt x="99" y="69"/>
                    <a:pt x="91" y="37"/>
                  </a:cubicBezTo>
                  <a:cubicBezTo>
                    <a:pt x="82" y="7"/>
                    <a:pt x="56" y="0"/>
                    <a:pt x="31" y="16"/>
                  </a:cubicBezTo>
                  <a:cubicBezTo>
                    <a:pt x="0" y="35"/>
                    <a:pt x="3" y="83"/>
                    <a:pt x="15" y="112"/>
                  </a:cubicBezTo>
                  <a:cubicBezTo>
                    <a:pt x="16" y="114"/>
                    <a:pt x="22" y="112"/>
                    <a:pt x="21" y="111"/>
                  </a:cubicBezTo>
                  <a:cubicBezTo>
                    <a:pt x="12" y="90"/>
                    <a:pt x="10" y="68"/>
                    <a:pt x="16" y="46"/>
                  </a:cubicBezTo>
                  <a:cubicBezTo>
                    <a:pt x="21" y="26"/>
                    <a:pt x="41" y="3"/>
                    <a:pt x="64" y="11"/>
                  </a:cubicBezTo>
                  <a:cubicBezTo>
                    <a:pt x="76" y="15"/>
                    <a:pt x="81" y="28"/>
                    <a:pt x="85" y="38"/>
                  </a:cubicBezTo>
                  <a:cubicBezTo>
                    <a:pt x="92" y="58"/>
                    <a:pt x="88" y="80"/>
                    <a:pt x="81" y="99"/>
                  </a:cubicBezTo>
                  <a:cubicBezTo>
                    <a:pt x="78" y="111"/>
                    <a:pt x="72" y="121"/>
                    <a:pt x="65" y="131"/>
                  </a:cubicBezTo>
                  <a:cubicBezTo>
                    <a:pt x="46" y="154"/>
                    <a:pt x="29" y="125"/>
                    <a:pt x="21" y="111"/>
                  </a:cubicBezTo>
                  <a:cubicBezTo>
                    <a:pt x="20" y="109"/>
                    <a:pt x="15" y="111"/>
                    <a:pt x="15" y="11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 name="Freeform 371"/>
            <p:cNvSpPr>
              <a:spLocks/>
            </p:cNvSpPr>
            <p:nvPr/>
          </p:nvSpPr>
          <p:spPr bwMode="auto">
            <a:xfrm>
              <a:off x="2394187" y="3319658"/>
              <a:ext cx="15875" cy="139700"/>
            </a:xfrm>
            <a:custGeom>
              <a:avLst/>
              <a:gdLst>
                <a:gd name="T0" fmla="*/ 0 w 6"/>
                <a:gd name="T1" fmla="*/ 3 h 56"/>
                <a:gd name="T2" fmla="*/ 0 w 6"/>
                <a:gd name="T3" fmla="*/ 54 h 56"/>
                <a:gd name="T4" fmla="*/ 6 w 6"/>
                <a:gd name="T5" fmla="*/ 52 h 56"/>
                <a:gd name="T6" fmla="*/ 6 w 6"/>
                <a:gd name="T7" fmla="*/ 1 h 56"/>
                <a:gd name="T8" fmla="*/ 0 w 6"/>
                <a:gd name="T9" fmla="*/ 3 h 56"/>
              </a:gdLst>
              <a:ahLst/>
              <a:cxnLst>
                <a:cxn ang="0">
                  <a:pos x="T0" y="T1"/>
                </a:cxn>
                <a:cxn ang="0">
                  <a:pos x="T2" y="T3"/>
                </a:cxn>
                <a:cxn ang="0">
                  <a:pos x="T4" y="T5"/>
                </a:cxn>
                <a:cxn ang="0">
                  <a:pos x="T6" y="T7"/>
                </a:cxn>
                <a:cxn ang="0">
                  <a:pos x="T8" y="T9"/>
                </a:cxn>
              </a:cxnLst>
              <a:rect l="0" t="0" r="r" b="b"/>
              <a:pathLst>
                <a:path w="6" h="56">
                  <a:moveTo>
                    <a:pt x="0" y="3"/>
                  </a:moveTo>
                  <a:cubicBezTo>
                    <a:pt x="0" y="20"/>
                    <a:pt x="0" y="37"/>
                    <a:pt x="0" y="54"/>
                  </a:cubicBezTo>
                  <a:cubicBezTo>
                    <a:pt x="0" y="56"/>
                    <a:pt x="6" y="55"/>
                    <a:pt x="6" y="52"/>
                  </a:cubicBezTo>
                  <a:cubicBezTo>
                    <a:pt x="6" y="35"/>
                    <a:pt x="6" y="18"/>
                    <a:pt x="6" y="1"/>
                  </a:cubicBezTo>
                  <a:cubicBezTo>
                    <a:pt x="6" y="0"/>
                    <a:pt x="0" y="1"/>
                    <a:pt x="0"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372"/>
            <p:cNvSpPr>
              <a:spLocks/>
            </p:cNvSpPr>
            <p:nvPr/>
          </p:nvSpPr>
          <p:spPr bwMode="auto">
            <a:xfrm>
              <a:off x="2549762" y="2914846"/>
              <a:ext cx="288925" cy="430213"/>
            </a:xfrm>
            <a:custGeom>
              <a:avLst/>
              <a:gdLst>
                <a:gd name="T0" fmla="*/ 14 w 116"/>
                <a:gd name="T1" fmla="*/ 160 h 172"/>
                <a:gd name="T2" fmla="*/ 63 w 116"/>
                <a:gd name="T3" fmla="*/ 167 h 172"/>
                <a:gd name="T4" fmla="*/ 105 w 116"/>
                <a:gd name="T5" fmla="*/ 158 h 172"/>
                <a:gd name="T6" fmla="*/ 105 w 116"/>
                <a:gd name="T7" fmla="*/ 110 h 172"/>
                <a:gd name="T8" fmla="*/ 80 w 116"/>
                <a:gd name="T9" fmla="*/ 23 h 172"/>
                <a:gd name="T10" fmla="*/ 53 w 116"/>
                <a:gd name="T11" fmla="*/ 5 h 172"/>
                <a:gd name="T12" fmla="*/ 26 w 116"/>
                <a:gd name="T13" fmla="*/ 51 h 172"/>
                <a:gd name="T14" fmla="*/ 8 w 116"/>
                <a:gd name="T15" fmla="*/ 118 h 172"/>
                <a:gd name="T16" fmla="*/ 14 w 116"/>
                <a:gd name="T17" fmla="*/ 160 h 172"/>
                <a:gd name="T18" fmla="*/ 18 w 116"/>
                <a:gd name="T19" fmla="*/ 156 h 172"/>
                <a:gd name="T20" fmla="*/ 25 w 116"/>
                <a:gd name="T21" fmla="*/ 71 h 172"/>
                <a:gd name="T22" fmla="*/ 40 w 116"/>
                <a:gd name="T23" fmla="*/ 30 h 172"/>
                <a:gd name="T24" fmla="*/ 68 w 116"/>
                <a:gd name="T25" fmla="*/ 15 h 172"/>
                <a:gd name="T26" fmla="*/ 81 w 116"/>
                <a:gd name="T27" fmla="*/ 40 h 172"/>
                <a:gd name="T28" fmla="*/ 95 w 116"/>
                <a:gd name="T29" fmla="*/ 92 h 172"/>
                <a:gd name="T30" fmla="*/ 104 w 116"/>
                <a:gd name="T31" fmla="*/ 148 h 172"/>
                <a:gd name="T32" fmla="*/ 17 w 116"/>
                <a:gd name="T33" fmla="*/ 156 h 172"/>
                <a:gd name="T34" fmla="*/ 14 w 116"/>
                <a:gd name="T35" fmla="*/ 160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72">
                  <a:moveTo>
                    <a:pt x="14" y="160"/>
                  </a:moveTo>
                  <a:cubicBezTo>
                    <a:pt x="29" y="168"/>
                    <a:pt x="47" y="167"/>
                    <a:pt x="63" y="167"/>
                  </a:cubicBezTo>
                  <a:cubicBezTo>
                    <a:pt x="76" y="167"/>
                    <a:pt x="95" y="166"/>
                    <a:pt x="105" y="158"/>
                  </a:cubicBezTo>
                  <a:cubicBezTo>
                    <a:pt x="116" y="149"/>
                    <a:pt x="107" y="120"/>
                    <a:pt x="105" y="110"/>
                  </a:cubicBezTo>
                  <a:cubicBezTo>
                    <a:pt x="99" y="80"/>
                    <a:pt x="93" y="50"/>
                    <a:pt x="80" y="23"/>
                  </a:cubicBezTo>
                  <a:cubicBezTo>
                    <a:pt x="76" y="14"/>
                    <a:pt x="65" y="0"/>
                    <a:pt x="53" y="5"/>
                  </a:cubicBezTo>
                  <a:cubicBezTo>
                    <a:pt x="37" y="13"/>
                    <a:pt x="32" y="35"/>
                    <a:pt x="26" y="51"/>
                  </a:cubicBezTo>
                  <a:cubicBezTo>
                    <a:pt x="17" y="72"/>
                    <a:pt x="12" y="95"/>
                    <a:pt x="8" y="118"/>
                  </a:cubicBezTo>
                  <a:cubicBezTo>
                    <a:pt x="6" y="130"/>
                    <a:pt x="3" y="151"/>
                    <a:pt x="14" y="160"/>
                  </a:cubicBezTo>
                  <a:cubicBezTo>
                    <a:pt x="16" y="161"/>
                    <a:pt x="21" y="159"/>
                    <a:pt x="18" y="156"/>
                  </a:cubicBezTo>
                  <a:cubicBezTo>
                    <a:pt x="0" y="142"/>
                    <a:pt x="20" y="88"/>
                    <a:pt x="25" y="71"/>
                  </a:cubicBezTo>
                  <a:cubicBezTo>
                    <a:pt x="29" y="57"/>
                    <a:pt x="34" y="44"/>
                    <a:pt x="40" y="30"/>
                  </a:cubicBezTo>
                  <a:cubicBezTo>
                    <a:pt x="43" y="22"/>
                    <a:pt x="53" y="0"/>
                    <a:pt x="68" y="15"/>
                  </a:cubicBezTo>
                  <a:cubicBezTo>
                    <a:pt x="74" y="21"/>
                    <a:pt x="78" y="31"/>
                    <a:pt x="81" y="40"/>
                  </a:cubicBezTo>
                  <a:cubicBezTo>
                    <a:pt x="88" y="56"/>
                    <a:pt x="91" y="74"/>
                    <a:pt x="95" y="92"/>
                  </a:cubicBezTo>
                  <a:cubicBezTo>
                    <a:pt x="99" y="110"/>
                    <a:pt x="105" y="129"/>
                    <a:pt x="104" y="148"/>
                  </a:cubicBezTo>
                  <a:cubicBezTo>
                    <a:pt x="102" y="172"/>
                    <a:pt x="31" y="163"/>
                    <a:pt x="17" y="156"/>
                  </a:cubicBezTo>
                  <a:cubicBezTo>
                    <a:pt x="15" y="155"/>
                    <a:pt x="11" y="158"/>
                    <a:pt x="14" y="160"/>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Freeform 373"/>
            <p:cNvSpPr>
              <a:spLocks/>
            </p:cNvSpPr>
            <p:nvPr/>
          </p:nvSpPr>
          <p:spPr bwMode="auto">
            <a:xfrm>
              <a:off x="2673587" y="3222821"/>
              <a:ext cx="33338" cy="247650"/>
            </a:xfrm>
            <a:custGeom>
              <a:avLst/>
              <a:gdLst>
                <a:gd name="T0" fmla="*/ 6 w 13"/>
                <a:gd name="T1" fmla="*/ 3 h 99"/>
                <a:gd name="T2" fmla="*/ 1 w 13"/>
                <a:gd name="T3" fmla="*/ 95 h 99"/>
                <a:gd name="T4" fmla="*/ 7 w 13"/>
                <a:gd name="T5" fmla="*/ 95 h 99"/>
                <a:gd name="T6" fmla="*/ 12 w 13"/>
                <a:gd name="T7" fmla="*/ 3 h 99"/>
                <a:gd name="T8" fmla="*/ 6 w 13"/>
                <a:gd name="T9" fmla="*/ 3 h 99"/>
              </a:gdLst>
              <a:ahLst/>
              <a:cxnLst>
                <a:cxn ang="0">
                  <a:pos x="T0" y="T1"/>
                </a:cxn>
                <a:cxn ang="0">
                  <a:pos x="T2" y="T3"/>
                </a:cxn>
                <a:cxn ang="0">
                  <a:pos x="T4" y="T5"/>
                </a:cxn>
                <a:cxn ang="0">
                  <a:pos x="T6" y="T7"/>
                </a:cxn>
                <a:cxn ang="0">
                  <a:pos x="T8" y="T9"/>
                </a:cxn>
              </a:cxnLst>
              <a:rect l="0" t="0" r="r" b="b"/>
              <a:pathLst>
                <a:path w="13" h="99">
                  <a:moveTo>
                    <a:pt x="6" y="3"/>
                  </a:moveTo>
                  <a:cubicBezTo>
                    <a:pt x="1" y="34"/>
                    <a:pt x="0" y="64"/>
                    <a:pt x="1" y="95"/>
                  </a:cubicBezTo>
                  <a:cubicBezTo>
                    <a:pt x="1" y="99"/>
                    <a:pt x="7" y="98"/>
                    <a:pt x="7" y="95"/>
                  </a:cubicBezTo>
                  <a:cubicBezTo>
                    <a:pt x="6" y="64"/>
                    <a:pt x="7" y="34"/>
                    <a:pt x="12" y="3"/>
                  </a:cubicBezTo>
                  <a:cubicBezTo>
                    <a:pt x="13" y="0"/>
                    <a:pt x="7" y="1"/>
                    <a:pt x="6" y="3"/>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374"/>
            <p:cNvSpPr>
              <a:spLocks/>
            </p:cNvSpPr>
            <p:nvPr/>
          </p:nvSpPr>
          <p:spPr bwMode="auto">
            <a:xfrm>
              <a:off x="2689462" y="3010096"/>
              <a:ext cx="36513" cy="12700"/>
            </a:xfrm>
            <a:custGeom>
              <a:avLst/>
              <a:gdLst>
                <a:gd name="T0" fmla="*/ 4 w 15"/>
                <a:gd name="T1" fmla="*/ 5 h 5"/>
                <a:gd name="T2" fmla="*/ 10 w 15"/>
                <a:gd name="T3" fmla="*/ 4 h 5"/>
                <a:gd name="T4" fmla="*/ 14 w 15"/>
                <a:gd name="T5" fmla="*/ 2 h 5"/>
                <a:gd name="T6" fmla="*/ 12 w 15"/>
                <a:gd name="T7" fmla="*/ 0 h 5"/>
                <a:gd name="T8" fmla="*/ 2 w 15"/>
                <a:gd name="T9" fmla="*/ 2 h 5"/>
                <a:gd name="T10" fmla="*/ 0 w 15"/>
                <a:gd name="T11" fmla="*/ 4 h 5"/>
                <a:gd name="T12" fmla="*/ 4 w 15"/>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15" h="5">
                  <a:moveTo>
                    <a:pt x="4" y="5"/>
                  </a:moveTo>
                  <a:cubicBezTo>
                    <a:pt x="6" y="4"/>
                    <a:pt x="8" y="4"/>
                    <a:pt x="10" y="4"/>
                  </a:cubicBezTo>
                  <a:cubicBezTo>
                    <a:pt x="11" y="4"/>
                    <a:pt x="13" y="3"/>
                    <a:pt x="14" y="2"/>
                  </a:cubicBezTo>
                  <a:cubicBezTo>
                    <a:pt x="15" y="1"/>
                    <a:pt x="13" y="0"/>
                    <a:pt x="12" y="0"/>
                  </a:cubicBezTo>
                  <a:cubicBezTo>
                    <a:pt x="9" y="0"/>
                    <a:pt x="5" y="0"/>
                    <a:pt x="2" y="2"/>
                  </a:cubicBezTo>
                  <a:cubicBezTo>
                    <a:pt x="1" y="2"/>
                    <a:pt x="0" y="3"/>
                    <a:pt x="0" y="4"/>
                  </a:cubicBezTo>
                  <a:cubicBezTo>
                    <a:pt x="1" y="5"/>
                    <a:pt x="3" y="5"/>
                    <a:pt x="4" y="5"/>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375"/>
            <p:cNvSpPr>
              <a:spLocks/>
            </p:cNvSpPr>
            <p:nvPr/>
          </p:nvSpPr>
          <p:spPr bwMode="auto">
            <a:xfrm>
              <a:off x="2637074" y="3091058"/>
              <a:ext cx="47625" cy="9525"/>
            </a:xfrm>
            <a:custGeom>
              <a:avLst/>
              <a:gdLst>
                <a:gd name="T0" fmla="*/ 2 w 19"/>
                <a:gd name="T1" fmla="*/ 4 h 4"/>
                <a:gd name="T2" fmla="*/ 14 w 19"/>
                <a:gd name="T3" fmla="*/ 4 h 4"/>
                <a:gd name="T4" fmla="*/ 18 w 19"/>
                <a:gd name="T5" fmla="*/ 2 h 4"/>
                <a:gd name="T6" fmla="*/ 16 w 19"/>
                <a:gd name="T7" fmla="*/ 0 h 4"/>
                <a:gd name="T8" fmla="*/ 4 w 19"/>
                <a:gd name="T9" fmla="*/ 0 h 4"/>
                <a:gd name="T10" fmla="*/ 0 w 19"/>
                <a:gd name="T11" fmla="*/ 2 h 4"/>
                <a:gd name="T12" fmla="*/ 2 w 1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2" y="4"/>
                  </a:moveTo>
                  <a:cubicBezTo>
                    <a:pt x="6" y="4"/>
                    <a:pt x="10" y="4"/>
                    <a:pt x="14" y="4"/>
                  </a:cubicBezTo>
                  <a:cubicBezTo>
                    <a:pt x="15" y="4"/>
                    <a:pt x="17" y="3"/>
                    <a:pt x="18" y="2"/>
                  </a:cubicBezTo>
                  <a:cubicBezTo>
                    <a:pt x="19" y="1"/>
                    <a:pt x="17" y="0"/>
                    <a:pt x="16" y="0"/>
                  </a:cubicBezTo>
                  <a:cubicBezTo>
                    <a:pt x="12" y="0"/>
                    <a:pt x="8" y="0"/>
                    <a:pt x="4" y="0"/>
                  </a:cubicBezTo>
                  <a:cubicBezTo>
                    <a:pt x="3" y="0"/>
                    <a:pt x="1" y="1"/>
                    <a:pt x="0" y="2"/>
                  </a:cubicBezTo>
                  <a:cubicBezTo>
                    <a:pt x="0" y="3"/>
                    <a:pt x="1" y="4"/>
                    <a:pt x="2"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376"/>
            <p:cNvSpPr>
              <a:spLocks/>
            </p:cNvSpPr>
            <p:nvPr/>
          </p:nvSpPr>
          <p:spPr bwMode="auto">
            <a:xfrm>
              <a:off x="2713274" y="3143446"/>
              <a:ext cx="47625" cy="9525"/>
            </a:xfrm>
            <a:custGeom>
              <a:avLst/>
              <a:gdLst>
                <a:gd name="T0" fmla="*/ 0 w 19"/>
                <a:gd name="T1" fmla="*/ 2 h 4"/>
                <a:gd name="T2" fmla="*/ 14 w 19"/>
                <a:gd name="T3" fmla="*/ 3 h 4"/>
                <a:gd name="T4" fmla="*/ 18 w 19"/>
                <a:gd name="T5" fmla="*/ 2 h 4"/>
                <a:gd name="T6" fmla="*/ 16 w 19"/>
                <a:gd name="T7" fmla="*/ 1 h 4"/>
                <a:gd name="T8" fmla="*/ 6 w 19"/>
                <a:gd name="T9" fmla="*/ 0 h 4"/>
                <a:gd name="T10" fmla="*/ 2 w 19"/>
                <a:gd name="T11" fmla="*/ 1 h 4"/>
                <a:gd name="T12" fmla="*/ 0 w 19"/>
                <a:gd name="T13" fmla="*/ 2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0" y="2"/>
                  </a:moveTo>
                  <a:cubicBezTo>
                    <a:pt x="5" y="4"/>
                    <a:pt x="9" y="4"/>
                    <a:pt x="14" y="3"/>
                  </a:cubicBezTo>
                  <a:cubicBezTo>
                    <a:pt x="15" y="3"/>
                    <a:pt x="17" y="3"/>
                    <a:pt x="18" y="2"/>
                  </a:cubicBezTo>
                  <a:cubicBezTo>
                    <a:pt x="19" y="1"/>
                    <a:pt x="17" y="1"/>
                    <a:pt x="16" y="1"/>
                  </a:cubicBezTo>
                  <a:cubicBezTo>
                    <a:pt x="13" y="2"/>
                    <a:pt x="9" y="1"/>
                    <a:pt x="6" y="0"/>
                  </a:cubicBezTo>
                  <a:cubicBezTo>
                    <a:pt x="5" y="0"/>
                    <a:pt x="3" y="0"/>
                    <a:pt x="2" y="1"/>
                  </a:cubicBezTo>
                  <a:cubicBezTo>
                    <a:pt x="2" y="1"/>
                    <a:pt x="0" y="2"/>
                    <a:pt x="0" y="2"/>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377"/>
            <p:cNvSpPr>
              <a:spLocks/>
            </p:cNvSpPr>
            <p:nvPr/>
          </p:nvSpPr>
          <p:spPr bwMode="auto">
            <a:xfrm>
              <a:off x="2573574" y="3183133"/>
              <a:ext cx="47625" cy="12700"/>
            </a:xfrm>
            <a:custGeom>
              <a:avLst/>
              <a:gdLst>
                <a:gd name="T0" fmla="*/ 4 w 19"/>
                <a:gd name="T1" fmla="*/ 4 h 5"/>
                <a:gd name="T2" fmla="*/ 16 w 19"/>
                <a:gd name="T3" fmla="*/ 4 h 5"/>
                <a:gd name="T4" fmla="*/ 18 w 19"/>
                <a:gd name="T5" fmla="*/ 2 h 5"/>
                <a:gd name="T6" fmla="*/ 15 w 19"/>
                <a:gd name="T7" fmla="*/ 0 h 5"/>
                <a:gd name="T8" fmla="*/ 6 w 19"/>
                <a:gd name="T9" fmla="*/ 0 h 5"/>
                <a:gd name="T10" fmla="*/ 4 w 19"/>
                <a:gd name="T11" fmla="*/ 4 h 5"/>
              </a:gdLst>
              <a:ahLst/>
              <a:cxnLst>
                <a:cxn ang="0">
                  <a:pos x="T0" y="T1"/>
                </a:cxn>
                <a:cxn ang="0">
                  <a:pos x="T2" y="T3"/>
                </a:cxn>
                <a:cxn ang="0">
                  <a:pos x="T4" y="T5"/>
                </a:cxn>
                <a:cxn ang="0">
                  <a:pos x="T6" y="T7"/>
                </a:cxn>
                <a:cxn ang="0">
                  <a:pos x="T8" y="T9"/>
                </a:cxn>
                <a:cxn ang="0">
                  <a:pos x="T10" y="T11"/>
                </a:cxn>
              </a:cxnLst>
              <a:rect l="0" t="0" r="r" b="b"/>
              <a:pathLst>
                <a:path w="19" h="5">
                  <a:moveTo>
                    <a:pt x="4" y="4"/>
                  </a:moveTo>
                  <a:cubicBezTo>
                    <a:pt x="8" y="5"/>
                    <a:pt x="12" y="5"/>
                    <a:pt x="16" y="4"/>
                  </a:cubicBezTo>
                  <a:cubicBezTo>
                    <a:pt x="17" y="4"/>
                    <a:pt x="19" y="3"/>
                    <a:pt x="18" y="2"/>
                  </a:cubicBezTo>
                  <a:cubicBezTo>
                    <a:pt x="18" y="0"/>
                    <a:pt x="16" y="0"/>
                    <a:pt x="15" y="0"/>
                  </a:cubicBezTo>
                  <a:cubicBezTo>
                    <a:pt x="12" y="1"/>
                    <a:pt x="9" y="1"/>
                    <a:pt x="6" y="0"/>
                  </a:cubicBezTo>
                  <a:cubicBezTo>
                    <a:pt x="3" y="0"/>
                    <a:pt x="0" y="4"/>
                    <a:pt x="4"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5" name="Freeform 378"/>
            <p:cNvSpPr>
              <a:spLocks/>
            </p:cNvSpPr>
            <p:nvPr/>
          </p:nvSpPr>
          <p:spPr bwMode="auto">
            <a:xfrm>
              <a:off x="2729149" y="3265683"/>
              <a:ext cx="47625" cy="9525"/>
            </a:xfrm>
            <a:custGeom>
              <a:avLst/>
              <a:gdLst>
                <a:gd name="T0" fmla="*/ 2 w 19"/>
                <a:gd name="T1" fmla="*/ 4 h 4"/>
                <a:gd name="T2" fmla="*/ 14 w 19"/>
                <a:gd name="T3" fmla="*/ 4 h 4"/>
                <a:gd name="T4" fmla="*/ 18 w 19"/>
                <a:gd name="T5" fmla="*/ 2 h 4"/>
                <a:gd name="T6" fmla="*/ 16 w 19"/>
                <a:gd name="T7" fmla="*/ 0 h 4"/>
                <a:gd name="T8" fmla="*/ 4 w 19"/>
                <a:gd name="T9" fmla="*/ 0 h 4"/>
                <a:gd name="T10" fmla="*/ 0 w 19"/>
                <a:gd name="T11" fmla="*/ 2 h 4"/>
                <a:gd name="T12" fmla="*/ 2 w 19"/>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19" h="4">
                  <a:moveTo>
                    <a:pt x="2" y="4"/>
                  </a:moveTo>
                  <a:cubicBezTo>
                    <a:pt x="6" y="4"/>
                    <a:pt x="10" y="4"/>
                    <a:pt x="14" y="4"/>
                  </a:cubicBezTo>
                  <a:cubicBezTo>
                    <a:pt x="15" y="4"/>
                    <a:pt x="17" y="4"/>
                    <a:pt x="18" y="2"/>
                  </a:cubicBezTo>
                  <a:cubicBezTo>
                    <a:pt x="19" y="1"/>
                    <a:pt x="17" y="0"/>
                    <a:pt x="16" y="0"/>
                  </a:cubicBezTo>
                  <a:cubicBezTo>
                    <a:pt x="12" y="0"/>
                    <a:pt x="8" y="0"/>
                    <a:pt x="4" y="0"/>
                  </a:cubicBezTo>
                  <a:cubicBezTo>
                    <a:pt x="3" y="0"/>
                    <a:pt x="1" y="1"/>
                    <a:pt x="0" y="2"/>
                  </a:cubicBezTo>
                  <a:cubicBezTo>
                    <a:pt x="0" y="3"/>
                    <a:pt x="1" y="4"/>
                    <a:pt x="2" y="4"/>
                  </a:cubicBezTo>
                  <a:close/>
                </a:path>
              </a:pathLst>
            </a:custGeom>
            <a:solidFill>
              <a:srgbClr val="73321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6" name="Freeform 381"/>
            <p:cNvSpPr>
              <a:spLocks noEditPoints="1"/>
            </p:cNvSpPr>
            <p:nvPr/>
          </p:nvSpPr>
          <p:spPr bwMode="auto">
            <a:xfrm>
              <a:off x="344724" y="2744983"/>
              <a:ext cx="2720975" cy="760413"/>
            </a:xfrm>
            <a:custGeom>
              <a:avLst/>
              <a:gdLst>
                <a:gd name="T0" fmla="*/ 30 w 1091"/>
                <a:gd name="T1" fmla="*/ 55 h 304"/>
                <a:gd name="T2" fmla="*/ 11 w 1091"/>
                <a:gd name="T3" fmla="*/ 90 h 304"/>
                <a:gd name="T4" fmla="*/ 1 w 1091"/>
                <a:gd name="T5" fmla="*/ 129 h 304"/>
                <a:gd name="T6" fmla="*/ 4 w 1091"/>
                <a:gd name="T7" fmla="*/ 166 h 304"/>
                <a:gd name="T8" fmla="*/ 18 w 1091"/>
                <a:gd name="T9" fmla="*/ 203 h 304"/>
                <a:gd name="T10" fmla="*/ 38 w 1091"/>
                <a:gd name="T11" fmla="*/ 238 h 304"/>
                <a:gd name="T12" fmla="*/ 89 w 1091"/>
                <a:gd name="T13" fmla="*/ 278 h 304"/>
                <a:gd name="T14" fmla="*/ 112 w 1091"/>
                <a:gd name="T15" fmla="*/ 290 h 304"/>
                <a:gd name="T16" fmla="*/ 155 w 1091"/>
                <a:gd name="T17" fmla="*/ 296 h 304"/>
                <a:gd name="T18" fmla="*/ 178 w 1091"/>
                <a:gd name="T19" fmla="*/ 296 h 304"/>
                <a:gd name="T20" fmla="*/ 216 w 1091"/>
                <a:gd name="T21" fmla="*/ 282 h 304"/>
                <a:gd name="T22" fmla="*/ 251 w 1091"/>
                <a:gd name="T23" fmla="*/ 271 h 304"/>
                <a:gd name="T24" fmla="*/ 291 w 1091"/>
                <a:gd name="T25" fmla="*/ 262 h 304"/>
                <a:gd name="T26" fmla="*/ 330 w 1091"/>
                <a:gd name="T27" fmla="*/ 260 h 304"/>
                <a:gd name="T28" fmla="*/ 396 w 1091"/>
                <a:gd name="T29" fmla="*/ 257 h 304"/>
                <a:gd name="T30" fmla="*/ 422 w 1091"/>
                <a:gd name="T31" fmla="*/ 260 h 304"/>
                <a:gd name="T32" fmla="*/ 462 w 1091"/>
                <a:gd name="T33" fmla="*/ 261 h 304"/>
                <a:gd name="T34" fmla="*/ 502 w 1091"/>
                <a:gd name="T35" fmla="*/ 266 h 304"/>
                <a:gd name="T36" fmla="*/ 539 w 1091"/>
                <a:gd name="T37" fmla="*/ 270 h 304"/>
                <a:gd name="T38" fmla="*/ 579 w 1091"/>
                <a:gd name="T39" fmla="*/ 274 h 304"/>
                <a:gd name="T40" fmla="*/ 618 w 1091"/>
                <a:gd name="T41" fmla="*/ 281 h 304"/>
                <a:gd name="T42" fmla="*/ 684 w 1091"/>
                <a:gd name="T43" fmla="*/ 285 h 304"/>
                <a:gd name="T44" fmla="*/ 710 w 1091"/>
                <a:gd name="T45" fmla="*/ 288 h 304"/>
                <a:gd name="T46" fmla="*/ 749 w 1091"/>
                <a:gd name="T47" fmla="*/ 289 h 304"/>
                <a:gd name="T48" fmla="*/ 789 w 1091"/>
                <a:gd name="T49" fmla="*/ 295 h 304"/>
                <a:gd name="T50" fmla="*/ 826 w 1091"/>
                <a:gd name="T51" fmla="*/ 299 h 304"/>
                <a:gd name="T52" fmla="*/ 867 w 1091"/>
                <a:gd name="T53" fmla="*/ 301 h 304"/>
                <a:gd name="T54" fmla="*/ 906 w 1091"/>
                <a:gd name="T55" fmla="*/ 304 h 304"/>
                <a:gd name="T56" fmla="*/ 971 w 1091"/>
                <a:gd name="T57" fmla="*/ 296 h 304"/>
                <a:gd name="T58" fmla="*/ 997 w 1091"/>
                <a:gd name="T59" fmla="*/ 291 h 304"/>
                <a:gd name="T60" fmla="*/ 1031 w 1091"/>
                <a:gd name="T61" fmla="*/ 271 h 304"/>
                <a:gd name="T62" fmla="*/ 1061 w 1091"/>
                <a:gd name="T63" fmla="*/ 244 h 304"/>
                <a:gd name="T64" fmla="*/ 1079 w 1091"/>
                <a:gd name="T65" fmla="*/ 212 h 304"/>
                <a:gd name="T66" fmla="*/ 1089 w 1091"/>
                <a:gd name="T67" fmla="*/ 173 h 304"/>
                <a:gd name="T68" fmla="*/ 1088 w 1091"/>
                <a:gd name="T69" fmla="*/ 134 h 304"/>
                <a:gd name="T70" fmla="*/ 1060 w 1091"/>
                <a:gd name="T71" fmla="*/ 75 h 304"/>
                <a:gd name="T72" fmla="*/ 1044 w 1091"/>
                <a:gd name="T73" fmla="*/ 54 h 304"/>
                <a:gd name="T74" fmla="*/ 1012 w 1091"/>
                <a:gd name="T75" fmla="*/ 31 h 304"/>
                <a:gd name="T76" fmla="*/ 976 w 1091"/>
                <a:gd name="T77" fmla="*/ 13 h 304"/>
                <a:gd name="T78" fmla="*/ 938 w 1091"/>
                <a:gd name="T79" fmla="*/ 7 h 304"/>
                <a:gd name="T80" fmla="*/ 899 w 1091"/>
                <a:gd name="T81" fmla="*/ 8 h 304"/>
                <a:gd name="T82" fmla="*/ 860 w 1091"/>
                <a:gd name="T83" fmla="*/ 14 h 304"/>
                <a:gd name="T84" fmla="*/ 820 w 1091"/>
                <a:gd name="T85" fmla="*/ 15 h 304"/>
                <a:gd name="T86" fmla="*/ 782 w 1091"/>
                <a:gd name="T87" fmla="*/ 17 h 304"/>
                <a:gd name="T88" fmla="*/ 742 w 1091"/>
                <a:gd name="T89" fmla="*/ 18 h 304"/>
                <a:gd name="T90" fmla="*/ 702 w 1091"/>
                <a:gd name="T91" fmla="*/ 16 h 304"/>
                <a:gd name="T92" fmla="*/ 637 w 1091"/>
                <a:gd name="T93" fmla="*/ 16 h 304"/>
                <a:gd name="T94" fmla="*/ 610 w 1091"/>
                <a:gd name="T95" fmla="*/ 12 h 304"/>
                <a:gd name="T96" fmla="*/ 571 w 1091"/>
                <a:gd name="T97" fmla="*/ 12 h 304"/>
                <a:gd name="T98" fmla="*/ 531 w 1091"/>
                <a:gd name="T99" fmla="*/ 9 h 304"/>
                <a:gd name="T100" fmla="*/ 493 w 1091"/>
                <a:gd name="T101" fmla="*/ 7 h 304"/>
                <a:gd name="T102" fmla="*/ 453 w 1091"/>
                <a:gd name="T103" fmla="*/ 5 h 304"/>
                <a:gd name="T104" fmla="*/ 414 w 1091"/>
                <a:gd name="T105" fmla="*/ 1 h 304"/>
                <a:gd name="T106" fmla="*/ 348 w 1091"/>
                <a:gd name="T107" fmla="*/ 2 h 304"/>
                <a:gd name="T108" fmla="*/ 335 w 1091"/>
                <a:gd name="T109" fmla="*/ 0 h 304"/>
                <a:gd name="T110" fmla="*/ 296 w 1091"/>
                <a:gd name="T111" fmla="*/ 2 h 304"/>
                <a:gd name="T112" fmla="*/ 256 w 1091"/>
                <a:gd name="T113" fmla="*/ 1 h 304"/>
                <a:gd name="T114" fmla="*/ 191 w 1091"/>
                <a:gd name="T115" fmla="*/ 8 h 304"/>
                <a:gd name="T116" fmla="*/ 164 w 1091"/>
                <a:gd name="T117" fmla="*/ 9 h 304"/>
                <a:gd name="T118" fmla="*/ 126 w 1091"/>
                <a:gd name="T119" fmla="*/ 17 h 304"/>
                <a:gd name="T120" fmla="*/ 86 w 1091"/>
                <a:gd name="T121" fmla="*/ 2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1" h="304">
                  <a:moveTo>
                    <a:pt x="32" y="57"/>
                  </a:moveTo>
                  <a:cubicBezTo>
                    <a:pt x="34" y="54"/>
                    <a:pt x="37" y="50"/>
                    <a:pt x="40" y="47"/>
                  </a:cubicBezTo>
                  <a:cubicBezTo>
                    <a:pt x="40" y="47"/>
                    <a:pt x="40" y="47"/>
                    <a:pt x="40" y="47"/>
                  </a:cubicBezTo>
                  <a:cubicBezTo>
                    <a:pt x="40" y="47"/>
                    <a:pt x="40" y="47"/>
                    <a:pt x="40" y="47"/>
                  </a:cubicBezTo>
                  <a:cubicBezTo>
                    <a:pt x="40" y="47"/>
                    <a:pt x="40" y="47"/>
                    <a:pt x="40" y="47"/>
                  </a:cubicBezTo>
                  <a:cubicBezTo>
                    <a:pt x="41" y="47"/>
                    <a:pt x="44" y="44"/>
                    <a:pt x="51" y="40"/>
                  </a:cubicBezTo>
                  <a:cubicBezTo>
                    <a:pt x="52" y="40"/>
                    <a:pt x="52" y="40"/>
                    <a:pt x="52" y="39"/>
                  </a:cubicBezTo>
                  <a:cubicBezTo>
                    <a:pt x="51" y="39"/>
                    <a:pt x="51" y="38"/>
                    <a:pt x="50" y="39"/>
                  </a:cubicBezTo>
                  <a:cubicBezTo>
                    <a:pt x="42" y="43"/>
                    <a:pt x="39" y="46"/>
                    <a:pt x="39" y="46"/>
                  </a:cubicBezTo>
                  <a:cubicBezTo>
                    <a:pt x="39" y="46"/>
                    <a:pt x="39" y="46"/>
                    <a:pt x="39" y="46"/>
                  </a:cubicBezTo>
                  <a:cubicBezTo>
                    <a:pt x="36" y="49"/>
                    <a:pt x="33" y="52"/>
                    <a:pt x="30" y="55"/>
                  </a:cubicBezTo>
                  <a:cubicBezTo>
                    <a:pt x="30" y="56"/>
                    <a:pt x="30" y="56"/>
                    <a:pt x="30" y="57"/>
                  </a:cubicBezTo>
                  <a:cubicBezTo>
                    <a:pt x="31" y="57"/>
                    <a:pt x="31" y="57"/>
                    <a:pt x="32" y="57"/>
                  </a:cubicBezTo>
                  <a:close/>
                  <a:moveTo>
                    <a:pt x="17" y="78"/>
                  </a:moveTo>
                  <a:cubicBezTo>
                    <a:pt x="19" y="74"/>
                    <a:pt x="21" y="71"/>
                    <a:pt x="24" y="67"/>
                  </a:cubicBezTo>
                  <a:cubicBezTo>
                    <a:pt x="24" y="67"/>
                    <a:pt x="24" y="66"/>
                    <a:pt x="23" y="66"/>
                  </a:cubicBezTo>
                  <a:cubicBezTo>
                    <a:pt x="23" y="65"/>
                    <a:pt x="22" y="66"/>
                    <a:pt x="22" y="66"/>
                  </a:cubicBezTo>
                  <a:cubicBezTo>
                    <a:pt x="20" y="70"/>
                    <a:pt x="17" y="73"/>
                    <a:pt x="15" y="77"/>
                  </a:cubicBezTo>
                  <a:cubicBezTo>
                    <a:pt x="15" y="78"/>
                    <a:pt x="15" y="78"/>
                    <a:pt x="16" y="79"/>
                  </a:cubicBezTo>
                  <a:cubicBezTo>
                    <a:pt x="16" y="79"/>
                    <a:pt x="17" y="79"/>
                    <a:pt x="17" y="78"/>
                  </a:cubicBezTo>
                  <a:close/>
                  <a:moveTo>
                    <a:pt x="7" y="102"/>
                  </a:moveTo>
                  <a:cubicBezTo>
                    <a:pt x="8" y="98"/>
                    <a:pt x="10" y="94"/>
                    <a:pt x="11" y="90"/>
                  </a:cubicBezTo>
                  <a:cubicBezTo>
                    <a:pt x="11" y="89"/>
                    <a:pt x="11" y="89"/>
                    <a:pt x="11" y="89"/>
                  </a:cubicBezTo>
                  <a:cubicBezTo>
                    <a:pt x="10" y="88"/>
                    <a:pt x="10" y="89"/>
                    <a:pt x="9" y="89"/>
                  </a:cubicBezTo>
                  <a:cubicBezTo>
                    <a:pt x="8" y="93"/>
                    <a:pt x="6" y="97"/>
                    <a:pt x="5" y="102"/>
                  </a:cubicBezTo>
                  <a:cubicBezTo>
                    <a:pt x="5" y="102"/>
                    <a:pt x="5" y="103"/>
                    <a:pt x="6" y="103"/>
                  </a:cubicBezTo>
                  <a:cubicBezTo>
                    <a:pt x="6" y="103"/>
                    <a:pt x="7" y="103"/>
                    <a:pt x="7" y="102"/>
                  </a:cubicBezTo>
                  <a:close/>
                  <a:moveTo>
                    <a:pt x="2" y="128"/>
                  </a:moveTo>
                  <a:cubicBezTo>
                    <a:pt x="3" y="123"/>
                    <a:pt x="3" y="119"/>
                    <a:pt x="4" y="115"/>
                  </a:cubicBezTo>
                  <a:cubicBezTo>
                    <a:pt x="4" y="114"/>
                    <a:pt x="4" y="114"/>
                    <a:pt x="3" y="114"/>
                  </a:cubicBezTo>
                  <a:cubicBezTo>
                    <a:pt x="2" y="114"/>
                    <a:pt x="2" y="114"/>
                    <a:pt x="2" y="114"/>
                  </a:cubicBezTo>
                  <a:cubicBezTo>
                    <a:pt x="1" y="119"/>
                    <a:pt x="1" y="123"/>
                    <a:pt x="0" y="128"/>
                  </a:cubicBezTo>
                  <a:cubicBezTo>
                    <a:pt x="0" y="128"/>
                    <a:pt x="1" y="129"/>
                    <a:pt x="1" y="129"/>
                  </a:cubicBezTo>
                  <a:cubicBezTo>
                    <a:pt x="2" y="129"/>
                    <a:pt x="2" y="128"/>
                    <a:pt x="2" y="128"/>
                  </a:cubicBezTo>
                  <a:close/>
                  <a:moveTo>
                    <a:pt x="3" y="154"/>
                  </a:moveTo>
                  <a:cubicBezTo>
                    <a:pt x="2" y="149"/>
                    <a:pt x="2" y="145"/>
                    <a:pt x="2" y="141"/>
                  </a:cubicBezTo>
                  <a:cubicBezTo>
                    <a:pt x="2" y="140"/>
                    <a:pt x="1" y="140"/>
                    <a:pt x="1" y="140"/>
                  </a:cubicBezTo>
                  <a:cubicBezTo>
                    <a:pt x="0" y="140"/>
                    <a:pt x="0" y="140"/>
                    <a:pt x="0" y="141"/>
                  </a:cubicBezTo>
                  <a:cubicBezTo>
                    <a:pt x="0" y="145"/>
                    <a:pt x="0" y="150"/>
                    <a:pt x="1" y="154"/>
                  </a:cubicBezTo>
                  <a:cubicBezTo>
                    <a:pt x="1" y="155"/>
                    <a:pt x="1" y="155"/>
                    <a:pt x="2" y="155"/>
                  </a:cubicBezTo>
                  <a:cubicBezTo>
                    <a:pt x="3" y="155"/>
                    <a:pt x="3" y="154"/>
                    <a:pt x="3" y="154"/>
                  </a:cubicBezTo>
                  <a:close/>
                  <a:moveTo>
                    <a:pt x="8" y="179"/>
                  </a:moveTo>
                  <a:cubicBezTo>
                    <a:pt x="7" y="175"/>
                    <a:pt x="6" y="171"/>
                    <a:pt x="5" y="167"/>
                  </a:cubicBezTo>
                  <a:cubicBezTo>
                    <a:pt x="5" y="166"/>
                    <a:pt x="4" y="166"/>
                    <a:pt x="4" y="166"/>
                  </a:cubicBezTo>
                  <a:cubicBezTo>
                    <a:pt x="3" y="166"/>
                    <a:pt x="3" y="167"/>
                    <a:pt x="3" y="167"/>
                  </a:cubicBezTo>
                  <a:cubicBezTo>
                    <a:pt x="4" y="171"/>
                    <a:pt x="5" y="176"/>
                    <a:pt x="6" y="180"/>
                  </a:cubicBezTo>
                  <a:cubicBezTo>
                    <a:pt x="7" y="180"/>
                    <a:pt x="7" y="181"/>
                    <a:pt x="8" y="180"/>
                  </a:cubicBezTo>
                  <a:cubicBezTo>
                    <a:pt x="8" y="180"/>
                    <a:pt x="9" y="180"/>
                    <a:pt x="8" y="179"/>
                  </a:cubicBezTo>
                  <a:close/>
                  <a:moveTo>
                    <a:pt x="18" y="203"/>
                  </a:moveTo>
                  <a:cubicBezTo>
                    <a:pt x="16" y="200"/>
                    <a:pt x="14" y="196"/>
                    <a:pt x="13" y="192"/>
                  </a:cubicBezTo>
                  <a:cubicBezTo>
                    <a:pt x="13" y="191"/>
                    <a:pt x="12" y="191"/>
                    <a:pt x="11" y="191"/>
                  </a:cubicBezTo>
                  <a:cubicBezTo>
                    <a:pt x="11" y="191"/>
                    <a:pt x="11" y="192"/>
                    <a:pt x="11" y="192"/>
                  </a:cubicBezTo>
                  <a:cubicBezTo>
                    <a:pt x="13" y="196"/>
                    <a:pt x="14" y="200"/>
                    <a:pt x="16" y="204"/>
                  </a:cubicBezTo>
                  <a:cubicBezTo>
                    <a:pt x="17" y="205"/>
                    <a:pt x="17" y="205"/>
                    <a:pt x="18" y="205"/>
                  </a:cubicBezTo>
                  <a:cubicBezTo>
                    <a:pt x="18" y="205"/>
                    <a:pt x="18" y="204"/>
                    <a:pt x="18" y="203"/>
                  </a:cubicBezTo>
                  <a:close/>
                  <a:moveTo>
                    <a:pt x="32" y="226"/>
                  </a:moveTo>
                  <a:cubicBezTo>
                    <a:pt x="29" y="222"/>
                    <a:pt x="27" y="219"/>
                    <a:pt x="24" y="215"/>
                  </a:cubicBezTo>
                  <a:cubicBezTo>
                    <a:pt x="24" y="214"/>
                    <a:pt x="24" y="214"/>
                    <a:pt x="23" y="215"/>
                  </a:cubicBezTo>
                  <a:cubicBezTo>
                    <a:pt x="23" y="215"/>
                    <a:pt x="22" y="215"/>
                    <a:pt x="23" y="216"/>
                  </a:cubicBezTo>
                  <a:cubicBezTo>
                    <a:pt x="25" y="220"/>
                    <a:pt x="27" y="223"/>
                    <a:pt x="30" y="227"/>
                  </a:cubicBezTo>
                  <a:cubicBezTo>
                    <a:pt x="30" y="227"/>
                    <a:pt x="31" y="228"/>
                    <a:pt x="31" y="227"/>
                  </a:cubicBezTo>
                  <a:cubicBezTo>
                    <a:pt x="32" y="227"/>
                    <a:pt x="32" y="226"/>
                    <a:pt x="32" y="226"/>
                  </a:cubicBezTo>
                  <a:close/>
                  <a:moveTo>
                    <a:pt x="48" y="246"/>
                  </a:moveTo>
                  <a:cubicBezTo>
                    <a:pt x="45" y="243"/>
                    <a:pt x="42" y="240"/>
                    <a:pt x="40" y="236"/>
                  </a:cubicBezTo>
                  <a:cubicBezTo>
                    <a:pt x="39" y="236"/>
                    <a:pt x="39" y="236"/>
                    <a:pt x="38" y="236"/>
                  </a:cubicBezTo>
                  <a:cubicBezTo>
                    <a:pt x="38" y="236"/>
                    <a:pt x="38" y="237"/>
                    <a:pt x="38" y="238"/>
                  </a:cubicBezTo>
                  <a:cubicBezTo>
                    <a:pt x="41" y="241"/>
                    <a:pt x="44" y="244"/>
                    <a:pt x="47" y="247"/>
                  </a:cubicBezTo>
                  <a:cubicBezTo>
                    <a:pt x="47" y="248"/>
                    <a:pt x="48" y="248"/>
                    <a:pt x="48" y="247"/>
                  </a:cubicBezTo>
                  <a:cubicBezTo>
                    <a:pt x="49" y="247"/>
                    <a:pt x="49" y="246"/>
                    <a:pt x="48" y="246"/>
                  </a:cubicBezTo>
                  <a:close/>
                  <a:moveTo>
                    <a:pt x="67" y="264"/>
                  </a:moveTo>
                  <a:cubicBezTo>
                    <a:pt x="64" y="261"/>
                    <a:pt x="61" y="258"/>
                    <a:pt x="58" y="255"/>
                  </a:cubicBezTo>
                  <a:cubicBezTo>
                    <a:pt x="57" y="255"/>
                    <a:pt x="56" y="255"/>
                    <a:pt x="56" y="255"/>
                  </a:cubicBezTo>
                  <a:cubicBezTo>
                    <a:pt x="56" y="256"/>
                    <a:pt x="56" y="256"/>
                    <a:pt x="56" y="257"/>
                  </a:cubicBezTo>
                  <a:cubicBezTo>
                    <a:pt x="59" y="260"/>
                    <a:pt x="63" y="262"/>
                    <a:pt x="66" y="265"/>
                  </a:cubicBezTo>
                  <a:cubicBezTo>
                    <a:pt x="67" y="265"/>
                    <a:pt x="67" y="265"/>
                    <a:pt x="68" y="265"/>
                  </a:cubicBezTo>
                  <a:cubicBezTo>
                    <a:pt x="68" y="265"/>
                    <a:pt x="68" y="264"/>
                    <a:pt x="67" y="264"/>
                  </a:cubicBezTo>
                  <a:close/>
                  <a:moveTo>
                    <a:pt x="89" y="278"/>
                  </a:moveTo>
                  <a:cubicBezTo>
                    <a:pt x="85" y="276"/>
                    <a:pt x="82" y="274"/>
                    <a:pt x="78" y="271"/>
                  </a:cubicBezTo>
                  <a:cubicBezTo>
                    <a:pt x="78" y="271"/>
                    <a:pt x="77" y="271"/>
                    <a:pt x="77" y="271"/>
                  </a:cubicBezTo>
                  <a:cubicBezTo>
                    <a:pt x="76" y="272"/>
                    <a:pt x="77" y="273"/>
                    <a:pt x="77" y="273"/>
                  </a:cubicBezTo>
                  <a:cubicBezTo>
                    <a:pt x="81" y="275"/>
                    <a:pt x="84" y="278"/>
                    <a:pt x="88" y="280"/>
                  </a:cubicBezTo>
                  <a:cubicBezTo>
                    <a:pt x="89" y="280"/>
                    <a:pt x="89" y="280"/>
                    <a:pt x="90" y="279"/>
                  </a:cubicBezTo>
                  <a:cubicBezTo>
                    <a:pt x="90" y="279"/>
                    <a:pt x="90" y="278"/>
                    <a:pt x="89" y="278"/>
                  </a:cubicBezTo>
                  <a:close/>
                  <a:moveTo>
                    <a:pt x="113" y="289"/>
                  </a:moveTo>
                  <a:cubicBezTo>
                    <a:pt x="109" y="287"/>
                    <a:pt x="105" y="286"/>
                    <a:pt x="101" y="284"/>
                  </a:cubicBezTo>
                  <a:cubicBezTo>
                    <a:pt x="100" y="284"/>
                    <a:pt x="100" y="284"/>
                    <a:pt x="100" y="284"/>
                  </a:cubicBezTo>
                  <a:cubicBezTo>
                    <a:pt x="99" y="285"/>
                    <a:pt x="100" y="285"/>
                    <a:pt x="100" y="286"/>
                  </a:cubicBezTo>
                  <a:cubicBezTo>
                    <a:pt x="104" y="287"/>
                    <a:pt x="108" y="289"/>
                    <a:pt x="112" y="290"/>
                  </a:cubicBezTo>
                  <a:cubicBezTo>
                    <a:pt x="113" y="291"/>
                    <a:pt x="113" y="290"/>
                    <a:pt x="114" y="290"/>
                  </a:cubicBezTo>
                  <a:cubicBezTo>
                    <a:pt x="114" y="289"/>
                    <a:pt x="114" y="289"/>
                    <a:pt x="113" y="289"/>
                  </a:cubicBezTo>
                  <a:close/>
                  <a:moveTo>
                    <a:pt x="138" y="295"/>
                  </a:moveTo>
                  <a:cubicBezTo>
                    <a:pt x="134" y="294"/>
                    <a:pt x="130" y="293"/>
                    <a:pt x="126" y="292"/>
                  </a:cubicBezTo>
                  <a:cubicBezTo>
                    <a:pt x="125" y="292"/>
                    <a:pt x="124" y="292"/>
                    <a:pt x="124" y="293"/>
                  </a:cubicBezTo>
                  <a:cubicBezTo>
                    <a:pt x="124" y="294"/>
                    <a:pt x="125" y="294"/>
                    <a:pt x="125" y="294"/>
                  </a:cubicBezTo>
                  <a:cubicBezTo>
                    <a:pt x="129" y="295"/>
                    <a:pt x="134" y="296"/>
                    <a:pt x="138" y="297"/>
                  </a:cubicBezTo>
                  <a:cubicBezTo>
                    <a:pt x="139" y="297"/>
                    <a:pt x="139" y="296"/>
                    <a:pt x="139" y="296"/>
                  </a:cubicBezTo>
                  <a:cubicBezTo>
                    <a:pt x="139" y="295"/>
                    <a:pt x="139" y="295"/>
                    <a:pt x="138" y="295"/>
                  </a:cubicBezTo>
                  <a:close/>
                  <a:moveTo>
                    <a:pt x="164" y="296"/>
                  </a:moveTo>
                  <a:cubicBezTo>
                    <a:pt x="161" y="296"/>
                    <a:pt x="158" y="296"/>
                    <a:pt x="155" y="296"/>
                  </a:cubicBezTo>
                  <a:cubicBezTo>
                    <a:pt x="154" y="296"/>
                    <a:pt x="153" y="296"/>
                    <a:pt x="151" y="296"/>
                  </a:cubicBezTo>
                  <a:cubicBezTo>
                    <a:pt x="151" y="296"/>
                    <a:pt x="150" y="296"/>
                    <a:pt x="150" y="297"/>
                  </a:cubicBezTo>
                  <a:cubicBezTo>
                    <a:pt x="150" y="297"/>
                    <a:pt x="151" y="298"/>
                    <a:pt x="151" y="298"/>
                  </a:cubicBezTo>
                  <a:cubicBezTo>
                    <a:pt x="153" y="298"/>
                    <a:pt x="154" y="298"/>
                    <a:pt x="155" y="298"/>
                  </a:cubicBezTo>
                  <a:cubicBezTo>
                    <a:pt x="158" y="298"/>
                    <a:pt x="161" y="298"/>
                    <a:pt x="164" y="298"/>
                  </a:cubicBezTo>
                  <a:cubicBezTo>
                    <a:pt x="165" y="297"/>
                    <a:pt x="165" y="297"/>
                    <a:pt x="165" y="296"/>
                  </a:cubicBezTo>
                  <a:cubicBezTo>
                    <a:pt x="165" y="296"/>
                    <a:pt x="165" y="295"/>
                    <a:pt x="164" y="296"/>
                  </a:cubicBezTo>
                  <a:close/>
                  <a:moveTo>
                    <a:pt x="190" y="291"/>
                  </a:moveTo>
                  <a:cubicBezTo>
                    <a:pt x="186" y="292"/>
                    <a:pt x="181" y="293"/>
                    <a:pt x="177" y="294"/>
                  </a:cubicBezTo>
                  <a:cubicBezTo>
                    <a:pt x="177" y="294"/>
                    <a:pt x="176" y="294"/>
                    <a:pt x="176" y="295"/>
                  </a:cubicBezTo>
                  <a:cubicBezTo>
                    <a:pt x="177" y="296"/>
                    <a:pt x="177" y="296"/>
                    <a:pt x="178" y="296"/>
                  </a:cubicBezTo>
                  <a:cubicBezTo>
                    <a:pt x="182" y="295"/>
                    <a:pt x="186" y="294"/>
                    <a:pt x="190" y="293"/>
                  </a:cubicBezTo>
                  <a:cubicBezTo>
                    <a:pt x="191" y="293"/>
                    <a:pt x="191" y="292"/>
                    <a:pt x="191" y="291"/>
                  </a:cubicBezTo>
                  <a:cubicBezTo>
                    <a:pt x="191" y="291"/>
                    <a:pt x="190" y="291"/>
                    <a:pt x="190" y="291"/>
                  </a:cubicBezTo>
                  <a:close/>
                  <a:moveTo>
                    <a:pt x="214" y="281"/>
                  </a:moveTo>
                  <a:cubicBezTo>
                    <a:pt x="211" y="282"/>
                    <a:pt x="208" y="284"/>
                    <a:pt x="205" y="285"/>
                  </a:cubicBezTo>
                  <a:cubicBezTo>
                    <a:pt x="204" y="286"/>
                    <a:pt x="203" y="286"/>
                    <a:pt x="202" y="286"/>
                  </a:cubicBezTo>
                  <a:cubicBezTo>
                    <a:pt x="202" y="287"/>
                    <a:pt x="201" y="287"/>
                    <a:pt x="202" y="288"/>
                  </a:cubicBezTo>
                  <a:cubicBezTo>
                    <a:pt x="202" y="288"/>
                    <a:pt x="202" y="288"/>
                    <a:pt x="203" y="288"/>
                  </a:cubicBezTo>
                  <a:cubicBezTo>
                    <a:pt x="204" y="288"/>
                    <a:pt x="205" y="287"/>
                    <a:pt x="206" y="287"/>
                  </a:cubicBezTo>
                  <a:cubicBezTo>
                    <a:pt x="209" y="286"/>
                    <a:pt x="212" y="284"/>
                    <a:pt x="215" y="283"/>
                  </a:cubicBezTo>
                  <a:cubicBezTo>
                    <a:pt x="216" y="283"/>
                    <a:pt x="216" y="282"/>
                    <a:pt x="216" y="282"/>
                  </a:cubicBezTo>
                  <a:cubicBezTo>
                    <a:pt x="215" y="281"/>
                    <a:pt x="215" y="281"/>
                    <a:pt x="214" y="281"/>
                  </a:cubicBezTo>
                  <a:close/>
                  <a:moveTo>
                    <a:pt x="239" y="273"/>
                  </a:moveTo>
                  <a:cubicBezTo>
                    <a:pt x="235" y="274"/>
                    <a:pt x="231" y="275"/>
                    <a:pt x="227" y="277"/>
                  </a:cubicBezTo>
                  <a:cubicBezTo>
                    <a:pt x="226" y="277"/>
                    <a:pt x="226" y="277"/>
                    <a:pt x="226" y="278"/>
                  </a:cubicBezTo>
                  <a:cubicBezTo>
                    <a:pt x="226" y="278"/>
                    <a:pt x="227" y="279"/>
                    <a:pt x="227" y="279"/>
                  </a:cubicBezTo>
                  <a:cubicBezTo>
                    <a:pt x="231" y="277"/>
                    <a:pt x="236" y="276"/>
                    <a:pt x="240" y="275"/>
                  </a:cubicBezTo>
                  <a:cubicBezTo>
                    <a:pt x="240" y="275"/>
                    <a:pt x="241" y="274"/>
                    <a:pt x="240" y="273"/>
                  </a:cubicBezTo>
                  <a:cubicBezTo>
                    <a:pt x="240" y="273"/>
                    <a:pt x="240" y="273"/>
                    <a:pt x="239" y="273"/>
                  </a:cubicBezTo>
                  <a:close/>
                  <a:moveTo>
                    <a:pt x="265" y="267"/>
                  </a:moveTo>
                  <a:cubicBezTo>
                    <a:pt x="260" y="267"/>
                    <a:pt x="256" y="268"/>
                    <a:pt x="252" y="269"/>
                  </a:cubicBezTo>
                  <a:cubicBezTo>
                    <a:pt x="251" y="270"/>
                    <a:pt x="251" y="270"/>
                    <a:pt x="251" y="271"/>
                  </a:cubicBezTo>
                  <a:cubicBezTo>
                    <a:pt x="251" y="271"/>
                    <a:pt x="252" y="271"/>
                    <a:pt x="252" y="271"/>
                  </a:cubicBezTo>
                  <a:cubicBezTo>
                    <a:pt x="257" y="270"/>
                    <a:pt x="261" y="269"/>
                    <a:pt x="265" y="268"/>
                  </a:cubicBezTo>
                  <a:cubicBezTo>
                    <a:pt x="266" y="268"/>
                    <a:pt x="266" y="268"/>
                    <a:pt x="266" y="267"/>
                  </a:cubicBezTo>
                  <a:cubicBezTo>
                    <a:pt x="266" y="267"/>
                    <a:pt x="265" y="266"/>
                    <a:pt x="265" y="267"/>
                  </a:cubicBezTo>
                  <a:close/>
                  <a:moveTo>
                    <a:pt x="291" y="262"/>
                  </a:moveTo>
                  <a:cubicBezTo>
                    <a:pt x="286" y="263"/>
                    <a:pt x="282" y="263"/>
                    <a:pt x="278" y="264"/>
                  </a:cubicBezTo>
                  <a:cubicBezTo>
                    <a:pt x="277" y="264"/>
                    <a:pt x="277" y="265"/>
                    <a:pt x="277" y="265"/>
                  </a:cubicBezTo>
                  <a:cubicBezTo>
                    <a:pt x="277" y="266"/>
                    <a:pt x="278" y="266"/>
                    <a:pt x="278" y="266"/>
                  </a:cubicBezTo>
                  <a:cubicBezTo>
                    <a:pt x="282" y="265"/>
                    <a:pt x="287" y="265"/>
                    <a:pt x="291" y="264"/>
                  </a:cubicBezTo>
                  <a:cubicBezTo>
                    <a:pt x="292" y="264"/>
                    <a:pt x="292" y="264"/>
                    <a:pt x="292" y="263"/>
                  </a:cubicBezTo>
                  <a:cubicBezTo>
                    <a:pt x="292" y="262"/>
                    <a:pt x="291" y="262"/>
                    <a:pt x="291" y="262"/>
                  </a:cubicBezTo>
                  <a:close/>
                  <a:moveTo>
                    <a:pt x="317" y="259"/>
                  </a:moveTo>
                  <a:cubicBezTo>
                    <a:pt x="313" y="260"/>
                    <a:pt x="308" y="260"/>
                    <a:pt x="304" y="261"/>
                  </a:cubicBezTo>
                  <a:cubicBezTo>
                    <a:pt x="303" y="261"/>
                    <a:pt x="303" y="261"/>
                    <a:pt x="303" y="262"/>
                  </a:cubicBezTo>
                  <a:cubicBezTo>
                    <a:pt x="303" y="262"/>
                    <a:pt x="304" y="263"/>
                    <a:pt x="304" y="263"/>
                  </a:cubicBezTo>
                  <a:cubicBezTo>
                    <a:pt x="308" y="262"/>
                    <a:pt x="313" y="262"/>
                    <a:pt x="317" y="261"/>
                  </a:cubicBezTo>
                  <a:cubicBezTo>
                    <a:pt x="318" y="261"/>
                    <a:pt x="318" y="261"/>
                    <a:pt x="318" y="260"/>
                  </a:cubicBezTo>
                  <a:cubicBezTo>
                    <a:pt x="318" y="260"/>
                    <a:pt x="318" y="259"/>
                    <a:pt x="317" y="259"/>
                  </a:cubicBezTo>
                  <a:close/>
                  <a:moveTo>
                    <a:pt x="343" y="258"/>
                  </a:moveTo>
                  <a:cubicBezTo>
                    <a:pt x="339" y="258"/>
                    <a:pt x="334" y="258"/>
                    <a:pt x="330" y="258"/>
                  </a:cubicBezTo>
                  <a:cubicBezTo>
                    <a:pt x="330" y="258"/>
                    <a:pt x="329" y="259"/>
                    <a:pt x="329" y="259"/>
                  </a:cubicBezTo>
                  <a:cubicBezTo>
                    <a:pt x="329" y="260"/>
                    <a:pt x="330" y="260"/>
                    <a:pt x="330" y="260"/>
                  </a:cubicBezTo>
                  <a:cubicBezTo>
                    <a:pt x="335" y="260"/>
                    <a:pt x="339" y="260"/>
                    <a:pt x="343" y="260"/>
                  </a:cubicBezTo>
                  <a:cubicBezTo>
                    <a:pt x="344" y="260"/>
                    <a:pt x="344" y="259"/>
                    <a:pt x="344" y="259"/>
                  </a:cubicBezTo>
                  <a:cubicBezTo>
                    <a:pt x="344" y="258"/>
                    <a:pt x="344" y="258"/>
                    <a:pt x="343" y="258"/>
                  </a:cubicBezTo>
                  <a:close/>
                  <a:moveTo>
                    <a:pt x="370" y="257"/>
                  </a:moveTo>
                  <a:cubicBezTo>
                    <a:pt x="365" y="257"/>
                    <a:pt x="361" y="257"/>
                    <a:pt x="356" y="257"/>
                  </a:cubicBezTo>
                  <a:cubicBezTo>
                    <a:pt x="356" y="257"/>
                    <a:pt x="355" y="258"/>
                    <a:pt x="355" y="258"/>
                  </a:cubicBezTo>
                  <a:cubicBezTo>
                    <a:pt x="355" y="259"/>
                    <a:pt x="356" y="259"/>
                    <a:pt x="356" y="259"/>
                  </a:cubicBezTo>
                  <a:cubicBezTo>
                    <a:pt x="361" y="259"/>
                    <a:pt x="365" y="259"/>
                    <a:pt x="370" y="259"/>
                  </a:cubicBezTo>
                  <a:cubicBezTo>
                    <a:pt x="370" y="259"/>
                    <a:pt x="371" y="259"/>
                    <a:pt x="371" y="258"/>
                  </a:cubicBezTo>
                  <a:cubicBezTo>
                    <a:pt x="371" y="257"/>
                    <a:pt x="370" y="257"/>
                    <a:pt x="370" y="257"/>
                  </a:cubicBezTo>
                  <a:close/>
                  <a:moveTo>
                    <a:pt x="396" y="257"/>
                  </a:moveTo>
                  <a:cubicBezTo>
                    <a:pt x="391" y="257"/>
                    <a:pt x="387" y="257"/>
                    <a:pt x="383" y="257"/>
                  </a:cubicBezTo>
                  <a:cubicBezTo>
                    <a:pt x="382" y="257"/>
                    <a:pt x="382" y="258"/>
                    <a:pt x="382" y="258"/>
                  </a:cubicBezTo>
                  <a:cubicBezTo>
                    <a:pt x="382" y="259"/>
                    <a:pt x="382" y="259"/>
                    <a:pt x="383" y="259"/>
                  </a:cubicBezTo>
                  <a:cubicBezTo>
                    <a:pt x="387" y="259"/>
                    <a:pt x="391" y="259"/>
                    <a:pt x="396" y="259"/>
                  </a:cubicBezTo>
                  <a:cubicBezTo>
                    <a:pt x="396" y="259"/>
                    <a:pt x="397" y="259"/>
                    <a:pt x="397" y="258"/>
                  </a:cubicBezTo>
                  <a:cubicBezTo>
                    <a:pt x="397" y="258"/>
                    <a:pt x="396" y="257"/>
                    <a:pt x="396" y="257"/>
                  </a:cubicBezTo>
                  <a:close/>
                  <a:moveTo>
                    <a:pt x="422" y="258"/>
                  </a:moveTo>
                  <a:cubicBezTo>
                    <a:pt x="418" y="258"/>
                    <a:pt x="413" y="258"/>
                    <a:pt x="409" y="258"/>
                  </a:cubicBezTo>
                  <a:cubicBezTo>
                    <a:pt x="409" y="258"/>
                    <a:pt x="408" y="258"/>
                    <a:pt x="408" y="259"/>
                  </a:cubicBezTo>
                  <a:cubicBezTo>
                    <a:pt x="408" y="259"/>
                    <a:pt x="408" y="260"/>
                    <a:pt x="409" y="260"/>
                  </a:cubicBezTo>
                  <a:cubicBezTo>
                    <a:pt x="413" y="260"/>
                    <a:pt x="418" y="260"/>
                    <a:pt x="422" y="260"/>
                  </a:cubicBezTo>
                  <a:cubicBezTo>
                    <a:pt x="423" y="260"/>
                    <a:pt x="423" y="260"/>
                    <a:pt x="423" y="259"/>
                  </a:cubicBezTo>
                  <a:cubicBezTo>
                    <a:pt x="423" y="259"/>
                    <a:pt x="423" y="258"/>
                    <a:pt x="422" y="258"/>
                  </a:cubicBezTo>
                  <a:close/>
                  <a:moveTo>
                    <a:pt x="448" y="260"/>
                  </a:moveTo>
                  <a:cubicBezTo>
                    <a:pt x="444" y="260"/>
                    <a:pt x="440" y="259"/>
                    <a:pt x="435" y="259"/>
                  </a:cubicBezTo>
                  <a:cubicBezTo>
                    <a:pt x="435" y="259"/>
                    <a:pt x="434" y="259"/>
                    <a:pt x="434" y="260"/>
                  </a:cubicBezTo>
                  <a:cubicBezTo>
                    <a:pt x="434" y="261"/>
                    <a:pt x="435" y="261"/>
                    <a:pt x="435" y="261"/>
                  </a:cubicBezTo>
                  <a:cubicBezTo>
                    <a:pt x="440" y="261"/>
                    <a:pt x="444" y="262"/>
                    <a:pt x="448" y="262"/>
                  </a:cubicBezTo>
                  <a:cubicBezTo>
                    <a:pt x="449" y="262"/>
                    <a:pt x="449" y="262"/>
                    <a:pt x="449" y="261"/>
                  </a:cubicBezTo>
                  <a:cubicBezTo>
                    <a:pt x="449" y="260"/>
                    <a:pt x="449" y="260"/>
                    <a:pt x="448" y="260"/>
                  </a:cubicBezTo>
                  <a:close/>
                  <a:moveTo>
                    <a:pt x="475" y="262"/>
                  </a:moveTo>
                  <a:cubicBezTo>
                    <a:pt x="470" y="262"/>
                    <a:pt x="466" y="261"/>
                    <a:pt x="462" y="261"/>
                  </a:cubicBezTo>
                  <a:cubicBezTo>
                    <a:pt x="461" y="261"/>
                    <a:pt x="461" y="261"/>
                    <a:pt x="460" y="262"/>
                  </a:cubicBezTo>
                  <a:cubicBezTo>
                    <a:pt x="460" y="262"/>
                    <a:pt x="461" y="263"/>
                    <a:pt x="461" y="263"/>
                  </a:cubicBezTo>
                  <a:cubicBezTo>
                    <a:pt x="466" y="263"/>
                    <a:pt x="470" y="264"/>
                    <a:pt x="474" y="264"/>
                  </a:cubicBezTo>
                  <a:cubicBezTo>
                    <a:pt x="475" y="264"/>
                    <a:pt x="475" y="264"/>
                    <a:pt x="476" y="263"/>
                  </a:cubicBezTo>
                  <a:cubicBezTo>
                    <a:pt x="476" y="263"/>
                    <a:pt x="475" y="262"/>
                    <a:pt x="475" y="262"/>
                  </a:cubicBezTo>
                  <a:close/>
                  <a:moveTo>
                    <a:pt x="501" y="265"/>
                  </a:moveTo>
                  <a:cubicBezTo>
                    <a:pt x="496" y="264"/>
                    <a:pt x="492" y="264"/>
                    <a:pt x="488" y="263"/>
                  </a:cubicBezTo>
                  <a:cubicBezTo>
                    <a:pt x="487" y="263"/>
                    <a:pt x="487" y="264"/>
                    <a:pt x="487" y="264"/>
                  </a:cubicBezTo>
                  <a:cubicBezTo>
                    <a:pt x="487" y="265"/>
                    <a:pt x="487" y="265"/>
                    <a:pt x="488" y="265"/>
                  </a:cubicBezTo>
                  <a:cubicBezTo>
                    <a:pt x="492" y="266"/>
                    <a:pt x="496" y="266"/>
                    <a:pt x="501" y="267"/>
                  </a:cubicBezTo>
                  <a:cubicBezTo>
                    <a:pt x="501" y="267"/>
                    <a:pt x="502" y="266"/>
                    <a:pt x="502" y="266"/>
                  </a:cubicBezTo>
                  <a:cubicBezTo>
                    <a:pt x="502" y="265"/>
                    <a:pt x="501" y="265"/>
                    <a:pt x="501" y="265"/>
                  </a:cubicBezTo>
                  <a:close/>
                  <a:moveTo>
                    <a:pt x="527" y="268"/>
                  </a:moveTo>
                  <a:cubicBezTo>
                    <a:pt x="523" y="267"/>
                    <a:pt x="518" y="267"/>
                    <a:pt x="514" y="266"/>
                  </a:cubicBezTo>
                  <a:cubicBezTo>
                    <a:pt x="513" y="266"/>
                    <a:pt x="513" y="266"/>
                    <a:pt x="513" y="267"/>
                  </a:cubicBezTo>
                  <a:cubicBezTo>
                    <a:pt x="513" y="267"/>
                    <a:pt x="513" y="268"/>
                    <a:pt x="514" y="268"/>
                  </a:cubicBezTo>
                  <a:cubicBezTo>
                    <a:pt x="518" y="269"/>
                    <a:pt x="522" y="269"/>
                    <a:pt x="527" y="270"/>
                  </a:cubicBezTo>
                  <a:cubicBezTo>
                    <a:pt x="527" y="270"/>
                    <a:pt x="528" y="269"/>
                    <a:pt x="528" y="269"/>
                  </a:cubicBezTo>
                  <a:cubicBezTo>
                    <a:pt x="528" y="268"/>
                    <a:pt x="527" y="268"/>
                    <a:pt x="527" y="268"/>
                  </a:cubicBezTo>
                  <a:close/>
                  <a:moveTo>
                    <a:pt x="553" y="271"/>
                  </a:moveTo>
                  <a:cubicBezTo>
                    <a:pt x="549" y="270"/>
                    <a:pt x="544" y="270"/>
                    <a:pt x="540" y="269"/>
                  </a:cubicBezTo>
                  <a:cubicBezTo>
                    <a:pt x="539" y="269"/>
                    <a:pt x="539" y="269"/>
                    <a:pt x="539" y="270"/>
                  </a:cubicBezTo>
                  <a:cubicBezTo>
                    <a:pt x="539" y="270"/>
                    <a:pt x="539" y="271"/>
                    <a:pt x="540" y="271"/>
                  </a:cubicBezTo>
                  <a:cubicBezTo>
                    <a:pt x="544" y="272"/>
                    <a:pt x="549" y="272"/>
                    <a:pt x="553" y="273"/>
                  </a:cubicBezTo>
                  <a:cubicBezTo>
                    <a:pt x="553" y="273"/>
                    <a:pt x="554" y="272"/>
                    <a:pt x="554" y="272"/>
                  </a:cubicBezTo>
                  <a:cubicBezTo>
                    <a:pt x="554" y="271"/>
                    <a:pt x="554" y="271"/>
                    <a:pt x="553" y="271"/>
                  </a:cubicBezTo>
                  <a:close/>
                  <a:moveTo>
                    <a:pt x="579" y="274"/>
                  </a:moveTo>
                  <a:cubicBezTo>
                    <a:pt x="575" y="273"/>
                    <a:pt x="571" y="273"/>
                    <a:pt x="566" y="272"/>
                  </a:cubicBezTo>
                  <a:cubicBezTo>
                    <a:pt x="566" y="272"/>
                    <a:pt x="565" y="273"/>
                    <a:pt x="565" y="273"/>
                  </a:cubicBezTo>
                  <a:cubicBezTo>
                    <a:pt x="565" y="274"/>
                    <a:pt x="565" y="274"/>
                    <a:pt x="566" y="274"/>
                  </a:cubicBezTo>
                  <a:cubicBezTo>
                    <a:pt x="570" y="275"/>
                    <a:pt x="575" y="275"/>
                    <a:pt x="579" y="276"/>
                  </a:cubicBezTo>
                  <a:cubicBezTo>
                    <a:pt x="579" y="276"/>
                    <a:pt x="580" y="276"/>
                    <a:pt x="580" y="275"/>
                  </a:cubicBezTo>
                  <a:cubicBezTo>
                    <a:pt x="580" y="275"/>
                    <a:pt x="580" y="274"/>
                    <a:pt x="579" y="274"/>
                  </a:cubicBezTo>
                  <a:close/>
                  <a:moveTo>
                    <a:pt x="605" y="277"/>
                  </a:moveTo>
                  <a:cubicBezTo>
                    <a:pt x="601" y="277"/>
                    <a:pt x="597" y="276"/>
                    <a:pt x="592" y="276"/>
                  </a:cubicBezTo>
                  <a:cubicBezTo>
                    <a:pt x="592" y="276"/>
                    <a:pt x="591" y="276"/>
                    <a:pt x="591" y="276"/>
                  </a:cubicBezTo>
                  <a:cubicBezTo>
                    <a:pt x="591" y="277"/>
                    <a:pt x="591" y="278"/>
                    <a:pt x="592" y="278"/>
                  </a:cubicBezTo>
                  <a:cubicBezTo>
                    <a:pt x="596" y="278"/>
                    <a:pt x="601" y="279"/>
                    <a:pt x="605" y="279"/>
                  </a:cubicBezTo>
                  <a:cubicBezTo>
                    <a:pt x="606" y="279"/>
                    <a:pt x="606" y="279"/>
                    <a:pt x="606" y="278"/>
                  </a:cubicBezTo>
                  <a:cubicBezTo>
                    <a:pt x="606" y="278"/>
                    <a:pt x="606" y="277"/>
                    <a:pt x="605" y="277"/>
                  </a:cubicBezTo>
                  <a:close/>
                  <a:moveTo>
                    <a:pt x="631" y="280"/>
                  </a:moveTo>
                  <a:cubicBezTo>
                    <a:pt x="627" y="280"/>
                    <a:pt x="623" y="279"/>
                    <a:pt x="618" y="279"/>
                  </a:cubicBezTo>
                  <a:cubicBezTo>
                    <a:pt x="618" y="279"/>
                    <a:pt x="617" y="279"/>
                    <a:pt x="617" y="280"/>
                  </a:cubicBezTo>
                  <a:cubicBezTo>
                    <a:pt x="617" y="280"/>
                    <a:pt x="617" y="281"/>
                    <a:pt x="618" y="281"/>
                  </a:cubicBezTo>
                  <a:cubicBezTo>
                    <a:pt x="622" y="281"/>
                    <a:pt x="627" y="282"/>
                    <a:pt x="631" y="282"/>
                  </a:cubicBezTo>
                  <a:cubicBezTo>
                    <a:pt x="632" y="283"/>
                    <a:pt x="632" y="282"/>
                    <a:pt x="632" y="282"/>
                  </a:cubicBezTo>
                  <a:cubicBezTo>
                    <a:pt x="632" y="281"/>
                    <a:pt x="632" y="281"/>
                    <a:pt x="631" y="280"/>
                  </a:cubicBezTo>
                  <a:close/>
                  <a:moveTo>
                    <a:pt x="657" y="283"/>
                  </a:moveTo>
                  <a:cubicBezTo>
                    <a:pt x="653" y="283"/>
                    <a:pt x="649" y="282"/>
                    <a:pt x="644" y="282"/>
                  </a:cubicBezTo>
                  <a:cubicBezTo>
                    <a:pt x="644" y="282"/>
                    <a:pt x="643" y="282"/>
                    <a:pt x="643" y="283"/>
                  </a:cubicBezTo>
                  <a:cubicBezTo>
                    <a:pt x="643" y="283"/>
                    <a:pt x="644" y="284"/>
                    <a:pt x="644" y="284"/>
                  </a:cubicBezTo>
                  <a:cubicBezTo>
                    <a:pt x="649" y="284"/>
                    <a:pt x="653" y="285"/>
                    <a:pt x="657" y="285"/>
                  </a:cubicBezTo>
                  <a:cubicBezTo>
                    <a:pt x="658" y="285"/>
                    <a:pt x="658" y="285"/>
                    <a:pt x="658" y="284"/>
                  </a:cubicBezTo>
                  <a:cubicBezTo>
                    <a:pt x="658" y="284"/>
                    <a:pt x="658" y="283"/>
                    <a:pt x="657" y="283"/>
                  </a:cubicBezTo>
                  <a:close/>
                  <a:moveTo>
                    <a:pt x="684" y="285"/>
                  </a:moveTo>
                  <a:cubicBezTo>
                    <a:pt x="680" y="285"/>
                    <a:pt x="675" y="285"/>
                    <a:pt x="671" y="284"/>
                  </a:cubicBezTo>
                  <a:cubicBezTo>
                    <a:pt x="670" y="284"/>
                    <a:pt x="669" y="285"/>
                    <a:pt x="669" y="285"/>
                  </a:cubicBezTo>
                  <a:cubicBezTo>
                    <a:pt x="669" y="286"/>
                    <a:pt x="670" y="286"/>
                    <a:pt x="670" y="286"/>
                  </a:cubicBezTo>
                  <a:cubicBezTo>
                    <a:pt x="675" y="287"/>
                    <a:pt x="679" y="287"/>
                    <a:pt x="684" y="287"/>
                  </a:cubicBezTo>
                  <a:cubicBezTo>
                    <a:pt x="684" y="287"/>
                    <a:pt x="685" y="287"/>
                    <a:pt x="685" y="286"/>
                  </a:cubicBezTo>
                  <a:cubicBezTo>
                    <a:pt x="685" y="285"/>
                    <a:pt x="684" y="285"/>
                    <a:pt x="684" y="285"/>
                  </a:cubicBezTo>
                  <a:close/>
                  <a:moveTo>
                    <a:pt x="710" y="286"/>
                  </a:moveTo>
                  <a:cubicBezTo>
                    <a:pt x="705" y="285"/>
                    <a:pt x="701" y="285"/>
                    <a:pt x="697" y="285"/>
                  </a:cubicBezTo>
                  <a:cubicBezTo>
                    <a:pt x="696" y="285"/>
                    <a:pt x="696" y="286"/>
                    <a:pt x="696" y="286"/>
                  </a:cubicBezTo>
                  <a:cubicBezTo>
                    <a:pt x="696" y="287"/>
                    <a:pt x="696" y="287"/>
                    <a:pt x="697" y="287"/>
                  </a:cubicBezTo>
                  <a:cubicBezTo>
                    <a:pt x="701" y="287"/>
                    <a:pt x="705" y="287"/>
                    <a:pt x="710" y="288"/>
                  </a:cubicBezTo>
                  <a:cubicBezTo>
                    <a:pt x="710" y="288"/>
                    <a:pt x="711" y="287"/>
                    <a:pt x="711" y="287"/>
                  </a:cubicBezTo>
                  <a:cubicBezTo>
                    <a:pt x="711" y="286"/>
                    <a:pt x="710" y="286"/>
                    <a:pt x="710" y="286"/>
                  </a:cubicBezTo>
                  <a:close/>
                  <a:moveTo>
                    <a:pt x="736" y="288"/>
                  </a:moveTo>
                  <a:cubicBezTo>
                    <a:pt x="732" y="287"/>
                    <a:pt x="727" y="287"/>
                    <a:pt x="723" y="287"/>
                  </a:cubicBezTo>
                  <a:cubicBezTo>
                    <a:pt x="722" y="286"/>
                    <a:pt x="722" y="287"/>
                    <a:pt x="722" y="287"/>
                  </a:cubicBezTo>
                  <a:cubicBezTo>
                    <a:pt x="722" y="288"/>
                    <a:pt x="722" y="288"/>
                    <a:pt x="723" y="289"/>
                  </a:cubicBezTo>
                  <a:cubicBezTo>
                    <a:pt x="727" y="289"/>
                    <a:pt x="732" y="289"/>
                    <a:pt x="736" y="290"/>
                  </a:cubicBezTo>
                  <a:cubicBezTo>
                    <a:pt x="737" y="290"/>
                    <a:pt x="737" y="289"/>
                    <a:pt x="737" y="289"/>
                  </a:cubicBezTo>
                  <a:cubicBezTo>
                    <a:pt x="737" y="288"/>
                    <a:pt x="737" y="288"/>
                    <a:pt x="736" y="288"/>
                  </a:cubicBezTo>
                  <a:close/>
                  <a:moveTo>
                    <a:pt x="762" y="290"/>
                  </a:moveTo>
                  <a:cubicBezTo>
                    <a:pt x="758" y="290"/>
                    <a:pt x="754" y="289"/>
                    <a:pt x="749" y="289"/>
                  </a:cubicBezTo>
                  <a:cubicBezTo>
                    <a:pt x="749" y="289"/>
                    <a:pt x="748" y="289"/>
                    <a:pt x="748" y="290"/>
                  </a:cubicBezTo>
                  <a:cubicBezTo>
                    <a:pt x="748" y="290"/>
                    <a:pt x="748" y="291"/>
                    <a:pt x="749" y="291"/>
                  </a:cubicBezTo>
                  <a:cubicBezTo>
                    <a:pt x="753" y="291"/>
                    <a:pt x="758" y="292"/>
                    <a:pt x="762" y="292"/>
                  </a:cubicBezTo>
                  <a:cubicBezTo>
                    <a:pt x="763" y="293"/>
                    <a:pt x="763" y="292"/>
                    <a:pt x="763" y="292"/>
                  </a:cubicBezTo>
                  <a:cubicBezTo>
                    <a:pt x="763" y="291"/>
                    <a:pt x="763" y="291"/>
                    <a:pt x="762" y="290"/>
                  </a:cubicBezTo>
                  <a:close/>
                  <a:moveTo>
                    <a:pt x="788" y="294"/>
                  </a:moveTo>
                  <a:cubicBezTo>
                    <a:pt x="784" y="293"/>
                    <a:pt x="780" y="292"/>
                    <a:pt x="775" y="292"/>
                  </a:cubicBezTo>
                  <a:cubicBezTo>
                    <a:pt x="775" y="292"/>
                    <a:pt x="774" y="292"/>
                    <a:pt x="774" y="293"/>
                  </a:cubicBezTo>
                  <a:cubicBezTo>
                    <a:pt x="774" y="293"/>
                    <a:pt x="775" y="294"/>
                    <a:pt x="775" y="294"/>
                  </a:cubicBezTo>
                  <a:cubicBezTo>
                    <a:pt x="779" y="294"/>
                    <a:pt x="784" y="295"/>
                    <a:pt x="788" y="295"/>
                  </a:cubicBezTo>
                  <a:cubicBezTo>
                    <a:pt x="789" y="296"/>
                    <a:pt x="789" y="295"/>
                    <a:pt x="789" y="295"/>
                  </a:cubicBezTo>
                  <a:cubicBezTo>
                    <a:pt x="789" y="294"/>
                    <a:pt x="789" y="294"/>
                    <a:pt x="788" y="294"/>
                  </a:cubicBezTo>
                  <a:close/>
                  <a:moveTo>
                    <a:pt x="815" y="296"/>
                  </a:moveTo>
                  <a:cubicBezTo>
                    <a:pt x="810" y="296"/>
                    <a:pt x="806" y="295"/>
                    <a:pt x="801" y="295"/>
                  </a:cubicBezTo>
                  <a:cubicBezTo>
                    <a:pt x="801" y="295"/>
                    <a:pt x="800" y="295"/>
                    <a:pt x="800" y="296"/>
                  </a:cubicBezTo>
                  <a:cubicBezTo>
                    <a:pt x="800" y="296"/>
                    <a:pt x="801" y="297"/>
                    <a:pt x="801" y="297"/>
                  </a:cubicBezTo>
                  <a:cubicBezTo>
                    <a:pt x="806" y="297"/>
                    <a:pt x="810" y="298"/>
                    <a:pt x="814" y="298"/>
                  </a:cubicBezTo>
                  <a:cubicBezTo>
                    <a:pt x="815" y="298"/>
                    <a:pt x="815" y="298"/>
                    <a:pt x="815" y="298"/>
                  </a:cubicBezTo>
                  <a:cubicBezTo>
                    <a:pt x="815" y="297"/>
                    <a:pt x="815" y="297"/>
                    <a:pt x="815" y="296"/>
                  </a:cubicBezTo>
                  <a:close/>
                  <a:moveTo>
                    <a:pt x="841" y="299"/>
                  </a:moveTo>
                  <a:cubicBezTo>
                    <a:pt x="836" y="299"/>
                    <a:pt x="832" y="298"/>
                    <a:pt x="828" y="298"/>
                  </a:cubicBezTo>
                  <a:cubicBezTo>
                    <a:pt x="827" y="298"/>
                    <a:pt x="827" y="298"/>
                    <a:pt x="826" y="299"/>
                  </a:cubicBezTo>
                  <a:cubicBezTo>
                    <a:pt x="826" y="299"/>
                    <a:pt x="827" y="300"/>
                    <a:pt x="827" y="300"/>
                  </a:cubicBezTo>
                  <a:cubicBezTo>
                    <a:pt x="832" y="300"/>
                    <a:pt x="836" y="301"/>
                    <a:pt x="840" y="301"/>
                  </a:cubicBezTo>
                  <a:cubicBezTo>
                    <a:pt x="841" y="301"/>
                    <a:pt x="842" y="301"/>
                    <a:pt x="842" y="300"/>
                  </a:cubicBezTo>
                  <a:cubicBezTo>
                    <a:pt x="842" y="300"/>
                    <a:pt x="841" y="299"/>
                    <a:pt x="841" y="299"/>
                  </a:cubicBezTo>
                  <a:close/>
                  <a:moveTo>
                    <a:pt x="867" y="301"/>
                  </a:moveTo>
                  <a:cubicBezTo>
                    <a:pt x="862" y="301"/>
                    <a:pt x="858" y="300"/>
                    <a:pt x="854" y="300"/>
                  </a:cubicBezTo>
                  <a:cubicBezTo>
                    <a:pt x="853" y="300"/>
                    <a:pt x="853" y="300"/>
                    <a:pt x="853" y="301"/>
                  </a:cubicBezTo>
                  <a:cubicBezTo>
                    <a:pt x="853" y="302"/>
                    <a:pt x="853" y="302"/>
                    <a:pt x="854" y="302"/>
                  </a:cubicBezTo>
                  <a:cubicBezTo>
                    <a:pt x="858" y="302"/>
                    <a:pt x="862" y="303"/>
                    <a:pt x="867" y="303"/>
                  </a:cubicBezTo>
                  <a:cubicBezTo>
                    <a:pt x="867" y="303"/>
                    <a:pt x="868" y="303"/>
                    <a:pt x="868" y="302"/>
                  </a:cubicBezTo>
                  <a:cubicBezTo>
                    <a:pt x="868" y="301"/>
                    <a:pt x="867" y="301"/>
                    <a:pt x="867" y="301"/>
                  </a:cubicBezTo>
                  <a:close/>
                  <a:moveTo>
                    <a:pt x="893" y="302"/>
                  </a:moveTo>
                  <a:cubicBezTo>
                    <a:pt x="889" y="302"/>
                    <a:pt x="884" y="302"/>
                    <a:pt x="880" y="302"/>
                  </a:cubicBezTo>
                  <a:cubicBezTo>
                    <a:pt x="879" y="302"/>
                    <a:pt x="879" y="302"/>
                    <a:pt x="879" y="303"/>
                  </a:cubicBezTo>
                  <a:cubicBezTo>
                    <a:pt x="879" y="303"/>
                    <a:pt x="879" y="304"/>
                    <a:pt x="880" y="304"/>
                  </a:cubicBezTo>
                  <a:cubicBezTo>
                    <a:pt x="884" y="304"/>
                    <a:pt x="889" y="304"/>
                    <a:pt x="893" y="304"/>
                  </a:cubicBezTo>
                  <a:cubicBezTo>
                    <a:pt x="894" y="304"/>
                    <a:pt x="894" y="304"/>
                    <a:pt x="894" y="303"/>
                  </a:cubicBezTo>
                  <a:cubicBezTo>
                    <a:pt x="894" y="302"/>
                    <a:pt x="894" y="302"/>
                    <a:pt x="893" y="302"/>
                  </a:cubicBezTo>
                  <a:close/>
                  <a:moveTo>
                    <a:pt x="919" y="302"/>
                  </a:moveTo>
                  <a:cubicBezTo>
                    <a:pt x="915" y="302"/>
                    <a:pt x="911" y="302"/>
                    <a:pt x="906" y="302"/>
                  </a:cubicBezTo>
                  <a:cubicBezTo>
                    <a:pt x="906" y="302"/>
                    <a:pt x="905" y="303"/>
                    <a:pt x="905" y="303"/>
                  </a:cubicBezTo>
                  <a:cubicBezTo>
                    <a:pt x="905" y="304"/>
                    <a:pt x="906" y="304"/>
                    <a:pt x="906" y="304"/>
                  </a:cubicBezTo>
                  <a:cubicBezTo>
                    <a:pt x="911" y="304"/>
                    <a:pt x="915" y="304"/>
                    <a:pt x="919" y="304"/>
                  </a:cubicBezTo>
                  <a:cubicBezTo>
                    <a:pt x="920" y="304"/>
                    <a:pt x="920" y="303"/>
                    <a:pt x="920" y="303"/>
                  </a:cubicBezTo>
                  <a:cubicBezTo>
                    <a:pt x="920" y="302"/>
                    <a:pt x="920" y="302"/>
                    <a:pt x="919" y="302"/>
                  </a:cubicBezTo>
                  <a:close/>
                  <a:moveTo>
                    <a:pt x="945" y="300"/>
                  </a:moveTo>
                  <a:cubicBezTo>
                    <a:pt x="941" y="300"/>
                    <a:pt x="937" y="301"/>
                    <a:pt x="932" y="301"/>
                  </a:cubicBezTo>
                  <a:cubicBezTo>
                    <a:pt x="932" y="301"/>
                    <a:pt x="931" y="302"/>
                    <a:pt x="931" y="302"/>
                  </a:cubicBezTo>
                  <a:cubicBezTo>
                    <a:pt x="931" y="303"/>
                    <a:pt x="932" y="303"/>
                    <a:pt x="932" y="303"/>
                  </a:cubicBezTo>
                  <a:cubicBezTo>
                    <a:pt x="937" y="303"/>
                    <a:pt x="941" y="302"/>
                    <a:pt x="946" y="302"/>
                  </a:cubicBezTo>
                  <a:cubicBezTo>
                    <a:pt x="946" y="302"/>
                    <a:pt x="947" y="301"/>
                    <a:pt x="946" y="301"/>
                  </a:cubicBezTo>
                  <a:cubicBezTo>
                    <a:pt x="946" y="300"/>
                    <a:pt x="946" y="300"/>
                    <a:pt x="945" y="300"/>
                  </a:cubicBezTo>
                  <a:close/>
                  <a:moveTo>
                    <a:pt x="971" y="296"/>
                  </a:moveTo>
                  <a:cubicBezTo>
                    <a:pt x="967" y="297"/>
                    <a:pt x="963" y="297"/>
                    <a:pt x="958" y="298"/>
                  </a:cubicBezTo>
                  <a:cubicBezTo>
                    <a:pt x="958" y="298"/>
                    <a:pt x="957" y="299"/>
                    <a:pt x="958" y="299"/>
                  </a:cubicBezTo>
                  <a:cubicBezTo>
                    <a:pt x="958" y="300"/>
                    <a:pt x="958" y="300"/>
                    <a:pt x="959" y="300"/>
                  </a:cubicBezTo>
                  <a:cubicBezTo>
                    <a:pt x="963" y="299"/>
                    <a:pt x="967" y="299"/>
                    <a:pt x="972" y="298"/>
                  </a:cubicBezTo>
                  <a:cubicBezTo>
                    <a:pt x="972" y="298"/>
                    <a:pt x="973" y="297"/>
                    <a:pt x="972" y="296"/>
                  </a:cubicBezTo>
                  <a:cubicBezTo>
                    <a:pt x="972" y="296"/>
                    <a:pt x="972" y="296"/>
                    <a:pt x="971" y="296"/>
                  </a:cubicBezTo>
                  <a:close/>
                  <a:moveTo>
                    <a:pt x="996" y="289"/>
                  </a:moveTo>
                  <a:cubicBezTo>
                    <a:pt x="992" y="290"/>
                    <a:pt x="988" y="291"/>
                    <a:pt x="984" y="293"/>
                  </a:cubicBezTo>
                  <a:cubicBezTo>
                    <a:pt x="983" y="293"/>
                    <a:pt x="983" y="293"/>
                    <a:pt x="983" y="294"/>
                  </a:cubicBezTo>
                  <a:cubicBezTo>
                    <a:pt x="983" y="294"/>
                    <a:pt x="984" y="295"/>
                    <a:pt x="984" y="295"/>
                  </a:cubicBezTo>
                  <a:cubicBezTo>
                    <a:pt x="989" y="293"/>
                    <a:pt x="993" y="292"/>
                    <a:pt x="997" y="291"/>
                  </a:cubicBezTo>
                  <a:cubicBezTo>
                    <a:pt x="998" y="290"/>
                    <a:pt x="998" y="290"/>
                    <a:pt x="998" y="289"/>
                  </a:cubicBezTo>
                  <a:cubicBezTo>
                    <a:pt x="997" y="289"/>
                    <a:pt x="997" y="288"/>
                    <a:pt x="996" y="289"/>
                  </a:cubicBezTo>
                  <a:close/>
                  <a:moveTo>
                    <a:pt x="1020" y="278"/>
                  </a:moveTo>
                  <a:cubicBezTo>
                    <a:pt x="1016" y="280"/>
                    <a:pt x="1013" y="282"/>
                    <a:pt x="1009" y="284"/>
                  </a:cubicBezTo>
                  <a:cubicBezTo>
                    <a:pt x="1008" y="284"/>
                    <a:pt x="1008" y="285"/>
                    <a:pt x="1008" y="285"/>
                  </a:cubicBezTo>
                  <a:cubicBezTo>
                    <a:pt x="1008" y="286"/>
                    <a:pt x="1009" y="286"/>
                    <a:pt x="1009" y="286"/>
                  </a:cubicBezTo>
                  <a:cubicBezTo>
                    <a:pt x="1013" y="284"/>
                    <a:pt x="1017" y="282"/>
                    <a:pt x="1021" y="280"/>
                  </a:cubicBezTo>
                  <a:cubicBezTo>
                    <a:pt x="1022" y="280"/>
                    <a:pt x="1022" y="279"/>
                    <a:pt x="1022" y="278"/>
                  </a:cubicBezTo>
                  <a:cubicBezTo>
                    <a:pt x="1021" y="278"/>
                    <a:pt x="1021" y="278"/>
                    <a:pt x="1020" y="278"/>
                  </a:cubicBezTo>
                  <a:close/>
                  <a:moveTo>
                    <a:pt x="1042" y="263"/>
                  </a:moveTo>
                  <a:cubicBezTo>
                    <a:pt x="1038" y="266"/>
                    <a:pt x="1035" y="269"/>
                    <a:pt x="1031" y="271"/>
                  </a:cubicBezTo>
                  <a:cubicBezTo>
                    <a:pt x="1031" y="272"/>
                    <a:pt x="1031" y="272"/>
                    <a:pt x="1031" y="273"/>
                  </a:cubicBezTo>
                  <a:cubicBezTo>
                    <a:pt x="1031" y="273"/>
                    <a:pt x="1032" y="273"/>
                    <a:pt x="1032" y="273"/>
                  </a:cubicBezTo>
                  <a:cubicBezTo>
                    <a:pt x="1036" y="270"/>
                    <a:pt x="1040" y="268"/>
                    <a:pt x="1043" y="265"/>
                  </a:cubicBezTo>
                  <a:cubicBezTo>
                    <a:pt x="1043" y="264"/>
                    <a:pt x="1043" y="264"/>
                    <a:pt x="1043" y="263"/>
                  </a:cubicBezTo>
                  <a:cubicBezTo>
                    <a:pt x="1043" y="263"/>
                    <a:pt x="1042" y="263"/>
                    <a:pt x="1042" y="263"/>
                  </a:cubicBezTo>
                  <a:close/>
                  <a:moveTo>
                    <a:pt x="1060" y="245"/>
                  </a:moveTo>
                  <a:cubicBezTo>
                    <a:pt x="1057" y="248"/>
                    <a:pt x="1054" y="251"/>
                    <a:pt x="1051" y="254"/>
                  </a:cubicBezTo>
                  <a:cubicBezTo>
                    <a:pt x="1051" y="255"/>
                    <a:pt x="1051" y="255"/>
                    <a:pt x="1051" y="256"/>
                  </a:cubicBezTo>
                  <a:cubicBezTo>
                    <a:pt x="1052" y="256"/>
                    <a:pt x="1052" y="256"/>
                    <a:pt x="1053" y="256"/>
                  </a:cubicBezTo>
                  <a:cubicBezTo>
                    <a:pt x="1056" y="253"/>
                    <a:pt x="1058" y="249"/>
                    <a:pt x="1061" y="246"/>
                  </a:cubicBezTo>
                  <a:cubicBezTo>
                    <a:pt x="1062" y="245"/>
                    <a:pt x="1061" y="245"/>
                    <a:pt x="1061" y="244"/>
                  </a:cubicBezTo>
                  <a:cubicBezTo>
                    <a:pt x="1061" y="244"/>
                    <a:pt x="1060" y="244"/>
                    <a:pt x="1060" y="245"/>
                  </a:cubicBezTo>
                  <a:close/>
                  <a:moveTo>
                    <a:pt x="1073" y="223"/>
                  </a:moveTo>
                  <a:cubicBezTo>
                    <a:pt x="1071" y="227"/>
                    <a:pt x="1069" y="230"/>
                    <a:pt x="1067" y="234"/>
                  </a:cubicBezTo>
                  <a:cubicBezTo>
                    <a:pt x="1067" y="234"/>
                    <a:pt x="1067" y="235"/>
                    <a:pt x="1067" y="235"/>
                  </a:cubicBezTo>
                  <a:cubicBezTo>
                    <a:pt x="1068" y="236"/>
                    <a:pt x="1068" y="235"/>
                    <a:pt x="1069" y="235"/>
                  </a:cubicBezTo>
                  <a:cubicBezTo>
                    <a:pt x="1071" y="231"/>
                    <a:pt x="1073" y="227"/>
                    <a:pt x="1075" y="223"/>
                  </a:cubicBezTo>
                  <a:cubicBezTo>
                    <a:pt x="1076" y="223"/>
                    <a:pt x="1075" y="222"/>
                    <a:pt x="1075" y="222"/>
                  </a:cubicBezTo>
                  <a:cubicBezTo>
                    <a:pt x="1074" y="222"/>
                    <a:pt x="1074" y="222"/>
                    <a:pt x="1073" y="223"/>
                  </a:cubicBezTo>
                  <a:close/>
                  <a:moveTo>
                    <a:pt x="1083" y="198"/>
                  </a:moveTo>
                  <a:cubicBezTo>
                    <a:pt x="1082" y="203"/>
                    <a:pt x="1080" y="207"/>
                    <a:pt x="1079" y="211"/>
                  </a:cubicBezTo>
                  <a:cubicBezTo>
                    <a:pt x="1079" y="211"/>
                    <a:pt x="1079" y="212"/>
                    <a:pt x="1079" y="212"/>
                  </a:cubicBezTo>
                  <a:cubicBezTo>
                    <a:pt x="1080" y="212"/>
                    <a:pt x="1080" y="212"/>
                    <a:pt x="1081" y="211"/>
                  </a:cubicBezTo>
                  <a:cubicBezTo>
                    <a:pt x="1082" y="207"/>
                    <a:pt x="1084" y="203"/>
                    <a:pt x="1085" y="199"/>
                  </a:cubicBezTo>
                  <a:cubicBezTo>
                    <a:pt x="1085" y="198"/>
                    <a:pt x="1085" y="198"/>
                    <a:pt x="1084" y="198"/>
                  </a:cubicBezTo>
                  <a:cubicBezTo>
                    <a:pt x="1084" y="198"/>
                    <a:pt x="1083" y="198"/>
                    <a:pt x="1083" y="198"/>
                  </a:cubicBezTo>
                  <a:close/>
                  <a:moveTo>
                    <a:pt x="1089" y="173"/>
                  </a:moveTo>
                  <a:cubicBezTo>
                    <a:pt x="1088" y="177"/>
                    <a:pt x="1087" y="181"/>
                    <a:pt x="1087" y="186"/>
                  </a:cubicBezTo>
                  <a:cubicBezTo>
                    <a:pt x="1086" y="186"/>
                    <a:pt x="1087" y="187"/>
                    <a:pt x="1087" y="187"/>
                  </a:cubicBezTo>
                  <a:cubicBezTo>
                    <a:pt x="1088" y="187"/>
                    <a:pt x="1088" y="187"/>
                    <a:pt x="1089" y="186"/>
                  </a:cubicBezTo>
                  <a:cubicBezTo>
                    <a:pt x="1089" y="182"/>
                    <a:pt x="1090" y="177"/>
                    <a:pt x="1091" y="173"/>
                  </a:cubicBezTo>
                  <a:cubicBezTo>
                    <a:pt x="1091" y="173"/>
                    <a:pt x="1090" y="172"/>
                    <a:pt x="1090" y="172"/>
                  </a:cubicBezTo>
                  <a:cubicBezTo>
                    <a:pt x="1089" y="172"/>
                    <a:pt x="1089" y="172"/>
                    <a:pt x="1089" y="173"/>
                  </a:cubicBezTo>
                  <a:close/>
                  <a:moveTo>
                    <a:pt x="1088" y="147"/>
                  </a:moveTo>
                  <a:cubicBezTo>
                    <a:pt x="1089" y="151"/>
                    <a:pt x="1089" y="156"/>
                    <a:pt x="1089" y="160"/>
                  </a:cubicBezTo>
                  <a:cubicBezTo>
                    <a:pt x="1089" y="160"/>
                    <a:pt x="1090" y="161"/>
                    <a:pt x="1090" y="161"/>
                  </a:cubicBezTo>
                  <a:cubicBezTo>
                    <a:pt x="1091" y="161"/>
                    <a:pt x="1091" y="160"/>
                    <a:pt x="1091" y="160"/>
                  </a:cubicBezTo>
                  <a:cubicBezTo>
                    <a:pt x="1091" y="155"/>
                    <a:pt x="1091" y="151"/>
                    <a:pt x="1090" y="147"/>
                  </a:cubicBezTo>
                  <a:cubicBezTo>
                    <a:pt x="1090" y="146"/>
                    <a:pt x="1090" y="146"/>
                    <a:pt x="1089" y="146"/>
                  </a:cubicBezTo>
                  <a:cubicBezTo>
                    <a:pt x="1089" y="146"/>
                    <a:pt x="1088" y="146"/>
                    <a:pt x="1088" y="147"/>
                  </a:cubicBezTo>
                  <a:close/>
                  <a:moveTo>
                    <a:pt x="1083" y="121"/>
                  </a:moveTo>
                  <a:cubicBezTo>
                    <a:pt x="1084" y="126"/>
                    <a:pt x="1086" y="130"/>
                    <a:pt x="1086" y="134"/>
                  </a:cubicBezTo>
                  <a:cubicBezTo>
                    <a:pt x="1087" y="135"/>
                    <a:pt x="1087" y="135"/>
                    <a:pt x="1088" y="135"/>
                  </a:cubicBezTo>
                  <a:cubicBezTo>
                    <a:pt x="1088" y="135"/>
                    <a:pt x="1089" y="134"/>
                    <a:pt x="1088" y="134"/>
                  </a:cubicBezTo>
                  <a:cubicBezTo>
                    <a:pt x="1087" y="129"/>
                    <a:pt x="1086" y="125"/>
                    <a:pt x="1085" y="121"/>
                  </a:cubicBezTo>
                  <a:cubicBezTo>
                    <a:pt x="1085" y="120"/>
                    <a:pt x="1084" y="120"/>
                    <a:pt x="1084" y="120"/>
                  </a:cubicBezTo>
                  <a:cubicBezTo>
                    <a:pt x="1083" y="120"/>
                    <a:pt x="1083" y="121"/>
                    <a:pt x="1083" y="121"/>
                  </a:cubicBezTo>
                  <a:close/>
                  <a:moveTo>
                    <a:pt x="1073" y="97"/>
                  </a:moveTo>
                  <a:cubicBezTo>
                    <a:pt x="1075" y="101"/>
                    <a:pt x="1077" y="105"/>
                    <a:pt x="1079" y="109"/>
                  </a:cubicBezTo>
                  <a:cubicBezTo>
                    <a:pt x="1079" y="110"/>
                    <a:pt x="1080" y="110"/>
                    <a:pt x="1080" y="110"/>
                  </a:cubicBezTo>
                  <a:cubicBezTo>
                    <a:pt x="1081" y="109"/>
                    <a:pt x="1081" y="109"/>
                    <a:pt x="1081" y="108"/>
                  </a:cubicBezTo>
                  <a:cubicBezTo>
                    <a:pt x="1079" y="104"/>
                    <a:pt x="1077" y="100"/>
                    <a:pt x="1075" y="96"/>
                  </a:cubicBezTo>
                  <a:cubicBezTo>
                    <a:pt x="1075" y="96"/>
                    <a:pt x="1074" y="96"/>
                    <a:pt x="1074" y="96"/>
                  </a:cubicBezTo>
                  <a:cubicBezTo>
                    <a:pt x="1073" y="96"/>
                    <a:pt x="1073" y="97"/>
                    <a:pt x="1073" y="97"/>
                  </a:cubicBezTo>
                  <a:close/>
                  <a:moveTo>
                    <a:pt x="1060" y="75"/>
                  </a:moveTo>
                  <a:cubicBezTo>
                    <a:pt x="1062" y="79"/>
                    <a:pt x="1065" y="82"/>
                    <a:pt x="1067" y="86"/>
                  </a:cubicBezTo>
                  <a:cubicBezTo>
                    <a:pt x="1067" y="86"/>
                    <a:pt x="1068" y="87"/>
                    <a:pt x="1068" y="86"/>
                  </a:cubicBezTo>
                  <a:cubicBezTo>
                    <a:pt x="1069" y="86"/>
                    <a:pt x="1069" y="85"/>
                    <a:pt x="1069" y="85"/>
                  </a:cubicBezTo>
                  <a:cubicBezTo>
                    <a:pt x="1066" y="81"/>
                    <a:pt x="1064" y="77"/>
                    <a:pt x="1061" y="74"/>
                  </a:cubicBezTo>
                  <a:cubicBezTo>
                    <a:pt x="1061" y="73"/>
                    <a:pt x="1060" y="73"/>
                    <a:pt x="1060" y="74"/>
                  </a:cubicBezTo>
                  <a:cubicBezTo>
                    <a:pt x="1059" y="74"/>
                    <a:pt x="1059" y="75"/>
                    <a:pt x="1060" y="75"/>
                  </a:cubicBezTo>
                  <a:close/>
                  <a:moveTo>
                    <a:pt x="1043" y="55"/>
                  </a:moveTo>
                  <a:cubicBezTo>
                    <a:pt x="1046" y="58"/>
                    <a:pt x="1049" y="62"/>
                    <a:pt x="1051" y="65"/>
                  </a:cubicBezTo>
                  <a:cubicBezTo>
                    <a:pt x="1052" y="65"/>
                    <a:pt x="1052" y="65"/>
                    <a:pt x="1053" y="65"/>
                  </a:cubicBezTo>
                  <a:cubicBezTo>
                    <a:pt x="1053" y="65"/>
                    <a:pt x="1053" y="64"/>
                    <a:pt x="1053" y="64"/>
                  </a:cubicBezTo>
                  <a:cubicBezTo>
                    <a:pt x="1050" y="60"/>
                    <a:pt x="1047" y="57"/>
                    <a:pt x="1044" y="54"/>
                  </a:cubicBezTo>
                  <a:cubicBezTo>
                    <a:pt x="1044" y="53"/>
                    <a:pt x="1043" y="53"/>
                    <a:pt x="1043" y="54"/>
                  </a:cubicBezTo>
                  <a:cubicBezTo>
                    <a:pt x="1042" y="54"/>
                    <a:pt x="1042" y="55"/>
                    <a:pt x="1043" y="55"/>
                  </a:cubicBezTo>
                  <a:close/>
                  <a:moveTo>
                    <a:pt x="1023" y="38"/>
                  </a:moveTo>
                  <a:cubicBezTo>
                    <a:pt x="1026" y="41"/>
                    <a:pt x="1030" y="43"/>
                    <a:pt x="1033" y="46"/>
                  </a:cubicBezTo>
                  <a:cubicBezTo>
                    <a:pt x="1033" y="47"/>
                    <a:pt x="1034" y="47"/>
                    <a:pt x="1034" y="46"/>
                  </a:cubicBezTo>
                  <a:cubicBezTo>
                    <a:pt x="1035" y="46"/>
                    <a:pt x="1035" y="45"/>
                    <a:pt x="1034" y="45"/>
                  </a:cubicBezTo>
                  <a:cubicBezTo>
                    <a:pt x="1031" y="42"/>
                    <a:pt x="1028" y="39"/>
                    <a:pt x="1024" y="37"/>
                  </a:cubicBezTo>
                  <a:cubicBezTo>
                    <a:pt x="1024" y="36"/>
                    <a:pt x="1023" y="36"/>
                    <a:pt x="1023" y="37"/>
                  </a:cubicBezTo>
                  <a:cubicBezTo>
                    <a:pt x="1022" y="37"/>
                    <a:pt x="1022" y="38"/>
                    <a:pt x="1023" y="38"/>
                  </a:cubicBezTo>
                  <a:close/>
                  <a:moveTo>
                    <a:pt x="1001" y="24"/>
                  </a:moveTo>
                  <a:cubicBezTo>
                    <a:pt x="1005" y="26"/>
                    <a:pt x="1008" y="28"/>
                    <a:pt x="1012" y="31"/>
                  </a:cubicBezTo>
                  <a:cubicBezTo>
                    <a:pt x="1013" y="31"/>
                    <a:pt x="1013" y="31"/>
                    <a:pt x="1013" y="30"/>
                  </a:cubicBezTo>
                  <a:cubicBezTo>
                    <a:pt x="1014" y="30"/>
                    <a:pt x="1014" y="29"/>
                    <a:pt x="1013" y="29"/>
                  </a:cubicBezTo>
                  <a:cubicBezTo>
                    <a:pt x="1009" y="27"/>
                    <a:pt x="1006" y="25"/>
                    <a:pt x="1002" y="22"/>
                  </a:cubicBezTo>
                  <a:cubicBezTo>
                    <a:pt x="1001" y="22"/>
                    <a:pt x="1001" y="22"/>
                    <a:pt x="1000" y="23"/>
                  </a:cubicBezTo>
                  <a:cubicBezTo>
                    <a:pt x="1000" y="23"/>
                    <a:pt x="1000" y="24"/>
                    <a:pt x="1001" y="24"/>
                  </a:cubicBezTo>
                  <a:close/>
                  <a:moveTo>
                    <a:pt x="977" y="14"/>
                  </a:moveTo>
                  <a:cubicBezTo>
                    <a:pt x="981" y="15"/>
                    <a:pt x="985" y="17"/>
                    <a:pt x="989" y="19"/>
                  </a:cubicBezTo>
                  <a:cubicBezTo>
                    <a:pt x="989" y="19"/>
                    <a:pt x="990" y="19"/>
                    <a:pt x="990" y="18"/>
                  </a:cubicBezTo>
                  <a:cubicBezTo>
                    <a:pt x="990" y="18"/>
                    <a:pt x="990" y="17"/>
                    <a:pt x="990" y="17"/>
                  </a:cubicBezTo>
                  <a:cubicBezTo>
                    <a:pt x="986" y="15"/>
                    <a:pt x="982" y="14"/>
                    <a:pt x="977" y="12"/>
                  </a:cubicBezTo>
                  <a:cubicBezTo>
                    <a:pt x="977" y="12"/>
                    <a:pt x="976" y="12"/>
                    <a:pt x="976" y="13"/>
                  </a:cubicBezTo>
                  <a:cubicBezTo>
                    <a:pt x="976" y="13"/>
                    <a:pt x="976" y="14"/>
                    <a:pt x="977" y="14"/>
                  </a:cubicBezTo>
                  <a:close/>
                  <a:moveTo>
                    <a:pt x="951" y="8"/>
                  </a:moveTo>
                  <a:cubicBezTo>
                    <a:pt x="956" y="9"/>
                    <a:pt x="960" y="10"/>
                    <a:pt x="964" y="11"/>
                  </a:cubicBezTo>
                  <a:cubicBezTo>
                    <a:pt x="965" y="11"/>
                    <a:pt x="965" y="10"/>
                    <a:pt x="965" y="10"/>
                  </a:cubicBezTo>
                  <a:cubicBezTo>
                    <a:pt x="965" y="9"/>
                    <a:pt x="965" y="9"/>
                    <a:pt x="965" y="9"/>
                  </a:cubicBezTo>
                  <a:cubicBezTo>
                    <a:pt x="960" y="8"/>
                    <a:pt x="956" y="7"/>
                    <a:pt x="952" y="6"/>
                  </a:cubicBezTo>
                  <a:cubicBezTo>
                    <a:pt x="951" y="6"/>
                    <a:pt x="951" y="7"/>
                    <a:pt x="950" y="7"/>
                  </a:cubicBezTo>
                  <a:cubicBezTo>
                    <a:pt x="950" y="8"/>
                    <a:pt x="951" y="8"/>
                    <a:pt x="951" y="8"/>
                  </a:cubicBezTo>
                  <a:close/>
                  <a:moveTo>
                    <a:pt x="925" y="7"/>
                  </a:moveTo>
                  <a:cubicBezTo>
                    <a:pt x="928" y="7"/>
                    <a:pt x="931" y="7"/>
                    <a:pt x="933" y="7"/>
                  </a:cubicBezTo>
                  <a:cubicBezTo>
                    <a:pt x="935" y="7"/>
                    <a:pt x="937" y="7"/>
                    <a:pt x="938" y="7"/>
                  </a:cubicBezTo>
                  <a:cubicBezTo>
                    <a:pt x="939" y="7"/>
                    <a:pt x="939" y="7"/>
                    <a:pt x="939" y="6"/>
                  </a:cubicBezTo>
                  <a:cubicBezTo>
                    <a:pt x="939" y="6"/>
                    <a:pt x="939" y="5"/>
                    <a:pt x="938" y="5"/>
                  </a:cubicBezTo>
                  <a:cubicBezTo>
                    <a:pt x="937" y="5"/>
                    <a:pt x="935" y="5"/>
                    <a:pt x="933" y="5"/>
                  </a:cubicBezTo>
                  <a:cubicBezTo>
                    <a:pt x="931" y="5"/>
                    <a:pt x="928" y="5"/>
                    <a:pt x="925" y="5"/>
                  </a:cubicBezTo>
                  <a:cubicBezTo>
                    <a:pt x="925" y="5"/>
                    <a:pt x="924" y="6"/>
                    <a:pt x="924" y="6"/>
                  </a:cubicBezTo>
                  <a:cubicBezTo>
                    <a:pt x="924" y="7"/>
                    <a:pt x="925" y="7"/>
                    <a:pt x="925" y="7"/>
                  </a:cubicBezTo>
                  <a:close/>
                  <a:moveTo>
                    <a:pt x="899" y="10"/>
                  </a:moveTo>
                  <a:cubicBezTo>
                    <a:pt x="904" y="10"/>
                    <a:pt x="908" y="9"/>
                    <a:pt x="912" y="9"/>
                  </a:cubicBezTo>
                  <a:cubicBezTo>
                    <a:pt x="913" y="9"/>
                    <a:pt x="913" y="8"/>
                    <a:pt x="913" y="8"/>
                  </a:cubicBezTo>
                  <a:cubicBezTo>
                    <a:pt x="913" y="7"/>
                    <a:pt x="913" y="7"/>
                    <a:pt x="912" y="7"/>
                  </a:cubicBezTo>
                  <a:cubicBezTo>
                    <a:pt x="908" y="7"/>
                    <a:pt x="903" y="8"/>
                    <a:pt x="899" y="8"/>
                  </a:cubicBezTo>
                  <a:cubicBezTo>
                    <a:pt x="898" y="8"/>
                    <a:pt x="898" y="9"/>
                    <a:pt x="898" y="9"/>
                  </a:cubicBezTo>
                  <a:cubicBezTo>
                    <a:pt x="898" y="10"/>
                    <a:pt x="899" y="10"/>
                    <a:pt x="899" y="10"/>
                  </a:cubicBezTo>
                  <a:close/>
                  <a:moveTo>
                    <a:pt x="873" y="13"/>
                  </a:moveTo>
                  <a:cubicBezTo>
                    <a:pt x="877" y="12"/>
                    <a:pt x="882" y="12"/>
                    <a:pt x="886" y="11"/>
                  </a:cubicBezTo>
                  <a:cubicBezTo>
                    <a:pt x="887" y="11"/>
                    <a:pt x="887" y="11"/>
                    <a:pt x="887" y="10"/>
                  </a:cubicBezTo>
                  <a:cubicBezTo>
                    <a:pt x="887" y="10"/>
                    <a:pt x="887" y="9"/>
                    <a:pt x="886" y="10"/>
                  </a:cubicBezTo>
                  <a:cubicBezTo>
                    <a:pt x="882" y="10"/>
                    <a:pt x="877" y="10"/>
                    <a:pt x="873" y="11"/>
                  </a:cubicBezTo>
                  <a:cubicBezTo>
                    <a:pt x="872" y="11"/>
                    <a:pt x="872" y="11"/>
                    <a:pt x="872" y="12"/>
                  </a:cubicBezTo>
                  <a:cubicBezTo>
                    <a:pt x="872" y="12"/>
                    <a:pt x="873" y="13"/>
                    <a:pt x="873" y="13"/>
                  </a:cubicBezTo>
                  <a:close/>
                  <a:moveTo>
                    <a:pt x="847" y="15"/>
                  </a:moveTo>
                  <a:cubicBezTo>
                    <a:pt x="851" y="14"/>
                    <a:pt x="856" y="14"/>
                    <a:pt x="860" y="14"/>
                  </a:cubicBezTo>
                  <a:cubicBezTo>
                    <a:pt x="861" y="14"/>
                    <a:pt x="861" y="13"/>
                    <a:pt x="861" y="13"/>
                  </a:cubicBezTo>
                  <a:cubicBezTo>
                    <a:pt x="861" y="12"/>
                    <a:pt x="860" y="12"/>
                    <a:pt x="860" y="12"/>
                  </a:cubicBezTo>
                  <a:cubicBezTo>
                    <a:pt x="855" y="12"/>
                    <a:pt x="851" y="12"/>
                    <a:pt x="847" y="13"/>
                  </a:cubicBezTo>
                  <a:cubicBezTo>
                    <a:pt x="846" y="13"/>
                    <a:pt x="846" y="13"/>
                    <a:pt x="846" y="14"/>
                  </a:cubicBezTo>
                  <a:cubicBezTo>
                    <a:pt x="846" y="14"/>
                    <a:pt x="846" y="15"/>
                    <a:pt x="847" y="15"/>
                  </a:cubicBezTo>
                  <a:close/>
                  <a:moveTo>
                    <a:pt x="821" y="16"/>
                  </a:moveTo>
                  <a:cubicBezTo>
                    <a:pt x="825" y="16"/>
                    <a:pt x="829" y="16"/>
                    <a:pt x="834" y="16"/>
                  </a:cubicBezTo>
                  <a:cubicBezTo>
                    <a:pt x="834" y="15"/>
                    <a:pt x="835" y="15"/>
                    <a:pt x="835" y="14"/>
                  </a:cubicBezTo>
                  <a:cubicBezTo>
                    <a:pt x="835" y="14"/>
                    <a:pt x="834" y="13"/>
                    <a:pt x="834" y="14"/>
                  </a:cubicBezTo>
                  <a:cubicBezTo>
                    <a:pt x="829" y="14"/>
                    <a:pt x="825" y="14"/>
                    <a:pt x="821" y="14"/>
                  </a:cubicBezTo>
                  <a:cubicBezTo>
                    <a:pt x="820" y="14"/>
                    <a:pt x="820" y="15"/>
                    <a:pt x="820" y="15"/>
                  </a:cubicBezTo>
                  <a:cubicBezTo>
                    <a:pt x="820" y="16"/>
                    <a:pt x="820" y="16"/>
                    <a:pt x="821" y="16"/>
                  </a:cubicBezTo>
                  <a:close/>
                  <a:moveTo>
                    <a:pt x="794" y="17"/>
                  </a:moveTo>
                  <a:cubicBezTo>
                    <a:pt x="799" y="17"/>
                    <a:pt x="803" y="17"/>
                    <a:pt x="807" y="17"/>
                  </a:cubicBezTo>
                  <a:cubicBezTo>
                    <a:pt x="808" y="17"/>
                    <a:pt x="808" y="16"/>
                    <a:pt x="808" y="16"/>
                  </a:cubicBezTo>
                  <a:cubicBezTo>
                    <a:pt x="808" y="15"/>
                    <a:pt x="808" y="15"/>
                    <a:pt x="807" y="15"/>
                  </a:cubicBezTo>
                  <a:cubicBezTo>
                    <a:pt x="803" y="15"/>
                    <a:pt x="799" y="15"/>
                    <a:pt x="794" y="15"/>
                  </a:cubicBezTo>
                  <a:cubicBezTo>
                    <a:pt x="794" y="15"/>
                    <a:pt x="793" y="16"/>
                    <a:pt x="793" y="16"/>
                  </a:cubicBezTo>
                  <a:cubicBezTo>
                    <a:pt x="793" y="17"/>
                    <a:pt x="794" y="17"/>
                    <a:pt x="794" y="17"/>
                  </a:cubicBezTo>
                  <a:close/>
                  <a:moveTo>
                    <a:pt x="768" y="18"/>
                  </a:moveTo>
                  <a:cubicBezTo>
                    <a:pt x="772" y="18"/>
                    <a:pt x="777" y="18"/>
                    <a:pt x="781" y="18"/>
                  </a:cubicBezTo>
                  <a:cubicBezTo>
                    <a:pt x="782" y="18"/>
                    <a:pt x="782" y="17"/>
                    <a:pt x="782" y="17"/>
                  </a:cubicBezTo>
                  <a:cubicBezTo>
                    <a:pt x="782" y="16"/>
                    <a:pt x="782" y="16"/>
                    <a:pt x="781" y="16"/>
                  </a:cubicBezTo>
                  <a:cubicBezTo>
                    <a:pt x="777" y="16"/>
                    <a:pt x="772" y="16"/>
                    <a:pt x="768" y="16"/>
                  </a:cubicBezTo>
                  <a:cubicBezTo>
                    <a:pt x="767" y="16"/>
                    <a:pt x="767" y="16"/>
                    <a:pt x="767" y="17"/>
                  </a:cubicBezTo>
                  <a:cubicBezTo>
                    <a:pt x="767" y="17"/>
                    <a:pt x="767" y="18"/>
                    <a:pt x="768" y="18"/>
                  </a:cubicBezTo>
                  <a:close/>
                  <a:moveTo>
                    <a:pt x="742" y="18"/>
                  </a:moveTo>
                  <a:cubicBezTo>
                    <a:pt x="746" y="18"/>
                    <a:pt x="751" y="18"/>
                    <a:pt x="755" y="18"/>
                  </a:cubicBezTo>
                  <a:cubicBezTo>
                    <a:pt x="755" y="18"/>
                    <a:pt x="756" y="17"/>
                    <a:pt x="756" y="17"/>
                  </a:cubicBezTo>
                  <a:cubicBezTo>
                    <a:pt x="756" y="16"/>
                    <a:pt x="755" y="16"/>
                    <a:pt x="755" y="16"/>
                  </a:cubicBezTo>
                  <a:cubicBezTo>
                    <a:pt x="751" y="16"/>
                    <a:pt x="746" y="16"/>
                    <a:pt x="742" y="16"/>
                  </a:cubicBezTo>
                  <a:cubicBezTo>
                    <a:pt x="741" y="16"/>
                    <a:pt x="741" y="16"/>
                    <a:pt x="741" y="17"/>
                  </a:cubicBezTo>
                  <a:cubicBezTo>
                    <a:pt x="741" y="18"/>
                    <a:pt x="741" y="18"/>
                    <a:pt x="742" y="18"/>
                  </a:cubicBezTo>
                  <a:close/>
                  <a:moveTo>
                    <a:pt x="715" y="18"/>
                  </a:moveTo>
                  <a:cubicBezTo>
                    <a:pt x="720" y="18"/>
                    <a:pt x="724" y="18"/>
                    <a:pt x="729" y="18"/>
                  </a:cubicBezTo>
                  <a:cubicBezTo>
                    <a:pt x="729" y="18"/>
                    <a:pt x="730" y="18"/>
                    <a:pt x="730" y="17"/>
                  </a:cubicBezTo>
                  <a:cubicBezTo>
                    <a:pt x="730" y="16"/>
                    <a:pt x="729" y="16"/>
                    <a:pt x="729" y="16"/>
                  </a:cubicBezTo>
                  <a:cubicBezTo>
                    <a:pt x="724" y="16"/>
                    <a:pt x="720" y="16"/>
                    <a:pt x="715" y="16"/>
                  </a:cubicBezTo>
                  <a:cubicBezTo>
                    <a:pt x="715" y="16"/>
                    <a:pt x="714" y="16"/>
                    <a:pt x="714" y="17"/>
                  </a:cubicBezTo>
                  <a:cubicBezTo>
                    <a:pt x="714" y="17"/>
                    <a:pt x="715" y="18"/>
                    <a:pt x="715" y="18"/>
                  </a:cubicBezTo>
                  <a:close/>
                  <a:moveTo>
                    <a:pt x="689" y="17"/>
                  </a:moveTo>
                  <a:cubicBezTo>
                    <a:pt x="694" y="17"/>
                    <a:pt x="698" y="18"/>
                    <a:pt x="702" y="18"/>
                  </a:cubicBezTo>
                  <a:cubicBezTo>
                    <a:pt x="703" y="18"/>
                    <a:pt x="703" y="17"/>
                    <a:pt x="703" y="17"/>
                  </a:cubicBezTo>
                  <a:cubicBezTo>
                    <a:pt x="703" y="16"/>
                    <a:pt x="703" y="16"/>
                    <a:pt x="702" y="16"/>
                  </a:cubicBezTo>
                  <a:cubicBezTo>
                    <a:pt x="698" y="16"/>
                    <a:pt x="694" y="15"/>
                    <a:pt x="689" y="15"/>
                  </a:cubicBezTo>
                  <a:cubicBezTo>
                    <a:pt x="689" y="15"/>
                    <a:pt x="688" y="16"/>
                    <a:pt x="688" y="16"/>
                  </a:cubicBezTo>
                  <a:cubicBezTo>
                    <a:pt x="688" y="17"/>
                    <a:pt x="689" y="17"/>
                    <a:pt x="689" y="17"/>
                  </a:cubicBezTo>
                  <a:close/>
                  <a:moveTo>
                    <a:pt x="663" y="17"/>
                  </a:moveTo>
                  <a:cubicBezTo>
                    <a:pt x="667" y="17"/>
                    <a:pt x="672" y="17"/>
                    <a:pt x="676" y="17"/>
                  </a:cubicBezTo>
                  <a:cubicBezTo>
                    <a:pt x="677" y="17"/>
                    <a:pt x="677" y="17"/>
                    <a:pt x="677" y="16"/>
                  </a:cubicBezTo>
                  <a:cubicBezTo>
                    <a:pt x="677" y="16"/>
                    <a:pt x="677" y="15"/>
                    <a:pt x="676" y="15"/>
                  </a:cubicBezTo>
                  <a:cubicBezTo>
                    <a:pt x="672" y="15"/>
                    <a:pt x="667" y="15"/>
                    <a:pt x="663" y="15"/>
                  </a:cubicBezTo>
                  <a:cubicBezTo>
                    <a:pt x="662" y="15"/>
                    <a:pt x="662" y="15"/>
                    <a:pt x="662" y="16"/>
                  </a:cubicBezTo>
                  <a:cubicBezTo>
                    <a:pt x="662" y="16"/>
                    <a:pt x="662" y="17"/>
                    <a:pt x="663" y="17"/>
                  </a:cubicBezTo>
                  <a:close/>
                  <a:moveTo>
                    <a:pt x="637" y="16"/>
                  </a:moveTo>
                  <a:cubicBezTo>
                    <a:pt x="641" y="16"/>
                    <a:pt x="645" y="16"/>
                    <a:pt x="650" y="16"/>
                  </a:cubicBezTo>
                  <a:cubicBezTo>
                    <a:pt x="650" y="16"/>
                    <a:pt x="651" y="16"/>
                    <a:pt x="651" y="15"/>
                  </a:cubicBezTo>
                  <a:cubicBezTo>
                    <a:pt x="651" y="15"/>
                    <a:pt x="650" y="14"/>
                    <a:pt x="650" y="14"/>
                  </a:cubicBezTo>
                  <a:cubicBezTo>
                    <a:pt x="645" y="14"/>
                    <a:pt x="641" y="14"/>
                    <a:pt x="637" y="14"/>
                  </a:cubicBezTo>
                  <a:cubicBezTo>
                    <a:pt x="636" y="14"/>
                    <a:pt x="636" y="14"/>
                    <a:pt x="636" y="15"/>
                  </a:cubicBezTo>
                  <a:cubicBezTo>
                    <a:pt x="636" y="15"/>
                    <a:pt x="636" y="16"/>
                    <a:pt x="637" y="16"/>
                  </a:cubicBezTo>
                  <a:close/>
                  <a:moveTo>
                    <a:pt x="610" y="14"/>
                  </a:moveTo>
                  <a:cubicBezTo>
                    <a:pt x="615" y="15"/>
                    <a:pt x="619" y="15"/>
                    <a:pt x="624" y="15"/>
                  </a:cubicBezTo>
                  <a:cubicBezTo>
                    <a:pt x="624" y="15"/>
                    <a:pt x="625" y="15"/>
                    <a:pt x="625" y="14"/>
                  </a:cubicBezTo>
                  <a:cubicBezTo>
                    <a:pt x="625" y="14"/>
                    <a:pt x="624" y="13"/>
                    <a:pt x="624" y="13"/>
                  </a:cubicBezTo>
                  <a:cubicBezTo>
                    <a:pt x="619" y="13"/>
                    <a:pt x="615" y="13"/>
                    <a:pt x="610" y="12"/>
                  </a:cubicBezTo>
                  <a:cubicBezTo>
                    <a:pt x="610" y="12"/>
                    <a:pt x="609" y="13"/>
                    <a:pt x="609" y="13"/>
                  </a:cubicBezTo>
                  <a:cubicBezTo>
                    <a:pt x="609" y="14"/>
                    <a:pt x="610" y="14"/>
                    <a:pt x="610" y="14"/>
                  </a:cubicBezTo>
                  <a:close/>
                  <a:moveTo>
                    <a:pt x="584" y="13"/>
                  </a:moveTo>
                  <a:cubicBezTo>
                    <a:pt x="589" y="13"/>
                    <a:pt x="593" y="14"/>
                    <a:pt x="597" y="14"/>
                  </a:cubicBezTo>
                  <a:cubicBezTo>
                    <a:pt x="598" y="14"/>
                    <a:pt x="598" y="13"/>
                    <a:pt x="598" y="13"/>
                  </a:cubicBezTo>
                  <a:cubicBezTo>
                    <a:pt x="598" y="12"/>
                    <a:pt x="598" y="12"/>
                    <a:pt x="597" y="12"/>
                  </a:cubicBezTo>
                  <a:cubicBezTo>
                    <a:pt x="593" y="12"/>
                    <a:pt x="589" y="11"/>
                    <a:pt x="584" y="11"/>
                  </a:cubicBezTo>
                  <a:cubicBezTo>
                    <a:pt x="584" y="11"/>
                    <a:pt x="583" y="12"/>
                    <a:pt x="583" y="12"/>
                  </a:cubicBezTo>
                  <a:cubicBezTo>
                    <a:pt x="583" y="13"/>
                    <a:pt x="584" y="13"/>
                    <a:pt x="584" y="13"/>
                  </a:cubicBezTo>
                  <a:close/>
                  <a:moveTo>
                    <a:pt x="558" y="12"/>
                  </a:moveTo>
                  <a:cubicBezTo>
                    <a:pt x="562" y="12"/>
                    <a:pt x="567" y="12"/>
                    <a:pt x="571" y="12"/>
                  </a:cubicBezTo>
                  <a:cubicBezTo>
                    <a:pt x="572" y="12"/>
                    <a:pt x="572" y="12"/>
                    <a:pt x="572" y="11"/>
                  </a:cubicBezTo>
                  <a:cubicBezTo>
                    <a:pt x="572" y="11"/>
                    <a:pt x="572" y="10"/>
                    <a:pt x="571" y="10"/>
                  </a:cubicBezTo>
                  <a:cubicBezTo>
                    <a:pt x="567" y="10"/>
                    <a:pt x="562" y="10"/>
                    <a:pt x="558" y="10"/>
                  </a:cubicBezTo>
                  <a:cubicBezTo>
                    <a:pt x="557" y="10"/>
                    <a:pt x="557" y="10"/>
                    <a:pt x="557" y="11"/>
                  </a:cubicBezTo>
                  <a:cubicBezTo>
                    <a:pt x="557" y="11"/>
                    <a:pt x="557" y="12"/>
                    <a:pt x="558" y="12"/>
                  </a:cubicBezTo>
                  <a:close/>
                  <a:moveTo>
                    <a:pt x="532" y="10"/>
                  </a:moveTo>
                  <a:cubicBezTo>
                    <a:pt x="536" y="10"/>
                    <a:pt x="540" y="11"/>
                    <a:pt x="545" y="11"/>
                  </a:cubicBezTo>
                  <a:cubicBezTo>
                    <a:pt x="545" y="11"/>
                    <a:pt x="546" y="10"/>
                    <a:pt x="546" y="10"/>
                  </a:cubicBezTo>
                  <a:cubicBezTo>
                    <a:pt x="546" y="9"/>
                    <a:pt x="545" y="9"/>
                    <a:pt x="545" y="9"/>
                  </a:cubicBezTo>
                  <a:cubicBezTo>
                    <a:pt x="541" y="9"/>
                    <a:pt x="536" y="8"/>
                    <a:pt x="532" y="8"/>
                  </a:cubicBezTo>
                  <a:cubicBezTo>
                    <a:pt x="531" y="8"/>
                    <a:pt x="531" y="8"/>
                    <a:pt x="531" y="9"/>
                  </a:cubicBezTo>
                  <a:cubicBezTo>
                    <a:pt x="531" y="10"/>
                    <a:pt x="531" y="10"/>
                    <a:pt x="532" y="10"/>
                  </a:cubicBezTo>
                  <a:close/>
                  <a:moveTo>
                    <a:pt x="505" y="8"/>
                  </a:moveTo>
                  <a:cubicBezTo>
                    <a:pt x="510" y="9"/>
                    <a:pt x="514" y="9"/>
                    <a:pt x="519" y="9"/>
                  </a:cubicBezTo>
                  <a:cubicBezTo>
                    <a:pt x="519" y="9"/>
                    <a:pt x="520" y="9"/>
                    <a:pt x="520" y="8"/>
                  </a:cubicBezTo>
                  <a:cubicBezTo>
                    <a:pt x="520" y="8"/>
                    <a:pt x="519" y="7"/>
                    <a:pt x="519" y="7"/>
                  </a:cubicBezTo>
                  <a:cubicBezTo>
                    <a:pt x="514" y="7"/>
                    <a:pt x="510" y="7"/>
                    <a:pt x="506" y="6"/>
                  </a:cubicBezTo>
                  <a:cubicBezTo>
                    <a:pt x="505" y="6"/>
                    <a:pt x="505" y="7"/>
                    <a:pt x="505" y="7"/>
                  </a:cubicBezTo>
                  <a:cubicBezTo>
                    <a:pt x="504" y="8"/>
                    <a:pt x="505" y="8"/>
                    <a:pt x="505" y="8"/>
                  </a:cubicBezTo>
                  <a:close/>
                  <a:moveTo>
                    <a:pt x="479" y="7"/>
                  </a:moveTo>
                  <a:cubicBezTo>
                    <a:pt x="484" y="7"/>
                    <a:pt x="488" y="7"/>
                    <a:pt x="492" y="8"/>
                  </a:cubicBezTo>
                  <a:cubicBezTo>
                    <a:pt x="493" y="8"/>
                    <a:pt x="493" y="7"/>
                    <a:pt x="493" y="7"/>
                  </a:cubicBezTo>
                  <a:cubicBezTo>
                    <a:pt x="493" y="6"/>
                    <a:pt x="493" y="6"/>
                    <a:pt x="492" y="6"/>
                  </a:cubicBezTo>
                  <a:cubicBezTo>
                    <a:pt x="488" y="5"/>
                    <a:pt x="484" y="5"/>
                    <a:pt x="479" y="5"/>
                  </a:cubicBezTo>
                  <a:cubicBezTo>
                    <a:pt x="479" y="5"/>
                    <a:pt x="478" y="5"/>
                    <a:pt x="478" y="6"/>
                  </a:cubicBezTo>
                  <a:cubicBezTo>
                    <a:pt x="478" y="6"/>
                    <a:pt x="479" y="7"/>
                    <a:pt x="479" y="7"/>
                  </a:cubicBezTo>
                  <a:close/>
                  <a:moveTo>
                    <a:pt x="453" y="5"/>
                  </a:moveTo>
                  <a:cubicBezTo>
                    <a:pt x="457" y="5"/>
                    <a:pt x="462" y="6"/>
                    <a:pt x="466" y="6"/>
                  </a:cubicBezTo>
                  <a:cubicBezTo>
                    <a:pt x="467" y="6"/>
                    <a:pt x="467" y="6"/>
                    <a:pt x="467" y="5"/>
                  </a:cubicBezTo>
                  <a:cubicBezTo>
                    <a:pt x="467" y="4"/>
                    <a:pt x="467" y="4"/>
                    <a:pt x="466" y="4"/>
                  </a:cubicBezTo>
                  <a:cubicBezTo>
                    <a:pt x="462" y="4"/>
                    <a:pt x="457" y="3"/>
                    <a:pt x="453" y="3"/>
                  </a:cubicBezTo>
                  <a:cubicBezTo>
                    <a:pt x="453" y="3"/>
                    <a:pt x="452" y="4"/>
                    <a:pt x="452" y="4"/>
                  </a:cubicBezTo>
                  <a:cubicBezTo>
                    <a:pt x="452" y="5"/>
                    <a:pt x="452" y="5"/>
                    <a:pt x="453" y="5"/>
                  </a:cubicBezTo>
                  <a:close/>
                  <a:moveTo>
                    <a:pt x="427" y="4"/>
                  </a:moveTo>
                  <a:cubicBezTo>
                    <a:pt x="431" y="4"/>
                    <a:pt x="435" y="4"/>
                    <a:pt x="440" y="5"/>
                  </a:cubicBezTo>
                  <a:cubicBezTo>
                    <a:pt x="440" y="5"/>
                    <a:pt x="441" y="4"/>
                    <a:pt x="441" y="4"/>
                  </a:cubicBezTo>
                  <a:cubicBezTo>
                    <a:pt x="441" y="3"/>
                    <a:pt x="441" y="3"/>
                    <a:pt x="440" y="3"/>
                  </a:cubicBezTo>
                  <a:cubicBezTo>
                    <a:pt x="436" y="2"/>
                    <a:pt x="431" y="2"/>
                    <a:pt x="427" y="2"/>
                  </a:cubicBezTo>
                  <a:cubicBezTo>
                    <a:pt x="426" y="2"/>
                    <a:pt x="426" y="2"/>
                    <a:pt x="426" y="3"/>
                  </a:cubicBezTo>
                  <a:cubicBezTo>
                    <a:pt x="426" y="4"/>
                    <a:pt x="426" y="4"/>
                    <a:pt x="427" y="4"/>
                  </a:cubicBezTo>
                  <a:close/>
                  <a:moveTo>
                    <a:pt x="401" y="3"/>
                  </a:moveTo>
                  <a:cubicBezTo>
                    <a:pt x="405" y="3"/>
                    <a:pt x="409" y="3"/>
                    <a:pt x="414" y="3"/>
                  </a:cubicBezTo>
                  <a:cubicBezTo>
                    <a:pt x="414" y="4"/>
                    <a:pt x="415" y="3"/>
                    <a:pt x="415" y="3"/>
                  </a:cubicBezTo>
                  <a:cubicBezTo>
                    <a:pt x="415" y="2"/>
                    <a:pt x="414" y="2"/>
                    <a:pt x="414" y="1"/>
                  </a:cubicBezTo>
                  <a:cubicBezTo>
                    <a:pt x="409" y="1"/>
                    <a:pt x="405" y="1"/>
                    <a:pt x="401" y="1"/>
                  </a:cubicBezTo>
                  <a:cubicBezTo>
                    <a:pt x="400" y="1"/>
                    <a:pt x="400" y="1"/>
                    <a:pt x="400" y="2"/>
                  </a:cubicBezTo>
                  <a:cubicBezTo>
                    <a:pt x="400" y="3"/>
                    <a:pt x="400" y="3"/>
                    <a:pt x="401" y="3"/>
                  </a:cubicBezTo>
                  <a:close/>
                  <a:moveTo>
                    <a:pt x="374" y="2"/>
                  </a:moveTo>
                  <a:cubicBezTo>
                    <a:pt x="379" y="2"/>
                    <a:pt x="383" y="3"/>
                    <a:pt x="387" y="3"/>
                  </a:cubicBezTo>
                  <a:cubicBezTo>
                    <a:pt x="388" y="3"/>
                    <a:pt x="388" y="2"/>
                    <a:pt x="388" y="2"/>
                  </a:cubicBezTo>
                  <a:cubicBezTo>
                    <a:pt x="388" y="1"/>
                    <a:pt x="388" y="1"/>
                    <a:pt x="387" y="1"/>
                  </a:cubicBezTo>
                  <a:cubicBezTo>
                    <a:pt x="383" y="1"/>
                    <a:pt x="379" y="0"/>
                    <a:pt x="374" y="0"/>
                  </a:cubicBezTo>
                  <a:cubicBezTo>
                    <a:pt x="374" y="0"/>
                    <a:pt x="373" y="1"/>
                    <a:pt x="373" y="1"/>
                  </a:cubicBezTo>
                  <a:cubicBezTo>
                    <a:pt x="373" y="2"/>
                    <a:pt x="374" y="2"/>
                    <a:pt x="374" y="2"/>
                  </a:cubicBezTo>
                  <a:close/>
                  <a:moveTo>
                    <a:pt x="348" y="2"/>
                  </a:moveTo>
                  <a:cubicBezTo>
                    <a:pt x="352" y="2"/>
                    <a:pt x="357" y="2"/>
                    <a:pt x="361" y="2"/>
                  </a:cubicBezTo>
                  <a:cubicBezTo>
                    <a:pt x="362" y="2"/>
                    <a:pt x="362" y="2"/>
                    <a:pt x="362" y="1"/>
                  </a:cubicBezTo>
                  <a:cubicBezTo>
                    <a:pt x="362" y="1"/>
                    <a:pt x="362" y="0"/>
                    <a:pt x="361" y="0"/>
                  </a:cubicBezTo>
                  <a:cubicBezTo>
                    <a:pt x="357" y="0"/>
                    <a:pt x="352" y="0"/>
                    <a:pt x="348" y="0"/>
                  </a:cubicBezTo>
                  <a:cubicBezTo>
                    <a:pt x="347" y="0"/>
                    <a:pt x="347" y="0"/>
                    <a:pt x="347" y="1"/>
                  </a:cubicBezTo>
                  <a:cubicBezTo>
                    <a:pt x="347" y="1"/>
                    <a:pt x="347" y="2"/>
                    <a:pt x="348" y="2"/>
                  </a:cubicBezTo>
                  <a:close/>
                  <a:moveTo>
                    <a:pt x="322" y="2"/>
                  </a:moveTo>
                  <a:cubicBezTo>
                    <a:pt x="325" y="2"/>
                    <a:pt x="328" y="2"/>
                    <a:pt x="330" y="2"/>
                  </a:cubicBezTo>
                  <a:cubicBezTo>
                    <a:pt x="332" y="2"/>
                    <a:pt x="333" y="2"/>
                    <a:pt x="335" y="2"/>
                  </a:cubicBezTo>
                  <a:cubicBezTo>
                    <a:pt x="335" y="2"/>
                    <a:pt x="336" y="1"/>
                    <a:pt x="336" y="1"/>
                  </a:cubicBezTo>
                  <a:cubicBezTo>
                    <a:pt x="336" y="0"/>
                    <a:pt x="335" y="0"/>
                    <a:pt x="335" y="0"/>
                  </a:cubicBezTo>
                  <a:cubicBezTo>
                    <a:pt x="333" y="0"/>
                    <a:pt x="332" y="0"/>
                    <a:pt x="330" y="0"/>
                  </a:cubicBezTo>
                  <a:cubicBezTo>
                    <a:pt x="328" y="0"/>
                    <a:pt x="325" y="0"/>
                    <a:pt x="322" y="0"/>
                  </a:cubicBezTo>
                  <a:cubicBezTo>
                    <a:pt x="321" y="0"/>
                    <a:pt x="321" y="0"/>
                    <a:pt x="321" y="1"/>
                  </a:cubicBezTo>
                  <a:cubicBezTo>
                    <a:pt x="321" y="1"/>
                    <a:pt x="321" y="2"/>
                    <a:pt x="322" y="2"/>
                  </a:cubicBezTo>
                  <a:close/>
                  <a:moveTo>
                    <a:pt x="296" y="2"/>
                  </a:moveTo>
                  <a:cubicBezTo>
                    <a:pt x="300" y="2"/>
                    <a:pt x="304" y="2"/>
                    <a:pt x="309" y="2"/>
                  </a:cubicBezTo>
                  <a:cubicBezTo>
                    <a:pt x="309" y="2"/>
                    <a:pt x="310" y="2"/>
                    <a:pt x="310" y="1"/>
                  </a:cubicBezTo>
                  <a:cubicBezTo>
                    <a:pt x="310" y="0"/>
                    <a:pt x="309" y="0"/>
                    <a:pt x="309" y="0"/>
                  </a:cubicBezTo>
                  <a:cubicBezTo>
                    <a:pt x="304" y="0"/>
                    <a:pt x="300" y="0"/>
                    <a:pt x="295" y="0"/>
                  </a:cubicBezTo>
                  <a:cubicBezTo>
                    <a:pt x="295" y="0"/>
                    <a:pt x="294" y="1"/>
                    <a:pt x="294" y="1"/>
                  </a:cubicBezTo>
                  <a:cubicBezTo>
                    <a:pt x="295" y="2"/>
                    <a:pt x="295" y="2"/>
                    <a:pt x="296" y="2"/>
                  </a:cubicBezTo>
                  <a:close/>
                  <a:moveTo>
                    <a:pt x="269" y="3"/>
                  </a:moveTo>
                  <a:cubicBezTo>
                    <a:pt x="274" y="3"/>
                    <a:pt x="278" y="3"/>
                    <a:pt x="282" y="3"/>
                  </a:cubicBezTo>
                  <a:cubicBezTo>
                    <a:pt x="283" y="2"/>
                    <a:pt x="283" y="2"/>
                    <a:pt x="283" y="1"/>
                  </a:cubicBezTo>
                  <a:cubicBezTo>
                    <a:pt x="283" y="1"/>
                    <a:pt x="283" y="0"/>
                    <a:pt x="282" y="1"/>
                  </a:cubicBezTo>
                  <a:cubicBezTo>
                    <a:pt x="278" y="1"/>
                    <a:pt x="274" y="1"/>
                    <a:pt x="269" y="1"/>
                  </a:cubicBezTo>
                  <a:cubicBezTo>
                    <a:pt x="269" y="1"/>
                    <a:pt x="268" y="1"/>
                    <a:pt x="268" y="2"/>
                  </a:cubicBezTo>
                  <a:cubicBezTo>
                    <a:pt x="268" y="3"/>
                    <a:pt x="269" y="3"/>
                    <a:pt x="269" y="3"/>
                  </a:cubicBezTo>
                  <a:close/>
                  <a:moveTo>
                    <a:pt x="243" y="4"/>
                  </a:moveTo>
                  <a:cubicBezTo>
                    <a:pt x="247" y="4"/>
                    <a:pt x="252" y="4"/>
                    <a:pt x="256" y="3"/>
                  </a:cubicBezTo>
                  <a:cubicBezTo>
                    <a:pt x="257" y="3"/>
                    <a:pt x="257" y="3"/>
                    <a:pt x="257" y="2"/>
                  </a:cubicBezTo>
                  <a:cubicBezTo>
                    <a:pt x="257" y="2"/>
                    <a:pt x="257" y="1"/>
                    <a:pt x="256" y="1"/>
                  </a:cubicBezTo>
                  <a:cubicBezTo>
                    <a:pt x="252" y="2"/>
                    <a:pt x="247" y="2"/>
                    <a:pt x="243" y="2"/>
                  </a:cubicBezTo>
                  <a:cubicBezTo>
                    <a:pt x="242" y="2"/>
                    <a:pt x="242" y="3"/>
                    <a:pt x="242" y="3"/>
                  </a:cubicBezTo>
                  <a:cubicBezTo>
                    <a:pt x="242" y="4"/>
                    <a:pt x="243" y="4"/>
                    <a:pt x="243" y="4"/>
                  </a:cubicBezTo>
                  <a:close/>
                  <a:moveTo>
                    <a:pt x="217" y="6"/>
                  </a:moveTo>
                  <a:cubicBezTo>
                    <a:pt x="221" y="5"/>
                    <a:pt x="225" y="5"/>
                    <a:pt x="230" y="5"/>
                  </a:cubicBezTo>
                  <a:cubicBezTo>
                    <a:pt x="231" y="5"/>
                    <a:pt x="231" y="4"/>
                    <a:pt x="231" y="4"/>
                  </a:cubicBezTo>
                  <a:cubicBezTo>
                    <a:pt x="231" y="3"/>
                    <a:pt x="230" y="3"/>
                    <a:pt x="230" y="3"/>
                  </a:cubicBezTo>
                  <a:cubicBezTo>
                    <a:pt x="225" y="3"/>
                    <a:pt x="221" y="3"/>
                    <a:pt x="217" y="4"/>
                  </a:cubicBezTo>
                  <a:cubicBezTo>
                    <a:pt x="216" y="4"/>
                    <a:pt x="216" y="4"/>
                    <a:pt x="216" y="5"/>
                  </a:cubicBezTo>
                  <a:cubicBezTo>
                    <a:pt x="216" y="5"/>
                    <a:pt x="216" y="6"/>
                    <a:pt x="217" y="6"/>
                  </a:cubicBezTo>
                  <a:close/>
                  <a:moveTo>
                    <a:pt x="191" y="8"/>
                  </a:moveTo>
                  <a:cubicBezTo>
                    <a:pt x="195" y="8"/>
                    <a:pt x="199" y="7"/>
                    <a:pt x="204" y="7"/>
                  </a:cubicBezTo>
                  <a:cubicBezTo>
                    <a:pt x="204" y="7"/>
                    <a:pt x="205" y="6"/>
                    <a:pt x="205" y="6"/>
                  </a:cubicBezTo>
                  <a:cubicBezTo>
                    <a:pt x="205" y="5"/>
                    <a:pt x="204" y="5"/>
                    <a:pt x="204" y="5"/>
                  </a:cubicBezTo>
                  <a:cubicBezTo>
                    <a:pt x="199" y="5"/>
                    <a:pt x="195" y="6"/>
                    <a:pt x="191" y="6"/>
                  </a:cubicBezTo>
                  <a:cubicBezTo>
                    <a:pt x="190" y="6"/>
                    <a:pt x="190" y="7"/>
                    <a:pt x="190" y="7"/>
                  </a:cubicBezTo>
                  <a:cubicBezTo>
                    <a:pt x="190" y="8"/>
                    <a:pt x="190" y="8"/>
                    <a:pt x="191" y="8"/>
                  </a:cubicBezTo>
                  <a:close/>
                  <a:moveTo>
                    <a:pt x="165" y="11"/>
                  </a:moveTo>
                  <a:cubicBezTo>
                    <a:pt x="169" y="11"/>
                    <a:pt x="173" y="10"/>
                    <a:pt x="178" y="10"/>
                  </a:cubicBezTo>
                  <a:cubicBezTo>
                    <a:pt x="178" y="9"/>
                    <a:pt x="179" y="9"/>
                    <a:pt x="179" y="8"/>
                  </a:cubicBezTo>
                  <a:cubicBezTo>
                    <a:pt x="179" y="8"/>
                    <a:pt x="178" y="8"/>
                    <a:pt x="177" y="8"/>
                  </a:cubicBezTo>
                  <a:cubicBezTo>
                    <a:pt x="173" y="8"/>
                    <a:pt x="169" y="9"/>
                    <a:pt x="164" y="9"/>
                  </a:cubicBezTo>
                  <a:cubicBezTo>
                    <a:pt x="164" y="9"/>
                    <a:pt x="163" y="10"/>
                    <a:pt x="164" y="10"/>
                  </a:cubicBezTo>
                  <a:cubicBezTo>
                    <a:pt x="164" y="11"/>
                    <a:pt x="164" y="11"/>
                    <a:pt x="165" y="11"/>
                  </a:cubicBezTo>
                  <a:close/>
                  <a:moveTo>
                    <a:pt x="139" y="15"/>
                  </a:moveTo>
                  <a:cubicBezTo>
                    <a:pt x="143" y="14"/>
                    <a:pt x="147" y="14"/>
                    <a:pt x="152" y="13"/>
                  </a:cubicBezTo>
                  <a:cubicBezTo>
                    <a:pt x="152" y="13"/>
                    <a:pt x="153" y="12"/>
                    <a:pt x="153" y="12"/>
                  </a:cubicBezTo>
                  <a:cubicBezTo>
                    <a:pt x="152" y="11"/>
                    <a:pt x="152" y="11"/>
                    <a:pt x="151" y="11"/>
                  </a:cubicBezTo>
                  <a:cubicBezTo>
                    <a:pt x="147" y="12"/>
                    <a:pt x="143" y="12"/>
                    <a:pt x="138" y="13"/>
                  </a:cubicBezTo>
                  <a:cubicBezTo>
                    <a:pt x="138" y="13"/>
                    <a:pt x="138" y="14"/>
                    <a:pt x="138" y="14"/>
                  </a:cubicBezTo>
                  <a:cubicBezTo>
                    <a:pt x="138" y="15"/>
                    <a:pt x="138" y="15"/>
                    <a:pt x="139" y="15"/>
                  </a:cubicBezTo>
                  <a:close/>
                  <a:moveTo>
                    <a:pt x="113" y="20"/>
                  </a:moveTo>
                  <a:cubicBezTo>
                    <a:pt x="117" y="19"/>
                    <a:pt x="121" y="18"/>
                    <a:pt x="126" y="17"/>
                  </a:cubicBezTo>
                  <a:cubicBezTo>
                    <a:pt x="126" y="17"/>
                    <a:pt x="127" y="17"/>
                    <a:pt x="127" y="16"/>
                  </a:cubicBezTo>
                  <a:cubicBezTo>
                    <a:pt x="127" y="16"/>
                    <a:pt x="126" y="15"/>
                    <a:pt x="125" y="15"/>
                  </a:cubicBezTo>
                  <a:cubicBezTo>
                    <a:pt x="121" y="16"/>
                    <a:pt x="117" y="17"/>
                    <a:pt x="113" y="18"/>
                  </a:cubicBezTo>
                  <a:cubicBezTo>
                    <a:pt x="112" y="18"/>
                    <a:pt x="112" y="19"/>
                    <a:pt x="112" y="19"/>
                  </a:cubicBezTo>
                  <a:cubicBezTo>
                    <a:pt x="112" y="20"/>
                    <a:pt x="113" y="20"/>
                    <a:pt x="113" y="20"/>
                  </a:cubicBezTo>
                  <a:close/>
                  <a:moveTo>
                    <a:pt x="88" y="26"/>
                  </a:moveTo>
                  <a:cubicBezTo>
                    <a:pt x="92" y="25"/>
                    <a:pt x="96" y="24"/>
                    <a:pt x="100" y="23"/>
                  </a:cubicBezTo>
                  <a:cubicBezTo>
                    <a:pt x="101" y="23"/>
                    <a:pt x="101" y="22"/>
                    <a:pt x="101" y="22"/>
                  </a:cubicBezTo>
                  <a:cubicBezTo>
                    <a:pt x="101" y="21"/>
                    <a:pt x="100" y="21"/>
                    <a:pt x="100" y="21"/>
                  </a:cubicBezTo>
                  <a:cubicBezTo>
                    <a:pt x="95" y="22"/>
                    <a:pt x="91" y="23"/>
                    <a:pt x="87" y="25"/>
                  </a:cubicBezTo>
                  <a:cubicBezTo>
                    <a:pt x="87" y="25"/>
                    <a:pt x="86" y="25"/>
                    <a:pt x="86" y="26"/>
                  </a:cubicBezTo>
                  <a:cubicBezTo>
                    <a:pt x="87" y="26"/>
                    <a:pt x="87" y="27"/>
                    <a:pt x="88" y="26"/>
                  </a:cubicBezTo>
                  <a:close/>
                  <a:moveTo>
                    <a:pt x="63" y="35"/>
                  </a:moveTo>
                  <a:cubicBezTo>
                    <a:pt x="67" y="34"/>
                    <a:pt x="71" y="32"/>
                    <a:pt x="75" y="30"/>
                  </a:cubicBezTo>
                  <a:cubicBezTo>
                    <a:pt x="76" y="30"/>
                    <a:pt x="76" y="30"/>
                    <a:pt x="76" y="29"/>
                  </a:cubicBezTo>
                  <a:cubicBezTo>
                    <a:pt x="76" y="29"/>
                    <a:pt x="75" y="28"/>
                    <a:pt x="75" y="29"/>
                  </a:cubicBezTo>
                  <a:cubicBezTo>
                    <a:pt x="70" y="30"/>
                    <a:pt x="66" y="32"/>
                    <a:pt x="62" y="33"/>
                  </a:cubicBezTo>
                  <a:cubicBezTo>
                    <a:pt x="62" y="33"/>
                    <a:pt x="61" y="34"/>
                    <a:pt x="62" y="34"/>
                  </a:cubicBezTo>
                  <a:cubicBezTo>
                    <a:pt x="62" y="35"/>
                    <a:pt x="62" y="35"/>
                    <a:pt x="63" y="35"/>
                  </a:cubicBezTo>
                  <a:close/>
                </a:path>
              </a:pathLst>
            </a:custGeom>
            <a:solidFill>
              <a:srgbClr val="744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382"/>
            <p:cNvSpPr>
              <a:spLocks/>
            </p:cNvSpPr>
            <p:nvPr/>
          </p:nvSpPr>
          <p:spPr bwMode="auto">
            <a:xfrm>
              <a:off x="312974" y="2698946"/>
              <a:ext cx="2770188" cy="758825"/>
            </a:xfrm>
            <a:custGeom>
              <a:avLst/>
              <a:gdLst>
                <a:gd name="T0" fmla="*/ 40 w 1111"/>
                <a:gd name="T1" fmla="*/ 46 h 304"/>
                <a:gd name="T2" fmla="*/ 41 w 1111"/>
                <a:gd name="T3" fmla="*/ 47 h 304"/>
                <a:gd name="T4" fmla="*/ 41 w 1111"/>
                <a:gd name="T5" fmla="*/ 47 h 304"/>
                <a:gd name="T6" fmla="*/ 331 w 1111"/>
                <a:gd name="T7" fmla="*/ 2 h 304"/>
                <a:gd name="T8" fmla="*/ 493 w 1111"/>
                <a:gd name="T9" fmla="*/ 7 h 304"/>
                <a:gd name="T10" fmla="*/ 729 w 1111"/>
                <a:gd name="T11" fmla="*/ 21 h 304"/>
                <a:gd name="T12" fmla="*/ 771 w 1111"/>
                <a:gd name="T13" fmla="*/ 20 h 304"/>
                <a:gd name="T14" fmla="*/ 945 w 1111"/>
                <a:gd name="T15" fmla="*/ 7 h 304"/>
                <a:gd name="T16" fmla="*/ 1031 w 1111"/>
                <a:gd name="T17" fmla="*/ 18 h 304"/>
                <a:gd name="T18" fmla="*/ 1091 w 1111"/>
                <a:gd name="T19" fmla="*/ 60 h 304"/>
                <a:gd name="T20" fmla="*/ 1109 w 1111"/>
                <a:gd name="T21" fmla="*/ 126 h 304"/>
                <a:gd name="T22" fmla="*/ 1058 w 1111"/>
                <a:gd name="T23" fmla="*/ 248 h 304"/>
                <a:gd name="T24" fmla="*/ 900 w 1111"/>
                <a:gd name="T25" fmla="*/ 302 h 304"/>
                <a:gd name="T26" fmla="*/ 690 w 1111"/>
                <a:gd name="T27" fmla="*/ 285 h 304"/>
                <a:gd name="T28" fmla="*/ 374 w 1111"/>
                <a:gd name="T29" fmla="*/ 257 h 304"/>
                <a:gd name="T30" fmla="*/ 205 w 1111"/>
                <a:gd name="T31" fmla="*/ 285 h 304"/>
                <a:gd name="T32" fmla="*/ 156 w 1111"/>
                <a:gd name="T33" fmla="*/ 296 h 304"/>
                <a:gd name="T34" fmla="*/ 49 w 1111"/>
                <a:gd name="T35" fmla="*/ 246 h 304"/>
                <a:gd name="T36" fmla="*/ 2 w 1111"/>
                <a:gd name="T37" fmla="*/ 137 h 304"/>
                <a:gd name="T38" fmla="*/ 41 w 1111"/>
                <a:gd name="T39" fmla="*/ 47 h 304"/>
                <a:gd name="T40" fmla="*/ 40 w 1111"/>
                <a:gd name="T41" fmla="*/ 46 h 304"/>
                <a:gd name="T42" fmla="*/ 41 w 1111"/>
                <a:gd name="T43" fmla="*/ 47 h 304"/>
                <a:gd name="T44" fmla="*/ 40 w 1111"/>
                <a:gd name="T45" fmla="*/ 46 h 304"/>
                <a:gd name="T46" fmla="*/ 39 w 1111"/>
                <a:gd name="T47" fmla="*/ 46 h 304"/>
                <a:gd name="T48" fmla="*/ 0 w 1111"/>
                <a:gd name="T49" fmla="*/ 137 h 304"/>
                <a:gd name="T50" fmla="*/ 47 w 1111"/>
                <a:gd name="T51" fmla="*/ 248 h 304"/>
                <a:gd name="T52" fmla="*/ 156 w 1111"/>
                <a:gd name="T53" fmla="*/ 298 h 304"/>
                <a:gd name="T54" fmla="*/ 206 w 1111"/>
                <a:gd name="T55" fmla="*/ 287 h 304"/>
                <a:gd name="T56" fmla="*/ 374 w 1111"/>
                <a:gd name="T57" fmla="*/ 259 h 304"/>
                <a:gd name="T58" fmla="*/ 690 w 1111"/>
                <a:gd name="T59" fmla="*/ 287 h 304"/>
                <a:gd name="T60" fmla="*/ 900 w 1111"/>
                <a:gd name="T61" fmla="*/ 304 h 304"/>
                <a:gd name="T62" fmla="*/ 1059 w 1111"/>
                <a:gd name="T63" fmla="*/ 250 h 304"/>
                <a:gd name="T64" fmla="*/ 1111 w 1111"/>
                <a:gd name="T65" fmla="*/ 126 h 304"/>
                <a:gd name="T66" fmla="*/ 1092 w 1111"/>
                <a:gd name="T67" fmla="*/ 59 h 304"/>
                <a:gd name="T68" fmla="*/ 1032 w 1111"/>
                <a:gd name="T69" fmla="*/ 16 h 304"/>
                <a:gd name="T70" fmla="*/ 945 w 1111"/>
                <a:gd name="T71" fmla="*/ 5 h 304"/>
                <a:gd name="T72" fmla="*/ 771 w 1111"/>
                <a:gd name="T73" fmla="*/ 18 h 304"/>
                <a:gd name="T74" fmla="*/ 729 w 1111"/>
                <a:gd name="T75" fmla="*/ 19 h 304"/>
                <a:gd name="T76" fmla="*/ 493 w 1111"/>
                <a:gd name="T77" fmla="*/ 5 h 304"/>
                <a:gd name="T78" fmla="*/ 331 w 1111"/>
                <a:gd name="T79" fmla="*/ 0 h 304"/>
                <a:gd name="T80" fmla="*/ 39 w 1111"/>
                <a:gd name="T81" fmla="*/ 46 h 304"/>
                <a:gd name="T82" fmla="*/ 39 w 1111"/>
                <a:gd name="T83" fmla="*/ 46 h 304"/>
                <a:gd name="T84" fmla="*/ 40 w 1111"/>
                <a:gd name="T85" fmla="*/ 4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11" h="304">
                  <a:moveTo>
                    <a:pt x="40" y="46"/>
                  </a:moveTo>
                  <a:cubicBezTo>
                    <a:pt x="41" y="47"/>
                    <a:pt x="41" y="47"/>
                    <a:pt x="41" y="47"/>
                  </a:cubicBezTo>
                  <a:cubicBezTo>
                    <a:pt x="41" y="47"/>
                    <a:pt x="41" y="47"/>
                    <a:pt x="41" y="47"/>
                  </a:cubicBezTo>
                  <a:cubicBezTo>
                    <a:pt x="43" y="45"/>
                    <a:pt x="96" y="2"/>
                    <a:pt x="331" y="2"/>
                  </a:cubicBezTo>
                  <a:cubicBezTo>
                    <a:pt x="377" y="2"/>
                    <a:pt x="431" y="3"/>
                    <a:pt x="493" y="7"/>
                  </a:cubicBezTo>
                  <a:cubicBezTo>
                    <a:pt x="572" y="12"/>
                    <a:pt x="649" y="21"/>
                    <a:pt x="729" y="21"/>
                  </a:cubicBezTo>
                  <a:cubicBezTo>
                    <a:pt x="743" y="21"/>
                    <a:pt x="757" y="21"/>
                    <a:pt x="771" y="20"/>
                  </a:cubicBezTo>
                  <a:cubicBezTo>
                    <a:pt x="827" y="18"/>
                    <a:pt x="887" y="7"/>
                    <a:pt x="945" y="7"/>
                  </a:cubicBezTo>
                  <a:cubicBezTo>
                    <a:pt x="975" y="7"/>
                    <a:pt x="1004" y="10"/>
                    <a:pt x="1031" y="18"/>
                  </a:cubicBezTo>
                  <a:cubicBezTo>
                    <a:pt x="1059" y="26"/>
                    <a:pt x="1078" y="41"/>
                    <a:pt x="1091" y="60"/>
                  </a:cubicBezTo>
                  <a:cubicBezTo>
                    <a:pt x="1103" y="79"/>
                    <a:pt x="1109" y="102"/>
                    <a:pt x="1109" y="126"/>
                  </a:cubicBezTo>
                  <a:cubicBezTo>
                    <a:pt x="1109" y="171"/>
                    <a:pt x="1089" y="219"/>
                    <a:pt x="1058" y="248"/>
                  </a:cubicBezTo>
                  <a:cubicBezTo>
                    <a:pt x="1012" y="290"/>
                    <a:pt x="958" y="302"/>
                    <a:pt x="900" y="302"/>
                  </a:cubicBezTo>
                  <a:cubicBezTo>
                    <a:pt x="830" y="302"/>
                    <a:pt x="756" y="285"/>
                    <a:pt x="690" y="285"/>
                  </a:cubicBezTo>
                  <a:cubicBezTo>
                    <a:pt x="631" y="285"/>
                    <a:pt x="498" y="257"/>
                    <a:pt x="374" y="257"/>
                  </a:cubicBezTo>
                  <a:cubicBezTo>
                    <a:pt x="312" y="257"/>
                    <a:pt x="252" y="264"/>
                    <a:pt x="205" y="285"/>
                  </a:cubicBezTo>
                  <a:cubicBezTo>
                    <a:pt x="189" y="292"/>
                    <a:pt x="172" y="296"/>
                    <a:pt x="156" y="296"/>
                  </a:cubicBezTo>
                  <a:cubicBezTo>
                    <a:pt x="116" y="296"/>
                    <a:pt x="77" y="276"/>
                    <a:pt x="49" y="246"/>
                  </a:cubicBezTo>
                  <a:cubicBezTo>
                    <a:pt x="20" y="217"/>
                    <a:pt x="2" y="177"/>
                    <a:pt x="2" y="137"/>
                  </a:cubicBezTo>
                  <a:cubicBezTo>
                    <a:pt x="2" y="106"/>
                    <a:pt x="14" y="74"/>
                    <a:pt x="41" y="47"/>
                  </a:cubicBezTo>
                  <a:cubicBezTo>
                    <a:pt x="40" y="46"/>
                    <a:pt x="40" y="46"/>
                    <a:pt x="40" y="46"/>
                  </a:cubicBezTo>
                  <a:cubicBezTo>
                    <a:pt x="41" y="47"/>
                    <a:pt x="41" y="47"/>
                    <a:pt x="41" y="47"/>
                  </a:cubicBezTo>
                  <a:cubicBezTo>
                    <a:pt x="40" y="46"/>
                    <a:pt x="40" y="46"/>
                    <a:pt x="40" y="46"/>
                  </a:cubicBezTo>
                  <a:cubicBezTo>
                    <a:pt x="39" y="46"/>
                    <a:pt x="39" y="46"/>
                    <a:pt x="39" y="46"/>
                  </a:cubicBezTo>
                  <a:cubicBezTo>
                    <a:pt x="12" y="73"/>
                    <a:pt x="0" y="105"/>
                    <a:pt x="0" y="137"/>
                  </a:cubicBezTo>
                  <a:cubicBezTo>
                    <a:pt x="0" y="178"/>
                    <a:pt x="19" y="218"/>
                    <a:pt x="47" y="248"/>
                  </a:cubicBezTo>
                  <a:cubicBezTo>
                    <a:pt x="76" y="278"/>
                    <a:pt x="115" y="298"/>
                    <a:pt x="156" y="298"/>
                  </a:cubicBezTo>
                  <a:cubicBezTo>
                    <a:pt x="172" y="298"/>
                    <a:pt x="189" y="294"/>
                    <a:pt x="206" y="287"/>
                  </a:cubicBezTo>
                  <a:cubicBezTo>
                    <a:pt x="253" y="266"/>
                    <a:pt x="312" y="259"/>
                    <a:pt x="374" y="259"/>
                  </a:cubicBezTo>
                  <a:cubicBezTo>
                    <a:pt x="497" y="259"/>
                    <a:pt x="631" y="287"/>
                    <a:pt x="690" y="287"/>
                  </a:cubicBezTo>
                  <a:cubicBezTo>
                    <a:pt x="755" y="287"/>
                    <a:pt x="829" y="304"/>
                    <a:pt x="900" y="304"/>
                  </a:cubicBezTo>
                  <a:cubicBezTo>
                    <a:pt x="958" y="304"/>
                    <a:pt x="1013" y="292"/>
                    <a:pt x="1059" y="250"/>
                  </a:cubicBezTo>
                  <a:cubicBezTo>
                    <a:pt x="1091" y="220"/>
                    <a:pt x="1111" y="172"/>
                    <a:pt x="1111" y="126"/>
                  </a:cubicBezTo>
                  <a:cubicBezTo>
                    <a:pt x="1111" y="102"/>
                    <a:pt x="1105" y="78"/>
                    <a:pt x="1092" y="59"/>
                  </a:cubicBezTo>
                  <a:cubicBezTo>
                    <a:pt x="1080" y="39"/>
                    <a:pt x="1060" y="24"/>
                    <a:pt x="1032" y="16"/>
                  </a:cubicBezTo>
                  <a:cubicBezTo>
                    <a:pt x="1004" y="8"/>
                    <a:pt x="975" y="5"/>
                    <a:pt x="945" y="5"/>
                  </a:cubicBezTo>
                  <a:cubicBezTo>
                    <a:pt x="887" y="5"/>
                    <a:pt x="827" y="16"/>
                    <a:pt x="771" y="18"/>
                  </a:cubicBezTo>
                  <a:cubicBezTo>
                    <a:pt x="757" y="19"/>
                    <a:pt x="743" y="19"/>
                    <a:pt x="729" y="19"/>
                  </a:cubicBezTo>
                  <a:cubicBezTo>
                    <a:pt x="650" y="19"/>
                    <a:pt x="572" y="10"/>
                    <a:pt x="493" y="5"/>
                  </a:cubicBezTo>
                  <a:cubicBezTo>
                    <a:pt x="431" y="1"/>
                    <a:pt x="377" y="0"/>
                    <a:pt x="331" y="0"/>
                  </a:cubicBezTo>
                  <a:cubicBezTo>
                    <a:pt x="88" y="0"/>
                    <a:pt x="40" y="45"/>
                    <a:pt x="39" y="46"/>
                  </a:cubicBezTo>
                  <a:cubicBezTo>
                    <a:pt x="39" y="46"/>
                    <a:pt x="39" y="46"/>
                    <a:pt x="39" y="46"/>
                  </a:cubicBezTo>
                  <a:lnTo>
                    <a:pt x="40" y="46"/>
                  </a:lnTo>
                  <a:close/>
                </a:path>
              </a:pathLst>
            </a:custGeom>
            <a:solidFill>
              <a:srgbClr val="744E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8" name="品 10"/>
          <p:cNvSpPr txBox="1"/>
          <p:nvPr/>
        </p:nvSpPr>
        <p:spPr>
          <a:xfrm>
            <a:off x="3346729" y="718805"/>
            <a:ext cx="2815604" cy="769441"/>
          </a:xfrm>
          <a:prstGeom prst="rect">
            <a:avLst/>
          </a:prstGeom>
          <a:noFill/>
        </p:spPr>
        <p:txBody>
          <a:bodyPr wrap="square" rtlCol="0">
            <a:spAutoFit/>
          </a:bodyPr>
          <a:lstStyle/>
          <a:p>
            <a:r>
              <a:rPr lang="en-US" altLang="zh-CN" sz="4400" b="1" dirty="0" smtClean="0">
                <a:solidFill>
                  <a:srgbClr val="BACC6D"/>
                </a:solidFill>
                <a:latin typeface="Times New Roman" pitchFamily="18" charset="0"/>
                <a:ea typeface="汉仪白棋体简" panose="02010604000101010101" pitchFamily="2" charset="-122"/>
                <a:cs typeface="Times New Roman" pitchFamily="18" charset="0"/>
              </a:rPr>
              <a:t>GHI NHỚ</a:t>
            </a:r>
            <a:endParaRPr lang="zh-CN" altLang="en-US" sz="4400" b="1" dirty="0">
              <a:solidFill>
                <a:srgbClr val="BACC6D"/>
              </a:solidFill>
              <a:latin typeface="Times New Roman" pitchFamily="18" charset="0"/>
              <a:ea typeface="汉仪白棋体简" panose="02010604000101010101" pitchFamily="2" charset="-122"/>
              <a:cs typeface="Times New Roman" pitchFamily="18" charset="0"/>
            </a:endParaRPr>
          </a:p>
        </p:txBody>
      </p:sp>
    </p:spTree>
    <p:extLst>
      <p:ext uri="{BB962C8B-B14F-4D97-AF65-F5344CB8AC3E}">
        <p14:creationId xmlns:p14="http://schemas.microsoft.com/office/powerpoint/2010/main" val="6918271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grpId="0" nodeType="clickEffect">
                                  <p:stCondLst>
                                    <p:cond delay="0"/>
                                  </p:stCondLst>
                                  <p:childTnLst>
                                    <p:set>
                                      <p:cBhvr>
                                        <p:cTn id="18" dur="1" fill="hold">
                                          <p:stCondLst>
                                            <p:cond delay="0"/>
                                          </p:stCondLst>
                                        </p:cTn>
                                        <p:tgtEl>
                                          <p:spTgt spid="16392"/>
                                        </p:tgtEl>
                                        <p:attrNameLst>
                                          <p:attrName>style.visibility</p:attrName>
                                        </p:attrNameLst>
                                      </p:cBhvr>
                                      <p:to>
                                        <p:strVal val="visible"/>
                                      </p:to>
                                    </p:set>
                                    <p:animEffect transition="in" filter="box(in)">
                                      <p:cBhvr>
                                        <p:cTn id="19" dur="500"/>
                                        <p:tgtEl>
                                          <p:spTgt spid="163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p:bldP spid="1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8"/>
          <p:cNvGrpSpPr/>
          <p:nvPr/>
        </p:nvGrpSpPr>
        <p:grpSpPr>
          <a:xfrm>
            <a:off x="-644577" y="6250230"/>
            <a:ext cx="13716000" cy="719528"/>
            <a:chOff x="0" y="6324512"/>
            <a:chExt cx="13716000" cy="719528"/>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a:off x="0" y="6324512"/>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a:off x="6858000" y="6324512"/>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grpSp>
      <p:sp>
        <p:nvSpPr>
          <p:cNvPr id="20" name="文本框 19"/>
          <p:cNvSpPr txBox="1"/>
          <p:nvPr/>
        </p:nvSpPr>
        <p:spPr>
          <a:xfrm>
            <a:off x="434293" y="596424"/>
            <a:ext cx="8305800" cy="1569660"/>
          </a:xfrm>
          <a:prstGeom prst="rect">
            <a:avLst/>
          </a:prstGeom>
          <a:noFill/>
        </p:spPr>
        <p:txBody>
          <a:bodyPr wrap="square" rtlCol="0">
            <a:spAutoFit/>
          </a:bodyPr>
          <a:lstStyle/>
          <a:p>
            <a:r>
              <a:rPr lang="en-US" altLang="zh-CN" sz="9600" b="1" dirty="0" smtClean="0">
                <a:solidFill>
                  <a:srgbClr val="033871"/>
                </a:solidFill>
                <a:latin typeface="Times New Roman" pitchFamily="18" charset="0"/>
                <a:ea typeface="微软雅黑" panose="020B0503020204020204" pitchFamily="34" charset="-122"/>
                <a:cs typeface="Times New Roman" pitchFamily="18" charset="0"/>
              </a:rPr>
              <a:t>III. </a:t>
            </a:r>
            <a:r>
              <a:rPr lang="en-US" altLang="zh-CN" sz="9600" b="1" dirty="0" err="1" smtClean="0">
                <a:solidFill>
                  <a:srgbClr val="033871"/>
                </a:solidFill>
                <a:latin typeface="Times New Roman" pitchFamily="18" charset="0"/>
                <a:ea typeface="微软雅黑" panose="020B0503020204020204" pitchFamily="34" charset="-122"/>
                <a:cs typeface="Times New Roman" pitchFamily="18" charset="0"/>
              </a:rPr>
              <a:t>Luyện</a:t>
            </a:r>
            <a:r>
              <a:rPr lang="en-US" altLang="zh-CN" sz="9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9600" b="1" dirty="0" err="1" smtClean="0">
                <a:solidFill>
                  <a:srgbClr val="033871"/>
                </a:solidFill>
                <a:latin typeface="Times New Roman" pitchFamily="18" charset="0"/>
                <a:ea typeface="微软雅黑" panose="020B0503020204020204" pitchFamily="34" charset="-122"/>
                <a:cs typeface="Times New Roman" pitchFamily="18" charset="0"/>
              </a:rPr>
              <a:t>tập</a:t>
            </a:r>
            <a:endParaRPr lang="zh-CN" altLang="en-US" sz="9600" b="1" dirty="0">
              <a:solidFill>
                <a:srgbClr val="033871"/>
              </a:solidFill>
              <a:latin typeface="Times New Roman" pitchFamily="18" charset="0"/>
              <a:ea typeface="微软雅黑" panose="020B0503020204020204" pitchFamily="34" charset="-122"/>
              <a:cs typeface="Times New Roman" pitchFamily="18" charset="0"/>
            </a:endParaRPr>
          </a:p>
        </p:txBody>
      </p:sp>
      <p:grpSp>
        <p:nvGrpSpPr>
          <p:cNvPr id="3" name="组合 21"/>
          <p:cNvGrpSpPr/>
          <p:nvPr/>
        </p:nvGrpSpPr>
        <p:grpSpPr>
          <a:xfrm>
            <a:off x="-516163" y="-123104"/>
            <a:ext cx="13716000" cy="729248"/>
            <a:chOff x="-180637" y="7006574"/>
            <a:chExt cx="13716000" cy="729248"/>
          </a:xfrm>
        </p:grpSpPr>
        <p:pic>
          <p:nvPicPr>
            <p:cNvPr id="23" name="图片 22"/>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flipV="1">
              <a:off x="-180637" y="7016294"/>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pic>
          <p:nvPicPr>
            <p:cNvPr id="24" name="图片 23"/>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flipV="1">
              <a:off x="6677363" y="7006574"/>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grpSp>
    </p:spTree>
    <p:extLst>
      <p:ext uri="{BB962C8B-B14F-4D97-AF65-F5344CB8AC3E}">
        <p14:creationId xmlns:p14="http://schemas.microsoft.com/office/powerpoint/2010/main" val="1060317098"/>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34"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 from="(-#ppt_w/2)" to="(#ppt_x)" calcmode="lin" valueType="num">
                                      <p:cBhvr>
                                        <p:cTn id="13" dur="600" fill="hold">
                                          <p:stCondLst>
                                            <p:cond delay="0"/>
                                          </p:stCondLst>
                                        </p:cTn>
                                        <p:tgtEl>
                                          <p:spTgt spid="20"/>
                                        </p:tgtEl>
                                        <p:attrNameLst>
                                          <p:attrName>ppt_x</p:attrName>
                                        </p:attrNameLst>
                                      </p:cBhvr>
                                    </p:anim>
                                    <p:anim from="0" to="-1.0" calcmode="lin" valueType="num">
                                      <p:cBhvr>
                                        <p:cTn id="14" dur="200" decel="50000" autoRev="1" fill="hold">
                                          <p:stCondLst>
                                            <p:cond delay="600"/>
                                          </p:stCondLst>
                                        </p:cTn>
                                        <p:tgtEl>
                                          <p:spTgt spid="20"/>
                                        </p:tgtEl>
                                        <p:attrNameLst>
                                          <p:attrName>xshear</p:attrName>
                                        </p:attrNameLst>
                                      </p:cBhvr>
                                    </p:anim>
                                    <p:animScale>
                                      <p:cBhvr>
                                        <p:cTn id="15" dur="200" decel="100000" autoRev="1" fill="hold">
                                          <p:stCondLst>
                                            <p:cond delay="600"/>
                                          </p:stCondLst>
                                        </p:cTn>
                                        <p:tgtEl>
                                          <p:spTgt spid="20"/>
                                        </p:tgtEl>
                                      </p:cBhvr>
                                      <p:from x="100000" y="100000"/>
                                      <p:to x="80000" y="100000"/>
                                    </p:animScale>
                                    <p:anim by="(#ppt_h/3+#ppt_w*0.1)" calcmode="lin" valueType="num">
                                      <p:cBhvr additive="sum">
                                        <p:cTn id="16" dur="200" decel="100000" autoRev="1" fill="hold">
                                          <p:stCondLst>
                                            <p:cond delay="600"/>
                                          </p:stCondLst>
                                        </p:cTn>
                                        <p:tgtEl>
                                          <p:spTgt spid="20"/>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6"/>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56883" b="100000" l="48226" r="100000">
                        <a14:foregroundMark x1="55687" y1="78108" x2="55687" y2="78108"/>
                        <a14:foregroundMark x1="76979" y1="78532" x2="76979" y2="78532"/>
                      </a14:backgroundRemoval>
                    </a14:imgEffect>
                  </a14:imgLayer>
                </a14:imgProps>
              </a:ext>
              <a:ext uri="{28A0092B-C50C-407E-A947-70E740481C1C}">
                <a14:useLocalDpi xmlns:a14="http://schemas.microsoft.com/office/drawing/2010/main" val="0"/>
              </a:ext>
            </a:extLst>
          </a:blip>
          <a:srcRect l="35074" t="53702"/>
          <a:stretch/>
        </p:blipFill>
        <p:spPr>
          <a:xfrm>
            <a:off x="9099673" y="3565783"/>
            <a:ext cx="3092327" cy="3307983"/>
          </a:xfrm>
          <a:prstGeom prst="rect">
            <a:avLst/>
          </a:prstGeom>
        </p:spPr>
      </p:pic>
      <p:sp>
        <p:nvSpPr>
          <p:cNvPr id="22" name="Title 1"/>
          <p:cNvSpPr>
            <a:spLocks noGrp="1"/>
          </p:cNvSpPr>
          <p:nvPr>
            <p:ph type="title"/>
          </p:nvPr>
        </p:nvSpPr>
        <p:spPr>
          <a:xfrm>
            <a:off x="426334" y="770013"/>
            <a:ext cx="10625960" cy="2005779"/>
          </a:xfrm>
        </p:spPr>
        <p:txBody>
          <a:bodyPr>
            <a:noAutofit/>
          </a:bodyPr>
          <a:lstStyle/>
          <a:p>
            <a:pPr algn="ctr"/>
            <a:r>
              <a:rPr lang="en-US" b="1" dirty="0" err="1" smtClean="0">
                <a:solidFill>
                  <a:srgbClr val="FF0000"/>
                </a:solidFill>
                <a:latin typeface="Times New Roman" pitchFamily="18" charset="0"/>
              </a:rPr>
              <a:t>Tìm</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câu</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bị</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động</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trong</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các</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đoạn</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trích</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sau</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Giải</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thích</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vì</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sao</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tác</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giả</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chọn</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cách</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viết</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như</a:t>
            </a:r>
            <a:r>
              <a:rPr lang="en-US" b="1" dirty="0" smtClean="0">
                <a:solidFill>
                  <a:srgbClr val="FF0000"/>
                </a:solidFill>
                <a:latin typeface="Times New Roman" pitchFamily="18" charset="0"/>
              </a:rPr>
              <a:t> </a:t>
            </a:r>
            <a:r>
              <a:rPr lang="en-US" b="1" dirty="0" err="1" smtClean="0">
                <a:solidFill>
                  <a:srgbClr val="FF0000"/>
                </a:solidFill>
                <a:latin typeface="Times New Roman" pitchFamily="18" charset="0"/>
              </a:rPr>
              <a:t>vậy</a:t>
            </a:r>
            <a:r>
              <a:rPr lang="en-US" b="1" dirty="0" smtClean="0">
                <a:solidFill>
                  <a:srgbClr val="FF0000"/>
                </a:solidFill>
                <a:latin typeface="Times New Roman" pitchFamily="18" charset="0"/>
              </a:rPr>
              <a:t>?</a:t>
            </a:r>
            <a:endParaRPr lang="en-US"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44577" y="6250230"/>
            <a:ext cx="13716000" cy="719528"/>
            <a:chOff x="0" y="6324512"/>
            <a:chExt cx="13716000" cy="719528"/>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a:off x="0" y="6324512"/>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a:off x="6858000" y="6324512"/>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grpSp>
      <p:sp>
        <p:nvSpPr>
          <p:cNvPr id="18" name="文本框 17"/>
          <p:cNvSpPr txBox="1"/>
          <p:nvPr/>
        </p:nvSpPr>
        <p:spPr>
          <a:xfrm>
            <a:off x="2148978" y="1480597"/>
            <a:ext cx="8385717" cy="2123658"/>
          </a:xfrm>
          <a:prstGeom prst="rect">
            <a:avLst/>
          </a:prstGeom>
          <a:noFill/>
        </p:spPr>
        <p:txBody>
          <a:bodyPr wrap="square" rtlCol="0">
            <a:spAutoFit/>
          </a:bodyPr>
          <a:lstStyle/>
          <a:p>
            <a:pPr algn="ctr"/>
            <a:r>
              <a:rPr lang="en-US" altLang="zh-CN" sz="6600" dirty="0" err="1"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Chuyển</a:t>
            </a:r>
            <a:r>
              <a:rPr lang="en-US" altLang="zh-CN" sz="6600" dirty="0"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dirty="0" err="1"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đổi</a:t>
            </a:r>
            <a:r>
              <a:rPr lang="en-US" altLang="zh-CN" sz="6600" dirty="0"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dirty="0" err="1"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câu</a:t>
            </a:r>
            <a:r>
              <a:rPr lang="en-US" altLang="zh-CN" sz="6600" dirty="0"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dirty="0" err="1"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chủ</a:t>
            </a:r>
            <a:r>
              <a:rPr lang="en-US" altLang="zh-CN" sz="6600" dirty="0"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dirty="0" err="1"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động</a:t>
            </a:r>
            <a:r>
              <a:rPr lang="en-US" altLang="zh-CN" sz="6600" dirty="0"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dirty="0" err="1"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thành</a:t>
            </a:r>
            <a:r>
              <a:rPr lang="en-US" altLang="zh-CN" sz="6600" dirty="0"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dirty="0" err="1"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câu</a:t>
            </a:r>
            <a:r>
              <a:rPr lang="en-US" altLang="zh-CN" sz="6600" dirty="0"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dirty="0" err="1"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bị</a:t>
            </a:r>
            <a:r>
              <a:rPr lang="en-US" altLang="zh-CN" sz="6600" dirty="0"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 </a:t>
            </a:r>
            <a:r>
              <a:rPr lang="en-US" altLang="zh-CN" sz="6600" dirty="0" err="1" smtClean="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rPr>
              <a:t>động</a:t>
            </a:r>
            <a:endParaRPr lang="zh-CN" altLang="en-US" sz="6600" dirty="0">
              <a:solidFill>
                <a:srgbClr val="FF0000"/>
              </a:solidFill>
              <a:effectLst>
                <a:glow rad="63500">
                  <a:schemeClr val="accent3">
                    <a:satMod val="175000"/>
                    <a:alpha val="40000"/>
                  </a:schemeClr>
                </a:glow>
              </a:effectLst>
              <a:latin typeface="Times New Roman" pitchFamily="18" charset="0"/>
              <a:ea typeface="微软雅黑" panose="020B0503020204020204" pitchFamily="34" charset="-122"/>
              <a:cs typeface="Times New Roman" pitchFamily="18" charset="0"/>
            </a:endParaRPr>
          </a:p>
        </p:txBody>
      </p:sp>
      <p:grpSp>
        <p:nvGrpSpPr>
          <p:cNvPr id="20" name="组合 19"/>
          <p:cNvGrpSpPr/>
          <p:nvPr/>
        </p:nvGrpSpPr>
        <p:grpSpPr>
          <a:xfrm>
            <a:off x="-516163" y="-123104"/>
            <a:ext cx="13716000" cy="729248"/>
            <a:chOff x="-180637" y="7006574"/>
            <a:chExt cx="13716000" cy="729248"/>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flipV="1">
              <a:off x="-180637" y="7016294"/>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pic>
          <p:nvPicPr>
            <p:cNvPr id="22" name="图片 21"/>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flipV="1">
              <a:off x="6677363" y="7006574"/>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grpSp>
      <p:sp>
        <p:nvSpPr>
          <p:cNvPr id="14" name="文本框 21"/>
          <p:cNvSpPr txBox="1"/>
          <p:nvPr/>
        </p:nvSpPr>
        <p:spPr>
          <a:xfrm>
            <a:off x="842796" y="720205"/>
            <a:ext cx="6865680" cy="646331"/>
          </a:xfrm>
          <a:prstGeom prst="rect">
            <a:avLst/>
          </a:prstGeom>
          <a:noFill/>
        </p:spPr>
        <p:txBody>
          <a:bodyPr wrap="square" rtlCol="0">
            <a:spAutoFit/>
          </a:bodyPr>
          <a:lstStyle/>
          <a:p>
            <a:r>
              <a:rPr lang="en-US" altLang="zh-CN" sz="3600" b="1" dirty="0" err="1" smtClean="0">
                <a:solidFill>
                  <a:srgbClr val="033871"/>
                </a:solidFill>
                <a:latin typeface="Times New Roman" pitchFamily="18" charset="0"/>
                <a:ea typeface="微软雅黑" panose="020B0503020204020204" pitchFamily="34" charset="-122"/>
                <a:cs typeface="Times New Roman" pitchFamily="18" charset="0"/>
              </a:rPr>
              <a:t>Tiếng</a:t>
            </a:r>
            <a:r>
              <a:rPr lang="en-US" altLang="zh-CN" sz="3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3600" b="1" dirty="0" err="1" smtClean="0">
                <a:solidFill>
                  <a:srgbClr val="033871"/>
                </a:solidFill>
                <a:latin typeface="Times New Roman" pitchFamily="18" charset="0"/>
                <a:ea typeface="微软雅黑" panose="020B0503020204020204" pitchFamily="34" charset="-122"/>
                <a:cs typeface="Times New Roman" pitchFamily="18" charset="0"/>
              </a:rPr>
              <a:t>Việt</a:t>
            </a:r>
            <a:r>
              <a:rPr lang="en-US" altLang="zh-CN" sz="3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3600" b="1" dirty="0" err="1" smtClean="0">
                <a:solidFill>
                  <a:srgbClr val="033871"/>
                </a:solidFill>
                <a:latin typeface="Times New Roman" pitchFamily="18" charset="0"/>
                <a:ea typeface="微软雅黑" panose="020B0503020204020204" pitchFamily="34" charset="-122"/>
                <a:cs typeface="Times New Roman" pitchFamily="18" charset="0"/>
              </a:rPr>
              <a:t>Tiết</a:t>
            </a:r>
            <a:r>
              <a:rPr lang="en-US" altLang="zh-CN" sz="3600" b="1" dirty="0" smtClean="0">
                <a:solidFill>
                  <a:srgbClr val="033871"/>
                </a:solidFill>
                <a:latin typeface="Times New Roman" pitchFamily="18" charset="0"/>
                <a:ea typeface="微软雅黑" panose="020B0503020204020204" pitchFamily="34" charset="-122"/>
                <a:cs typeface="Times New Roman" pitchFamily="18" charset="0"/>
              </a:rPr>
              <a:t> 98</a:t>
            </a:r>
            <a:endParaRPr lang="zh-CN" altLang="en-US" sz="3600" b="1" dirty="0">
              <a:solidFill>
                <a:srgbClr val="033871"/>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150013287"/>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ppt_x</p:attrName>
                                        </p:attrNameLst>
                                      </p:cBhvr>
                                      <p:tavLst>
                                        <p:tav tm="0">
                                          <p:val>
                                            <p:strVal val="#ppt_x-.2"/>
                                          </p:val>
                                        </p:tav>
                                        <p:tav tm="100000">
                                          <p:val>
                                            <p:strVal val="#ppt_x"/>
                                          </p:val>
                                        </p:tav>
                                      </p:tavLst>
                                    </p:anim>
                                    <p:anim calcmode="lin" valueType="num">
                                      <p:cBhvr>
                                        <p:cTn id="20"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5454869" y="1797269"/>
            <a:ext cx="6385036" cy="4967463"/>
            <a:chOff x="1485900" y="1972088"/>
            <a:chExt cx="4563803" cy="3228099"/>
          </a:xfrm>
        </p:grpSpPr>
        <p:grpSp>
          <p:nvGrpSpPr>
            <p:cNvPr id="3" name="组合 10"/>
            <p:cNvGrpSpPr/>
            <p:nvPr/>
          </p:nvGrpSpPr>
          <p:grpSpPr>
            <a:xfrm>
              <a:off x="1485900" y="2402056"/>
              <a:ext cx="4471988" cy="2798131"/>
              <a:chOff x="1485900" y="2402056"/>
              <a:chExt cx="4471988" cy="2798131"/>
            </a:xfrm>
          </p:grpSpPr>
          <p:sp>
            <p:nvSpPr>
              <p:cNvPr id="9" name="圆角矩形 13"/>
              <p:cNvSpPr/>
              <p:nvPr/>
            </p:nvSpPr>
            <p:spPr>
              <a:xfrm>
                <a:off x="1485900" y="2402056"/>
                <a:ext cx="4471988" cy="2612857"/>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Times New Roman" pitchFamily="18" charset="0"/>
                  <a:cs typeface="Times New Roman" pitchFamily="18" charset="0"/>
                </a:endParaRPr>
              </a:p>
            </p:txBody>
          </p:sp>
          <p:sp>
            <p:nvSpPr>
              <p:cNvPr id="10" name="矩形 14"/>
              <p:cNvSpPr/>
              <p:nvPr/>
            </p:nvSpPr>
            <p:spPr>
              <a:xfrm>
                <a:off x="1648893" y="2539578"/>
                <a:ext cx="4146313" cy="2660609"/>
              </a:xfrm>
              <a:prstGeom prst="rect">
                <a:avLst/>
              </a:prstGeom>
            </p:spPr>
            <p:txBody>
              <a:bodyPr wrap="square">
                <a:spAutoFit/>
              </a:bodyPr>
              <a:lstStyle/>
              <a:p>
                <a:pPr>
                  <a:lnSpc>
                    <a:spcPct val="150000"/>
                  </a:lnSpc>
                </a:pPr>
                <a:r>
                  <a:rPr lang="vi-VN" sz="2200" dirty="0" smtClean="0">
                    <a:latin typeface="Times New Roman" pitchFamily="18" charset="0"/>
                    <a:cs typeface="Times New Roman" pitchFamily="18" charset="0"/>
                  </a:rPr>
                  <a:t>Người đầu tiên chịu ảnh hưởng thơ Pháp rất đậm là Thế Lữ. Những bài thơ có tiếng của Thế Lữ ra đời từ đầu năm 1933 đến 1934. Giữa lúc người thanh niên Việt Nam bấy giờ ngập trong quá khí đến tận cổ thì Thế Lữ đưa về cho họ cái hương vị phương xa. Tác giả “Mấy vần thơ” liền được tôn làm đương thời đệ nhất thi sĩ.</a:t>
                </a:r>
                <a:endParaRPr lang="zh-CN" altLang="en-US" sz="2200" dirty="0">
                  <a:latin typeface="Times New Roman" pitchFamily="18" charset="0"/>
                  <a:ea typeface="幼圆" panose="02010509060101010101" pitchFamily="49" charset="-122"/>
                  <a:cs typeface="Times New Roman" pitchFamily="18" charset="0"/>
                </a:endParaRPr>
              </a:p>
            </p:txBody>
          </p:sp>
        </p:grpSp>
        <p:sp>
          <p:nvSpPr>
            <p:cNvPr id="7" name="五角星 20"/>
            <p:cNvSpPr/>
            <p:nvPr/>
          </p:nvSpPr>
          <p:spPr>
            <a:xfrm>
              <a:off x="1615807" y="1972088"/>
              <a:ext cx="704858" cy="704857"/>
            </a:xfrm>
            <a:custGeom>
              <a:avLst/>
              <a:gdLst>
                <a:gd name="connsiteX0" fmla="*/ 1 w 1147078"/>
                <a:gd name="connsiteY0" fmla="*/ 438144 h 1147078"/>
                <a:gd name="connsiteX1" fmla="*/ 438147 w 1147078"/>
                <a:gd name="connsiteY1" fmla="*/ 438147 h 1147078"/>
                <a:gd name="connsiteX2" fmla="*/ 573539 w 1147078"/>
                <a:gd name="connsiteY2" fmla="*/ 0 h 1147078"/>
                <a:gd name="connsiteX3" fmla="*/ 708931 w 1147078"/>
                <a:gd name="connsiteY3" fmla="*/ 438147 h 1147078"/>
                <a:gd name="connsiteX4" fmla="*/ 1147077 w 1147078"/>
                <a:gd name="connsiteY4" fmla="*/ 438144 h 1147078"/>
                <a:gd name="connsiteX5" fmla="*/ 792607 w 1147078"/>
                <a:gd name="connsiteY5" fmla="*/ 708930 h 1147078"/>
                <a:gd name="connsiteX6" fmla="*/ 928005 w 1147078"/>
                <a:gd name="connsiteY6" fmla="*/ 1147075 h 1147078"/>
                <a:gd name="connsiteX7" fmla="*/ 573539 w 1147078"/>
                <a:gd name="connsiteY7" fmla="*/ 876284 h 1147078"/>
                <a:gd name="connsiteX8" fmla="*/ 219073 w 1147078"/>
                <a:gd name="connsiteY8" fmla="*/ 1147075 h 1147078"/>
                <a:gd name="connsiteX9" fmla="*/ 354471 w 1147078"/>
                <a:gd name="connsiteY9" fmla="*/ 708930 h 1147078"/>
                <a:gd name="connsiteX10" fmla="*/ 1 w 1147078"/>
                <a:gd name="connsiteY10" fmla="*/ 438144 h 1147078"/>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076" h="1147075">
                  <a:moveTo>
                    <a:pt x="0" y="438144"/>
                  </a:moveTo>
                  <a:lnTo>
                    <a:pt x="438146" y="438147"/>
                  </a:lnTo>
                  <a:cubicBezTo>
                    <a:pt x="411839" y="249235"/>
                    <a:pt x="528407" y="146049"/>
                    <a:pt x="573538" y="0"/>
                  </a:cubicBezTo>
                  <a:cubicBezTo>
                    <a:pt x="618669" y="146049"/>
                    <a:pt x="692374" y="220661"/>
                    <a:pt x="708930" y="438147"/>
                  </a:cubicBezTo>
                  <a:lnTo>
                    <a:pt x="1147076" y="438144"/>
                  </a:lnTo>
                  <a:cubicBezTo>
                    <a:pt x="1028919" y="528406"/>
                    <a:pt x="1025063" y="761543"/>
                    <a:pt x="792606" y="708930"/>
                  </a:cubicBezTo>
                  <a:cubicBezTo>
                    <a:pt x="909176" y="912128"/>
                    <a:pt x="882871" y="1001027"/>
                    <a:pt x="928004" y="1147075"/>
                  </a:cubicBezTo>
                  <a:lnTo>
                    <a:pt x="587826" y="947722"/>
                  </a:lnTo>
                  <a:lnTo>
                    <a:pt x="219072" y="1147075"/>
                  </a:lnTo>
                  <a:cubicBezTo>
                    <a:pt x="264205" y="1001027"/>
                    <a:pt x="180749" y="840691"/>
                    <a:pt x="354470" y="708930"/>
                  </a:cubicBezTo>
                  <a:cubicBezTo>
                    <a:pt x="236313" y="618668"/>
                    <a:pt x="146732" y="671281"/>
                    <a:pt x="0" y="438144"/>
                  </a:cubicBezTo>
                  <a:close/>
                </a:path>
              </a:pathLst>
            </a:custGeom>
            <a:solidFill>
              <a:srgbClr val="FDD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Times New Roman" pitchFamily="18" charset="0"/>
                <a:cs typeface="Times New Roman" pitchFamily="18" charset="0"/>
                <a:sym typeface="+mn-lt"/>
              </a:endParaRPr>
            </a:p>
          </p:txBody>
        </p:sp>
        <p:sp>
          <p:nvSpPr>
            <p:cNvPr id="8" name="五角星 20"/>
            <p:cNvSpPr/>
            <p:nvPr/>
          </p:nvSpPr>
          <p:spPr>
            <a:xfrm>
              <a:off x="5344845" y="1972089"/>
              <a:ext cx="704858" cy="704857"/>
            </a:xfrm>
            <a:custGeom>
              <a:avLst/>
              <a:gdLst>
                <a:gd name="connsiteX0" fmla="*/ 1 w 1147078"/>
                <a:gd name="connsiteY0" fmla="*/ 438144 h 1147078"/>
                <a:gd name="connsiteX1" fmla="*/ 438147 w 1147078"/>
                <a:gd name="connsiteY1" fmla="*/ 438147 h 1147078"/>
                <a:gd name="connsiteX2" fmla="*/ 573539 w 1147078"/>
                <a:gd name="connsiteY2" fmla="*/ 0 h 1147078"/>
                <a:gd name="connsiteX3" fmla="*/ 708931 w 1147078"/>
                <a:gd name="connsiteY3" fmla="*/ 438147 h 1147078"/>
                <a:gd name="connsiteX4" fmla="*/ 1147077 w 1147078"/>
                <a:gd name="connsiteY4" fmla="*/ 438144 h 1147078"/>
                <a:gd name="connsiteX5" fmla="*/ 792607 w 1147078"/>
                <a:gd name="connsiteY5" fmla="*/ 708930 h 1147078"/>
                <a:gd name="connsiteX6" fmla="*/ 928005 w 1147078"/>
                <a:gd name="connsiteY6" fmla="*/ 1147075 h 1147078"/>
                <a:gd name="connsiteX7" fmla="*/ 573539 w 1147078"/>
                <a:gd name="connsiteY7" fmla="*/ 876284 h 1147078"/>
                <a:gd name="connsiteX8" fmla="*/ 219073 w 1147078"/>
                <a:gd name="connsiteY8" fmla="*/ 1147075 h 1147078"/>
                <a:gd name="connsiteX9" fmla="*/ 354471 w 1147078"/>
                <a:gd name="connsiteY9" fmla="*/ 708930 h 1147078"/>
                <a:gd name="connsiteX10" fmla="*/ 1 w 1147078"/>
                <a:gd name="connsiteY10" fmla="*/ 438144 h 1147078"/>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076" h="1147075">
                  <a:moveTo>
                    <a:pt x="0" y="438144"/>
                  </a:moveTo>
                  <a:lnTo>
                    <a:pt x="438146" y="438147"/>
                  </a:lnTo>
                  <a:cubicBezTo>
                    <a:pt x="411839" y="249235"/>
                    <a:pt x="528407" y="146049"/>
                    <a:pt x="573538" y="0"/>
                  </a:cubicBezTo>
                  <a:cubicBezTo>
                    <a:pt x="618669" y="146049"/>
                    <a:pt x="692374" y="220661"/>
                    <a:pt x="708930" y="438147"/>
                  </a:cubicBezTo>
                  <a:lnTo>
                    <a:pt x="1147076" y="438144"/>
                  </a:lnTo>
                  <a:cubicBezTo>
                    <a:pt x="1028919" y="528406"/>
                    <a:pt x="1025063" y="761543"/>
                    <a:pt x="792606" y="708930"/>
                  </a:cubicBezTo>
                  <a:cubicBezTo>
                    <a:pt x="909176" y="912128"/>
                    <a:pt x="882871" y="1001027"/>
                    <a:pt x="928004" y="1147075"/>
                  </a:cubicBezTo>
                  <a:lnTo>
                    <a:pt x="587826" y="947722"/>
                  </a:lnTo>
                  <a:lnTo>
                    <a:pt x="219072" y="1147075"/>
                  </a:lnTo>
                  <a:cubicBezTo>
                    <a:pt x="264205" y="1001027"/>
                    <a:pt x="180749" y="840691"/>
                    <a:pt x="354470" y="708930"/>
                  </a:cubicBezTo>
                  <a:cubicBezTo>
                    <a:pt x="236313" y="618668"/>
                    <a:pt x="146732" y="671281"/>
                    <a:pt x="0" y="438144"/>
                  </a:cubicBezTo>
                  <a:close/>
                </a:path>
              </a:pathLst>
            </a:custGeom>
            <a:solidFill>
              <a:srgbClr val="FDD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Times New Roman" pitchFamily="18" charset="0"/>
                <a:cs typeface="Times New Roman" pitchFamily="18" charset="0"/>
                <a:sym typeface="+mn-lt"/>
              </a:endParaRPr>
            </a:p>
          </p:txBody>
        </p:sp>
      </p:grpSp>
      <p:grpSp>
        <p:nvGrpSpPr>
          <p:cNvPr id="5" name="组合 15"/>
          <p:cNvGrpSpPr/>
          <p:nvPr/>
        </p:nvGrpSpPr>
        <p:grpSpPr>
          <a:xfrm>
            <a:off x="488023" y="631414"/>
            <a:ext cx="4623964" cy="4744184"/>
            <a:chOff x="1485900" y="1972088"/>
            <a:chExt cx="4563803" cy="3042825"/>
          </a:xfrm>
        </p:grpSpPr>
        <p:grpSp>
          <p:nvGrpSpPr>
            <p:cNvPr id="6" name="组合 16"/>
            <p:cNvGrpSpPr/>
            <p:nvPr/>
          </p:nvGrpSpPr>
          <p:grpSpPr>
            <a:xfrm>
              <a:off x="1485900" y="2402056"/>
              <a:ext cx="4471988" cy="2612857"/>
              <a:chOff x="1485900" y="2402056"/>
              <a:chExt cx="4471988" cy="2612857"/>
            </a:xfrm>
          </p:grpSpPr>
          <p:sp>
            <p:nvSpPr>
              <p:cNvPr id="15" name="圆角矩形 19"/>
              <p:cNvSpPr/>
              <p:nvPr/>
            </p:nvSpPr>
            <p:spPr>
              <a:xfrm>
                <a:off x="1485900" y="2402056"/>
                <a:ext cx="4471988" cy="2612857"/>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Times New Roman" pitchFamily="18" charset="0"/>
                  <a:cs typeface="Times New Roman" pitchFamily="18" charset="0"/>
                </a:endParaRPr>
              </a:p>
            </p:txBody>
          </p:sp>
          <p:sp>
            <p:nvSpPr>
              <p:cNvPr id="16" name="矩形 20"/>
              <p:cNvSpPr/>
              <p:nvPr/>
            </p:nvSpPr>
            <p:spPr>
              <a:xfrm>
                <a:off x="1840206" y="2693261"/>
                <a:ext cx="3954998" cy="1974511"/>
              </a:xfrm>
              <a:prstGeom prst="rect">
                <a:avLst/>
              </a:prstGeom>
            </p:spPr>
            <p:txBody>
              <a:bodyPr wrap="square">
                <a:spAutoFit/>
              </a:bodyPr>
              <a:lstStyle/>
              <a:p>
                <a:pPr>
                  <a:lnSpc>
                    <a:spcPct val="150000"/>
                  </a:lnSpc>
                </a:pPr>
                <a:r>
                  <a:rPr lang="vi-VN" sz="2200" dirty="0" smtClean="0">
                    <a:latin typeface="Times New Roman" pitchFamily="18" charset="0"/>
                    <a:cs typeface="Times New Roman" pitchFamily="18" charset="0"/>
                  </a:rPr>
                  <a:t>Tinh thần yêu nước cũng như các thứ của quý. Có khi được trưng bày trong tủ kính, trong bình pha lê, rõ ràng dễ thấy. Nhưng cũng có khi cất giấu kín đáo trong rương, trong hòm.</a:t>
                </a:r>
                <a:endParaRPr lang="zh-CN" altLang="en-US" sz="2200" dirty="0">
                  <a:latin typeface="Times New Roman" pitchFamily="18" charset="0"/>
                  <a:ea typeface="幼圆" panose="02010509060101010101" pitchFamily="49" charset="-122"/>
                  <a:cs typeface="Times New Roman" pitchFamily="18" charset="0"/>
                </a:endParaRPr>
              </a:p>
            </p:txBody>
          </p:sp>
        </p:grpSp>
        <p:sp>
          <p:nvSpPr>
            <p:cNvPr id="13" name="五角星 20"/>
            <p:cNvSpPr/>
            <p:nvPr/>
          </p:nvSpPr>
          <p:spPr>
            <a:xfrm>
              <a:off x="1615807" y="1972088"/>
              <a:ext cx="704858" cy="704857"/>
            </a:xfrm>
            <a:custGeom>
              <a:avLst/>
              <a:gdLst>
                <a:gd name="connsiteX0" fmla="*/ 1 w 1147078"/>
                <a:gd name="connsiteY0" fmla="*/ 438144 h 1147078"/>
                <a:gd name="connsiteX1" fmla="*/ 438147 w 1147078"/>
                <a:gd name="connsiteY1" fmla="*/ 438147 h 1147078"/>
                <a:gd name="connsiteX2" fmla="*/ 573539 w 1147078"/>
                <a:gd name="connsiteY2" fmla="*/ 0 h 1147078"/>
                <a:gd name="connsiteX3" fmla="*/ 708931 w 1147078"/>
                <a:gd name="connsiteY3" fmla="*/ 438147 h 1147078"/>
                <a:gd name="connsiteX4" fmla="*/ 1147077 w 1147078"/>
                <a:gd name="connsiteY4" fmla="*/ 438144 h 1147078"/>
                <a:gd name="connsiteX5" fmla="*/ 792607 w 1147078"/>
                <a:gd name="connsiteY5" fmla="*/ 708930 h 1147078"/>
                <a:gd name="connsiteX6" fmla="*/ 928005 w 1147078"/>
                <a:gd name="connsiteY6" fmla="*/ 1147075 h 1147078"/>
                <a:gd name="connsiteX7" fmla="*/ 573539 w 1147078"/>
                <a:gd name="connsiteY7" fmla="*/ 876284 h 1147078"/>
                <a:gd name="connsiteX8" fmla="*/ 219073 w 1147078"/>
                <a:gd name="connsiteY8" fmla="*/ 1147075 h 1147078"/>
                <a:gd name="connsiteX9" fmla="*/ 354471 w 1147078"/>
                <a:gd name="connsiteY9" fmla="*/ 708930 h 1147078"/>
                <a:gd name="connsiteX10" fmla="*/ 1 w 1147078"/>
                <a:gd name="connsiteY10" fmla="*/ 438144 h 1147078"/>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076" h="1147075">
                  <a:moveTo>
                    <a:pt x="0" y="438144"/>
                  </a:moveTo>
                  <a:lnTo>
                    <a:pt x="438146" y="438147"/>
                  </a:lnTo>
                  <a:cubicBezTo>
                    <a:pt x="411839" y="249235"/>
                    <a:pt x="528407" y="146049"/>
                    <a:pt x="573538" y="0"/>
                  </a:cubicBezTo>
                  <a:cubicBezTo>
                    <a:pt x="618669" y="146049"/>
                    <a:pt x="692374" y="220661"/>
                    <a:pt x="708930" y="438147"/>
                  </a:cubicBezTo>
                  <a:lnTo>
                    <a:pt x="1147076" y="438144"/>
                  </a:lnTo>
                  <a:cubicBezTo>
                    <a:pt x="1028919" y="528406"/>
                    <a:pt x="1025063" y="761543"/>
                    <a:pt x="792606" y="708930"/>
                  </a:cubicBezTo>
                  <a:cubicBezTo>
                    <a:pt x="909176" y="912128"/>
                    <a:pt x="882871" y="1001027"/>
                    <a:pt x="928004" y="1147075"/>
                  </a:cubicBezTo>
                  <a:lnTo>
                    <a:pt x="587826" y="947722"/>
                  </a:lnTo>
                  <a:lnTo>
                    <a:pt x="219072" y="1147075"/>
                  </a:lnTo>
                  <a:cubicBezTo>
                    <a:pt x="264205" y="1001027"/>
                    <a:pt x="180749" y="840691"/>
                    <a:pt x="354470" y="708930"/>
                  </a:cubicBezTo>
                  <a:cubicBezTo>
                    <a:pt x="236313" y="618668"/>
                    <a:pt x="146732" y="671281"/>
                    <a:pt x="0" y="438144"/>
                  </a:cubicBezTo>
                  <a:close/>
                </a:path>
              </a:pathLst>
            </a:custGeom>
            <a:solidFill>
              <a:srgbClr val="FDD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Times New Roman" pitchFamily="18" charset="0"/>
                <a:cs typeface="Times New Roman" pitchFamily="18" charset="0"/>
                <a:sym typeface="+mn-lt"/>
              </a:endParaRPr>
            </a:p>
          </p:txBody>
        </p:sp>
        <p:sp>
          <p:nvSpPr>
            <p:cNvPr id="14" name="五角星 20"/>
            <p:cNvSpPr/>
            <p:nvPr/>
          </p:nvSpPr>
          <p:spPr>
            <a:xfrm>
              <a:off x="5344845" y="1972089"/>
              <a:ext cx="704858" cy="704857"/>
            </a:xfrm>
            <a:custGeom>
              <a:avLst/>
              <a:gdLst>
                <a:gd name="connsiteX0" fmla="*/ 1 w 1147078"/>
                <a:gd name="connsiteY0" fmla="*/ 438144 h 1147078"/>
                <a:gd name="connsiteX1" fmla="*/ 438147 w 1147078"/>
                <a:gd name="connsiteY1" fmla="*/ 438147 h 1147078"/>
                <a:gd name="connsiteX2" fmla="*/ 573539 w 1147078"/>
                <a:gd name="connsiteY2" fmla="*/ 0 h 1147078"/>
                <a:gd name="connsiteX3" fmla="*/ 708931 w 1147078"/>
                <a:gd name="connsiteY3" fmla="*/ 438147 h 1147078"/>
                <a:gd name="connsiteX4" fmla="*/ 1147077 w 1147078"/>
                <a:gd name="connsiteY4" fmla="*/ 438144 h 1147078"/>
                <a:gd name="connsiteX5" fmla="*/ 792607 w 1147078"/>
                <a:gd name="connsiteY5" fmla="*/ 708930 h 1147078"/>
                <a:gd name="connsiteX6" fmla="*/ 928005 w 1147078"/>
                <a:gd name="connsiteY6" fmla="*/ 1147075 h 1147078"/>
                <a:gd name="connsiteX7" fmla="*/ 573539 w 1147078"/>
                <a:gd name="connsiteY7" fmla="*/ 876284 h 1147078"/>
                <a:gd name="connsiteX8" fmla="*/ 219073 w 1147078"/>
                <a:gd name="connsiteY8" fmla="*/ 1147075 h 1147078"/>
                <a:gd name="connsiteX9" fmla="*/ 354471 w 1147078"/>
                <a:gd name="connsiteY9" fmla="*/ 708930 h 1147078"/>
                <a:gd name="connsiteX10" fmla="*/ 1 w 1147078"/>
                <a:gd name="connsiteY10" fmla="*/ 438144 h 1147078"/>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076" h="1147075">
                  <a:moveTo>
                    <a:pt x="0" y="438144"/>
                  </a:moveTo>
                  <a:lnTo>
                    <a:pt x="438146" y="438147"/>
                  </a:lnTo>
                  <a:cubicBezTo>
                    <a:pt x="411839" y="249235"/>
                    <a:pt x="528407" y="146049"/>
                    <a:pt x="573538" y="0"/>
                  </a:cubicBezTo>
                  <a:cubicBezTo>
                    <a:pt x="618669" y="146049"/>
                    <a:pt x="692374" y="220661"/>
                    <a:pt x="708930" y="438147"/>
                  </a:cubicBezTo>
                  <a:lnTo>
                    <a:pt x="1147076" y="438144"/>
                  </a:lnTo>
                  <a:cubicBezTo>
                    <a:pt x="1028919" y="528406"/>
                    <a:pt x="1025063" y="761543"/>
                    <a:pt x="792606" y="708930"/>
                  </a:cubicBezTo>
                  <a:cubicBezTo>
                    <a:pt x="909176" y="912128"/>
                    <a:pt x="882871" y="1001027"/>
                    <a:pt x="928004" y="1147075"/>
                  </a:cubicBezTo>
                  <a:lnTo>
                    <a:pt x="587826" y="947722"/>
                  </a:lnTo>
                  <a:lnTo>
                    <a:pt x="219072" y="1147075"/>
                  </a:lnTo>
                  <a:cubicBezTo>
                    <a:pt x="264205" y="1001027"/>
                    <a:pt x="180749" y="840691"/>
                    <a:pt x="354470" y="708930"/>
                  </a:cubicBezTo>
                  <a:cubicBezTo>
                    <a:pt x="236313" y="618668"/>
                    <a:pt x="146732" y="671281"/>
                    <a:pt x="0" y="438144"/>
                  </a:cubicBezTo>
                  <a:close/>
                </a:path>
              </a:pathLst>
            </a:custGeom>
            <a:solidFill>
              <a:srgbClr val="FDD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Times New Roman" pitchFamily="18" charset="0"/>
                <a:cs typeface="Times New Roman" pitchFamily="18" charset="0"/>
                <a:sym typeface="+mn-lt"/>
              </a:endParaRPr>
            </a:p>
          </p:txBody>
        </p:sp>
      </p:grpSp>
      <p:pic>
        <p:nvPicPr>
          <p:cNvPr id="18" name="图片 23"/>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1292" b="11625" l="73941" r="97105"/>
                    </a14:imgEffect>
                  </a14:imgLayer>
                </a14:imgProps>
              </a:ext>
              <a:ext uri="{28A0092B-C50C-407E-A947-70E740481C1C}">
                <a14:useLocalDpi xmlns:a14="http://schemas.microsoft.com/office/drawing/2010/main" val="0"/>
              </a:ext>
            </a:extLst>
          </a:blip>
          <a:srcRect l="71045" t="4768" r="11358" b="87083"/>
          <a:stretch/>
        </p:blipFill>
        <p:spPr>
          <a:xfrm rot="5974133">
            <a:off x="2233634" y="4988463"/>
            <a:ext cx="2081516" cy="1446126"/>
          </a:xfrm>
          <a:prstGeom prst="rect">
            <a:avLst/>
          </a:prstGeom>
        </p:spPr>
      </p:pic>
      <p:pic>
        <p:nvPicPr>
          <p:cNvPr id="19" name="图片 27"/>
          <p:cNvPicPr>
            <a:picLocks noChangeAspect="1"/>
          </p:cNvPicPr>
          <p:nvPr/>
        </p:nvPicPr>
        <p:blipFill rotWithShape="1">
          <a:blip r:embed="rId4" cstate="print">
            <a:extLst>
              <a:ext uri="{BEBA8EAE-BF5A-486C-A8C5-ECC9F3942E4B}">
                <a14:imgProps xmlns:a14="http://schemas.microsoft.com/office/drawing/2010/main">
                  <a14:imgLayer r:embed="rId3">
                    <a14:imgEffect>
                      <a14:backgroundRemoval t="15939" b="25879" l="0" r="14000"/>
                    </a14:imgEffect>
                  </a14:imgLayer>
                </a14:imgProps>
              </a:ext>
              <a:ext uri="{28A0092B-C50C-407E-A947-70E740481C1C}">
                <a14:useLocalDpi xmlns:a14="http://schemas.microsoft.com/office/drawing/2010/main" val="0"/>
              </a:ext>
            </a:extLst>
          </a:blip>
          <a:srcRect t="15333" r="83114" b="73542"/>
          <a:stretch/>
        </p:blipFill>
        <p:spPr>
          <a:xfrm rot="19644289">
            <a:off x="10054080" y="254967"/>
            <a:ext cx="1331319" cy="131582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31"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fltVal val="0"/>
                                          </p:val>
                                        </p:tav>
                                        <p:tav tm="100000">
                                          <p:val>
                                            <p:strVal val="#ppt_w"/>
                                          </p:val>
                                        </p:tav>
                                      </p:tavLst>
                                    </p:anim>
                                    <p:anim calcmode="lin" valueType="num">
                                      <p:cBhvr>
                                        <p:cTn id="15" dur="1000" fill="hold"/>
                                        <p:tgtEl>
                                          <p:spTgt spid="2"/>
                                        </p:tgtEl>
                                        <p:attrNameLst>
                                          <p:attrName>ppt_h</p:attrName>
                                        </p:attrNameLst>
                                      </p:cBhvr>
                                      <p:tavLst>
                                        <p:tav tm="0">
                                          <p:val>
                                            <p:fltVal val="0"/>
                                          </p:val>
                                        </p:tav>
                                        <p:tav tm="100000">
                                          <p:val>
                                            <p:strVal val="#ppt_h"/>
                                          </p:val>
                                        </p:tav>
                                      </p:tavLst>
                                    </p:anim>
                                    <p:anim calcmode="lin" valueType="num">
                                      <p:cBhvr>
                                        <p:cTn id="16" dur="1000" fill="hold"/>
                                        <p:tgtEl>
                                          <p:spTgt spid="2"/>
                                        </p:tgtEl>
                                        <p:attrNameLst>
                                          <p:attrName>style.rotation</p:attrName>
                                        </p:attrNameLst>
                                      </p:cBhvr>
                                      <p:tavLst>
                                        <p:tav tm="0">
                                          <p:val>
                                            <p:fltVal val="90"/>
                                          </p:val>
                                        </p:tav>
                                        <p:tav tm="100000">
                                          <p:val>
                                            <p:fltVal val="0"/>
                                          </p:val>
                                        </p:tav>
                                      </p:tavLst>
                                    </p:anim>
                                    <p:animEffect transition="in" filter="fade">
                                      <p:cBhvr>
                                        <p:cTn id="1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5"/>
          <p:cNvGrpSpPr/>
          <p:nvPr/>
        </p:nvGrpSpPr>
        <p:grpSpPr>
          <a:xfrm>
            <a:off x="515594" y="348078"/>
            <a:ext cx="11103591" cy="3482943"/>
            <a:chOff x="1485900" y="1972088"/>
            <a:chExt cx="4563803" cy="3042825"/>
          </a:xfrm>
        </p:grpSpPr>
        <p:grpSp>
          <p:nvGrpSpPr>
            <p:cNvPr id="5" name="组合 16"/>
            <p:cNvGrpSpPr/>
            <p:nvPr/>
          </p:nvGrpSpPr>
          <p:grpSpPr>
            <a:xfrm>
              <a:off x="1485900" y="2402056"/>
              <a:ext cx="4471988" cy="2612857"/>
              <a:chOff x="1485900" y="2402056"/>
              <a:chExt cx="4471988" cy="2612857"/>
            </a:xfrm>
          </p:grpSpPr>
          <p:sp>
            <p:nvSpPr>
              <p:cNvPr id="15" name="圆角矩形 19"/>
              <p:cNvSpPr/>
              <p:nvPr/>
            </p:nvSpPr>
            <p:spPr>
              <a:xfrm>
                <a:off x="1485900" y="2402056"/>
                <a:ext cx="4471988" cy="2612857"/>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Times New Roman" pitchFamily="18" charset="0"/>
                  <a:cs typeface="Times New Roman" pitchFamily="18" charset="0"/>
                </a:endParaRPr>
              </a:p>
            </p:txBody>
          </p:sp>
          <p:sp>
            <p:nvSpPr>
              <p:cNvPr id="16" name="矩形 20"/>
              <p:cNvSpPr/>
              <p:nvPr/>
            </p:nvSpPr>
            <p:spPr>
              <a:xfrm>
                <a:off x="1494299" y="2762130"/>
                <a:ext cx="4445245" cy="1939331"/>
              </a:xfrm>
              <a:prstGeom prst="rect">
                <a:avLst/>
              </a:prstGeom>
            </p:spPr>
            <p:txBody>
              <a:bodyPr wrap="square">
                <a:spAutoFit/>
              </a:bodyPr>
              <a:lstStyle/>
              <a:p>
                <a:pPr algn="ctr">
                  <a:lnSpc>
                    <a:spcPct val="150000"/>
                  </a:lnSpc>
                </a:pPr>
                <a:r>
                  <a:rPr lang="vi-VN" sz="3200" dirty="0" smtClean="0">
                    <a:latin typeface="Times New Roman" pitchFamily="18" charset="0"/>
                    <a:cs typeface="Times New Roman" pitchFamily="18" charset="0"/>
                  </a:rPr>
                  <a:t>Tinh thần yêu nước cũng như các thứ của quý. </a:t>
                </a:r>
                <a:r>
                  <a:rPr lang="vi-VN" sz="3200" u="sng" dirty="0" smtClean="0">
                    <a:latin typeface="Times New Roman" pitchFamily="18" charset="0"/>
                    <a:cs typeface="Times New Roman" pitchFamily="18" charset="0"/>
                  </a:rPr>
                  <a:t>Có khi được trưng bày trong tủ kính, trong bình pha lê, rõ ràng dễ thấy. Nhưng cũng có khi cất giấu kín đáo trong rương, trong hòm.</a:t>
                </a:r>
                <a:endParaRPr lang="zh-CN" altLang="en-US" sz="3200" u="sng" dirty="0">
                  <a:latin typeface="Times New Roman" pitchFamily="18" charset="0"/>
                  <a:ea typeface="幼圆" panose="02010509060101010101" pitchFamily="49" charset="-122"/>
                  <a:cs typeface="Times New Roman" pitchFamily="18" charset="0"/>
                </a:endParaRPr>
              </a:p>
            </p:txBody>
          </p:sp>
        </p:grpSp>
        <p:sp>
          <p:nvSpPr>
            <p:cNvPr id="13" name="五角星 20"/>
            <p:cNvSpPr/>
            <p:nvPr/>
          </p:nvSpPr>
          <p:spPr>
            <a:xfrm>
              <a:off x="1615807" y="1972088"/>
              <a:ext cx="704858" cy="704857"/>
            </a:xfrm>
            <a:custGeom>
              <a:avLst/>
              <a:gdLst>
                <a:gd name="connsiteX0" fmla="*/ 1 w 1147078"/>
                <a:gd name="connsiteY0" fmla="*/ 438144 h 1147078"/>
                <a:gd name="connsiteX1" fmla="*/ 438147 w 1147078"/>
                <a:gd name="connsiteY1" fmla="*/ 438147 h 1147078"/>
                <a:gd name="connsiteX2" fmla="*/ 573539 w 1147078"/>
                <a:gd name="connsiteY2" fmla="*/ 0 h 1147078"/>
                <a:gd name="connsiteX3" fmla="*/ 708931 w 1147078"/>
                <a:gd name="connsiteY3" fmla="*/ 438147 h 1147078"/>
                <a:gd name="connsiteX4" fmla="*/ 1147077 w 1147078"/>
                <a:gd name="connsiteY4" fmla="*/ 438144 h 1147078"/>
                <a:gd name="connsiteX5" fmla="*/ 792607 w 1147078"/>
                <a:gd name="connsiteY5" fmla="*/ 708930 h 1147078"/>
                <a:gd name="connsiteX6" fmla="*/ 928005 w 1147078"/>
                <a:gd name="connsiteY6" fmla="*/ 1147075 h 1147078"/>
                <a:gd name="connsiteX7" fmla="*/ 573539 w 1147078"/>
                <a:gd name="connsiteY7" fmla="*/ 876284 h 1147078"/>
                <a:gd name="connsiteX8" fmla="*/ 219073 w 1147078"/>
                <a:gd name="connsiteY8" fmla="*/ 1147075 h 1147078"/>
                <a:gd name="connsiteX9" fmla="*/ 354471 w 1147078"/>
                <a:gd name="connsiteY9" fmla="*/ 708930 h 1147078"/>
                <a:gd name="connsiteX10" fmla="*/ 1 w 1147078"/>
                <a:gd name="connsiteY10" fmla="*/ 438144 h 1147078"/>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076" h="1147075">
                  <a:moveTo>
                    <a:pt x="0" y="438144"/>
                  </a:moveTo>
                  <a:lnTo>
                    <a:pt x="438146" y="438147"/>
                  </a:lnTo>
                  <a:cubicBezTo>
                    <a:pt x="411839" y="249235"/>
                    <a:pt x="528407" y="146049"/>
                    <a:pt x="573538" y="0"/>
                  </a:cubicBezTo>
                  <a:cubicBezTo>
                    <a:pt x="618669" y="146049"/>
                    <a:pt x="692374" y="220661"/>
                    <a:pt x="708930" y="438147"/>
                  </a:cubicBezTo>
                  <a:lnTo>
                    <a:pt x="1147076" y="438144"/>
                  </a:lnTo>
                  <a:cubicBezTo>
                    <a:pt x="1028919" y="528406"/>
                    <a:pt x="1025063" y="761543"/>
                    <a:pt x="792606" y="708930"/>
                  </a:cubicBezTo>
                  <a:cubicBezTo>
                    <a:pt x="909176" y="912128"/>
                    <a:pt x="882871" y="1001027"/>
                    <a:pt x="928004" y="1147075"/>
                  </a:cubicBezTo>
                  <a:lnTo>
                    <a:pt x="587826" y="947722"/>
                  </a:lnTo>
                  <a:lnTo>
                    <a:pt x="219072" y="1147075"/>
                  </a:lnTo>
                  <a:cubicBezTo>
                    <a:pt x="264205" y="1001027"/>
                    <a:pt x="180749" y="840691"/>
                    <a:pt x="354470" y="708930"/>
                  </a:cubicBezTo>
                  <a:cubicBezTo>
                    <a:pt x="236313" y="618668"/>
                    <a:pt x="146732" y="671281"/>
                    <a:pt x="0" y="438144"/>
                  </a:cubicBezTo>
                  <a:close/>
                </a:path>
              </a:pathLst>
            </a:custGeom>
            <a:solidFill>
              <a:srgbClr val="FDD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Times New Roman" pitchFamily="18" charset="0"/>
                <a:cs typeface="Times New Roman" pitchFamily="18" charset="0"/>
                <a:sym typeface="+mn-lt"/>
              </a:endParaRPr>
            </a:p>
          </p:txBody>
        </p:sp>
        <p:sp>
          <p:nvSpPr>
            <p:cNvPr id="14" name="五角星 20"/>
            <p:cNvSpPr/>
            <p:nvPr/>
          </p:nvSpPr>
          <p:spPr>
            <a:xfrm>
              <a:off x="5344845" y="1972089"/>
              <a:ext cx="704858" cy="704857"/>
            </a:xfrm>
            <a:custGeom>
              <a:avLst/>
              <a:gdLst>
                <a:gd name="connsiteX0" fmla="*/ 1 w 1147078"/>
                <a:gd name="connsiteY0" fmla="*/ 438144 h 1147078"/>
                <a:gd name="connsiteX1" fmla="*/ 438147 w 1147078"/>
                <a:gd name="connsiteY1" fmla="*/ 438147 h 1147078"/>
                <a:gd name="connsiteX2" fmla="*/ 573539 w 1147078"/>
                <a:gd name="connsiteY2" fmla="*/ 0 h 1147078"/>
                <a:gd name="connsiteX3" fmla="*/ 708931 w 1147078"/>
                <a:gd name="connsiteY3" fmla="*/ 438147 h 1147078"/>
                <a:gd name="connsiteX4" fmla="*/ 1147077 w 1147078"/>
                <a:gd name="connsiteY4" fmla="*/ 438144 h 1147078"/>
                <a:gd name="connsiteX5" fmla="*/ 792607 w 1147078"/>
                <a:gd name="connsiteY5" fmla="*/ 708930 h 1147078"/>
                <a:gd name="connsiteX6" fmla="*/ 928005 w 1147078"/>
                <a:gd name="connsiteY6" fmla="*/ 1147075 h 1147078"/>
                <a:gd name="connsiteX7" fmla="*/ 573539 w 1147078"/>
                <a:gd name="connsiteY7" fmla="*/ 876284 h 1147078"/>
                <a:gd name="connsiteX8" fmla="*/ 219073 w 1147078"/>
                <a:gd name="connsiteY8" fmla="*/ 1147075 h 1147078"/>
                <a:gd name="connsiteX9" fmla="*/ 354471 w 1147078"/>
                <a:gd name="connsiteY9" fmla="*/ 708930 h 1147078"/>
                <a:gd name="connsiteX10" fmla="*/ 1 w 1147078"/>
                <a:gd name="connsiteY10" fmla="*/ 438144 h 1147078"/>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076" h="1147075">
                  <a:moveTo>
                    <a:pt x="0" y="438144"/>
                  </a:moveTo>
                  <a:lnTo>
                    <a:pt x="438146" y="438147"/>
                  </a:lnTo>
                  <a:cubicBezTo>
                    <a:pt x="411839" y="249235"/>
                    <a:pt x="528407" y="146049"/>
                    <a:pt x="573538" y="0"/>
                  </a:cubicBezTo>
                  <a:cubicBezTo>
                    <a:pt x="618669" y="146049"/>
                    <a:pt x="692374" y="220661"/>
                    <a:pt x="708930" y="438147"/>
                  </a:cubicBezTo>
                  <a:lnTo>
                    <a:pt x="1147076" y="438144"/>
                  </a:lnTo>
                  <a:cubicBezTo>
                    <a:pt x="1028919" y="528406"/>
                    <a:pt x="1025063" y="761543"/>
                    <a:pt x="792606" y="708930"/>
                  </a:cubicBezTo>
                  <a:cubicBezTo>
                    <a:pt x="909176" y="912128"/>
                    <a:pt x="882871" y="1001027"/>
                    <a:pt x="928004" y="1147075"/>
                  </a:cubicBezTo>
                  <a:lnTo>
                    <a:pt x="587826" y="947722"/>
                  </a:lnTo>
                  <a:lnTo>
                    <a:pt x="219072" y="1147075"/>
                  </a:lnTo>
                  <a:cubicBezTo>
                    <a:pt x="264205" y="1001027"/>
                    <a:pt x="180749" y="840691"/>
                    <a:pt x="354470" y="708930"/>
                  </a:cubicBezTo>
                  <a:cubicBezTo>
                    <a:pt x="236313" y="618668"/>
                    <a:pt x="146732" y="671281"/>
                    <a:pt x="0" y="438144"/>
                  </a:cubicBezTo>
                  <a:close/>
                </a:path>
              </a:pathLst>
            </a:custGeom>
            <a:solidFill>
              <a:srgbClr val="FDD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latin typeface="Times New Roman" pitchFamily="18" charset="0"/>
                <a:cs typeface="Times New Roman" pitchFamily="18" charset="0"/>
                <a:sym typeface="+mn-lt"/>
              </a:endParaRPr>
            </a:p>
          </p:txBody>
        </p:sp>
      </p:grpSp>
      <p:sp>
        <p:nvSpPr>
          <p:cNvPr id="17" name="Rectangle 16"/>
          <p:cNvSpPr/>
          <p:nvPr/>
        </p:nvSpPr>
        <p:spPr>
          <a:xfrm>
            <a:off x="1455692" y="4414749"/>
            <a:ext cx="9028386" cy="1815882"/>
          </a:xfrm>
          <a:prstGeom prst="rect">
            <a:avLst/>
          </a:prstGeom>
        </p:spPr>
        <p:txBody>
          <a:bodyPr wrap="square">
            <a:spAutoFit/>
          </a:bodyPr>
          <a:lstStyle/>
          <a:p>
            <a:r>
              <a:rPr lang="en-US" sz="4000" b="1" i="1" dirty="0" smtClean="0">
                <a:solidFill>
                  <a:srgbClr val="003300"/>
                </a:solidFill>
                <a:latin typeface="Times New Roman" pitchFamily="18" charset="0"/>
                <a:cs typeface="Times New Roman" pitchFamily="18" charset="0"/>
              </a:rPr>
              <a:t> </a:t>
            </a:r>
            <a:r>
              <a:rPr lang="en-US" sz="3600" b="1" i="1" dirty="0" smtClean="0">
                <a:solidFill>
                  <a:srgbClr val="003300"/>
                </a:solidFill>
                <a:latin typeface="Times New Roman" pitchFamily="18" charset="0"/>
                <a:cs typeface="Times New Roman" pitchFamily="18" charset="0"/>
                <a:sym typeface="Wingdings" pitchFamily="2" charset="2"/>
              </a:rPr>
              <a:t></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Chọn</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cách</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viết</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câu</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bị</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động</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là</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tránh</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lặp</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lại</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kiểu</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câu</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dùng</a:t>
            </a:r>
            <a:r>
              <a:rPr lang="en-US" sz="3600" b="1" i="1" dirty="0" smtClean="0">
                <a:solidFill>
                  <a:srgbClr val="003300"/>
                </a:solidFill>
                <a:latin typeface="Times New Roman" pitchFamily="18" charset="0"/>
                <a:cs typeface="Times New Roman" pitchFamily="18" charset="0"/>
              </a:rPr>
              <a:t> ở </a:t>
            </a:r>
            <a:r>
              <a:rPr lang="en-US" sz="3600" b="1" i="1" dirty="0" err="1" smtClean="0">
                <a:solidFill>
                  <a:srgbClr val="003300"/>
                </a:solidFill>
                <a:latin typeface="Times New Roman" pitchFamily="18" charset="0"/>
                <a:cs typeface="Times New Roman" pitchFamily="18" charset="0"/>
              </a:rPr>
              <a:t>phía</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trước</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và</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tạo</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sự</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liên</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kết</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giữa</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các</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câu</a:t>
            </a:r>
            <a:endParaRPr lang="en-US" sz="36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9"/>
          <p:cNvGrpSpPr/>
          <p:nvPr/>
        </p:nvGrpSpPr>
        <p:grpSpPr>
          <a:xfrm>
            <a:off x="520262" y="204952"/>
            <a:ext cx="7504386" cy="6271202"/>
            <a:chOff x="1485900" y="1972088"/>
            <a:chExt cx="4563803" cy="3042825"/>
          </a:xfrm>
        </p:grpSpPr>
        <p:grpSp>
          <p:nvGrpSpPr>
            <p:cNvPr id="3" name="组合 10"/>
            <p:cNvGrpSpPr/>
            <p:nvPr/>
          </p:nvGrpSpPr>
          <p:grpSpPr>
            <a:xfrm>
              <a:off x="1485900" y="2402056"/>
              <a:ext cx="4471988" cy="2612857"/>
              <a:chOff x="1485900" y="2402056"/>
              <a:chExt cx="4471988" cy="2612857"/>
            </a:xfrm>
          </p:grpSpPr>
          <p:sp>
            <p:nvSpPr>
              <p:cNvPr id="9" name="圆角矩形 13"/>
              <p:cNvSpPr/>
              <p:nvPr/>
            </p:nvSpPr>
            <p:spPr>
              <a:xfrm>
                <a:off x="1485900" y="2402056"/>
                <a:ext cx="4471988" cy="2612857"/>
              </a:xfrm>
              <a:prstGeom prst="roundRect">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itchFamily="18" charset="0"/>
                  <a:cs typeface="Times New Roman" pitchFamily="18" charset="0"/>
                </a:endParaRPr>
              </a:p>
            </p:txBody>
          </p:sp>
          <p:sp>
            <p:nvSpPr>
              <p:cNvPr id="10" name="矩形 14"/>
              <p:cNvSpPr/>
              <p:nvPr/>
            </p:nvSpPr>
            <p:spPr>
              <a:xfrm>
                <a:off x="1553011" y="2661974"/>
                <a:ext cx="4304932" cy="2240026"/>
              </a:xfrm>
              <a:prstGeom prst="rect">
                <a:avLst/>
              </a:prstGeom>
            </p:spPr>
            <p:txBody>
              <a:bodyPr wrap="square">
                <a:spAutoFit/>
              </a:bodyPr>
              <a:lstStyle/>
              <a:p>
                <a:pPr algn="ctr">
                  <a:lnSpc>
                    <a:spcPct val="150000"/>
                  </a:lnSpc>
                </a:pPr>
                <a:r>
                  <a:rPr lang="vi-VN" sz="2800" dirty="0" smtClean="0">
                    <a:latin typeface="Times New Roman" pitchFamily="18" charset="0"/>
                    <a:cs typeface="Times New Roman" pitchFamily="18" charset="0"/>
                  </a:rPr>
                  <a:t>Người đầu tiên chịu ảnh hưởng thơ Pháp rất đậm là Thế Lữ. Những bài thơ có tiếng của Thế Lữ ra đời từ đầu năm 1933 đến 1934. Giữa lúc người thanh niên Việt Nam bấy giờ ngập trong quá khí đến tận cổ thì Thế Lữ đưa về cho họ cái hương vị phương xa. Tác giả “Mấy vần thơ” liền được tôn làm đương thời đệ nhất thi sĩ.</a:t>
                </a:r>
                <a:endParaRPr lang="zh-CN" altLang="en-US" sz="2800" dirty="0">
                  <a:latin typeface="Times New Roman" pitchFamily="18" charset="0"/>
                  <a:ea typeface="幼圆" panose="02010509060101010101" pitchFamily="49" charset="-122"/>
                  <a:cs typeface="Times New Roman" pitchFamily="18" charset="0"/>
                </a:endParaRPr>
              </a:p>
            </p:txBody>
          </p:sp>
        </p:grpSp>
        <p:sp>
          <p:nvSpPr>
            <p:cNvPr id="7" name="五角星 20"/>
            <p:cNvSpPr/>
            <p:nvPr/>
          </p:nvSpPr>
          <p:spPr>
            <a:xfrm>
              <a:off x="1615807" y="1972088"/>
              <a:ext cx="704858" cy="704857"/>
            </a:xfrm>
            <a:custGeom>
              <a:avLst/>
              <a:gdLst>
                <a:gd name="connsiteX0" fmla="*/ 1 w 1147078"/>
                <a:gd name="connsiteY0" fmla="*/ 438144 h 1147078"/>
                <a:gd name="connsiteX1" fmla="*/ 438147 w 1147078"/>
                <a:gd name="connsiteY1" fmla="*/ 438147 h 1147078"/>
                <a:gd name="connsiteX2" fmla="*/ 573539 w 1147078"/>
                <a:gd name="connsiteY2" fmla="*/ 0 h 1147078"/>
                <a:gd name="connsiteX3" fmla="*/ 708931 w 1147078"/>
                <a:gd name="connsiteY3" fmla="*/ 438147 h 1147078"/>
                <a:gd name="connsiteX4" fmla="*/ 1147077 w 1147078"/>
                <a:gd name="connsiteY4" fmla="*/ 438144 h 1147078"/>
                <a:gd name="connsiteX5" fmla="*/ 792607 w 1147078"/>
                <a:gd name="connsiteY5" fmla="*/ 708930 h 1147078"/>
                <a:gd name="connsiteX6" fmla="*/ 928005 w 1147078"/>
                <a:gd name="connsiteY6" fmla="*/ 1147075 h 1147078"/>
                <a:gd name="connsiteX7" fmla="*/ 573539 w 1147078"/>
                <a:gd name="connsiteY7" fmla="*/ 876284 h 1147078"/>
                <a:gd name="connsiteX8" fmla="*/ 219073 w 1147078"/>
                <a:gd name="connsiteY8" fmla="*/ 1147075 h 1147078"/>
                <a:gd name="connsiteX9" fmla="*/ 354471 w 1147078"/>
                <a:gd name="connsiteY9" fmla="*/ 708930 h 1147078"/>
                <a:gd name="connsiteX10" fmla="*/ 1 w 1147078"/>
                <a:gd name="connsiteY10" fmla="*/ 438144 h 1147078"/>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076" h="1147075">
                  <a:moveTo>
                    <a:pt x="0" y="438144"/>
                  </a:moveTo>
                  <a:lnTo>
                    <a:pt x="438146" y="438147"/>
                  </a:lnTo>
                  <a:cubicBezTo>
                    <a:pt x="411839" y="249235"/>
                    <a:pt x="528407" y="146049"/>
                    <a:pt x="573538" y="0"/>
                  </a:cubicBezTo>
                  <a:cubicBezTo>
                    <a:pt x="618669" y="146049"/>
                    <a:pt x="692374" y="220661"/>
                    <a:pt x="708930" y="438147"/>
                  </a:cubicBezTo>
                  <a:lnTo>
                    <a:pt x="1147076" y="438144"/>
                  </a:lnTo>
                  <a:cubicBezTo>
                    <a:pt x="1028919" y="528406"/>
                    <a:pt x="1025063" y="761543"/>
                    <a:pt x="792606" y="708930"/>
                  </a:cubicBezTo>
                  <a:cubicBezTo>
                    <a:pt x="909176" y="912128"/>
                    <a:pt x="882871" y="1001027"/>
                    <a:pt x="928004" y="1147075"/>
                  </a:cubicBezTo>
                  <a:lnTo>
                    <a:pt x="587826" y="947722"/>
                  </a:lnTo>
                  <a:lnTo>
                    <a:pt x="219072" y="1147075"/>
                  </a:lnTo>
                  <a:cubicBezTo>
                    <a:pt x="264205" y="1001027"/>
                    <a:pt x="180749" y="840691"/>
                    <a:pt x="354470" y="708930"/>
                  </a:cubicBezTo>
                  <a:cubicBezTo>
                    <a:pt x="236313" y="618668"/>
                    <a:pt x="146732" y="671281"/>
                    <a:pt x="0" y="438144"/>
                  </a:cubicBezTo>
                  <a:close/>
                </a:path>
              </a:pathLst>
            </a:custGeom>
            <a:solidFill>
              <a:srgbClr val="FDD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itchFamily="18" charset="0"/>
                <a:cs typeface="Times New Roman" pitchFamily="18" charset="0"/>
                <a:sym typeface="+mn-lt"/>
              </a:endParaRPr>
            </a:p>
          </p:txBody>
        </p:sp>
        <p:sp>
          <p:nvSpPr>
            <p:cNvPr id="8" name="五角星 20"/>
            <p:cNvSpPr/>
            <p:nvPr/>
          </p:nvSpPr>
          <p:spPr>
            <a:xfrm>
              <a:off x="5344845" y="1972089"/>
              <a:ext cx="704858" cy="704857"/>
            </a:xfrm>
            <a:custGeom>
              <a:avLst/>
              <a:gdLst>
                <a:gd name="connsiteX0" fmla="*/ 1 w 1147078"/>
                <a:gd name="connsiteY0" fmla="*/ 438144 h 1147078"/>
                <a:gd name="connsiteX1" fmla="*/ 438147 w 1147078"/>
                <a:gd name="connsiteY1" fmla="*/ 438147 h 1147078"/>
                <a:gd name="connsiteX2" fmla="*/ 573539 w 1147078"/>
                <a:gd name="connsiteY2" fmla="*/ 0 h 1147078"/>
                <a:gd name="connsiteX3" fmla="*/ 708931 w 1147078"/>
                <a:gd name="connsiteY3" fmla="*/ 438147 h 1147078"/>
                <a:gd name="connsiteX4" fmla="*/ 1147077 w 1147078"/>
                <a:gd name="connsiteY4" fmla="*/ 438144 h 1147078"/>
                <a:gd name="connsiteX5" fmla="*/ 792607 w 1147078"/>
                <a:gd name="connsiteY5" fmla="*/ 708930 h 1147078"/>
                <a:gd name="connsiteX6" fmla="*/ 928005 w 1147078"/>
                <a:gd name="connsiteY6" fmla="*/ 1147075 h 1147078"/>
                <a:gd name="connsiteX7" fmla="*/ 573539 w 1147078"/>
                <a:gd name="connsiteY7" fmla="*/ 876284 h 1147078"/>
                <a:gd name="connsiteX8" fmla="*/ 219073 w 1147078"/>
                <a:gd name="connsiteY8" fmla="*/ 1147075 h 1147078"/>
                <a:gd name="connsiteX9" fmla="*/ 354471 w 1147078"/>
                <a:gd name="connsiteY9" fmla="*/ 708930 h 1147078"/>
                <a:gd name="connsiteX10" fmla="*/ 1 w 1147078"/>
                <a:gd name="connsiteY10" fmla="*/ 438144 h 1147078"/>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73538 w 1147076"/>
                <a:gd name="connsiteY7" fmla="*/ 876284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 name="connsiteX0" fmla="*/ 0 w 1147076"/>
                <a:gd name="connsiteY0" fmla="*/ 438144 h 1147075"/>
                <a:gd name="connsiteX1" fmla="*/ 438146 w 1147076"/>
                <a:gd name="connsiteY1" fmla="*/ 438147 h 1147075"/>
                <a:gd name="connsiteX2" fmla="*/ 573538 w 1147076"/>
                <a:gd name="connsiteY2" fmla="*/ 0 h 1147075"/>
                <a:gd name="connsiteX3" fmla="*/ 708930 w 1147076"/>
                <a:gd name="connsiteY3" fmla="*/ 438147 h 1147075"/>
                <a:gd name="connsiteX4" fmla="*/ 1147076 w 1147076"/>
                <a:gd name="connsiteY4" fmla="*/ 438144 h 1147075"/>
                <a:gd name="connsiteX5" fmla="*/ 792606 w 1147076"/>
                <a:gd name="connsiteY5" fmla="*/ 708930 h 1147075"/>
                <a:gd name="connsiteX6" fmla="*/ 928004 w 1147076"/>
                <a:gd name="connsiteY6" fmla="*/ 1147075 h 1147075"/>
                <a:gd name="connsiteX7" fmla="*/ 587826 w 1147076"/>
                <a:gd name="connsiteY7" fmla="*/ 947722 h 1147075"/>
                <a:gd name="connsiteX8" fmla="*/ 219072 w 1147076"/>
                <a:gd name="connsiteY8" fmla="*/ 1147075 h 1147075"/>
                <a:gd name="connsiteX9" fmla="*/ 354470 w 1147076"/>
                <a:gd name="connsiteY9" fmla="*/ 708930 h 1147075"/>
                <a:gd name="connsiteX10" fmla="*/ 0 w 1147076"/>
                <a:gd name="connsiteY10" fmla="*/ 438144 h 114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47076" h="1147075">
                  <a:moveTo>
                    <a:pt x="0" y="438144"/>
                  </a:moveTo>
                  <a:lnTo>
                    <a:pt x="438146" y="438147"/>
                  </a:lnTo>
                  <a:cubicBezTo>
                    <a:pt x="411839" y="249235"/>
                    <a:pt x="528407" y="146049"/>
                    <a:pt x="573538" y="0"/>
                  </a:cubicBezTo>
                  <a:cubicBezTo>
                    <a:pt x="618669" y="146049"/>
                    <a:pt x="692374" y="220661"/>
                    <a:pt x="708930" y="438147"/>
                  </a:cubicBezTo>
                  <a:lnTo>
                    <a:pt x="1147076" y="438144"/>
                  </a:lnTo>
                  <a:cubicBezTo>
                    <a:pt x="1028919" y="528406"/>
                    <a:pt x="1025063" y="761543"/>
                    <a:pt x="792606" y="708930"/>
                  </a:cubicBezTo>
                  <a:cubicBezTo>
                    <a:pt x="909176" y="912128"/>
                    <a:pt x="882871" y="1001027"/>
                    <a:pt x="928004" y="1147075"/>
                  </a:cubicBezTo>
                  <a:lnTo>
                    <a:pt x="587826" y="947722"/>
                  </a:lnTo>
                  <a:lnTo>
                    <a:pt x="219072" y="1147075"/>
                  </a:lnTo>
                  <a:cubicBezTo>
                    <a:pt x="264205" y="1001027"/>
                    <a:pt x="180749" y="840691"/>
                    <a:pt x="354470" y="708930"/>
                  </a:cubicBezTo>
                  <a:cubicBezTo>
                    <a:pt x="236313" y="618668"/>
                    <a:pt x="146732" y="671281"/>
                    <a:pt x="0" y="438144"/>
                  </a:cubicBezTo>
                  <a:close/>
                </a:path>
              </a:pathLst>
            </a:custGeom>
            <a:solidFill>
              <a:srgbClr val="FDD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latin typeface="Times New Roman" pitchFamily="18" charset="0"/>
                <a:cs typeface="Times New Roman" pitchFamily="18" charset="0"/>
                <a:sym typeface="+mn-lt"/>
              </a:endParaRPr>
            </a:p>
          </p:txBody>
        </p:sp>
      </p:grpSp>
      <p:sp>
        <p:nvSpPr>
          <p:cNvPr id="17" name="Rectangle 16"/>
          <p:cNvSpPr/>
          <p:nvPr/>
        </p:nvSpPr>
        <p:spPr>
          <a:xfrm>
            <a:off x="8907517" y="1888508"/>
            <a:ext cx="2286000" cy="3416320"/>
          </a:xfrm>
          <a:prstGeom prst="rect">
            <a:avLst/>
          </a:prstGeom>
        </p:spPr>
        <p:txBody>
          <a:bodyPr wrap="square">
            <a:spAutoFit/>
          </a:bodyPr>
          <a:lstStyle/>
          <a:p>
            <a:pPr marL="342900" indent="-342900">
              <a:spcBef>
                <a:spcPct val="50000"/>
              </a:spcBef>
            </a:pPr>
            <a:r>
              <a:rPr lang="en-US" sz="3600" b="1" i="1" dirty="0" smtClean="0">
                <a:solidFill>
                  <a:srgbClr val="003300"/>
                </a:solidFill>
                <a:latin typeface="Times New Roman" pitchFamily="18" charset="0"/>
                <a:cs typeface="Times New Roman" pitchFamily="18" charset="0"/>
              </a:rPr>
              <a:t> </a:t>
            </a:r>
            <a:r>
              <a:rPr lang="en-US" sz="3600" b="1" i="1" dirty="0" smtClean="0">
                <a:solidFill>
                  <a:srgbClr val="003300"/>
                </a:solidFill>
                <a:latin typeface="Times New Roman" pitchFamily="18" charset="0"/>
                <a:cs typeface="Times New Roman" pitchFamily="18" charset="0"/>
                <a:sym typeface="Wingdings" pitchFamily="2" charset="2"/>
              </a:rPr>
              <a:t></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Tạo</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sự</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liên</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kết</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tốt</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giữa</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các</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câu</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trong</a:t>
            </a:r>
            <a:r>
              <a:rPr lang="en-US" sz="3600" b="1" i="1" dirty="0" smtClean="0">
                <a:solidFill>
                  <a:srgbClr val="003300"/>
                </a:solidFill>
                <a:latin typeface="Times New Roman" pitchFamily="18" charset="0"/>
                <a:cs typeface="Times New Roman" pitchFamily="18" charset="0"/>
              </a:rPr>
              <a:t> </a:t>
            </a:r>
            <a:r>
              <a:rPr lang="en-US" sz="3600" b="1" i="1" dirty="0" err="1" smtClean="0">
                <a:solidFill>
                  <a:srgbClr val="003300"/>
                </a:solidFill>
                <a:latin typeface="Times New Roman" pitchFamily="18" charset="0"/>
                <a:cs typeface="Times New Roman" pitchFamily="18" charset="0"/>
              </a:rPr>
              <a:t>đoạn</a:t>
            </a:r>
            <a:r>
              <a:rPr lang="en-US" sz="3600" b="1" i="1" dirty="0" smtClean="0">
                <a:solidFill>
                  <a:srgbClr val="003300"/>
                </a:solidFill>
                <a:latin typeface="Times New Roman" pitchFamily="18" charset="0"/>
                <a:cs typeface="Times New Roman" pitchFamily="18" charset="0"/>
              </a:rPr>
              <a:t>.</a:t>
            </a:r>
            <a:endParaRPr lang="en-US" sz="3600" b="1" i="1" dirty="0">
              <a:solidFill>
                <a:srgbClr val="0033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ppt_x</p:attrName>
                                        </p:attrNameLst>
                                      </p:cBhvr>
                                      <p:tavLst>
                                        <p:tav tm="0">
                                          <p:val>
                                            <p:strVal val="#ppt_x-.2"/>
                                          </p:val>
                                        </p:tav>
                                        <p:tav tm="100000">
                                          <p:val>
                                            <p:strVal val="#ppt_x"/>
                                          </p:val>
                                        </p:tav>
                                      </p:tavLst>
                                    </p:anim>
                                    <p:anim calcmode="lin" valueType="num">
                                      <p:cBhvr>
                                        <p:cTn id="1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002.png"/>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rot="21021279">
            <a:off x="-215443" y="2925837"/>
            <a:ext cx="3413004" cy="2758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image003.png"/>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rot="235017">
            <a:off x="2317995" y="198950"/>
            <a:ext cx="10077879" cy="4381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image004.png"/>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rot="156780">
            <a:off x="2228672" y="2194590"/>
            <a:ext cx="10275669" cy="219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image005.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66284" y="3311792"/>
            <a:ext cx="11105672" cy="4460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image001.png"/>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 y="3962400"/>
            <a:ext cx="2461684"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ou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6" descr="ce1ed7f935192fceca30dfb2bcebe602"/>
          <p:cNvPicPr>
            <a:picLocks noChangeAspect="1"/>
          </p:cNvPicPr>
          <p:nvPr/>
        </p:nvPicPr>
        <p:blipFill>
          <a:blip r:embed="rId2"/>
          <a:srcRect l="11188" t="20367" r="10619" b="19944"/>
          <a:stretch>
            <a:fillRect/>
          </a:stretch>
        </p:blipFill>
        <p:spPr>
          <a:xfrm>
            <a:off x="1341755" y="2475196"/>
            <a:ext cx="10373471" cy="3231921"/>
          </a:xfrm>
          <a:prstGeom prst="rect">
            <a:avLst/>
          </a:prstGeom>
        </p:spPr>
      </p:pic>
      <p:pic>
        <p:nvPicPr>
          <p:cNvPr id="15" name="图片 1" descr="5b670d8bda6fc"/>
          <p:cNvPicPr>
            <a:picLocks noChangeAspect="1"/>
          </p:cNvPicPr>
          <p:nvPr/>
        </p:nvPicPr>
        <p:blipFill>
          <a:blip r:embed="rId3" cstate="print"/>
          <a:srcRect t="24902"/>
          <a:stretch>
            <a:fillRect/>
          </a:stretch>
        </p:blipFill>
        <p:spPr>
          <a:xfrm flipH="1">
            <a:off x="441434" y="4064848"/>
            <a:ext cx="3673366" cy="1948186"/>
          </a:xfrm>
          <a:prstGeom prst="rect">
            <a:avLst/>
          </a:prstGeom>
        </p:spPr>
      </p:pic>
      <p:sp>
        <p:nvSpPr>
          <p:cNvPr id="16" name="Rectangle 15"/>
          <p:cNvSpPr/>
          <p:nvPr/>
        </p:nvSpPr>
        <p:spPr>
          <a:xfrm>
            <a:off x="2874574" y="3153133"/>
            <a:ext cx="7388772" cy="1938992"/>
          </a:xfrm>
          <a:prstGeom prst="rect">
            <a:avLst/>
          </a:prstGeom>
        </p:spPr>
        <p:txBody>
          <a:bodyPr wrap="square">
            <a:spAutoFit/>
          </a:bodyPr>
          <a:lstStyle/>
          <a:p>
            <a:pPr algn="ctr"/>
            <a:r>
              <a:rPr lang="pt-BR" sz="4000" b="1" dirty="0" smtClean="0">
                <a:latin typeface="Times New Roman" pitchFamily="18" charset="0"/>
                <a:cs typeface="Times New Roman" pitchFamily="18" charset="0"/>
              </a:rPr>
              <a:t>Viết đoạn  văn (5- 7 câu) về  chủ đề học tập, có dùng câu chủ động và bị động.</a:t>
            </a:r>
            <a:endParaRPr lang="en-US" sz="4000" b="1" dirty="0">
              <a:latin typeface="Times New Roman" pitchFamily="18" charset="0"/>
              <a:cs typeface="Times New Roman" pitchFamily="18" charset="0"/>
            </a:endParaRPr>
          </a:p>
        </p:txBody>
      </p:sp>
      <p:sp>
        <p:nvSpPr>
          <p:cNvPr id="9" name="文本框 19"/>
          <p:cNvSpPr txBox="1"/>
          <p:nvPr/>
        </p:nvSpPr>
        <p:spPr>
          <a:xfrm>
            <a:off x="434293" y="596424"/>
            <a:ext cx="8305800" cy="1569660"/>
          </a:xfrm>
          <a:prstGeom prst="rect">
            <a:avLst/>
          </a:prstGeom>
          <a:noFill/>
        </p:spPr>
        <p:txBody>
          <a:bodyPr wrap="square" rtlCol="0">
            <a:spAutoFit/>
          </a:bodyPr>
          <a:lstStyle/>
          <a:p>
            <a:r>
              <a:rPr lang="en-US" altLang="zh-CN" sz="9600" b="1" dirty="0" err="1" smtClean="0">
                <a:solidFill>
                  <a:srgbClr val="033871"/>
                </a:solidFill>
                <a:latin typeface="Times New Roman" pitchFamily="18" charset="0"/>
                <a:ea typeface="微软雅黑" panose="020B0503020204020204" pitchFamily="34" charset="-122"/>
                <a:cs typeface="Times New Roman" pitchFamily="18" charset="0"/>
              </a:rPr>
              <a:t>Bài</a:t>
            </a:r>
            <a:r>
              <a:rPr lang="en-US" altLang="zh-CN" sz="9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9600" b="1" dirty="0" err="1" smtClean="0">
                <a:solidFill>
                  <a:srgbClr val="033871"/>
                </a:solidFill>
                <a:latin typeface="Times New Roman" pitchFamily="18" charset="0"/>
                <a:ea typeface="微软雅黑" panose="020B0503020204020204" pitchFamily="34" charset="-122"/>
                <a:cs typeface="Times New Roman" pitchFamily="18" charset="0"/>
              </a:rPr>
              <a:t>về</a:t>
            </a:r>
            <a:r>
              <a:rPr lang="en-US" altLang="zh-CN" sz="9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9600" b="1" dirty="0" err="1" smtClean="0">
                <a:solidFill>
                  <a:srgbClr val="033871"/>
                </a:solidFill>
                <a:latin typeface="Times New Roman" pitchFamily="18" charset="0"/>
                <a:ea typeface="微软雅黑" panose="020B0503020204020204" pitchFamily="34" charset="-122"/>
                <a:cs typeface="Times New Roman" pitchFamily="18" charset="0"/>
              </a:rPr>
              <a:t>nhà</a:t>
            </a:r>
            <a:endParaRPr lang="zh-CN" altLang="en-US" sz="9600" b="1" dirty="0">
              <a:solidFill>
                <a:srgbClr val="033871"/>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12597715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circle(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dissolve">
                                      <p:cBhvr>
                                        <p:cTn id="18" dur="500"/>
                                        <p:tgtEl>
                                          <p:spTgt spid="16"/>
                                        </p:tgtEl>
                                      </p:cBhvr>
                                    </p:animEffect>
                                  </p:childTnLst>
                                </p:cTn>
                              </p:par>
                              <p:par>
                                <p:cTn id="19" presetID="34"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from="(-#ppt_w/2)" to="(#ppt_x)" calcmode="lin" valueType="num">
                                      <p:cBhvr>
                                        <p:cTn id="21" dur="600" fill="hold">
                                          <p:stCondLst>
                                            <p:cond delay="0"/>
                                          </p:stCondLst>
                                        </p:cTn>
                                        <p:tgtEl>
                                          <p:spTgt spid="9"/>
                                        </p:tgtEl>
                                        <p:attrNameLst>
                                          <p:attrName>ppt_x</p:attrName>
                                        </p:attrNameLst>
                                      </p:cBhvr>
                                    </p:anim>
                                    <p:anim from="0" to="-1.0" calcmode="lin" valueType="num">
                                      <p:cBhvr>
                                        <p:cTn id="22" dur="200" decel="50000" autoRev="1" fill="hold">
                                          <p:stCondLst>
                                            <p:cond delay="600"/>
                                          </p:stCondLst>
                                        </p:cTn>
                                        <p:tgtEl>
                                          <p:spTgt spid="9"/>
                                        </p:tgtEl>
                                        <p:attrNameLst>
                                          <p:attrName>xshear</p:attrName>
                                        </p:attrNameLst>
                                      </p:cBhvr>
                                    </p:anim>
                                    <p:animScale>
                                      <p:cBhvr>
                                        <p:cTn id="23" dur="200" decel="100000" autoRev="1" fill="hold">
                                          <p:stCondLst>
                                            <p:cond delay="600"/>
                                          </p:stCondLst>
                                        </p:cTn>
                                        <p:tgtEl>
                                          <p:spTgt spid="9"/>
                                        </p:tgtEl>
                                      </p:cBhvr>
                                      <p:from x="100000" y="100000"/>
                                      <p:to x="80000" y="100000"/>
                                    </p:animScale>
                                    <p:anim by="(#ppt_h/3+#ppt_w*0.1)" calcmode="lin" valueType="num">
                                      <p:cBhvr additive="sum">
                                        <p:cTn id="24" dur="200" decel="100000" autoRev="1" fill="hold">
                                          <p:stCondLst>
                                            <p:cond delay="600"/>
                                          </p:stCondLst>
                                        </p:cTn>
                                        <p:tgtEl>
                                          <p:spTgt spid="9"/>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6"/>
          <p:cNvPicPr>
            <a:picLocks noChangeAspect="1"/>
          </p:cNvPicPr>
          <p:nvPr>
            <p:custDataLst>
              <p:tags r:id="rId1"/>
            </p:custDataLst>
          </p:nvPr>
        </p:nvPicPr>
        <p:blipFill>
          <a:blip r:embed="rId3"/>
          <a:stretch>
            <a:fillRect/>
          </a:stretch>
        </p:blipFill>
        <p:spPr>
          <a:xfrm>
            <a:off x="2128345" y="-885517"/>
            <a:ext cx="10366551" cy="8332798"/>
          </a:xfrm>
          <a:prstGeom prst="rect">
            <a:avLst/>
          </a:prstGeom>
          <a:noFill/>
          <a:ln w="9525">
            <a:noFill/>
          </a:ln>
        </p:spPr>
      </p:pic>
      <p:pic>
        <p:nvPicPr>
          <p:cNvPr id="4" name="图片 2" descr="5b7126e942e50"/>
          <p:cNvPicPr>
            <a:picLocks noChangeAspect="1"/>
          </p:cNvPicPr>
          <p:nvPr/>
        </p:nvPicPr>
        <p:blipFill>
          <a:blip r:embed="rId4" cstate="print"/>
          <a:stretch>
            <a:fillRect/>
          </a:stretch>
        </p:blipFill>
        <p:spPr>
          <a:xfrm>
            <a:off x="-724601" y="3452647"/>
            <a:ext cx="4572000" cy="3706911"/>
          </a:xfrm>
          <a:prstGeom prst="rect">
            <a:avLst/>
          </a:prstGeom>
        </p:spPr>
      </p:pic>
      <p:sp>
        <p:nvSpPr>
          <p:cNvPr id="5" name="文本框 9"/>
          <p:cNvSpPr txBox="1"/>
          <p:nvPr/>
        </p:nvSpPr>
        <p:spPr>
          <a:xfrm>
            <a:off x="3951888" y="1305384"/>
            <a:ext cx="6101255" cy="738664"/>
          </a:xfrm>
          <a:prstGeom prst="rect">
            <a:avLst/>
          </a:prstGeom>
          <a:noFill/>
        </p:spPr>
        <p:txBody>
          <a:bodyPr wrap="square" rtlCol="0">
            <a:spAutoFit/>
          </a:bodyPr>
          <a:lstStyle/>
          <a:p>
            <a:pPr algn="just">
              <a:lnSpc>
                <a:spcPct val="150000"/>
              </a:lnSpc>
            </a:pPr>
            <a:r>
              <a:rPr lang="en-US" altLang="zh-CN" sz="2800" b="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dirty="0" err="1" smtClean="0">
                <a:solidFill>
                  <a:srgbClr val="40749F"/>
                </a:solidFill>
                <a:latin typeface="Times New Roman" pitchFamily="18" charset="0"/>
                <a:ea typeface="★儿童字体——迷你简卡通" panose="03000509000000000000" charset="-122"/>
                <a:cs typeface="Times New Roman" pitchFamily="18" charset="0"/>
              </a:rPr>
              <a:t>Học</a:t>
            </a:r>
            <a:r>
              <a:rPr lang="en-US" altLang="zh-CN" sz="2800" b="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dirty="0" err="1" smtClean="0">
                <a:solidFill>
                  <a:srgbClr val="40749F"/>
                </a:solidFill>
                <a:latin typeface="Times New Roman" pitchFamily="18" charset="0"/>
                <a:ea typeface="★儿童字体——迷你简卡通" panose="03000509000000000000" charset="-122"/>
                <a:cs typeface="Times New Roman" pitchFamily="18" charset="0"/>
              </a:rPr>
              <a:t>thuộc</a:t>
            </a:r>
            <a:r>
              <a:rPr lang="en-US" altLang="zh-CN" sz="2800" b="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dirty="0" err="1" smtClean="0">
                <a:solidFill>
                  <a:srgbClr val="40749F"/>
                </a:solidFill>
                <a:latin typeface="Times New Roman" pitchFamily="18" charset="0"/>
                <a:ea typeface="★儿童字体——迷你简卡通" panose="03000509000000000000" charset="-122"/>
                <a:cs typeface="Times New Roman" pitchFamily="18" charset="0"/>
              </a:rPr>
              <a:t>ghi</a:t>
            </a:r>
            <a:r>
              <a:rPr lang="en-US" altLang="zh-CN" sz="2800" b="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dirty="0" err="1" smtClean="0">
                <a:solidFill>
                  <a:srgbClr val="40749F"/>
                </a:solidFill>
                <a:latin typeface="Times New Roman" pitchFamily="18" charset="0"/>
                <a:ea typeface="★儿童字体——迷你简卡通" panose="03000509000000000000" charset="-122"/>
                <a:cs typeface="Times New Roman" pitchFamily="18" charset="0"/>
              </a:rPr>
              <a:t>nhớ</a:t>
            </a:r>
            <a:endParaRPr lang="zh-CN" altLang="en-US" sz="2800" b="1" dirty="0">
              <a:solidFill>
                <a:srgbClr val="40749F"/>
              </a:solidFill>
              <a:latin typeface="Times New Roman" pitchFamily="18" charset="0"/>
              <a:ea typeface="★儿童字体——迷你简卡通" panose="03000509000000000000" charset="-122"/>
              <a:cs typeface="Times New Roman" pitchFamily="18" charset="0"/>
            </a:endParaRPr>
          </a:p>
        </p:txBody>
      </p:sp>
      <p:sp>
        <p:nvSpPr>
          <p:cNvPr id="6" name="TextBox 5"/>
          <p:cNvSpPr txBox="1"/>
          <p:nvPr/>
        </p:nvSpPr>
        <p:spPr>
          <a:xfrm>
            <a:off x="614856" y="788273"/>
            <a:ext cx="2191406" cy="2585323"/>
          </a:xfrm>
          <a:prstGeom prst="rect">
            <a:avLst/>
          </a:prstGeom>
          <a:noFill/>
        </p:spPr>
        <p:txBody>
          <a:bodyPr wrap="square" rtlCol="0">
            <a:spAutoFit/>
          </a:bodyPr>
          <a:lstStyle/>
          <a:p>
            <a:pPr algn="ctr"/>
            <a:r>
              <a:rPr lang="en-US" sz="5400" i="1" dirty="0" err="1" smtClean="0">
                <a:effectLst>
                  <a:glow rad="63500">
                    <a:schemeClr val="accent3">
                      <a:satMod val="175000"/>
                      <a:alpha val="40000"/>
                    </a:schemeClr>
                  </a:glow>
                </a:effectLst>
                <a:latin typeface="Times New Roman" pitchFamily="18" charset="0"/>
                <a:cs typeface="Times New Roman" pitchFamily="18" charset="0"/>
              </a:rPr>
              <a:t>Hướng</a:t>
            </a:r>
            <a:r>
              <a:rPr lang="en-US" sz="5400" i="1" dirty="0" smtClean="0">
                <a:effectLst>
                  <a:glow rad="63500">
                    <a:schemeClr val="accent3">
                      <a:satMod val="175000"/>
                      <a:alpha val="40000"/>
                    </a:schemeClr>
                  </a:glow>
                </a:effectLst>
                <a:latin typeface="Times New Roman" pitchFamily="18" charset="0"/>
                <a:cs typeface="Times New Roman" pitchFamily="18" charset="0"/>
              </a:rPr>
              <a:t> </a:t>
            </a:r>
            <a:r>
              <a:rPr lang="en-US" sz="5400" i="1" dirty="0" err="1" smtClean="0">
                <a:effectLst>
                  <a:glow rad="63500">
                    <a:schemeClr val="accent3">
                      <a:satMod val="175000"/>
                      <a:alpha val="40000"/>
                    </a:schemeClr>
                  </a:glow>
                </a:effectLst>
                <a:latin typeface="Times New Roman" pitchFamily="18" charset="0"/>
                <a:cs typeface="Times New Roman" pitchFamily="18" charset="0"/>
              </a:rPr>
              <a:t>dẫn</a:t>
            </a:r>
            <a:r>
              <a:rPr lang="en-US" sz="5400" i="1" dirty="0" smtClean="0">
                <a:effectLst>
                  <a:glow rad="63500">
                    <a:schemeClr val="accent3">
                      <a:satMod val="175000"/>
                      <a:alpha val="40000"/>
                    </a:schemeClr>
                  </a:glow>
                </a:effectLst>
                <a:latin typeface="Times New Roman" pitchFamily="18" charset="0"/>
                <a:cs typeface="Times New Roman" pitchFamily="18" charset="0"/>
              </a:rPr>
              <a:t> </a:t>
            </a:r>
            <a:r>
              <a:rPr lang="en-US" sz="5400" i="1" dirty="0" err="1" smtClean="0">
                <a:effectLst>
                  <a:glow rad="63500">
                    <a:schemeClr val="accent3">
                      <a:satMod val="175000"/>
                      <a:alpha val="40000"/>
                    </a:schemeClr>
                  </a:glow>
                </a:effectLst>
                <a:latin typeface="Times New Roman" pitchFamily="18" charset="0"/>
                <a:cs typeface="Times New Roman" pitchFamily="18" charset="0"/>
              </a:rPr>
              <a:t>tự</a:t>
            </a:r>
            <a:r>
              <a:rPr lang="en-US" sz="5400" i="1" dirty="0" smtClean="0">
                <a:effectLst>
                  <a:glow rad="63500">
                    <a:schemeClr val="accent3">
                      <a:satMod val="175000"/>
                      <a:alpha val="40000"/>
                    </a:schemeClr>
                  </a:glow>
                </a:effectLst>
                <a:latin typeface="Times New Roman" pitchFamily="18" charset="0"/>
                <a:cs typeface="Times New Roman" pitchFamily="18" charset="0"/>
              </a:rPr>
              <a:t> </a:t>
            </a:r>
            <a:r>
              <a:rPr lang="en-US" sz="5400" i="1" dirty="0" err="1" smtClean="0">
                <a:effectLst>
                  <a:glow rad="63500">
                    <a:schemeClr val="accent3">
                      <a:satMod val="175000"/>
                      <a:alpha val="40000"/>
                    </a:schemeClr>
                  </a:glow>
                </a:effectLst>
                <a:latin typeface="Times New Roman" pitchFamily="18" charset="0"/>
                <a:cs typeface="Times New Roman" pitchFamily="18" charset="0"/>
              </a:rPr>
              <a:t>học</a:t>
            </a:r>
            <a:endParaRPr lang="en-US" sz="5400" i="1" dirty="0">
              <a:effectLst>
                <a:glow rad="63500">
                  <a:schemeClr val="accent3">
                    <a:satMod val="175000"/>
                    <a:alpha val="40000"/>
                  </a:schemeClr>
                </a:glow>
              </a:effectLst>
              <a:latin typeface="Times New Roman" pitchFamily="18" charset="0"/>
              <a:cs typeface="Times New Roman" pitchFamily="18" charset="0"/>
            </a:endParaRPr>
          </a:p>
        </p:txBody>
      </p:sp>
      <p:sp>
        <p:nvSpPr>
          <p:cNvPr id="7" name="文本框 9"/>
          <p:cNvSpPr txBox="1"/>
          <p:nvPr/>
        </p:nvSpPr>
        <p:spPr>
          <a:xfrm>
            <a:off x="3843102" y="1674716"/>
            <a:ext cx="6101255" cy="1015663"/>
          </a:xfrm>
          <a:prstGeom prst="rect">
            <a:avLst/>
          </a:prstGeom>
          <a:noFill/>
        </p:spPr>
        <p:txBody>
          <a:bodyPr wrap="square" rtlCol="0">
            <a:spAutoFit/>
          </a:bodyPr>
          <a:lstStyle/>
          <a:p>
            <a:pPr algn="just">
              <a:lnSpc>
                <a:spcPct val="150000"/>
              </a:lnSpc>
            </a:pPr>
            <a:r>
              <a:rPr lang="en-US" altLang="zh-CN" sz="4000" b="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dirty="0" err="1" smtClean="0">
                <a:solidFill>
                  <a:srgbClr val="40749F"/>
                </a:solidFill>
                <a:latin typeface="Times New Roman" pitchFamily="18" charset="0"/>
                <a:ea typeface="★儿童字体——迷你简卡通" panose="03000509000000000000" charset="-122"/>
                <a:cs typeface="Times New Roman" pitchFamily="18" charset="0"/>
              </a:rPr>
              <a:t>Làm</a:t>
            </a:r>
            <a:r>
              <a:rPr lang="en-US" altLang="zh-CN" sz="2800" b="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dirty="0" err="1" smtClean="0">
                <a:solidFill>
                  <a:srgbClr val="40749F"/>
                </a:solidFill>
                <a:latin typeface="Times New Roman" pitchFamily="18" charset="0"/>
                <a:ea typeface="★儿童字体——迷你简卡通" panose="03000509000000000000" charset="-122"/>
                <a:cs typeface="Times New Roman" pitchFamily="18" charset="0"/>
              </a:rPr>
              <a:t>bài</a:t>
            </a:r>
            <a:r>
              <a:rPr lang="en-US" altLang="zh-CN" sz="2800" b="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dirty="0" err="1" smtClean="0">
                <a:solidFill>
                  <a:srgbClr val="40749F"/>
                </a:solidFill>
                <a:latin typeface="Times New Roman" pitchFamily="18" charset="0"/>
                <a:ea typeface="★儿童字体——迷你简卡通" panose="03000509000000000000" charset="-122"/>
                <a:cs typeface="Times New Roman" pitchFamily="18" charset="0"/>
              </a:rPr>
              <a:t>tập</a:t>
            </a:r>
            <a:r>
              <a:rPr lang="en-US" altLang="zh-CN" sz="2800" b="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dirty="0" err="1" smtClean="0">
                <a:solidFill>
                  <a:srgbClr val="40749F"/>
                </a:solidFill>
                <a:latin typeface="Times New Roman" pitchFamily="18" charset="0"/>
                <a:ea typeface="★儿童字体——迷你简卡通" panose="03000509000000000000" charset="-122"/>
                <a:cs typeface="Times New Roman" pitchFamily="18" charset="0"/>
              </a:rPr>
              <a:t>về</a:t>
            </a:r>
            <a:r>
              <a:rPr lang="en-US" altLang="zh-CN" sz="2800" b="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dirty="0" err="1" smtClean="0">
                <a:solidFill>
                  <a:srgbClr val="40749F"/>
                </a:solidFill>
                <a:latin typeface="Times New Roman" pitchFamily="18" charset="0"/>
                <a:ea typeface="★儿童字体——迷你简卡通" panose="03000509000000000000" charset="-122"/>
                <a:cs typeface="Times New Roman" pitchFamily="18" charset="0"/>
              </a:rPr>
              <a:t>nhà</a:t>
            </a:r>
            <a:endParaRPr lang="zh-CN" altLang="en-US" sz="2800" b="1" dirty="0">
              <a:solidFill>
                <a:srgbClr val="40749F"/>
              </a:solidFill>
              <a:latin typeface="Times New Roman" pitchFamily="18" charset="0"/>
              <a:ea typeface="★儿童字体——迷你简卡通" panose="03000509000000000000" charset="-122"/>
              <a:cs typeface="Times New Roman" pitchFamily="18" charset="0"/>
            </a:endParaRPr>
          </a:p>
        </p:txBody>
      </p:sp>
      <p:sp>
        <p:nvSpPr>
          <p:cNvPr id="8" name="文本框 9"/>
          <p:cNvSpPr txBox="1"/>
          <p:nvPr/>
        </p:nvSpPr>
        <p:spPr>
          <a:xfrm>
            <a:off x="3734316" y="2413380"/>
            <a:ext cx="6101255" cy="4154984"/>
          </a:xfrm>
          <a:prstGeom prst="rect">
            <a:avLst/>
          </a:prstGeom>
          <a:noFill/>
        </p:spPr>
        <p:txBody>
          <a:bodyPr wrap="square" rtlCol="0">
            <a:spAutoFit/>
          </a:bodyPr>
          <a:lstStyle/>
          <a:p>
            <a:pPr algn="just">
              <a:lnSpc>
                <a:spcPct val="150000"/>
              </a:lnSpc>
            </a:pP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Soạn</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bài</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Chuyển</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câu</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chủ</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động</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thành</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câu</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bị</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động</a:t>
            </a:r>
            <a:r>
              <a:rPr lang="en-US" altLang="zh-CN" sz="4000" b="1" i="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4000" b="1" i="1" dirty="0" err="1" smtClean="0">
                <a:solidFill>
                  <a:srgbClr val="40749F"/>
                </a:solidFill>
                <a:latin typeface="Times New Roman" pitchFamily="18" charset="0"/>
                <a:ea typeface="★儿童字体——迷你简卡通" panose="03000509000000000000" charset="-122"/>
                <a:cs typeface="Times New Roman" pitchFamily="18" charset="0"/>
              </a:rPr>
              <a:t>tt</a:t>
            </a:r>
            <a:endParaRPr lang="en-US" altLang="zh-CN" sz="4000" b="1" i="1" dirty="0" smtClean="0">
              <a:solidFill>
                <a:srgbClr val="40749F"/>
              </a:solidFill>
              <a:latin typeface="Times New Roman" pitchFamily="18" charset="0"/>
              <a:ea typeface="★儿童字体——迷你简卡通" panose="03000509000000000000" charset="-122"/>
              <a:cs typeface="Times New Roman" pitchFamily="18" charset="0"/>
            </a:endParaRPr>
          </a:p>
          <a:p>
            <a:pPr algn="just">
              <a:lnSpc>
                <a:spcPct val="150000"/>
              </a:lnSpc>
            </a:pP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Đọc</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vd</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1,3(64)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và</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trả</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lời</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câu</a:t>
            </a:r>
            <a:r>
              <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rPr>
              <a:t> </a:t>
            </a:r>
            <a:r>
              <a:rPr lang="en-US" altLang="zh-CN" sz="2800" b="1" i="1" dirty="0" err="1" smtClean="0">
                <a:solidFill>
                  <a:srgbClr val="40749F"/>
                </a:solidFill>
                <a:latin typeface="Times New Roman" pitchFamily="18" charset="0"/>
                <a:ea typeface="★儿童字体——迷你简卡通" panose="03000509000000000000" charset="-122"/>
                <a:cs typeface="Times New Roman" pitchFamily="18" charset="0"/>
              </a:rPr>
              <a:t>hỏi</a:t>
            </a:r>
            <a:endParaRPr lang="en-US" altLang="zh-CN" sz="2800" b="1" i="1" dirty="0" smtClean="0">
              <a:solidFill>
                <a:srgbClr val="40749F"/>
              </a:solidFill>
              <a:latin typeface="Times New Roman" pitchFamily="18" charset="0"/>
              <a:ea typeface="★儿童字体——迷你简卡通" panose="03000509000000000000" charset="-122"/>
              <a:cs typeface="Times New Roman" pitchFamily="18" charset="0"/>
            </a:endParaRPr>
          </a:p>
          <a:p>
            <a:pPr algn="just">
              <a:lnSpc>
                <a:spcPct val="150000"/>
              </a:lnSpc>
            </a:pPr>
            <a:endParaRPr lang="en-US" altLang="zh-CN" sz="4000" b="1" i="1" dirty="0" smtClean="0">
              <a:solidFill>
                <a:srgbClr val="40749F"/>
              </a:solidFill>
              <a:latin typeface="Times New Roman" pitchFamily="18" charset="0"/>
              <a:ea typeface="★儿童字体——迷你简卡通" panose="03000509000000000000" charset="-122"/>
              <a:cs typeface="Times New Roman" pitchFamily="18" charset="0"/>
            </a:endParaRPr>
          </a:p>
          <a:p>
            <a:pPr algn="just">
              <a:lnSpc>
                <a:spcPct val="150000"/>
              </a:lnSpc>
            </a:pPr>
            <a:endParaRPr lang="zh-CN" altLang="en-US" sz="4000" b="1" i="1" dirty="0">
              <a:solidFill>
                <a:srgbClr val="40749F"/>
              </a:solidFill>
              <a:latin typeface="Times New Roman" pitchFamily="18" charset="0"/>
              <a:ea typeface="★儿童字体——迷你简卡通" panose="03000509000000000000"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ppt_x</p:attrName>
                                        </p:attrNameLst>
                                      </p:cBhvr>
                                      <p:tavLst>
                                        <p:tav tm="0">
                                          <p:val>
                                            <p:strVal val="#ppt_x-.2"/>
                                          </p:val>
                                        </p:tav>
                                        <p:tav tm="100000">
                                          <p:val>
                                            <p:strVal val="#ppt_x"/>
                                          </p:val>
                                        </p:tav>
                                      </p:tavLst>
                                    </p:anim>
                                    <p:anim calcmode="lin" valueType="num">
                                      <p:cBhvr>
                                        <p:cTn id="13"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6"/>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 from="(-#ppt_w/2)" to="(#ppt_x)" calcmode="lin" valueType="num">
                                      <p:cBhvr>
                                        <p:cTn id="23" dur="600" fill="hold">
                                          <p:stCondLst>
                                            <p:cond delay="0"/>
                                          </p:stCondLst>
                                        </p:cTn>
                                        <p:tgtEl>
                                          <p:spTgt spid="5"/>
                                        </p:tgtEl>
                                        <p:attrNameLst>
                                          <p:attrName>ppt_x</p:attrName>
                                        </p:attrNameLst>
                                      </p:cBhvr>
                                    </p:anim>
                                    <p:anim from="0" to="-1.0" calcmode="lin" valueType="num">
                                      <p:cBhvr>
                                        <p:cTn id="24" dur="200" decel="50000" autoRev="1" fill="hold">
                                          <p:stCondLst>
                                            <p:cond delay="600"/>
                                          </p:stCondLst>
                                        </p:cTn>
                                        <p:tgtEl>
                                          <p:spTgt spid="5"/>
                                        </p:tgtEl>
                                        <p:attrNameLst>
                                          <p:attrName>xshear</p:attrName>
                                        </p:attrNameLst>
                                      </p:cBhvr>
                                    </p:anim>
                                    <p:animScale>
                                      <p:cBhvr>
                                        <p:cTn id="25" dur="200" decel="100000" autoRev="1" fill="hold">
                                          <p:stCondLst>
                                            <p:cond delay="600"/>
                                          </p:stCondLst>
                                        </p:cTn>
                                        <p:tgtEl>
                                          <p:spTgt spid="5"/>
                                        </p:tgtEl>
                                      </p:cBhvr>
                                      <p:from x="100000" y="100000"/>
                                      <p:to x="80000" y="100000"/>
                                    </p:animScale>
                                    <p:anim by="(#ppt_h/3+#ppt_w*0.1)" calcmode="lin" valueType="num">
                                      <p:cBhvr additive="sum">
                                        <p:cTn id="26" dur="200" decel="100000" autoRev="1" fill="hold">
                                          <p:stCondLst>
                                            <p:cond delay="600"/>
                                          </p:stCondLst>
                                        </p:cTn>
                                        <p:tgtEl>
                                          <p:spTgt spid="5"/>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from="(-#ppt_w/2)" to="(#ppt_x)" calcmode="lin" valueType="num">
                                      <p:cBhvr>
                                        <p:cTn id="31" dur="600" fill="hold">
                                          <p:stCondLst>
                                            <p:cond delay="0"/>
                                          </p:stCondLst>
                                        </p:cTn>
                                        <p:tgtEl>
                                          <p:spTgt spid="7"/>
                                        </p:tgtEl>
                                        <p:attrNameLst>
                                          <p:attrName>ppt_x</p:attrName>
                                        </p:attrNameLst>
                                      </p:cBhvr>
                                    </p:anim>
                                    <p:anim from="0" to="-1.0" calcmode="lin" valueType="num">
                                      <p:cBhvr>
                                        <p:cTn id="32" dur="200" decel="50000" autoRev="1" fill="hold">
                                          <p:stCondLst>
                                            <p:cond delay="600"/>
                                          </p:stCondLst>
                                        </p:cTn>
                                        <p:tgtEl>
                                          <p:spTgt spid="7"/>
                                        </p:tgtEl>
                                        <p:attrNameLst>
                                          <p:attrName>xshear</p:attrName>
                                        </p:attrNameLst>
                                      </p:cBhvr>
                                    </p:anim>
                                    <p:animScale>
                                      <p:cBhvr>
                                        <p:cTn id="33" dur="200" decel="100000" autoRev="1" fill="hold">
                                          <p:stCondLst>
                                            <p:cond delay="600"/>
                                          </p:stCondLst>
                                        </p:cTn>
                                        <p:tgtEl>
                                          <p:spTgt spid="7"/>
                                        </p:tgtEl>
                                      </p:cBhvr>
                                      <p:from x="100000" y="100000"/>
                                      <p:to x="80000" y="100000"/>
                                    </p:animScale>
                                    <p:anim by="(#ppt_h/3+#ppt_w*0.1)" calcmode="lin" valueType="num">
                                      <p:cBhvr additive="sum">
                                        <p:cTn id="34" dur="200" decel="100000" autoRev="1" fill="hold">
                                          <p:stCondLst>
                                            <p:cond delay="600"/>
                                          </p:stCondLst>
                                        </p:cTn>
                                        <p:tgtEl>
                                          <p:spTgt spid="7"/>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from="(-#ppt_w/2)" to="(#ppt_x)" calcmode="lin" valueType="num">
                                      <p:cBhvr>
                                        <p:cTn id="39" dur="600" fill="hold">
                                          <p:stCondLst>
                                            <p:cond delay="0"/>
                                          </p:stCondLst>
                                        </p:cTn>
                                        <p:tgtEl>
                                          <p:spTgt spid="8"/>
                                        </p:tgtEl>
                                        <p:attrNameLst>
                                          <p:attrName>ppt_x</p:attrName>
                                        </p:attrNameLst>
                                      </p:cBhvr>
                                    </p:anim>
                                    <p:anim from="0" to="-1.0" calcmode="lin" valueType="num">
                                      <p:cBhvr>
                                        <p:cTn id="40" dur="200" decel="50000" autoRev="1" fill="hold">
                                          <p:stCondLst>
                                            <p:cond delay="600"/>
                                          </p:stCondLst>
                                        </p:cTn>
                                        <p:tgtEl>
                                          <p:spTgt spid="8"/>
                                        </p:tgtEl>
                                        <p:attrNameLst>
                                          <p:attrName>xshear</p:attrName>
                                        </p:attrNameLst>
                                      </p:cBhvr>
                                    </p:anim>
                                    <p:animScale>
                                      <p:cBhvr>
                                        <p:cTn id="41" dur="200" decel="100000" autoRev="1" fill="hold">
                                          <p:stCondLst>
                                            <p:cond delay="600"/>
                                          </p:stCondLst>
                                        </p:cTn>
                                        <p:tgtEl>
                                          <p:spTgt spid="8"/>
                                        </p:tgtEl>
                                      </p:cBhvr>
                                      <p:from x="100000" y="100000"/>
                                      <p:to x="80000" y="100000"/>
                                    </p:animScale>
                                    <p:anim by="(#ppt_h/3+#ppt_w*0.1)" calcmode="lin" valueType="num">
                                      <p:cBhvr additive="sum">
                                        <p:cTn id="42" dur="200" decel="100000" autoRev="1" fill="hold">
                                          <p:stCondLst>
                                            <p:cond delay="600"/>
                                          </p:stCondLst>
                                        </p:cTn>
                                        <p:tgtEl>
                                          <p:spTgt spid="8"/>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extLst>
              <a:ext uri="{28A0092B-C50C-407E-A947-70E740481C1C}">
                <a14:useLocalDpi xmlns:a14="http://schemas.microsoft.com/office/drawing/2010/main" val="0"/>
              </a:ext>
            </a:extLst>
          </a:blip>
          <a:srcRect r="43113" b="80765"/>
          <a:stretch>
            <a:fillRect/>
          </a:stretch>
        </p:blipFill>
        <p:spPr>
          <a:xfrm>
            <a:off x="873041" y="327605"/>
            <a:ext cx="3901327" cy="1319134"/>
          </a:xfrm>
          <a:custGeom>
            <a:avLst/>
            <a:gdLst>
              <a:gd name="connsiteX0" fmla="*/ 1774000 w 3901327"/>
              <a:gd name="connsiteY0" fmla="*/ 0 h 1319134"/>
              <a:gd name="connsiteX1" fmla="*/ 3901327 w 3901327"/>
              <a:gd name="connsiteY1" fmla="*/ 0 h 1319134"/>
              <a:gd name="connsiteX2" fmla="*/ 3894727 w 3901327"/>
              <a:gd name="connsiteY2" fmla="*/ 13636 h 1319134"/>
              <a:gd name="connsiteX3" fmla="*/ 3883701 w 3901327"/>
              <a:gd name="connsiteY3" fmla="*/ 29980 h 1319134"/>
              <a:gd name="connsiteX4" fmla="*/ 3763780 w 3901327"/>
              <a:gd name="connsiteY4" fmla="*/ 134911 h 1319134"/>
              <a:gd name="connsiteX5" fmla="*/ 3089223 w 3901327"/>
              <a:gd name="connsiteY5" fmla="*/ 449705 h 1319134"/>
              <a:gd name="connsiteX6" fmla="*/ 2699478 w 3901327"/>
              <a:gd name="connsiteY6" fmla="*/ 1004341 h 1319134"/>
              <a:gd name="connsiteX7" fmla="*/ 990600 w 3901327"/>
              <a:gd name="connsiteY7" fmla="*/ 1319134 h 1319134"/>
              <a:gd name="connsiteX8" fmla="*/ 46219 w 3901327"/>
              <a:gd name="connsiteY8" fmla="*/ 1139252 h 1319134"/>
              <a:gd name="connsiteX9" fmla="*/ 0 w 3901327"/>
              <a:gd name="connsiteY9" fmla="*/ 938969 h 1319134"/>
              <a:gd name="connsiteX10" fmla="*/ 0 w 3901327"/>
              <a:gd name="connsiteY10" fmla="*/ 154553 h 1319134"/>
              <a:gd name="connsiteX11" fmla="*/ 1774000 w 3901327"/>
              <a:gd name="connsiteY11" fmla="*/ 0 h 1319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901327" h="1319134">
                <a:moveTo>
                  <a:pt x="1774000" y="0"/>
                </a:moveTo>
                <a:lnTo>
                  <a:pt x="3901327" y="0"/>
                </a:lnTo>
                <a:lnTo>
                  <a:pt x="3894727" y="13636"/>
                </a:lnTo>
                <a:cubicBezTo>
                  <a:pt x="3891212" y="20032"/>
                  <a:pt x="3887459" y="25846"/>
                  <a:pt x="3883701" y="29980"/>
                </a:cubicBezTo>
                <a:cubicBezTo>
                  <a:pt x="3847971" y="69282"/>
                  <a:pt x="3803754" y="99934"/>
                  <a:pt x="3763780" y="134911"/>
                </a:cubicBezTo>
                <a:lnTo>
                  <a:pt x="3089223" y="449705"/>
                </a:lnTo>
                <a:lnTo>
                  <a:pt x="2699478" y="1004341"/>
                </a:lnTo>
                <a:lnTo>
                  <a:pt x="990600" y="1319134"/>
                </a:lnTo>
                <a:lnTo>
                  <a:pt x="46219" y="1139252"/>
                </a:lnTo>
                <a:lnTo>
                  <a:pt x="0" y="938969"/>
                </a:lnTo>
                <a:lnTo>
                  <a:pt x="0" y="154553"/>
                </a:lnTo>
                <a:lnTo>
                  <a:pt x="1774000" y="0"/>
                </a:lnTo>
                <a:close/>
              </a:path>
            </a:pathLst>
          </a:cu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l="66903" t="28197" b="10383"/>
          <a:stretch>
            <a:fillRect/>
          </a:stretch>
        </p:blipFill>
        <p:spPr>
          <a:xfrm>
            <a:off x="8992849" y="1461190"/>
            <a:ext cx="2774430" cy="5148804"/>
          </a:xfrm>
          <a:custGeom>
            <a:avLst/>
            <a:gdLst>
              <a:gd name="connsiteX0" fmla="*/ 1019331 w 2269761"/>
              <a:gd name="connsiteY0" fmla="*/ 0 h 4212236"/>
              <a:gd name="connsiteX1" fmla="*/ 1319135 w 2269761"/>
              <a:gd name="connsiteY1" fmla="*/ 0 h 4212236"/>
              <a:gd name="connsiteX2" fmla="*/ 1888761 w 2269761"/>
              <a:gd name="connsiteY2" fmla="*/ 569626 h 4212236"/>
              <a:gd name="connsiteX3" fmla="*/ 2128603 w 2269761"/>
              <a:gd name="connsiteY3" fmla="*/ 1903751 h 4212236"/>
              <a:gd name="connsiteX4" fmla="*/ 2113613 w 2269761"/>
              <a:gd name="connsiteY4" fmla="*/ 2203554 h 4212236"/>
              <a:gd name="connsiteX5" fmla="*/ 2269761 w 2269761"/>
              <a:gd name="connsiteY5" fmla="*/ 2666793 h 4212236"/>
              <a:gd name="connsiteX6" fmla="*/ 2269761 w 2269761"/>
              <a:gd name="connsiteY6" fmla="*/ 4102885 h 4212236"/>
              <a:gd name="connsiteX7" fmla="*/ 1558977 w 2269761"/>
              <a:gd name="connsiteY7" fmla="*/ 4212236 h 4212236"/>
              <a:gd name="connsiteX8" fmla="*/ 0 w 2269761"/>
              <a:gd name="connsiteY8" fmla="*/ 4017364 h 4212236"/>
              <a:gd name="connsiteX9" fmla="*/ 434715 w 2269761"/>
              <a:gd name="connsiteY9" fmla="*/ 3102964 h 4212236"/>
              <a:gd name="connsiteX10" fmla="*/ 599607 w 2269761"/>
              <a:gd name="connsiteY10" fmla="*/ 1558977 h 4212236"/>
              <a:gd name="connsiteX11" fmla="*/ 344774 w 2269761"/>
              <a:gd name="connsiteY11" fmla="*/ 1139253 h 4212236"/>
              <a:gd name="connsiteX12" fmla="*/ 659567 w 2269761"/>
              <a:gd name="connsiteY12" fmla="*/ 299803 h 4212236"/>
              <a:gd name="connsiteX13" fmla="*/ 1019331 w 2269761"/>
              <a:gd name="connsiteY13" fmla="*/ 0 h 4212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69761" h="4212236">
                <a:moveTo>
                  <a:pt x="1019331" y="0"/>
                </a:moveTo>
                <a:lnTo>
                  <a:pt x="1319135" y="0"/>
                </a:lnTo>
                <a:lnTo>
                  <a:pt x="1888761" y="569626"/>
                </a:lnTo>
                <a:lnTo>
                  <a:pt x="2128603" y="1903751"/>
                </a:lnTo>
                <a:cubicBezTo>
                  <a:pt x="2128603" y="2113890"/>
                  <a:pt x="2134673" y="2014015"/>
                  <a:pt x="2113613" y="2203554"/>
                </a:cubicBezTo>
                <a:lnTo>
                  <a:pt x="2269761" y="2666793"/>
                </a:lnTo>
                <a:lnTo>
                  <a:pt x="2269761" y="4102885"/>
                </a:lnTo>
                <a:lnTo>
                  <a:pt x="1558977" y="4212236"/>
                </a:lnTo>
                <a:lnTo>
                  <a:pt x="0" y="4017364"/>
                </a:lnTo>
                <a:lnTo>
                  <a:pt x="434715" y="3102964"/>
                </a:lnTo>
                <a:lnTo>
                  <a:pt x="599607" y="1558977"/>
                </a:lnTo>
                <a:lnTo>
                  <a:pt x="344774" y="1139253"/>
                </a:lnTo>
                <a:lnTo>
                  <a:pt x="659567" y="299803"/>
                </a:lnTo>
                <a:lnTo>
                  <a:pt x="1019331" y="0"/>
                </a:lnTo>
                <a:close/>
              </a:path>
            </a:pathLst>
          </a:cu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rcRect l="44390" t="58142" r="27632" b="16503"/>
          <a:stretch>
            <a:fillRect/>
          </a:stretch>
        </p:blipFill>
        <p:spPr>
          <a:xfrm>
            <a:off x="5457045" y="4361804"/>
            <a:ext cx="1918741" cy="1738859"/>
          </a:xfrm>
          <a:custGeom>
            <a:avLst/>
            <a:gdLst>
              <a:gd name="connsiteX0" fmla="*/ 689548 w 1918741"/>
              <a:gd name="connsiteY0" fmla="*/ 0 h 1738859"/>
              <a:gd name="connsiteX1" fmla="*/ 1499017 w 1918741"/>
              <a:gd name="connsiteY1" fmla="*/ 149901 h 1738859"/>
              <a:gd name="connsiteX2" fmla="*/ 1843790 w 1918741"/>
              <a:gd name="connsiteY2" fmla="*/ 494675 h 1738859"/>
              <a:gd name="connsiteX3" fmla="*/ 1918741 w 1918741"/>
              <a:gd name="connsiteY3" fmla="*/ 1034321 h 1738859"/>
              <a:gd name="connsiteX4" fmla="*/ 1753849 w 1918741"/>
              <a:gd name="connsiteY4" fmla="*/ 1274164 h 1738859"/>
              <a:gd name="connsiteX5" fmla="*/ 1349115 w 1918741"/>
              <a:gd name="connsiteY5" fmla="*/ 1573967 h 1738859"/>
              <a:gd name="connsiteX6" fmla="*/ 689548 w 1918741"/>
              <a:gd name="connsiteY6" fmla="*/ 1708878 h 1738859"/>
              <a:gd name="connsiteX7" fmla="*/ 779489 w 1918741"/>
              <a:gd name="connsiteY7" fmla="*/ 1738859 h 1738859"/>
              <a:gd name="connsiteX8" fmla="*/ 479685 w 1918741"/>
              <a:gd name="connsiteY8" fmla="*/ 1723868 h 1738859"/>
              <a:gd name="connsiteX9" fmla="*/ 299803 w 1918741"/>
              <a:gd name="connsiteY9" fmla="*/ 1244183 h 1738859"/>
              <a:gd name="connsiteX10" fmla="*/ 254833 w 1918741"/>
              <a:gd name="connsiteY10" fmla="*/ 914400 h 1738859"/>
              <a:gd name="connsiteX11" fmla="*/ 89941 w 1918741"/>
              <a:gd name="connsiteY11" fmla="*/ 524655 h 1738859"/>
              <a:gd name="connsiteX12" fmla="*/ 0 w 1918741"/>
              <a:gd name="connsiteY12" fmla="*/ 419724 h 1738859"/>
              <a:gd name="connsiteX13" fmla="*/ 344774 w 1918741"/>
              <a:gd name="connsiteY13" fmla="*/ 74950 h 1738859"/>
              <a:gd name="connsiteX14" fmla="*/ 689548 w 1918741"/>
              <a:gd name="connsiteY14" fmla="*/ 0 h 173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8741" h="1738859">
                <a:moveTo>
                  <a:pt x="689548" y="0"/>
                </a:moveTo>
                <a:lnTo>
                  <a:pt x="1499017" y="149901"/>
                </a:lnTo>
                <a:lnTo>
                  <a:pt x="1843790" y="494675"/>
                </a:lnTo>
                <a:lnTo>
                  <a:pt x="1918741" y="1034321"/>
                </a:lnTo>
                <a:lnTo>
                  <a:pt x="1753849" y="1274164"/>
                </a:lnTo>
                <a:lnTo>
                  <a:pt x="1349115" y="1573967"/>
                </a:lnTo>
                <a:lnTo>
                  <a:pt x="689548" y="1708878"/>
                </a:lnTo>
                <a:lnTo>
                  <a:pt x="779489" y="1738859"/>
                </a:lnTo>
                <a:lnTo>
                  <a:pt x="479685" y="1723868"/>
                </a:lnTo>
                <a:lnTo>
                  <a:pt x="299803" y="1244183"/>
                </a:lnTo>
                <a:lnTo>
                  <a:pt x="254833" y="914400"/>
                </a:lnTo>
                <a:lnTo>
                  <a:pt x="89941" y="524655"/>
                </a:lnTo>
                <a:cubicBezTo>
                  <a:pt x="31968" y="524655"/>
                  <a:pt x="77855" y="528721"/>
                  <a:pt x="0" y="419724"/>
                </a:cubicBezTo>
                <a:lnTo>
                  <a:pt x="344774" y="74950"/>
                </a:lnTo>
                <a:lnTo>
                  <a:pt x="689548" y="0"/>
                </a:lnTo>
                <a:close/>
              </a:path>
            </a:pathLst>
          </a:custGeom>
        </p:spPr>
      </p:pic>
      <p:grpSp>
        <p:nvGrpSpPr>
          <p:cNvPr id="9" name="组合 8"/>
          <p:cNvGrpSpPr/>
          <p:nvPr/>
        </p:nvGrpSpPr>
        <p:grpSpPr>
          <a:xfrm>
            <a:off x="-644577" y="6250230"/>
            <a:ext cx="13716000" cy="719528"/>
            <a:chOff x="0" y="6324512"/>
            <a:chExt cx="13716000" cy="719528"/>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a:off x="0" y="6324512"/>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a:off x="6858000" y="6324512"/>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grpSp>
      <p:pic>
        <p:nvPicPr>
          <p:cNvPr id="13" name="图片 12"/>
          <p:cNvPicPr>
            <a:picLocks noChangeAspect="1"/>
          </p:cNvPicPr>
          <p:nvPr/>
        </p:nvPicPr>
        <p:blipFill>
          <a:blip r:embed="rId3">
            <a:extLst>
              <a:ext uri="{28A0092B-C50C-407E-A947-70E740481C1C}">
                <a14:useLocalDpi xmlns:a14="http://schemas.microsoft.com/office/drawing/2010/main" val="0"/>
              </a:ext>
            </a:extLst>
          </a:blip>
          <a:srcRect l="34772" t="5902" r="38780" b="61530"/>
          <a:stretch>
            <a:fillRect/>
          </a:stretch>
        </p:blipFill>
        <p:spPr>
          <a:xfrm flipH="1">
            <a:off x="-329783" y="62423"/>
            <a:ext cx="1501942" cy="1849499"/>
          </a:xfrm>
          <a:custGeom>
            <a:avLst/>
            <a:gdLst>
              <a:gd name="connsiteX0" fmla="*/ 1798820 w 1813810"/>
              <a:gd name="connsiteY0" fmla="*/ 0 h 2233535"/>
              <a:gd name="connsiteX1" fmla="*/ 1813810 w 1813810"/>
              <a:gd name="connsiteY1" fmla="*/ 539646 h 2233535"/>
              <a:gd name="connsiteX2" fmla="*/ 1768839 w 1813810"/>
              <a:gd name="connsiteY2" fmla="*/ 689548 h 2233535"/>
              <a:gd name="connsiteX3" fmla="*/ 1514007 w 1813810"/>
              <a:gd name="connsiteY3" fmla="*/ 1379096 h 2233535"/>
              <a:gd name="connsiteX4" fmla="*/ 1109272 w 1813810"/>
              <a:gd name="connsiteY4" fmla="*/ 1918741 h 2233535"/>
              <a:gd name="connsiteX5" fmla="*/ 749508 w 1813810"/>
              <a:gd name="connsiteY5" fmla="*/ 2233535 h 2233535"/>
              <a:gd name="connsiteX6" fmla="*/ 0 w 1813810"/>
              <a:gd name="connsiteY6" fmla="*/ 1469036 h 2233535"/>
              <a:gd name="connsiteX7" fmla="*/ 70376 w 1813810"/>
              <a:gd name="connsiteY7" fmla="*/ 644631 h 2233535"/>
              <a:gd name="connsiteX8" fmla="*/ 314793 w 1813810"/>
              <a:gd name="connsiteY8" fmla="*/ 599607 h 2233535"/>
              <a:gd name="connsiteX9" fmla="*/ 687775 w 1813810"/>
              <a:gd name="connsiteY9" fmla="*/ 68826 h 2233535"/>
              <a:gd name="connsiteX10" fmla="*/ 1798820 w 1813810"/>
              <a:gd name="connsiteY10" fmla="*/ 0 h 2233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3810" h="2233535">
                <a:moveTo>
                  <a:pt x="1798820" y="0"/>
                </a:moveTo>
                <a:lnTo>
                  <a:pt x="1813810" y="539646"/>
                </a:lnTo>
                <a:lnTo>
                  <a:pt x="1768839" y="689548"/>
                </a:lnTo>
                <a:lnTo>
                  <a:pt x="1514007" y="1379096"/>
                </a:lnTo>
                <a:lnTo>
                  <a:pt x="1109272" y="1918741"/>
                </a:lnTo>
                <a:lnTo>
                  <a:pt x="749508" y="2233535"/>
                </a:lnTo>
                <a:lnTo>
                  <a:pt x="0" y="1469036"/>
                </a:lnTo>
                <a:lnTo>
                  <a:pt x="70376" y="644631"/>
                </a:lnTo>
                <a:lnTo>
                  <a:pt x="314793" y="599607"/>
                </a:lnTo>
                <a:lnTo>
                  <a:pt x="687775" y="68826"/>
                </a:lnTo>
                <a:lnTo>
                  <a:pt x="1798820" y="0"/>
                </a:lnTo>
                <a:close/>
              </a:path>
            </a:pathLst>
          </a:custGeom>
        </p:spPr>
      </p:pic>
      <p:pic>
        <p:nvPicPr>
          <p:cNvPr id="15" name="图片 14"/>
          <p:cNvPicPr>
            <a:picLocks noChangeAspect="1"/>
          </p:cNvPicPr>
          <p:nvPr/>
        </p:nvPicPr>
        <p:blipFill>
          <a:blip r:embed="rId3">
            <a:extLst>
              <a:ext uri="{28A0092B-C50C-407E-A947-70E740481C1C}">
                <a14:useLocalDpi xmlns:a14="http://schemas.microsoft.com/office/drawing/2010/main" val="0"/>
              </a:ext>
            </a:extLst>
          </a:blip>
          <a:srcRect l="44390" t="58142" r="27632" b="16503"/>
          <a:stretch>
            <a:fillRect/>
          </a:stretch>
        </p:blipFill>
        <p:spPr>
          <a:xfrm>
            <a:off x="3509786" y="4900711"/>
            <a:ext cx="1918741" cy="1738859"/>
          </a:xfrm>
          <a:custGeom>
            <a:avLst/>
            <a:gdLst>
              <a:gd name="connsiteX0" fmla="*/ 689548 w 1918741"/>
              <a:gd name="connsiteY0" fmla="*/ 0 h 1738859"/>
              <a:gd name="connsiteX1" fmla="*/ 1499017 w 1918741"/>
              <a:gd name="connsiteY1" fmla="*/ 149901 h 1738859"/>
              <a:gd name="connsiteX2" fmla="*/ 1843790 w 1918741"/>
              <a:gd name="connsiteY2" fmla="*/ 494675 h 1738859"/>
              <a:gd name="connsiteX3" fmla="*/ 1918741 w 1918741"/>
              <a:gd name="connsiteY3" fmla="*/ 1034321 h 1738859"/>
              <a:gd name="connsiteX4" fmla="*/ 1753849 w 1918741"/>
              <a:gd name="connsiteY4" fmla="*/ 1274164 h 1738859"/>
              <a:gd name="connsiteX5" fmla="*/ 1349115 w 1918741"/>
              <a:gd name="connsiteY5" fmla="*/ 1573967 h 1738859"/>
              <a:gd name="connsiteX6" fmla="*/ 689548 w 1918741"/>
              <a:gd name="connsiteY6" fmla="*/ 1708878 h 1738859"/>
              <a:gd name="connsiteX7" fmla="*/ 779489 w 1918741"/>
              <a:gd name="connsiteY7" fmla="*/ 1738859 h 1738859"/>
              <a:gd name="connsiteX8" fmla="*/ 479685 w 1918741"/>
              <a:gd name="connsiteY8" fmla="*/ 1723868 h 1738859"/>
              <a:gd name="connsiteX9" fmla="*/ 299803 w 1918741"/>
              <a:gd name="connsiteY9" fmla="*/ 1244183 h 1738859"/>
              <a:gd name="connsiteX10" fmla="*/ 254833 w 1918741"/>
              <a:gd name="connsiteY10" fmla="*/ 914400 h 1738859"/>
              <a:gd name="connsiteX11" fmla="*/ 89941 w 1918741"/>
              <a:gd name="connsiteY11" fmla="*/ 524655 h 1738859"/>
              <a:gd name="connsiteX12" fmla="*/ 0 w 1918741"/>
              <a:gd name="connsiteY12" fmla="*/ 419724 h 1738859"/>
              <a:gd name="connsiteX13" fmla="*/ 344774 w 1918741"/>
              <a:gd name="connsiteY13" fmla="*/ 74950 h 1738859"/>
              <a:gd name="connsiteX14" fmla="*/ 689548 w 1918741"/>
              <a:gd name="connsiteY14" fmla="*/ 0 h 1738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18741" h="1738859">
                <a:moveTo>
                  <a:pt x="689548" y="0"/>
                </a:moveTo>
                <a:lnTo>
                  <a:pt x="1499017" y="149901"/>
                </a:lnTo>
                <a:lnTo>
                  <a:pt x="1843790" y="494675"/>
                </a:lnTo>
                <a:lnTo>
                  <a:pt x="1918741" y="1034321"/>
                </a:lnTo>
                <a:lnTo>
                  <a:pt x="1753849" y="1274164"/>
                </a:lnTo>
                <a:lnTo>
                  <a:pt x="1349115" y="1573967"/>
                </a:lnTo>
                <a:lnTo>
                  <a:pt x="689548" y="1708878"/>
                </a:lnTo>
                <a:lnTo>
                  <a:pt x="779489" y="1738859"/>
                </a:lnTo>
                <a:lnTo>
                  <a:pt x="479685" y="1723868"/>
                </a:lnTo>
                <a:lnTo>
                  <a:pt x="299803" y="1244183"/>
                </a:lnTo>
                <a:lnTo>
                  <a:pt x="254833" y="914400"/>
                </a:lnTo>
                <a:lnTo>
                  <a:pt x="89941" y="524655"/>
                </a:lnTo>
                <a:cubicBezTo>
                  <a:pt x="31968" y="524655"/>
                  <a:pt x="77855" y="528721"/>
                  <a:pt x="0" y="419724"/>
                </a:cubicBezTo>
                <a:lnTo>
                  <a:pt x="344774" y="74950"/>
                </a:lnTo>
                <a:lnTo>
                  <a:pt x="689548" y="0"/>
                </a:lnTo>
                <a:close/>
              </a:path>
            </a:pathLst>
          </a:custGeom>
        </p:spPr>
      </p:pic>
      <p:pic>
        <p:nvPicPr>
          <p:cNvPr id="17" name="图片 16"/>
          <p:cNvPicPr>
            <a:picLocks noChangeAspect="1"/>
          </p:cNvPicPr>
          <p:nvPr/>
        </p:nvPicPr>
        <p:blipFill>
          <a:blip r:embed="rId3">
            <a:extLst>
              <a:ext uri="{28A0092B-C50C-407E-A947-70E740481C1C}">
                <a14:useLocalDpi xmlns:a14="http://schemas.microsoft.com/office/drawing/2010/main" val="0"/>
              </a:ext>
            </a:extLst>
          </a:blip>
          <a:srcRect l="23607" t="66667" r="40771" b="9508"/>
          <a:stretch>
            <a:fillRect/>
          </a:stretch>
        </p:blipFill>
        <p:spPr>
          <a:xfrm>
            <a:off x="1718579" y="4856409"/>
            <a:ext cx="2442964" cy="1633928"/>
          </a:xfrm>
          <a:custGeom>
            <a:avLst/>
            <a:gdLst>
              <a:gd name="connsiteX0" fmla="*/ 810684 w 2442964"/>
              <a:gd name="connsiteY0" fmla="*/ 0 h 1633928"/>
              <a:gd name="connsiteX1" fmla="*/ 1583222 w 2442964"/>
              <a:gd name="connsiteY1" fmla="*/ 100766 h 1633928"/>
              <a:gd name="connsiteX2" fmla="*/ 1680114 w 2442964"/>
              <a:gd name="connsiteY2" fmla="*/ 329784 h 1633928"/>
              <a:gd name="connsiteX3" fmla="*/ 1725084 w 2442964"/>
              <a:gd name="connsiteY3" fmla="*/ 659567 h 1633928"/>
              <a:gd name="connsiteX4" fmla="*/ 1904966 w 2442964"/>
              <a:gd name="connsiteY4" fmla="*/ 1139252 h 1633928"/>
              <a:gd name="connsiteX5" fmla="*/ 2204770 w 2442964"/>
              <a:gd name="connsiteY5" fmla="*/ 1154243 h 1633928"/>
              <a:gd name="connsiteX6" fmla="*/ 2114829 w 2442964"/>
              <a:gd name="connsiteY6" fmla="*/ 1124262 h 1633928"/>
              <a:gd name="connsiteX7" fmla="*/ 2442964 w 2442964"/>
              <a:gd name="connsiteY7" fmla="*/ 1057144 h 1633928"/>
              <a:gd name="connsiteX8" fmla="*/ 2252464 w 2442964"/>
              <a:gd name="connsiteY8" fmla="*/ 1615944 h 1633928"/>
              <a:gd name="connsiteX9" fmla="*/ 1065517 w 2442964"/>
              <a:gd name="connsiteY9" fmla="*/ 1633928 h 1633928"/>
              <a:gd name="connsiteX10" fmla="*/ 395572 w 2442964"/>
              <a:gd name="connsiteY10" fmla="*/ 1595646 h 1633928"/>
              <a:gd name="connsiteX11" fmla="*/ 0 w 2442964"/>
              <a:gd name="connsiteY11" fmla="*/ 1279188 h 1633928"/>
              <a:gd name="connsiteX12" fmla="*/ 136127 w 2442964"/>
              <a:gd name="connsiteY12" fmla="*/ 1244184 h 1633928"/>
              <a:gd name="connsiteX13" fmla="*/ 241058 w 2442964"/>
              <a:gd name="connsiteY13" fmla="*/ 734518 h 1633928"/>
              <a:gd name="connsiteX14" fmla="*/ 261267 w 2442964"/>
              <a:gd name="connsiteY14" fmla="*/ 300045 h 1633928"/>
              <a:gd name="connsiteX15" fmla="*/ 345989 w 2442964"/>
              <a:gd name="connsiteY15" fmla="*/ 194872 h 1633928"/>
              <a:gd name="connsiteX16" fmla="*/ 810684 w 2442964"/>
              <a:gd name="connsiteY16" fmla="*/ 0 h 1633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2964" h="1633928">
                <a:moveTo>
                  <a:pt x="810684" y="0"/>
                </a:moveTo>
                <a:lnTo>
                  <a:pt x="1583222" y="100766"/>
                </a:lnTo>
                <a:lnTo>
                  <a:pt x="1680114" y="329784"/>
                </a:lnTo>
                <a:lnTo>
                  <a:pt x="1725084" y="659567"/>
                </a:lnTo>
                <a:lnTo>
                  <a:pt x="1904966" y="1139252"/>
                </a:lnTo>
                <a:lnTo>
                  <a:pt x="2204770" y="1154243"/>
                </a:lnTo>
                <a:lnTo>
                  <a:pt x="2114829" y="1124262"/>
                </a:lnTo>
                <a:lnTo>
                  <a:pt x="2442964" y="1057144"/>
                </a:lnTo>
                <a:lnTo>
                  <a:pt x="2252464" y="1615944"/>
                </a:lnTo>
                <a:lnTo>
                  <a:pt x="1065517" y="1633928"/>
                </a:lnTo>
                <a:lnTo>
                  <a:pt x="395572" y="1595646"/>
                </a:lnTo>
                <a:lnTo>
                  <a:pt x="0" y="1279188"/>
                </a:lnTo>
                <a:lnTo>
                  <a:pt x="136127" y="1244184"/>
                </a:lnTo>
                <a:lnTo>
                  <a:pt x="241058" y="734518"/>
                </a:lnTo>
                <a:lnTo>
                  <a:pt x="261267" y="300045"/>
                </a:lnTo>
                <a:lnTo>
                  <a:pt x="345989" y="194872"/>
                </a:lnTo>
                <a:lnTo>
                  <a:pt x="810684" y="0"/>
                </a:lnTo>
                <a:close/>
              </a:path>
            </a:pathLst>
          </a:custGeom>
        </p:spPr>
      </p:pic>
      <p:sp>
        <p:nvSpPr>
          <p:cNvPr id="18" name="文本框 17"/>
          <p:cNvSpPr txBox="1"/>
          <p:nvPr/>
        </p:nvSpPr>
        <p:spPr>
          <a:xfrm>
            <a:off x="825190" y="2143228"/>
            <a:ext cx="7783551" cy="1446550"/>
          </a:xfrm>
          <a:prstGeom prst="rect">
            <a:avLst/>
          </a:prstGeom>
          <a:noFill/>
        </p:spPr>
        <p:txBody>
          <a:bodyPr wrap="square" rtlCol="0">
            <a:spAutoFit/>
          </a:bodyPr>
          <a:lstStyle/>
          <a:p>
            <a:pPr algn="dist"/>
            <a:r>
              <a:rPr lang="en-US" altLang="zh-CN" sz="8800" b="1" dirty="0" err="1" smtClean="0">
                <a:solidFill>
                  <a:srgbClr val="033871"/>
                </a:solidFill>
                <a:latin typeface="Times New Roman" pitchFamily="18" charset="0"/>
                <a:ea typeface="微软雅黑" panose="020B0503020204020204" pitchFamily="34" charset="-122"/>
                <a:cs typeface="Times New Roman" pitchFamily="18" charset="0"/>
              </a:rPr>
              <a:t>Cảm</a:t>
            </a:r>
            <a:r>
              <a:rPr lang="en-US" altLang="zh-CN" sz="88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8800" b="1" dirty="0" err="1" smtClean="0">
                <a:solidFill>
                  <a:srgbClr val="033871"/>
                </a:solidFill>
                <a:latin typeface="Times New Roman" pitchFamily="18" charset="0"/>
                <a:ea typeface="微软雅黑" panose="020B0503020204020204" pitchFamily="34" charset="-122"/>
                <a:cs typeface="Times New Roman" pitchFamily="18" charset="0"/>
              </a:rPr>
              <a:t>ơn</a:t>
            </a:r>
            <a:r>
              <a:rPr lang="en-US" altLang="zh-CN" sz="88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8800" b="1" dirty="0" err="1" smtClean="0">
                <a:solidFill>
                  <a:srgbClr val="033871"/>
                </a:solidFill>
                <a:latin typeface="Times New Roman" pitchFamily="18" charset="0"/>
                <a:ea typeface="微软雅黑" panose="020B0503020204020204" pitchFamily="34" charset="-122"/>
                <a:cs typeface="Times New Roman" pitchFamily="18" charset="0"/>
              </a:rPr>
              <a:t>các</a:t>
            </a:r>
            <a:r>
              <a:rPr lang="en-US" altLang="zh-CN" sz="88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8800" b="1" dirty="0" err="1" smtClean="0">
                <a:solidFill>
                  <a:srgbClr val="033871"/>
                </a:solidFill>
                <a:latin typeface="Times New Roman" pitchFamily="18" charset="0"/>
                <a:ea typeface="微软雅黑" panose="020B0503020204020204" pitchFamily="34" charset="-122"/>
                <a:cs typeface="Times New Roman" pitchFamily="18" charset="0"/>
              </a:rPr>
              <a:t>em</a:t>
            </a:r>
            <a:r>
              <a:rPr lang="en-US" altLang="zh-CN" sz="8800" b="1" dirty="0" smtClean="0">
                <a:solidFill>
                  <a:srgbClr val="033871"/>
                </a:solidFill>
                <a:latin typeface="Times New Roman" pitchFamily="18" charset="0"/>
                <a:ea typeface="微软雅黑" panose="020B0503020204020204" pitchFamily="34" charset="-122"/>
                <a:cs typeface="Times New Roman" pitchFamily="18" charset="0"/>
              </a:rPr>
              <a:t>!</a:t>
            </a:r>
            <a:endParaRPr lang="zh-CN" altLang="en-US" sz="8800" b="1" dirty="0">
              <a:solidFill>
                <a:srgbClr val="033871"/>
              </a:solidFill>
              <a:latin typeface="Times New Roman" pitchFamily="18" charset="0"/>
              <a:ea typeface="微软雅黑" panose="020B0503020204020204" pitchFamily="34" charset="-122"/>
              <a:cs typeface="Times New Roman" pitchFamily="18" charset="0"/>
            </a:endParaRPr>
          </a:p>
        </p:txBody>
      </p:sp>
      <p:grpSp>
        <p:nvGrpSpPr>
          <p:cNvPr id="20" name="组合 19"/>
          <p:cNvGrpSpPr/>
          <p:nvPr/>
        </p:nvGrpSpPr>
        <p:grpSpPr>
          <a:xfrm>
            <a:off x="-516163" y="-123104"/>
            <a:ext cx="13716000" cy="729248"/>
            <a:chOff x="-180637" y="7006574"/>
            <a:chExt cx="13716000" cy="729248"/>
          </a:xfrm>
        </p:grpSpPr>
        <p:pic>
          <p:nvPicPr>
            <p:cNvPr id="21" name="图片 20"/>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flipV="1">
              <a:off x="-180637" y="7016294"/>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pic>
          <p:nvPicPr>
            <p:cNvPr id="22" name="图片 21"/>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flipV="1">
              <a:off x="6677363" y="7006574"/>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grpSp>
    </p:spTree>
    <p:extLst>
      <p:ext uri="{BB962C8B-B14F-4D97-AF65-F5344CB8AC3E}">
        <p14:creationId xmlns:p14="http://schemas.microsoft.com/office/powerpoint/2010/main" val="939943989"/>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2"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right)">
                                      <p:cBhvr>
                                        <p:cTn id="10" dur="500"/>
                                        <p:tgtEl>
                                          <p:spTgt spid="9"/>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par>
                                <p:cTn id="15" presetID="22" presetClass="entr" presetSubtype="1"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par>
                          <p:cTn id="18" fill="hold">
                            <p:stCondLst>
                              <p:cond delay="1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500"/>
                                        <p:tgtEl>
                                          <p:spTgt spid="6"/>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644577" y="6250230"/>
            <a:ext cx="13716000" cy="719528"/>
            <a:chOff x="0" y="6324512"/>
            <a:chExt cx="13716000" cy="719528"/>
          </a:xfrm>
        </p:grpSpPr>
        <p:pic>
          <p:nvPicPr>
            <p:cNvPr id="7" name="图片 6"/>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a:off x="0" y="6324512"/>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a:off x="6858000" y="6324512"/>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grpSp>
      <p:grpSp>
        <p:nvGrpSpPr>
          <p:cNvPr id="10" name="组合 9"/>
          <p:cNvGrpSpPr/>
          <p:nvPr/>
        </p:nvGrpSpPr>
        <p:grpSpPr>
          <a:xfrm>
            <a:off x="-516163" y="-123104"/>
            <a:ext cx="13716000" cy="729248"/>
            <a:chOff x="-180637" y="7006574"/>
            <a:chExt cx="13716000" cy="729248"/>
          </a:xfrm>
        </p:grpSpPr>
        <p:pic>
          <p:nvPicPr>
            <p:cNvPr id="11" name="图片 10"/>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flipV="1">
              <a:off x="-180637" y="7016294"/>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rcRect t="89180" b="328"/>
            <a:stretch>
              <a:fillRect/>
            </a:stretch>
          </p:blipFill>
          <p:spPr>
            <a:xfrm flipV="1">
              <a:off x="6677363" y="7006574"/>
              <a:ext cx="6858000" cy="719528"/>
            </a:xfrm>
            <a:custGeom>
              <a:avLst/>
              <a:gdLst>
                <a:gd name="connsiteX0" fmla="*/ 945629 w 6858000"/>
                <a:gd name="connsiteY0" fmla="*/ 0 h 719528"/>
                <a:gd name="connsiteX1" fmla="*/ 1110521 w 6858000"/>
                <a:gd name="connsiteY1" fmla="*/ 0 h 719528"/>
                <a:gd name="connsiteX2" fmla="*/ 2684488 w 6858000"/>
                <a:gd name="connsiteY2" fmla="*/ 89941 h 719528"/>
                <a:gd name="connsiteX3" fmla="*/ 5652541 w 6858000"/>
                <a:gd name="connsiteY3" fmla="*/ 44970 h 719528"/>
                <a:gd name="connsiteX4" fmla="*/ 6858000 w 6858000"/>
                <a:gd name="connsiteY4" fmla="*/ 87267 h 719528"/>
                <a:gd name="connsiteX5" fmla="*/ 6858000 w 6858000"/>
                <a:gd name="connsiteY5" fmla="*/ 574994 h 719528"/>
                <a:gd name="connsiteX6" fmla="*/ 1155492 w 6858000"/>
                <a:gd name="connsiteY6" fmla="*/ 719528 h 719528"/>
                <a:gd name="connsiteX7" fmla="*/ 0 w 6858000"/>
                <a:gd name="connsiteY7" fmla="*/ 572643 h 719528"/>
                <a:gd name="connsiteX8" fmla="*/ 0 w 6858000"/>
                <a:gd name="connsiteY8" fmla="*/ 77723 h 719528"/>
                <a:gd name="connsiteX9" fmla="*/ 945629 w 6858000"/>
                <a:gd name="connsiteY9" fmla="*/ 0 h 71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58000" h="719528">
                  <a:moveTo>
                    <a:pt x="945629" y="0"/>
                  </a:moveTo>
                  <a:lnTo>
                    <a:pt x="1110521" y="0"/>
                  </a:lnTo>
                  <a:lnTo>
                    <a:pt x="2684488" y="89941"/>
                  </a:lnTo>
                  <a:lnTo>
                    <a:pt x="5652541" y="44970"/>
                  </a:lnTo>
                  <a:lnTo>
                    <a:pt x="6858000" y="87267"/>
                  </a:lnTo>
                  <a:lnTo>
                    <a:pt x="6858000" y="574994"/>
                  </a:lnTo>
                  <a:lnTo>
                    <a:pt x="1155492" y="719528"/>
                  </a:lnTo>
                  <a:lnTo>
                    <a:pt x="0" y="572643"/>
                  </a:lnTo>
                  <a:lnTo>
                    <a:pt x="0" y="77723"/>
                  </a:lnTo>
                  <a:lnTo>
                    <a:pt x="945629" y="0"/>
                  </a:lnTo>
                  <a:close/>
                </a:path>
              </a:pathLst>
            </a:custGeom>
          </p:spPr>
        </p:pic>
      </p:grpSp>
      <p:sp>
        <p:nvSpPr>
          <p:cNvPr id="22" name="文本框 21"/>
          <p:cNvSpPr txBox="1"/>
          <p:nvPr/>
        </p:nvSpPr>
        <p:spPr>
          <a:xfrm>
            <a:off x="932947" y="896183"/>
            <a:ext cx="6865680" cy="646331"/>
          </a:xfrm>
          <a:prstGeom prst="rect">
            <a:avLst/>
          </a:prstGeom>
          <a:noFill/>
        </p:spPr>
        <p:txBody>
          <a:bodyPr wrap="square" rtlCol="0">
            <a:spAutoFit/>
          </a:bodyPr>
          <a:lstStyle/>
          <a:p>
            <a:r>
              <a:rPr lang="en-US" altLang="zh-CN" sz="3600" b="1" dirty="0" smtClean="0">
                <a:solidFill>
                  <a:srgbClr val="033871"/>
                </a:solidFill>
                <a:latin typeface="Times New Roman" pitchFamily="18" charset="0"/>
                <a:ea typeface="微软雅黑" panose="020B0503020204020204" pitchFamily="34" charset="-122"/>
                <a:cs typeface="Times New Roman" pitchFamily="18" charset="0"/>
              </a:rPr>
              <a:t>I. </a:t>
            </a:r>
            <a:r>
              <a:rPr lang="en-US" altLang="zh-CN" sz="3600" b="1" dirty="0" err="1" smtClean="0">
                <a:solidFill>
                  <a:srgbClr val="033871"/>
                </a:solidFill>
                <a:latin typeface="Times New Roman" pitchFamily="18" charset="0"/>
                <a:ea typeface="微软雅黑" panose="020B0503020204020204" pitchFamily="34" charset="-122"/>
                <a:cs typeface="Times New Roman" pitchFamily="18" charset="0"/>
              </a:rPr>
              <a:t>Câu</a:t>
            </a:r>
            <a:r>
              <a:rPr lang="en-US" altLang="zh-CN" sz="3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3600" b="1" dirty="0" err="1" smtClean="0">
                <a:solidFill>
                  <a:srgbClr val="033871"/>
                </a:solidFill>
                <a:latin typeface="Times New Roman" pitchFamily="18" charset="0"/>
                <a:ea typeface="微软雅黑" panose="020B0503020204020204" pitchFamily="34" charset="-122"/>
                <a:cs typeface="Times New Roman" pitchFamily="18" charset="0"/>
              </a:rPr>
              <a:t>chủ</a:t>
            </a:r>
            <a:r>
              <a:rPr lang="en-US" altLang="zh-CN" sz="3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3600" b="1" dirty="0" err="1" smtClean="0">
                <a:solidFill>
                  <a:srgbClr val="033871"/>
                </a:solidFill>
                <a:latin typeface="Times New Roman" pitchFamily="18" charset="0"/>
                <a:ea typeface="微软雅黑" panose="020B0503020204020204" pitchFamily="34" charset="-122"/>
                <a:cs typeface="Times New Roman" pitchFamily="18" charset="0"/>
              </a:rPr>
              <a:t>động</a:t>
            </a:r>
            <a:r>
              <a:rPr lang="en-US" altLang="zh-CN" sz="3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3600" b="1" dirty="0" err="1" smtClean="0">
                <a:solidFill>
                  <a:srgbClr val="033871"/>
                </a:solidFill>
                <a:latin typeface="Times New Roman" pitchFamily="18" charset="0"/>
                <a:ea typeface="微软雅黑" panose="020B0503020204020204" pitchFamily="34" charset="-122"/>
                <a:cs typeface="Times New Roman" pitchFamily="18" charset="0"/>
              </a:rPr>
              <a:t>và</a:t>
            </a:r>
            <a:r>
              <a:rPr lang="en-US" altLang="zh-CN" sz="3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3600" b="1" dirty="0" err="1" smtClean="0">
                <a:solidFill>
                  <a:srgbClr val="033871"/>
                </a:solidFill>
                <a:latin typeface="Times New Roman" pitchFamily="18" charset="0"/>
                <a:ea typeface="微软雅黑" panose="020B0503020204020204" pitchFamily="34" charset="-122"/>
                <a:cs typeface="Times New Roman" pitchFamily="18" charset="0"/>
              </a:rPr>
              <a:t>câu</a:t>
            </a:r>
            <a:r>
              <a:rPr lang="en-US" altLang="zh-CN" sz="3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3600" b="1" dirty="0" err="1" smtClean="0">
                <a:solidFill>
                  <a:srgbClr val="033871"/>
                </a:solidFill>
                <a:latin typeface="Times New Roman" pitchFamily="18" charset="0"/>
                <a:ea typeface="微软雅黑" panose="020B0503020204020204" pitchFamily="34" charset="-122"/>
                <a:cs typeface="Times New Roman" pitchFamily="18" charset="0"/>
              </a:rPr>
              <a:t>bị</a:t>
            </a:r>
            <a:r>
              <a:rPr lang="en-US" altLang="zh-CN" sz="3600" b="1" dirty="0" smtClean="0">
                <a:solidFill>
                  <a:srgbClr val="033871"/>
                </a:solidFill>
                <a:latin typeface="Times New Roman" pitchFamily="18" charset="0"/>
                <a:ea typeface="微软雅黑" panose="020B0503020204020204" pitchFamily="34" charset="-122"/>
                <a:cs typeface="Times New Roman" pitchFamily="18" charset="0"/>
              </a:rPr>
              <a:t> </a:t>
            </a:r>
            <a:r>
              <a:rPr lang="en-US" altLang="zh-CN" sz="3600" b="1" dirty="0" err="1" smtClean="0">
                <a:solidFill>
                  <a:srgbClr val="033871"/>
                </a:solidFill>
                <a:latin typeface="Times New Roman" pitchFamily="18" charset="0"/>
                <a:ea typeface="微软雅黑" panose="020B0503020204020204" pitchFamily="34" charset="-122"/>
                <a:cs typeface="Times New Roman" pitchFamily="18" charset="0"/>
              </a:rPr>
              <a:t>động</a:t>
            </a:r>
            <a:endParaRPr lang="zh-CN" altLang="en-US" sz="3600" b="1" dirty="0">
              <a:solidFill>
                <a:srgbClr val="033871"/>
              </a:solidFill>
              <a:latin typeface="Times New Roman" pitchFamily="18" charset="0"/>
              <a:ea typeface="微软雅黑" panose="020B0503020204020204" pitchFamily="34" charset="-122"/>
              <a:cs typeface="Times New Roman" pitchFamily="18" charset="0"/>
            </a:endParaRPr>
          </a:p>
        </p:txBody>
      </p:sp>
    </p:spTree>
    <p:extLst>
      <p:ext uri="{BB962C8B-B14F-4D97-AF65-F5344CB8AC3E}">
        <p14:creationId xmlns:p14="http://schemas.microsoft.com/office/powerpoint/2010/main" val="3210021631"/>
      </p:ext>
    </p:extLst>
  </p:cSld>
  <p:clrMapOvr>
    <a:masterClrMapping/>
  </p:clrMapOvr>
  <p:transition spd="med" advClick="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1000" fill="hold"/>
                                        <p:tgtEl>
                                          <p:spTgt spid="22"/>
                                        </p:tgtEl>
                                        <p:attrNameLst>
                                          <p:attrName>ppt_x</p:attrName>
                                        </p:attrNameLst>
                                      </p:cBhvr>
                                      <p:tavLst>
                                        <p:tav tm="0">
                                          <p:val>
                                            <p:strVal val="#ppt_x-.2"/>
                                          </p:val>
                                        </p:tav>
                                        <p:tav tm="100000">
                                          <p:val>
                                            <p:strVal val="#ppt_x"/>
                                          </p:val>
                                        </p:tav>
                                      </p:tavLst>
                                    </p:anim>
                                    <p:anim calcmode="lin" valueType="num">
                                      <p:cBhvr>
                                        <p:cTn id="17"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8"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0024946" cy="1200329"/>
          </a:xfrm>
          <a:prstGeom prst="rect">
            <a:avLst/>
          </a:prstGeom>
          <a:noFill/>
        </p:spPr>
        <p:txBody>
          <a:bodyPr wrap="square" rtlCol="0">
            <a:spAutoFit/>
          </a:bodyPr>
          <a:lstStyle/>
          <a:p>
            <a:pPr algn="ctr"/>
            <a:r>
              <a:rPr lang="en-US" sz="3600" dirty="0" err="1" smtClean="0">
                <a:solidFill>
                  <a:srgbClr val="FF0000"/>
                </a:solidFill>
                <a:latin typeface="Times New Roman" pitchFamily="18" charset="0"/>
                <a:cs typeface="Times New Roman" pitchFamily="18" charset="0"/>
              </a:rPr>
              <a:t>Xác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định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chủ</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ngữ</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của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mỗi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câu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sau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và</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biết</a:t>
            </a:r>
            <a:r>
              <a:rPr lang="en-US" sz="3600" dirty="0" smtClean="0">
                <a:solidFill>
                  <a:srgbClr val="FF0000"/>
                </a:solidFill>
                <a:latin typeface="Times New Roman" pitchFamily="18" charset="0"/>
                <a:cs typeface="Times New Roman" pitchFamily="18" charset="0"/>
              </a:rPr>
              <a:t> ý </a:t>
            </a:r>
            <a:r>
              <a:rPr lang="en-US" sz="3600" dirty="0" err="1" smtClean="0">
                <a:solidFill>
                  <a:srgbClr val="FF0000"/>
                </a:solidFill>
                <a:latin typeface="Times New Roman" pitchFamily="18" charset="0"/>
                <a:cs typeface="Times New Roman" pitchFamily="18" charset="0"/>
              </a:rPr>
              <a:t>nghĩa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của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những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chủ</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ngữ</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đó</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khác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nhau</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như</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thế</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nào</a:t>
            </a:r>
            <a:r>
              <a:rPr lang="en-US" sz="3600" dirty="0" smtClean="0">
                <a:solidFill>
                  <a:srgbClr val="FF0000"/>
                </a:solidFill>
                <a:latin typeface="Times New Roman" pitchFamily="18" charset="0"/>
                <a:cs typeface="Times New Roman" pitchFamily="18" charset="0"/>
              </a:rPr>
              <a:t>?</a:t>
            </a:r>
            <a:endParaRPr lang="en-US" sz="3600" dirty="0">
              <a:solidFill>
                <a:srgbClr val="FF0000"/>
              </a:solidFill>
              <a:latin typeface="Times New Roman" pitchFamily="18" charset="0"/>
              <a:cs typeface="Times New Roman" pitchFamily="18" charset="0"/>
            </a:endParaRPr>
          </a:p>
        </p:txBody>
      </p:sp>
      <p:sp>
        <p:nvSpPr>
          <p:cNvPr id="16" name="矩形: 圆角 9">
            <a:extLst>
              <a:ext uri="{FF2B5EF4-FFF2-40B4-BE49-F238E27FC236}">
                <a16:creationId xmlns:a16="http://schemas.microsoft.com/office/drawing/2014/main" xmlns="" id="{59BDA633-1A40-4C30-907B-4D8EE3D8878F}"/>
              </a:ext>
            </a:extLst>
          </p:cNvPr>
          <p:cNvSpPr/>
          <p:nvPr/>
        </p:nvSpPr>
        <p:spPr>
          <a:xfrm>
            <a:off x="327741" y="1689374"/>
            <a:ext cx="4352925" cy="2522914"/>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spcBef>
                <a:spcPct val="50000"/>
              </a:spcBef>
            </a:pPr>
            <a:r>
              <a:rPr lang="en-US" sz="2800" b="1" smtClean="0">
                <a:latin typeface="Times New Roman" pitchFamily="18" charset="0"/>
                <a:cs typeface="Times New Roman" pitchFamily="18" charset="0"/>
              </a:rPr>
              <a:t>a/Mọi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err="1" smtClean="0">
                <a:latin typeface="Times New Roman" pitchFamily="18" charset="0"/>
                <a:cs typeface="Times New Roman" pitchFamily="18" charset="0"/>
              </a:rPr>
              <a:t>yêu</a:t>
            </a:r>
            <a:r>
              <a:rPr lang="en-US" sz="2800" b="1" smtClean="0">
                <a:latin typeface="Times New Roman" pitchFamily="18" charset="0"/>
                <a:cs typeface="Times New Roman" pitchFamily="18" charset="0"/>
              </a:rPr>
              <a:t> mến</a:t>
            </a:r>
            <a:r>
              <a:rPr lang="en-US" sz="2800" b="1" dirty="0">
                <a:latin typeface="Times New Roman" pitchFamily="18" charset="0"/>
                <a:cs typeface="Times New Roman" pitchFamily="18" charset="0"/>
              </a:rPr>
              <a:t> </a:t>
            </a:r>
            <a:r>
              <a:rPr lang="en-US" sz="2800" b="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
        <p:nvSpPr>
          <p:cNvPr id="17" name="矩形: 圆角 11">
            <a:extLst>
              <a:ext uri="{FF2B5EF4-FFF2-40B4-BE49-F238E27FC236}">
                <a16:creationId xmlns:a16="http://schemas.microsoft.com/office/drawing/2014/main" xmlns="" id="{35443CB5-36B7-4545-9073-09F2D4983590}"/>
              </a:ext>
            </a:extLst>
          </p:cNvPr>
          <p:cNvSpPr/>
          <p:nvPr/>
        </p:nvSpPr>
        <p:spPr>
          <a:xfrm>
            <a:off x="6882692" y="1689374"/>
            <a:ext cx="4318708" cy="2522914"/>
          </a:xfrm>
          <a:prstGeom prst="roundRect">
            <a:avLst/>
          </a:prstGeom>
          <a:ln w="57150"/>
        </p:spPr>
        <p:style>
          <a:lnRef idx="2">
            <a:schemeClr val="accent5"/>
          </a:lnRef>
          <a:fillRef idx="1">
            <a:schemeClr val="lt1"/>
          </a:fillRef>
          <a:effectRef idx="0">
            <a:schemeClr val="accent5"/>
          </a:effectRef>
          <a:fontRef idx="minor">
            <a:schemeClr val="dk1"/>
          </a:fontRef>
        </p:style>
        <p:txBody>
          <a:bodyPr rtlCol="0" anchor="ctr"/>
          <a:lstStyle/>
          <a:p>
            <a:pPr algn="ctr">
              <a:spcBef>
                <a:spcPct val="50000"/>
              </a:spcBef>
            </a:pPr>
            <a:r>
              <a:rPr lang="en-US" sz="2800" b="1" dirty="0" smtClean="0">
                <a:latin typeface="Times New Roman" pitchFamily="18" charset="0"/>
                <a:cs typeface="Times New Roman" pitchFamily="18" charset="0"/>
              </a:rPr>
              <a:t>b/ </a:t>
            </a:r>
            <a:r>
              <a:rPr lang="en-US" sz="2800" b="1" dirty="0" err="1" smtClean="0">
                <a:latin typeface="Times New Roman" pitchFamily="18" charset="0"/>
                <a:cs typeface="Times New Roman" pitchFamily="18" charset="0"/>
              </a:rPr>
              <a:t>Em</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được</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mọi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người</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yêu</a:t>
            </a:r>
            <a:r>
              <a:rPr lang="en-US" sz="2800" b="1" dirty="0" smtClean="0">
                <a:latin typeface="Times New Roman" pitchFamily="18" charset="0"/>
                <a:cs typeface="Times New Roman" pitchFamily="18" charset="0"/>
              </a:rPr>
              <a:t> </a:t>
            </a:r>
            <a:r>
              <a:rPr lang="en-US" sz="2800" b="1" dirty="0" err="1" smtClean="0">
                <a:latin typeface="Times New Roman" pitchFamily="18" charset="0"/>
                <a:cs typeface="Times New Roman" pitchFamily="18" charset="0"/>
              </a:rPr>
              <a:t>mến</a:t>
            </a:r>
            <a:r>
              <a:rPr lang="en-US" sz="2800" b="1" dirty="0" smtClean="0">
                <a:latin typeface="Times New Roman" pitchFamily="18" charset="0"/>
                <a:cs typeface="Times New Roman" pitchFamily="18" charset="0"/>
              </a:rPr>
              <a:t>.</a:t>
            </a:r>
            <a:endParaRPr lang="en-US" sz="2800" b="1" dirty="0">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0"/>
          <p:cNvSpPr txBox="1">
            <a:spLocks noChangeArrowheads="1"/>
          </p:cNvSpPr>
          <p:nvPr/>
        </p:nvSpPr>
        <p:spPr bwMode="auto">
          <a:xfrm>
            <a:off x="2157236" y="549336"/>
            <a:ext cx="5892800" cy="584775"/>
          </a:xfrm>
          <a:prstGeom prst="rect">
            <a:avLst/>
          </a:prstGeom>
          <a:noFill/>
          <a:ln w="9525">
            <a:noFill/>
            <a:miter lim="800000"/>
            <a:headEnd/>
            <a:tailEnd/>
          </a:ln>
        </p:spPr>
        <p:txBody>
          <a:bodyPr>
            <a:spAutoFit/>
          </a:bodyPr>
          <a:lstStyle/>
          <a:p>
            <a:pPr>
              <a:spcBef>
                <a:spcPct val="50000"/>
              </a:spcBef>
            </a:pPr>
            <a:r>
              <a:rPr lang="en-US" sz="3200" b="1" dirty="0" smtClean="0">
                <a:latin typeface="Times New Roman" pitchFamily="18" charset="0"/>
                <a:cs typeface="Times New Roman" pitchFamily="18" charset="0"/>
              </a:rPr>
              <a:t>a/ </a:t>
            </a:r>
            <a:r>
              <a:rPr lang="en-US" sz="3200" b="1" dirty="0" err="1" smtClean="0">
                <a:latin typeface="Times New Roman" pitchFamily="18" charset="0"/>
                <a:cs typeface="Times New Roman" pitchFamily="18" charset="0"/>
              </a:rPr>
              <a:t>Mọi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 </a:t>
            </a:r>
            <a:r>
              <a:rPr lang="en-US" sz="3200" b="1" dirty="0" err="1" smtClean="0">
                <a:latin typeface="Times New Roman" pitchFamily="18" charset="0"/>
                <a:cs typeface="Times New Roman" pitchFamily="18" charset="0"/>
              </a:rPr>
              <a:t>yêu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mến</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a:t>
            </a:r>
            <a:endParaRPr lang="en-US" sz="3200" b="1" dirty="0">
              <a:latin typeface="Times New Roman" pitchFamily="18" charset="0"/>
              <a:cs typeface="Times New Roman" pitchFamily="18" charset="0"/>
            </a:endParaRPr>
          </a:p>
        </p:txBody>
      </p:sp>
      <p:sp>
        <p:nvSpPr>
          <p:cNvPr id="4" name="Text Box 11"/>
          <p:cNvSpPr txBox="1">
            <a:spLocks noChangeArrowheads="1"/>
          </p:cNvSpPr>
          <p:nvPr/>
        </p:nvSpPr>
        <p:spPr bwMode="auto">
          <a:xfrm>
            <a:off x="2257595" y="1207258"/>
            <a:ext cx="6096000" cy="584775"/>
          </a:xfrm>
          <a:prstGeom prst="rect">
            <a:avLst/>
          </a:prstGeom>
          <a:noFill/>
          <a:ln w="9525">
            <a:noFill/>
            <a:miter lim="800000"/>
            <a:headEnd/>
            <a:tailEnd/>
          </a:ln>
        </p:spPr>
        <p:txBody>
          <a:bodyPr>
            <a:spAutoFit/>
          </a:bodyPr>
          <a:lstStyle/>
          <a:p>
            <a:pPr>
              <a:spcBef>
                <a:spcPct val="50000"/>
              </a:spcBef>
            </a:pPr>
            <a:r>
              <a:rPr lang="en-US" sz="3200" b="1" dirty="0">
                <a:solidFill>
                  <a:srgbClr val="EE1E32"/>
                </a:solidFill>
                <a:latin typeface="Times New Roman" pitchFamily="18" charset="0"/>
                <a:cs typeface="Times New Roman" pitchFamily="18" charset="0"/>
              </a:rPr>
              <a:t>	CN		</a:t>
            </a:r>
            <a:r>
              <a:rPr lang="en-US" sz="3200" b="1" dirty="0" smtClean="0">
                <a:solidFill>
                  <a:srgbClr val="EE1E32"/>
                </a:solidFill>
                <a:latin typeface="Times New Roman" pitchFamily="18" charset="0"/>
                <a:cs typeface="Times New Roman" pitchFamily="18" charset="0"/>
              </a:rPr>
              <a:t>    VN</a:t>
            </a:r>
            <a:endParaRPr lang="en-US" sz="3200" b="1" dirty="0">
              <a:solidFill>
                <a:srgbClr val="EE1E32"/>
              </a:solidFill>
              <a:latin typeface="Times New Roman" pitchFamily="18" charset="0"/>
              <a:cs typeface="Times New Roman" pitchFamily="18" charset="0"/>
            </a:endParaRPr>
          </a:p>
        </p:txBody>
      </p:sp>
      <p:sp>
        <p:nvSpPr>
          <p:cNvPr id="5" name="Text Box 12"/>
          <p:cNvSpPr txBox="1">
            <a:spLocks noChangeArrowheads="1"/>
          </p:cNvSpPr>
          <p:nvPr/>
        </p:nvSpPr>
        <p:spPr bwMode="auto">
          <a:xfrm>
            <a:off x="2010449" y="2066698"/>
            <a:ext cx="1407702" cy="892552"/>
          </a:xfrm>
          <a:prstGeom prst="rect">
            <a:avLst/>
          </a:prstGeom>
          <a:noFill/>
          <a:ln w="9525">
            <a:noFill/>
            <a:miter lim="800000"/>
            <a:headEnd/>
            <a:tailEnd/>
          </a:ln>
        </p:spPr>
        <p:txBody>
          <a:bodyPr wrap="square">
            <a:spAutoFit/>
          </a:bodyPr>
          <a:lstStyle/>
          <a:p>
            <a:pPr algn="ctr">
              <a:spcBef>
                <a:spcPct val="50000"/>
              </a:spcBef>
              <a:buFont typeface="Wingdings"/>
              <a:buChar char="à"/>
            </a:pPr>
            <a:r>
              <a:rPr lang="en-US" sz="3200" b="1" dirty="0" smtClean="0">
                <a:solidFill>
                  <a:srgbClr val="0070C0"/>
                </a:solidFill>
                <a:latin typeface="Times New Roman" pitchFamily="18" charset="0"/>
                <a:cs typeface="Times New Roman" pitchFamily="18" charset="0"/>
                <a:sym typeface="Wingdings" pitchFamily="2" charset="2"/>
              </a:rPr>
              <a:t> CN</a:t>
            </a:r>
            <a:r>
              <a:rPr lang="en-US" sz="2000" b="1" dirty="0" smtClean="0">
                <a:solidFill>
                  <a:srgbClr val="0070C0"/>
                </a:solidFill>
                <a:latin typeface="Times New Roman" pitchFamily="18" charset="0"/>
                <a:cs typeface="Times New Roman" pitchFamily="18" charset="0"/>
                <a:sym typeface="Wingdings" pitchFamily="2" charset="2"/>
              </a:rPr>
              <a:t> (</a:t>
            </a:r>
            <a:r>
              <a:rPr lang="en-US" sz="2000" b="1" dirty="0" err="1" smtClean="0">
                <a:solidFill>
                  <a:srgbClr val="0070C0"/>
                </a:solidFill>
                <a:latin typeface="Times New Roman" pitchFamily="18" charset="0"/>
                <a:cs typeface="Times New Roman" pitchFamily="18" charset="0"/>
                <a:sym typeface="Wingdings" pitchFamily="2" charset="2"/>
              </a:rPr>
              <a:t>Chủ</a:t>
            </a:r>
            <a:r>
              <a:rPr lang="en-US" sz="2000" b="1" dirty="0" smtClean="0">
                <a:solidFill>
                  <a:srgbClr val="0070C0"/>
                </a:solidFill>
                <a:latin typeface="Times New Roman" pitchFamily="18" charset="0"/>
                <a:cs typeface="Times New Roman" pitchFamily="18" charset="0"/>
                <a:sym typeface="Wingdings" pitchFamily="2" charset="2"/>
              </a:rPr>
              <a:t> </a:t>
            </a:r>
            <a:r>
              <a:rPr lang="en-US" sz="2000" b="1" dirty="0" err="1" smtClean="0">
                <a:solidFill>
                  <a:srgbClr val="0070C0"/>
                </a:solidFill>
                <a:latin typeface="Times New Roman" pitchFamily="18" charset="0"/>
                <a:cs typeface="Times New Roman" pitchFamily="18" charset="0"/>
                <a:sym typeface="Wingdings" pitchFamily="2" charset="2"/>
              </a:rPr>
              <a:t>thể</a:t>
            </a:r>
            <a:r>
              <a:rPr lang="en-US" sz="2000" b="1" dirty="0" smtClean="0">
                <a:solidFill>
                  <a:srgbClr val="0070C0"/>
                </a:solidFill>
                <a:latin typeface="Times New Roman" pitchFamily="18" charset="0"/>
                <a:cs typeface="Times New Roman" pitchFamily="18" charset="0"/>
                <a:sym typeface="Wingdings" pitchFamily="2" charset="2"/>
              </a:rPr>
              <a:t>)</a:t>
            </a:r>
            <a:endParaRPr lang="en-US" sz="2000" b="1" dirty="0">
              <a:solidFill>
                <a:srgbClr val="0070C0"/>
              </a:solidFill>
              <a:latin typeface="VNI-Times" pitchFamily="2" charset="0"/>
            </a:endParaRPr>
          </a:p>
        </p:txBody>
      </p:sp>
      <p:sp>
        <p:nvSpPr>
          <p:cNvPr id="6" name="Text Box 13"/>
          <p:cNvSpPr txBox="1">
            <a:spLocks noChangeArrowheads="1"/>
          </p:cNvSpPr>
          <p:nvPr/>
        </p:nvSpPr>
        <p:spPr bwMode="auto">
          <a:xfrm>
            <a:off x="8943012" y="667221"/>
            <a:ext cx="2620537" cy="1832746"/>
          </a:xfrm>
          <a:prstGeom prst="rect">
            <a:avLst/>
          </a:prstGeom>
          <a:noFill/>
          <a:ln w="9525">
            <a:noFill/>
            <a:miter lim="800000"/>
            <a:headEnd/>
            <a:tailEnd/>
          </a:ln>
        </p:spPr>
        <p:txBody>
          <a:bodyPr wrap="square">
            <a:spAutoFit/>
          </a:bodyPr>
          <a:lstStyle/>
          <a:p>
            <a:pPr algn="ctr">
              <a:lnSpc>
                <a:spcPct val="50000"/>
              </a:lnSpc>
              <a:spcBef>
                <a:spcPct val="50000"/>
              </a:spcBef>
            </a:pPr>
            <a:r>
              <a:rPr lang="en-US" sz="4400" b="1" dirty="0" err="1" smtClean="0">
                <a:solidFill>
                  <a:srgbClr val="EE1E32"/>
                </a:solidFill>
                <a:latin typeface="Times New Roman" pitchFamily="18" charset="0"/>
                <a:cs typeface="Times New Roman" pitchFamily="18" charset="0"/>
              </a:rPr>
              <a:t>Câu</a:t>
            </a:r>
            <a:endParaRPr lang="en-US" sz="4400" b="1" dirty="0" smtClean="0">
              <a:solidFill>
                <a:srgbClr val="EE1E32"/>
              </a:solidFill>
              <a:latin typeface="Times New Roman" pitchFamily="18" charset="0"/>
              <a:cs typeface="Times New Roman" pitchFamily="18" charset="0"/>
            </a:endParaRPr>
          </a:p>
          <a:p>
            <a:pPr algn="ctr">
              <a:lnSpc>
                <a:spcPct val="50000"/>
              </a:lnSpc>
              <a:spcBef>
                <a:spcPct val="50000"/>
              </a:spcBef>
            </a:pPr>
            <a:r>
              <a:rPr lang="en-US" sz="4400" b="1" dirty="0" err="1" smtClean="0">
                <a:solidFill>
                  <a:srgbClr val="EE1E32"/>
                </a:solidFill>
                <a:latin typeface="Times New Roman" pitchFamily="18" charset="0"/>
                <a:cs typeface="Times New Roman" pitchFamily="18" charset="0"/>
              </a:rPr>
              <a:t>chủ</a:t>
            </a:r>
            <a:r>
              <a:rPr lang="en-US" sz="4400" b="1" dirty="0" smtClean="0">
                <a:solidFill>
                  <a:srgbClr val="EE1E32"/>
                </a:solidFill>
                <a:latin typeface="Times New Roman" pitchFamily="18" charset="0"/>
                <a:cs typeface="Times New Roman" pitchFamily="18" charset="0"/>
              </a:rPr>
              <a:t> </a:t>
            </a:r>
          </a:p>
          <a:p>
            <a:pPr algn="ctr">
              <a:lnSpc>
                <a:spcPct val="50000"/>
              </a:lnSpc>
              <a:spcBef>
                <a:spcPct val="50000"/>
              </a:spcBef>
            </a:pPr>
            <a:r>
              <a:rPr lang="en-US" sz="4400" b="1" dirty="0" err="1" smtClean="0">
                <a:solidFill>
                  <a:srgbClr val="EE1E32"/>
                </a:solidFill>
                <a:latin typeface="Times New Roman" pitchFamily="18" charset="0"/>
                <a:cs typeface="Times New Roman" pitchFamily="18" charset="0"/>
              </a:rPr>
              <a:t>động</a:t>
            </a:r>
            <a:endParaRPr lang="en-US" sz="4400" b="1" dirty="0">
              <a:solidFill>
                <a:srgbClr val="EE1E32"/>
              </a:solidFill>
              <a:latin typeface="Times New Roman" pitchFamily="18" charset="0"/>
              <a:cs typeface="Times New Roman" pitchFamily="18" charset="0"/>
            </a:endParaRPr>
          </a:p>
        </p:txBody>
      </p:sp>
      <p:sp>
        <p:nvSpPr>
          <p:cNvPr id="8" name="Right Brace 7"/>
          <p:cNvSpPr/>
          <p:nvPr/>
        </p:nvSpPr>
        <p:spPr>
          <a:xfrm>
            <a:off x="7888962" y="380205"/>
            <a:ext cx="758283" cy="235290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 Box 10"/>
          <p:cNvSpPr txBox="1">
            <a:spLocks noChangeArrowheads="1"/>
          </p:cNvSpPr>
          <p:nvPr/>
        </p:nvSpPr>
        <p:spPr bwMode="auto">
          <a:xfrm>
            <a:off x="2091915" y="3488493"/>
            <a:ext cx="6159454" cy="584775"/>
          </a:xfrm>
          <a:prstGeom prst="rect">
            <a:avLst/>
          </a:prstGeom>
          <a:noFill/>
          <a:ln w="9525">
            <a:noFill/>
            <a:miter lim="800000"/>
            <a:headEnd/>
            <a:tailEnd/>
          </a:ln>
        </p:spPr>
        <p:txBody>
          <a:bodyPr wrap="square">
            <a:spAutoFit/>
          </a:bodyPr>
          <a:lstStyle/>
          <a:p>
            <a:pPr>
              <a:spcBef>
                <a:spcPct val="50000"/>
              </a:spcBef>
            </a:pPr>
            <a:r>
              <a:rPr lang="en-US" sz="3200" b="1" dirty="0" smtClean="0">
                <a:latin typeface="Times New Roman" pitchFamily="18" charset="0"/>
                <a:cs typeface="Times New Roman" pitchFamily="18" charset="0"/>
              </a:rPr>
              <a:t>b/ </a:t>
            </a:r>
            <a:r>
              <a:rPr lang="en-US" sz="3200" b="1" dirty="0" err="1" smtClean="0">
                <a:latin typeface="Times New Roman" pitchFamily="18" charset="0"/>
                <a:cs typeface="Times New Roman" pitchFamily="18" charset="0"/>
              </a:rPr>
              <a:t>Em</a:t>
            </a:r>
            <a:r>
              <a:rPr lang="en-US" sz="3200" b="1" dirty="0" smtClean="0">
                <a:latin typeface="Times New Roman" pitchFamily="18" charset="0"/>
                <a:cs typeface="Times New Roman" pitchFamily="18" charset="0"/>
              </a:rPr>
              <a:t> // </a:t>
            </a:r>
            <a:r>
              <a:rPr lang="en-US" sz="3200" b="1" dirty="0" err="1" smtClean="0">
                <a:latin typeface="Times New Roman" pitchFamily="18" charset="0"/>
                <a:cs typeface="Times New Roman" pitchFamily="18" charset="0"/>
              </a:rPr>
              <a:t>được</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mọi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người</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yêu</a:t>
            </a:r>
            <a:r>
              <a:rPr lang="en-US" sz="3200" b="1" dirty="0" smtClean="0">
                <a:latin typeface="Times New Roman" pitchFamily="18" charset="0"/>
                <a:cs typeface="Times New Roman" pitchFamily="18" charset="0"/>
              </a:rPr>
              <a:t> </a:t>
            </a:r>
            <a:r>
              <a:rPr lang="en-US" sz="3200" b="1" dirty="0" err="1" smtClean="0">
                <a:latin typeface="Times New Roman" pitchFamily="18" charset="0"/>
                <a:cs typeface="Times New Roman" pitchFamily="18" charset="0"/>
              </a:rPr>
              <a:t>mến</a:t>
            </a:r>
            <a:endParaRPr lang="en-US" sz="3200" b="1" dirty="0">
              <a:latin typeface="Times New Roman" pitchFamily="18" charset="0"/>
              <a:cs typeface="Times New Roman" pitchFamily="18" charset="0"/>
            </a:endParaRPr>
          </a:p>
        </p:txBody>
      </p:sp>
      <p:sp>
        <p:nvSpPr>
          <p:cNvPr id="10" name="Text Box 11"/>
          <p:cNvSpPr txBox="1">
            <a:spLocks noChangeArrowheads="1"/>
          </p:cNvSpPr>
          <p:nvPr/>
        </p:nvSpPr>
        <p:spPr bwMode="auto">
          <a:xfrm>
            <a:off x="2192274" y="4146415"/>
            <a:ext cx="6096000" cy="584775"/>
          </a:xfrm>
          <a:prstGeom prst="rect">
            <a:avLst/>
          </a:prstGeom>
          <a:noFill/>
          <a:ln w="9525">
            <a:noFill/>
            <a:miter lim="800000"/>
            <a:headEnd/>
            <a:tailEnd/>
          </a:ln>
        </p:spPr>
        <p:txBody>
          <a:bodyPr>
            <a:spAutoFit/>
          </a:bodyPr>
          <a:lstStyle/>
          <a:p>
            <a:pPr>
              <a:spcBef>
                <a:spcPct val="50000"/>
              </a:spcBef>
            </a:pPr>
            <a:r>
              <a:rPr lang="en-US" sz="3200" b="1" dirty="0">
                <a:solidFill>
                  <a:srgbClr val="EE1E32"/>
                </a:solidFill>
                <a:latin typeface="Times New Roman" pitchFamily="18" charset="0"/>
                <a:cs typeface="Times New Roman" pitchFamily="18" charset="0"/>
              </a:rPr>
              <a:t> </a:t>
            </a:r>
            <a:r>
              <a:rPr lang="en-US" sz="3200" b="1" dirty="0" smtClean="0">
                <a:solidFill>
                  <a:srgbClr val="EE1E32"/>
                </a:solidFill>
                <a:latin typeface="Times New Roman" pitchFamily="18" charset="0"/>
                <a:cs typeface="Times New Roman" pitchFamily="18" charset="0"/>
              </a:rPr>
              <a:t>  CN</a:t>
            </a:r>
            <a:r>
              <a:rPr lang="en-US" sz="3200" b="1" dirty="0">
                <a:solidFill>
                  <a:srgbClr val="EE1E32"/>
                </a:solidFill>
                <a:latin typeface="Times New Roman" pitchFamily="18" charset="0"/>
                <a:cs typeface="Times New Roman" pitchFamily="18" charset="0"/>
              </a:rPr>
              <a:t>		</a:t>
            </a:r>
            <a:r>
              <a:rPr lang="en-US" sz="3200" b="1" dirty="0" smtClean="0">
                <a:solidFill>
                  <a:srgbClr val="EE1E32"/>
                </a:solidFill>
                <a:latin typeface="Times New Roman" pitchFamily="18" charset="0"/>
                <a:cs typeface="Times New Roman" pitchFamily="18" charset="0"/>
              </a:rPr>
              <a:t>           VN</a:t>
            </a:r>
            <a:endParaRPr lang="en-US" sz="3200" b="1" dirty="0">
              <a:solidFill>
                <a:srgbClr val="EE1E32"/>
              </a:solidFill>
              <a:latin typeface="Times New Roman" pitchFamily="18" charset="0"/>
              <a:cs typeface="Times New Roman" pitchFamily="18" charset="0"/>
            </a:endParaRPr>
          </a:p>
        </p:txBody>
      </p:sp>
      <p:sp>
        <p:nvSpPr>
          <p:cNvPr id="12" name="Text Box 13"/>
          <p:cNvSpPr txBox="1">
            <a:spLocks noChangeArrowheads="1"/>
          </p:cNvSpPr>
          <p:nvPr/>
        </p:nvSpPr>
        <p:spPr bwMode="auto">
          <a:xfrm>
            <a:off x="8964779" y="3606378"/>
            <a:ext cx="2620537" cy="1832746"/>
          </a:xfrm>
          <a:prstGeom prst="rect">
            <a:avLst/>
          </a:prstGeom>
          <a:noFill/>
          <a:ln w="9525">
            <a:noFill/>
            <a:miter lim="800000"/>
            <a:headEnd/>
            <a:tailEnd/>
          </a:ln>
        </p:spPr>
        <p:txBody>
          <a:bodyPr wrap="square">
            <a:spAutoFit/>
          </a:bodyPr>
          <a:lstStyle/>
          <a:p>
            <a:pPr algn="ctr">
              <a:lnSpc>
                <a:spcPct val="50000"/>
              </a:lnSpc>
              <a:spcBef>
                <a:spcPct val="50000"/>
              </a:spcBef>
            </a:pPr>
            <a:r>
              <a:rPr lang="en-US" sz="4400" b="1" dirty="0" err="1" smtClean="0">
                <a:solidFill>
                  <a:srgbClr val="EE1E32"/>
                </a:solidFill>
                <a:latin typeface="Times New Roman" pitchFamily="18" charset="0"/>
                <a:cs typeface="Times New Roman" pitchFamily="18" charset="0"/>
              </a:rPr>
              <a:t>Câu</a:t>
            </a:r>
            <a:endParaRPr lang="en-US" sz="4400" b="1" dirty="0" smtClean="0">
              <a:solidFill>
                <a:srgbClr val="EE1E32"/>
              </a:solidFill>
              <a:latin typeface="Times New Roman" pitchFamily="18" charset="0"/>
              <a:cs typeface="Times New Roman" pitchFamily="18" charset="0"/>
            </a:endParaRPr>
          </a:p>
          <a:p>
            <a:pPr algn="ctr">
              <a:lnSpc>
                <a:spcPct val="50000"/>
              </a:lnSpc>
              <a:spcBef>
                <a:spcPct val="50000"/>
              </a:spcBef>
            </a:pPr>
            <a:r>
              <a:rPr lang="en-US" sz="4400" b="1" dirty="0" err="1" smtClean="0">
                <a:solidFill>
                  <a:srgbClr val="EE1E32"/>
                </a:solidFill>
                <a:latin typeface="Times New Roman" pitchFamily="18" charset="0"/>
                <a:cs typeface="Times New Roman" pitchFamily="18" charset="0"/>
              </a:rPr>
              <a:t>bị</a:t>
            </a:r>
            <a:endParaRPr lang="en-US" sz="4400" b="1" dirty="0" smtClean="0">
              <a:solidFill>
                <a:srgbClr val="EE1E32"/>
              </a:solidFill>
              <a:latin typeface="Times New Roman" pitchFamily="18" charset="0"/>
              <a:cs typeface="Times New Roman" pitchFamily="18" charset="0"/>
            </a:endParaRPr>
          </a:p>
          <a:p>
            <a:pPr algn="ctr">
              <a:lnSpc>
                <a:spcPct val="50000"/>
              </a:lnSpc>
              <a:spcBef>
                <a:spcPct val="50000"/>
              </a:spcBef>
            </a:pPr>
            <a:r>
              <a:rPr lang="en-US" sz="4400" b="1" dirty="0" err="1" smtClean="0">
                <a:solidFill>
                  <a:srgbClr val="EE1E32"/>
                </a:solidFill>
                <a:latin typeface="Times New Roman" pitchFamily="18" charset="0"/>
                <a:cs typeface="Times New Roman" pitchFamily="18" charset="0"/>
              </a:rPr>
              <a:t>động</a:t>
            </a:r>
            <a:endParaRPr lang="en-US" sz="4400" b="1" dirty="0">
              <a:solidFill>
                <a:srgbClr val="EE1E32"/>
              </a:solidFill>
              <a:latin typeface="Times New Roman" pitchFamily="18" charset="0"/>
              <a:cs typeface="Times New Roman" pitchFamily="18" charset="0"/>
            </a:endParaRPr>
          </a:p>
        </p:txBody>
      </p:sp>
      <p:sp>
        <p:nvSpPr>
          <p:cNvPr id="14" name="Right Brace 13"/>
          <p:cNvSpPr/>
          <p:nvPr/>
        </p:nvSpPr>
        <p:spPr>
          <a:xfrm>
            <a:off x="7910729" y="3319362"/>
            <a:ext cx="758283" cy="2352909"/>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Text Box 9"/>
          <p:cNvSpPr txBox="1">
            <a:spLocks noChangeArrowheads="1"/>
          </p:cNvSpPr>
          <p:nvPr/>
        </p:nvSpPr>
        <p:spPr bwMode="auto">
          <a:xfrm>
            <a:off x="3659818" y="2107802"/>
            <a:ext cx="4725852"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200" b="1" dirty="0" err="1">
                <a:latin typeface="Times New Roman" pitchFamily="18" charset="0"/>
                <a:cs typeface="Times New Roman" pitchFamily="18" charset="0"/>
              </a:rPr>
              <a:t>thực</a:t>
            </a:r>
            <a:r>
              <a:rPr lang="en-US" sz="2200" b="1" dirty="0">
                <a:latin typeface="Times New Roman" pitchFamily="18" charset="0"/>
                <a:cs typeface="Times New Roman" pitchFamily="18" charset="0"/>
              </a:rPr>
              <a:t> </a:t>
            </a:r>
            <a:r>
              <a:rPr lang="en-US" sz="2200" b="1" dirty="0" err="1">
                <a:latin typeface="Times New Roman" pitchFamily="18" charset="0"/>
                <a:cs typeface="Times New Roman" pitchFamily="18" charset="0"/>
              </a:rPr>
              <a:t>hiện</a:t>
            </a:r>
            <a:r>
              <a:rPr lang="en-US" sz="2200" b="1" dirty="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hành</a:t>
            </a:r>
            <a:endParaRPr lang="en-US" sz="2200" b="1" dirty="0" smtClean="0">
              <a:latin typeface="Times New Roman" pitchFamily="18" charset="0"/>
              <a:cs typeface="Times New Roman" pitchFamily="18" charset="0"/>
            </a:endParaRPr>
          </a:p>
          <a:p>
            <a:pPr>
              <a:spcBef>
                <a:spcPct val="50000"/>
              </a:spcBef>
            </a:pPr>
            <a:r>
              <a:rPr lang="en-US" sz="2200" b="1" dirty="0" err="1" smtClean="0">
                <a:latin typeface="Times New Roman" pitchFamily="18" charset="0"/>
                <a:cs typeface="Times New Roman" pitchFamily="18" charset="0"/>
              </a:rPr>
              <a:t>động</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yêu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mến</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
        <p:nvSpPr>
          <p:cNvPr id="17" name="Text Box 8"/>
          <p:cNvSpPr txBox="1">
            <a:spLocks noChangeArrowheads="1"/>
          </p:cNvSpPr>
          <p:nvPr/>
        </p:nvSpPr>
        <p:spPr bwMode="auto">
          <a:xfrm>
            <a:off x="6255581" y="2231572"/>
            <a:ext cx="9616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smtClean="0">
                <a:solidFill>
                  <a:srgbClr val="0070C0"/>
                </a:solidFill>
                <a:latin typeface="Times New Roman" pitchFamily="18" charset="0"/>
                <a:cs typeface="Times New Roman" pitchFamily="18" charset="0"/>
              </a:rPr>
              <a:t>VN</a:t>
            </a:r>
            <a:endParaRPr lang="en-US" sz="3600" b="1" dirty="0">
              <a:solidFill>
                <a:srgbClr val="0070C0"/>
              </a:solidFill>
              <a:latin typeface="Times New Roman" pitchFamily="18" charset="0"/>
              <a:cs typeface="Times New Roman" pitchFamily="18" charset="0"/>
            </a:endParaRPr>
          </a:p>
        </p:txBody>
      </p:sp>
      <p:cxnSp>
        <p:nvCxnSpPr>
          <p:cNvPr id="18" name="Straight Arrow Connector 17"/>
          <p:cNvCxnSpPr>
            <a:stCxn id="15" idx="1"/>
          </p:cNvCxnSpPr>
          <p:nvPr/>
        </p:nvCxnSpPr>
        <p:spPr>
          <a:xfrm rot="10800000" flipH="1" flipV="1">
            <a:off x="3659818" y="2577162"/>
            <a:ext cx="2211594" cy="1071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1" name="Text Box 12"/>
          <p:cNvSpPr txBox="1">
            <a:spLocks noChangeArrowheads="1"/>
          </p:cNvSpPr>
          <p:nvPr/>
        </p:nvSpPr>
        <p:spPr bwMode="auto">
          <a:xfrm>
            <a:off x="1912470" y="4918757"/>
            <a:ext cx="1505647" cy="1046440"/>
          </a:xfrm>
          <a:prstGeom prst="rect">
            <a:avLst/>
          </a:prstGeom>
          <a:noFill/>
          <a:ln w="9525">
            <a:noFill/>
            <a:miter lim="800000"/>
            <a:headEnd/>
            <a:tailEnd/>
          </a:ln>
        </p:spPr>
        <p:txBody>
          <a:bodyPr wrap="square">
            <a:spAutoFit/>
          </a:bodyPr>
          <a:lstStyle/>
          <a:p>
            <a:pPr algn="ctr">
              <a:spcBef>
                <a:spcPct val="50000"/>
              </a:spcBef>
              <a:buFont typeface="Wingdings"/>
              <a:buChar char="à"/>
            </a:pPr>
            <a:r>
              <a:rPr lang="en-US" sz="3200" b="1" dirty="0" smtClean="0">
                <a:solidFill>
                  <a:srgbClr val="0070C0"/>
                </a:solidFill>
                <a:latin typeface="Times New Roman" pitchFamily="18" charset="0"/>
                <a:cs typeface="Times New Roman" pitchFamily="18" charset="0"/>
                <a:sym typeface="Wingdings" pitchFamily="2" charset="2"/>
              </a:rPr>
              <a:t> CN</a:t>
            </a:r>
            <a:endParaRPr lang="en-US" sz="2000" b="1" dirty="0" smtClean="0">
              <a:solidFill>
                <a:srgbClr val="0070C0"/>
              </a:solidFill>
              <a:latin typeface="Times New Roman" pitchFamily="18" charset="0"/>
              <a:cs typeface="Times New Roman" pitchFamily="18" charset="0"/>
              <a:sym typeface="Wingdings" pitchFamily="2" charset="2"/>
            </a:endParaRPr>
          </a:p>
          <a:p>
            <a:pPr algn="ctr">
              <a:spcBef>
                <a:spcPct val="50000"/>
              </a:spcBef>
            </a:pPr>
            <a:r>
              <a:rPr lang="en-US" sz="2000" b="1" dirty="0" smtClean="0">
                <a:solidFill>
                  <a:srgbClr val="0070C0"/>
                </a:solidFill>
                <a:latin typeface="Times New Roman" pitchFamily="18" charset="0"/>
                <a:cs typeface="Times New Roman" pitchFamily="18" charset="0"/>
                <a:sym typeface="Wingdings" pitchFamily="2" charset="2"/>
              </a:rPr>
              <a:t>(</a:t>
            </a:r>
            <a:r>
              <a:rPr lang="en-US" sz="2000" b="1" dirty="0" err="1" smtClean="0">
                <a:solidFill>
                  <a:srgbClr val="0070C0"/>
                </a:solidFill>
                <a:latin typeface="Times New Roman" pitchFamily="18" charset="0"/>
                <a:cs typeface="Times New Roman" pitchFamily="18" charset="0"/>
                <a:sym typeface="Wingdings" pitchFamily="2" charset="2"/>
              </a:rPr>
              <a:t>Đối</a:t>
            </a:r>
            <a:r>
              <a:rPr lang="en-US" sz="2000" b="1" dirty="0" smtClean="0">
                <a:solidFill>
                  <a:srgbClr val="0070C0"/>
                </a:solidFill>
                <a:latin typeface="Times New Roman" pitchFamily="18" charset="0"/>
                <a:cs typeface="Times New Roman" pitchFamily="18" charset="0"/>
                <a:sym typeface="Wingdings" pitchFamily="2" charset="2"/>
              </a:rPr>
              <a:t> </a:t>
            </a:r>
            <a:r>
              <a:rPr lang="en-US" sz="2000" b="1" dirty="0" err="1" smtClean="0">
                <a:solidFill>
                  <a:srgbClr val="0070C0"/>
                </a:solidFill>
                <a:latin typeface="Times New Roman" pitchFamily="18" charset="0"/>
                <a:cs typeface="Times New Roman" pitchFamily="18" charset="0"/>
                <a:sym typeface="Wingdings" pitchFamily="2" charset="2"/>
              </a:rPr>
              <a:t>tượng</a:t>
            </a:r>
            <a:r>
              <a:rPr lang="en-US" sz="2000" b="1" dirty="0" smtClean="0">
                <a:solidFill>
                  <a:srgbClr val="0070C0"/>
                </a:solidFill>
                <a:latin typeface="Times New Roman" pitchFamily="18" charset="0"/>
                <a:cs typeface="Times New Roman" pitchFamily="18" charset="0"/>
                <a:sym typeface="Wingdings" pitchFamily="2" charset="2"/>
              </a:rPr>
              <a:t>)</a:t>
            </a:r>
            <a:endParaRPr lang="en-US" sz="2000" b="1" dirty="0" smtClean="0">
              <a:solidFill>
                <a:srgbClr val="0070C0"/>
              </a:solidFill>
              <a:latin typeface="VNI-Times" pitchFamily="2" charset="0"/>
            </a:endParaRPr>
          </a:p>
        </p:txBody>
      </p:sp>
      <p:sp>
        <p:nvSpPr>
          <p:cNvPr id="22" name="Text Box 9"/>
          <p:cNvSpPr txBox="1">
            <a:spLocks noChangeArrowheads="1"/>
          </p:cNvSpPr>
          <p:nvPr/>
        </p:nvSpPr>
        <p:spPr bwMode="auto">
          <a:xfrm>
            <a:off x="3605384" y="4883659"/>
            <a:ext cx="2588588" cy="938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200" b="1" dirty="0" err="1" smtClean="0">
                <a:latin typeface="Times New Roman" pitchFamily="18" charset="0"/>
                <a:cs typeface="Times New Roman" pitchFamily="18" charset="0"/>
              </a:rPr>
              <a:t>Nhận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hành</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động</a:t>
            </a:r>
            <a:endParaRPr lang="en-US" sz="2200" b="1" dirty="0" smtClean="0">
              <a:latin typeface="Times New Roman" pitchFamily="18" charset="0"/>
              <a:cs typeface="Times New Roman" pitchFamily="18" charset="0"/>
            </a:endParaRPr>
          </a:p>
          <a:p>
            <a:pPr>
              <a:spcBef>
                <a:spcPct val="50000"/>
              </a:spcBef>
            </a:pP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yêu</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mến</a:t>
            </a:r>
            <a:r>
              <a:rPr lang="en-US" sz="2200" b="1" dirty="0" smtClean="0">
                <a:latin typeface="Times New Roman" pitchFamily="18" charset="0"/>
                <a:cs typeface="Times New Roman" pitchFamily="18" charset="0"/>
              </a:rPr>
              <a:t>)</a:t>
            </a:r>
            <a:endParaRPr lang="en-US" sz="2200" b="1" dirty="0">
              <a:latin typeface="Times New Roman" pitchFamily="18" charset="0"/>
              <a:cs typeface="Times New Roman" pitchFamily="18" charset="0"/>
            </a:endParaRPr>
          </a:p>
        </p:txBody>
      </p:sp>
      <p:sp>
        <p:nvSpPr>
          <p:cNvPr id="23" name="Text Box 8"/>
          <p:cNvSpPr txBox="1">
            <a:spLocks noChangeArrowheads="1"/>
          </p:cNvSpPr>
          <p:nvPr/>
        </p:nvSpPr>
        <p:spPr bwMode="auto">
          <a:xfrm>
            <a:off x="6201147" y="5007429"/>
            <a:ext cx="9616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3600" b="1" dirty="0" smtClean="0">
                <a:solidFill>
                  <a:srgbClr val="0070C0"/>
                </a:solidFill>
                <a:latin typeface="Times New Roman" pitchFamily="18" charset="0"/>
                <a:cs typeface="Times New Roman" pitchFamily="18" charset="0"/>
              </a:rPr>
              <a:t>VN</a:t>
            </a:r>
            <a:endParaRPr lang="en-US" sz="3600" b="1" dirty="0">
              <a:solidFill>
                <a:srgbClr val="0070C0"/>
              </a:solidFill>
              <a:latin typeface="Times New Roman" pitchFamily="18" charset="0"/>
              <a:cs typeface="Times New Roman" pitchFamily="18" charset="0"/>
            </a:endParaRPr>
          </a:p>
        </p:txBody>
      </p:sp>
      <p:cxnSp>
        <p:nvCxnSpPr>
          <p:cNvPr id="24" name="Straight Arrow Connector 23"/>
          <p:cNvCxnSpPr>
            <a:stCxn id="22" idx="1"/>
          </p:cNvCxnSpPr>
          <p:nvPr/>
        </p:nvCxnSpPr>
        <p:spPr>
          <a:xfrm rot="10800000" flipH="1" flipV="1">
            <a:off x="3605384" y="5353019"/>
            <a:ext cx="2381758" cy="275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dissolv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9"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1000" fill="hold"/>
                                        <p:tgtEl>
                                          <p:spTgt spid="18"/>
                                        </p:tgtEl>
                                        <p:attrNameLst>
                                          <p:attrName>ppt_x</p:attrName>
                                        </p:attrNameLst>
                                      </p:cBhvr>
                                      <p:tavLst>
                                        <p:tav tm="0">
                                          <p:val>
                                            <p:strVal val="#ppt_x-.2"/>
                                          </p:val>
                                        </p:tav>
                                        <p:tav tm="100000">
                                          <p:val>
                                            <p:strVal val="#ppt_x"/>
                                          </p:val>
                                        </p:tav>
                                      </p:tavLst>
                                    </p:anim>
                                    <p:anim calcmode="lin" valueType="num">
                                      <p:cBhvr>
                                        <p:cTn id="23"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4" dur="1000"/>
                                        <p:tgtEl>
                                          <p:spTgt spid="18"/>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1000" fill="hold"/>
                                        <p:tgtEl>
                                          <p:spTgt spid="15"/>
                                        </p:tgtEl>
                                        <p:attrNameLst>
                                          <p:attrName>ppt_x</p:attrName>
                                        </p:attrNameLst>
                                      </p:cBhvr>
                                      <p:tavLst>
                                        <p:tav tm="0">
                                          <p:val>
                                            <p:strVal val="#ppt_x-.2"/>
                                          </p:val>
                                        </p:tav>
                                        <p:tav tm="100000">
                                          <p:val>
                                            <p:strVal val="#ppt_x"/>
                                          </p:val>
                                        </p:tav>
                                      </p:tavLst>
                                    </p:anim>
                                    <p:anim calcmode="lin" valueType="num">
                                      <p:cBhvr>
                                        <p:cTn id="2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9" dur="100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dissolve">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6"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barn(inHorizontal)">
                                      <p:cBhvr>
                                        <p:cTn id="39" dur="500"/>
                                        <p:tgtEl>
                                          <p:spTgt spid="8"/>
                                        </p:tgtEl>
                                      </p:cBhvr>
                                    </p:animEffect>
                                  </p:childTnLst>
                                </p:cTn>
                              </p:par>
                              <p:par>
                                <p:cTn id="40" presetID="16" presetClass="entr" presetSubtype="26"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Horizontal)">
                                      <p:cBhvr>
                                        <p:cTn id="42" dur="500"/>
                                        <p:tgtEl>
                                          <p:spTgt spid="6"/>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dissolv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dissolve">
                                      <p:cBhvr>
                                        <p:cTn id="50" dur="5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dissolve">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29" presetClass="entr" presetSubtype="0" fill="hold" grpId="0" nodeType="clickEffect">
                                  <p:stCondLst>
                                    <p:cond delay="0"/>
                                  </p:stCondLst>
                                  <p:childTnLst>
                                    <p:set>
                                      <p:cBhvr>
                                        <p:cTn id="59" dur="1" fill="hold">
                                          <p:stCondLst>
                                            <p:cond delay="0"/>
                                          </p:stCondLst>
                                        </p:cTn>
                                        <p:tgtEl>
                                          <p:spTgt spid="22"/>
                                        </p:tgtEl>
                                        <p:attrNameLst>
                                          <p:attrName>style.visibility</p:attrName>
                                        </p:attrNameLst>
                                      </p:cBhvr>
                                      <p:to>
                                        <p:strVal val="visible"/>
                                      </p:to>
                                    </p:set>
                                    <p:anim calcmode="lin" valueType="num">
                                      <p:cBhvr>
                                        <p:cTn id="60" dur="1000" fill="hold"/>
                                        <p:tgtEl>
                                          <p:spTgt spid="22"/>
                                        </p:tgtEl>
                                        <p:attrNameLst>
                                          <p:attrName>ppt_x</p:attrName>
                                        </p:attrNameLst>
                                      </p:cBhvr>
                                      <p:tavLst>
                                        <p:tav tm="0">
                                          <p:val>
                                            <p:strVal val="#ppt_x-.2"/>
                                          </p:val>
                                        </p:tav>
                                        <p:tav tm="100000">
                                          <p:val>
                                            <p:strVal val="#ppt_x"/>
                                          </p:val>
                                        </p:tav>
                                      </p:tavLst>
                                    </p:anim>
                                    <p:anim calcmode="lin" valueType="num">
                                      <p:cBhvr>
                                        <p:cTn id="61"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62" dur="1000"/>
                                        <p:tgtEl>
                                          <p:spTgt spid="22"/>
                                        </p:tgtEl>
                                      </p:cBhvr>
                                    </p:animEffect>
                                  </p:childTnLst>
                                </p:cTn>
                              </p:par>
                              <p:par>
                                <p:cTn id="63" presetID="29"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p:cTn id="65" dur="1000" fill="hold"/>
                                        <p:tgtEl>
                                          <p:spTgt spid="24"/>
                                        </p:tgtEl>
                                        <p:attrNameLst>
                                          <p:attrName>ppt_x</p:attrName>
                                        </p:attrNameLst>
                                      </p:cBhvr>
                                      <p:tavLst>
                                        <p:tav tm="0">
                                          <p:val>
                                            <p:strVal val="#ppt_x-.2"/>
                                          </p:val>
                                        </p:tav>
                                        <p:tav tm="100000">
                                          <p:val>
                                            <p:strVal val="#ppt_x"/>
                                          </p:val>
                                        </p:tav>
                                      </p:tavLst>
                                    </p:anim>
                                    <p:anim calcmode="lin" valueType="num">
                                      <p:cBhvr>
                                        <p:cTn id="66"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67" dur="1000"/>
                                        <p:tgtEl>
                                          <p:spTgt spid="24"/>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23"/>
                                        </p:tgtEl>
                                        <p:attrNameLst>
                                          <p:attrName>style.visibility</p:attrName>
                                        </p:attrNameLst>
                                      </p:cBhvr>
                                      <p:to>
                                        <p:strVal val="visible"/>
                                      </p:to>
                                    </p:set>
                                    <p:animEffect transition="in" filter="dissolve">
                                      <p:cBhvr>
                                        <p:cTn id="72" dur="500"/>
                                        <p:tgtEl>
                                          <p:spTgt spid="23"/>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6"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barn(inHorizontal)">
                                      <p:cBhvr>
                                        <p:cTn id="77" dur="500"/>
                                        <p:tgtEl>
                                          <p:spTgt spid="14"/>
                                        </p:tgtEl>
                                      </p:cBhvr>
                                    </p:animEffect>
                                  </p:childTnLst>
                                </p:cTn>
                              </p:par>
                              <p:par>
                                <p:cTn id="78" presetID="16" presetClass="entr" presetSubtype="26"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barn(inHorizontal)">
                                      <p:cBhvr>
                                        <p:cTn id="8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8" grpId="0" animBg="1"/>
      <p:bldP spid="9" grpId="0"/>
      <p:bldP spid="10" grpId="0"/>
      <p:bldP spid="12" grpId="0"/>
      <p:bldP spid="14" grpId="0" animBg="1"/>
      <p:bldP spid="15" grpId="0"/>
      <p:bldP spid="17" grpId="0"/>
      <p:bldP spid="21" grpId="0"/>
      <p:bldP spid="22"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9"/>
          <p:cNvSpPr>
            <a:spLocks/>
          </p:cNvSpPr>
          <p:nvPr/>
        </p:nvSpPr>
        <p:spPr bwMode="auto">
          <a:xfrm>
            <a:off x="9133418" y="3601979"/>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134"/>
          <p:cNvGrpSpPr/>
          <p:nvPr/>
        </p:nvGrpSpPr>
        <p:grpSpPr>
          <a:xfrm>
            <a:off x="5299724" y="1339663"/>
            <a:ext cx="1814754" cy="2964708"/>
            <a:chOff x="3606801" y="1272140"/>
            <a:chExt cx="1920875" cy="2970213"/>
          </a:xfrm>
        </p:grpSpPr>
        <p:sp>
          <p:nvSpPr>
            <p:cNvPr id="5" name="Freeform 37"/>
            <p:cNvSpPr>
              <a:spLocks/>
            </p:cNvSpPr>
            <p:nvPr/>
          </p:nvSpPr>
          <p:spPr bwMode="auto">
            <a:xfrm>
              <a:off x="4586288" y="1272140"/>
              <a:ext cx="885825" cy="62865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 name="Group 104"/>
            <p:cNvGrpSpPr/>
            <p:nvPr/>
          </p:nvGrpSpPr>
          <p:grpSpPr>
            <a:xfrm>
              <a:off x="4089401" y="3400978"/>
              <a:ext cx="963612" cy="841375"/>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12"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 name="Freeform 40"/>
            <p:cNvSpPr>
              <a:spLocks/>
            </p:cNvSpPr>
            <p:nvPr/>
          </p:nvSpPr>
          <p:spPr bwMode="auto">
            <a:xfrm>
              <a:off x="3662363" y="1272140"/>
              <a:ext cx="923925" cy="62865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41"/>
            <p:cNvSpPr>
              <a:spLocks/>
            </p:cNvSpPr>
            <p:nvPr/>
          </p:nvSpPr>
          <p:spPr bwMode="auto">
            <a:xfrm>
              <a:off x="4586288" y="1984928"/>
              <a:ext cx="941388" cy="639763"/>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42"/>
            <p:cNvSpPr>
              <a:spLocks/>
            </p:cNvSpPr>
            <p:nvPr/>
          </p:nvSpPr>
          <p:spPr bwMode="auto">
            <a:xfrm>
              <a:off x="3606801" y="1984928"/>
              <a:ext cx="979488" cy="639763"/>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43"/>
            <p:cNvSpPr>
              <a:spLocks/>
            </p:cNvSpPr>
            <p:nvPr/>
          </p:nvSpPr>
          <p:spPr bwMode="auto">
            <a:xfrm>
              <a:off x="3730626" y="2710415"/>
              <a:ext cx="855663" cy="641350"/>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44"/>
            <p:cNvSpPr>
              <a:spLocks/>
            </p:cNvSpPr>
            <p:nvPr/>
          </p:nvSpPr>
          <p:spPr bwMode="auto">
            <a:xfrm>
              <a:off x="4586288" y="2710415"/>
              <a:ext cx="819150" cy="641350"/>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 name="矩形 41"/>
          <p:cNvSpPr/>
          <p:nvPr/>
        </p:nvSpPr>
        <p:spPr>
          <a:xfrm>
            <a:off x="8342737" y="2769783"/>
            <a:ext cx="2166664" cy="461665"/>
          </a:xfrm>
          <a:prstGeom prst="rect">
            <a:avLst/>
          </a:prstGeom>
        </p:spPr>
        <p:txBody>
          <a:bodyPr wrap="square">
            <a:spAutoFit/>
          </a:bodyPr>
          <a:lstStyle/>
          <a:p>
            <a:r>
              <a:rPr lang="zh-CN" altLang="en-US" sz="1200" dirty="0" smtClean="0">
                <a:solidFill>
                  <a:schemeClr val="bg1"/>
                </a:solidFill>
                <a:latin typeface="微软雅黑" panose="020B0503020204020204" pitchFamily="34" charset="-122"/>
                <a:ea typeface="微软雅黑" panose="020B0503020204020204" pitchFamily="34" charset="-122"/>
              </a:rPr>
              <a:t>双击输入替换内容双击输入替换内容</a:t>
            </a:r>
          </a:p>
        </p:txBody>
      </p:sp>
      <p:sp>
        <p:nvSpPr>
          <p:cNvPr id="16" name="文本框 43"/>
          <p:cNvSpPr txBox="1"/>
          <p:nvPr/>
        </p:nvSpPr>
        <p:spPr>
          <a:xfrm>
            <a:off x="4338718" y="77497"/>
            <a:ext cx="3564693" cy="830997"/>
          </a:xfrm>
          <a:prstGeom prst="rect">
            <a:avLst/>
          </a:prstGeom>
          <a:noFill/>
        </p:spPr>
        <p:txBody>
          <a:bodyPr wrap="square" rtlCol="0">
            <a:spAutoFit/>
          </a:bodyPr>
          <a:lstStyle/>
          <a:p>
            <a:pPr algn="ctr"/>
            <a:r>
              <a:rPr lang="en-US" altLang="zh-CN" sz="4800" b="1" dirty="0" smtClean="0">
                <a:solidFill>
                  <a:srgbClr val="FF0000"/>
                </a:solidFill>
                <a:latin typeface="Times New Roman" pitchFamily="18" charset="0"/>
                <a:ea typeface="微软雅黑" panose="020B0503020204020204" pitchFamily="34" charset="-122"/>
                <a:cs typeface="Times New Roman" pitchFamily="18" charset="0"/>
              </a:rPr>
              <a:t>GHI NHỚ</a:t>
            </a:r>
            <a:endParaRPr lang="zh-CN" altLang="en-US" sz="4800" b="1" dirty="0">
              <a:solidFill>
                <a:srgbClr val="FF0000"/>
              </a:solidFill>
              <a:latin typeface="Times New Roman" pitchFamily="18" charset="0"/>
              <a:ea typeface="微软雅黑" panose="020B0503020204020204" pitchFamily="34" charset="-122"/>
              <a:cs typeface="Times New Roman" pitchFamily="18" charset="0"/>
            </a:endParaRPr>
          </a:p>
        </p:txBody>
      </p:sp>
      <p:sp>
        <p:nvSpPr>
          <p:cNvPr id="17" name="Text Box 18"/>
          <p:cNvSpPr txBox="1">
            <a:spLocks noChangeArrowheads="1"/>
          </p:cNvSpPr>
          <p:nvPr/>
        </p:nvSpPr>
        <p:spPr bwMode="auto">
          <a:xfrm>
            <a:off x="693057" y="1676152"/>
            <a:ext cx="3780972" cy="1938992"/>
          </a:xfrm>
          <a:prstGeom prst="rect">
            <a:avLst/>
          </a:prstGeom>
          <a:noFill/>
          <a:ln w="9525">
            <a:noFill/>
            <a:miter lim="800000"/>
            <a:headEnd/>
            <a:tailEnd/>
          </a:ln>
        </p:spPr>
        <p:txBody>
          <a:bodyPr wrap="square">
            <a:spAutoFit/>
          </a:bodyPr>
          <a:lstStyle/>
          <a:p>
            <a:pPr algn="ctr">
              <a:spcBef>
                <a:spcPct val="50000"/>
              </a:spcBef>
            </a:pPr>
            <a:r>
              <a:rPr lang="en-US" sz="2400" b="1" dirty="0" err="1" smtClean="0">
                <a:solidFill>
                  <a:srgbClr val="FF0000"/>
                </a:solidFill>
                <a:latin typeface="Times New Roman" pitchFamily="18" charset="0"/>
                <a:cs typeface="Times New Roman" pitchFamily="18" charset="0"/>
              </a:rPr>
              <a:t>Câu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chủ</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động</a:t>
            </a:r>
            <a:r>
              <a:rPr lang="en-US" sz="2400" b="1" dirty="0" smtClean="0">
                <a:solidFill>
                  <a:srgbClr val="FF0000"/>
                </a:solidFill>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chỉ</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thực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hiện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một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hướng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chỉ</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thể</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a:t>
            </a:r>
            <a:endParaRPr lang="en-US" sz="2400" b="1" dirty="0" smtClean="0">
              <a:latin typeface="VNI-Times" pitchFamily="2" charset="0"/>
            </a:endParaRPr>
          </a:p>
        </p:txBody>
      </p:sp>
      <p:sp>
        <p:nvSpPr>
          <p:cNvPr id="18" name="Text Box 23"/>
          <p:cNvSpPr txBox="1">
            <a:spLocks noChangeArrowheads="1"/>
          </p:cNvSpPr>
          <p:nvPr/>
        </p:nvSpPr>
        <p:spPr bwMode="auto">
          <a:xfrm>
            <a:off x="7903029" y="1741460"/>
            <a:ext cx="3581400" cy="1938992"/>
          </a:xfrm>
          <a:prstGeom prst="rect">
            <a:avLst/>
          </a:prstGeom>
          <a:noFill/>
          <a:ln w="9525">
            <a:noFill/>
            <a:miter lim="800000"/>
            <a:headEnd/>
            <a:tailEnd/>
          </a:ln>
        </p:spPr>
        <p:txBody>
          <a:bodyPr wrap="square">
            <a:spAutoFit/>
          </a:bodyPr>
          <a:lstStyle/>
          <a:p>
            <a:pPr algn="ctr">
              <a:spcBef>
                <a:spcPct val="50000"/>
              </a:spcBef>
            </a:pPr>
            <a:r>
              <a:rPr lang="en-US" sz="2400" b="1" dirty="0" err="1" smtClean="0">
                <a:solidFill>
                  <a:srgbClr val="FF0000"/>
                </a:solidFill>
                <a:latin typeface="Times New Roman" pitchFamily="18" charset="0"/>
                <a:cs typeface="Times New Roman" pitchFamily="18" charset="0"/>
              </a:rPr>
              <a:t>Câu</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bị</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động</a:t>
            </a:r>
            <a:r>
              <a:rPr lang="en-US" sz="2400" b="1" dirty="0" smtClean="0">
                <a:solidFill>
                  <a:srgbClr val="FF0000"/>
                </a:solidFill>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là</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câu</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có</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chủ</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ngữ</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chỉ</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được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người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vật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khác</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hướng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vào</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chỉ</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đối</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tượng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của</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hoạt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a:t>
            </a:r>
            <a:endParaRPr lang="en-US" sz="2400" b="1" dirty="0" smtClean="0">
              <a:latin typeface="VNI-Times" pitchFamily="2" charset="0"/>
            </a:endParaRPr>
          </a:p>
        </p:txBody>
      </p:sp>
      <p:sp>
        <p:nvSpPr>
          <p:cNvPr id="19" name="Text Box 6"/>
          <p:cNvSpPr txBox="1">
            <a:spLocks noChangeArrowheads="1"/>
          </p:cNvSpPr>
          <p:nvPr/>
        </p:nvSpPr>
        <p:spPr bwMode="auto">
          <a:xfrm>
            <a:off x="-55755" y="4479169"/>
            <a:ext cx="2269894" cy="73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60000"/>
              </a:lnSpc>
              <a:spcBef>
                <a:spcPct val="50000"/>
              </a:spcBef>
            </a:pPr>
            <a:r>
              <a:rPr lang="en-US" sz="2400" b="1" dirty="0">
                <a:solidFill>
                  <a:srgbClr val="990000"/>
                </a:solidFill>
                <a:latin typeface="Times New Roman" pitchFamily="18" charset="0"/>
                <a:cs typeface="Times New Roman" pitchFamily="18" charset="0"/>
              </a:rPr>
              <a:t>CN </a:t>
            </a:r>
            <a:endParaRPr lang="en-US" sz="2400" b="1" dirty="0" smtClean="0">
              <a:solidFill>
                <a:srgbClr val="990000"/>
              </a:solidFill>
              <a:latin typeface="Times New Roman" pitchFamily="18" charset="0"/>
              <a:cs typeface="Times New Roman" pitchFamily="18" charset="0"/>
            </a:endParaRPr>
          </a:p>
          <a:p>
            <a:pPr algn="ctr">
              <a:lnSpc>
                <a:spcPct val="60000"/>
              </a:lnSpc>
              <a:spcBef>
                <a:spcPct val="50000"/>
              </a:spcBef>
            </a:pPr>
            <a:r>
              <a:rPr lang="en-US" sz="2400" b="1" dirty="0" smtClean="0">
                <a:solidFill>
                  <a:srgbClr val="990000"/>
                </a:solidFill>
                <a:latin typeface="Times New Roman" pitchFamily="18" charset="0"/>
                <a:cs typeface="Times New Roman" pitchFamily="18" charset="0"/>
              </a:rPr>
              <a:t>(</a:t>
            </a:r>
            <a:r>
              <a:rPr lang="en-US" sz="2400" b="1" dirty="0" err="1" smtClean="0">
                <a:solidFill>
                  <a:srgbClr val="990000"/>
                </a:solidFill>
                <a:latin typeface="Times New Roman" pitchFamily="18" charset="0"/>
                <a:cs typeface="Times New Roman" pitchFamily="18" charset="0"/>
              </a:rPr>
              <a:t>người</a:t>
            </a:r>
            <a:r>
              <a:rPr lang="en-US" sz="2400" b="1" dirty="0">
                <a:solidFill>
                  <a:srgbClr val="990000"/>
                </a:solidFill>
                <a:latin typeface="Times New Roman" pitchFamily="18" charset="0"/>
                <a:cs typeface="Times New Roman" pitchFamily="18" charset="0"/>
              </a:rPr>
              <a:t>, </a:t>
            </a:r>
            <a:r>
              <a:rPr lang="en-US" sz="2400" b="1" dirty="0" err="1">
                <a:solidFill>
                  <a:srgbClr val="990000"/>
                </a:solidFill>
                <a:latin typeface="Times New Roman" pitchFamily="18" charset="0"/>
                <a:cs typeface="Times New Roman" pitchFamily="18" charset="0"/>
              </a:rPr>
              <a:t>vật</a:t>
            </a:r>
            <a:r>
              <a:rPr lang="en-US" sz="2400" b="1" dirty="0">
                <a:solidFill>
                  <a:srgbClr val="990000"/>
                </a:solidFill>
                <a:latin typeface="Times New Roman" pitchFamily="18" charset="0"/>
                <a:cs typeface="Times New Roman" pitchFamily="18" charset="0"/>
              </a:rPr>
              <a:t>)</a:t>
            </a:r>
          </a:p>
        </p:txBody>
      </p:sp>
      <p:sp>
        <p:nvSpPr>
          <p:cNvPr id="21" name="Text Box 8"/>
          <p:cNvSpPr txBox="1">
            <a:spLocks noChangeArrowheads="1"/>
          </p:cNvSpPr>
          <p:nvPr/>
        </p:nvSpPr>
        <p:spPr bwMode="auto">
          <a:xfrm>
            <a:off x="4060281" y="4441075"/>
            <a:ext cx="15153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dirty="0" err="1">
                <a:latin typeface="Times New Roman" pitchFamily="18" charset="0"/>
                <a:cs typeface="Times New Roman" pitchFamily="18" charset="0"/>
              </a:rPr>
              <a:t>N</a:t>
            </a:r>
            <a:r>
              <a:rPr lang="en-US" sz="2400" b="1" dirty="0" err="1" smtClean="0">
                <a:latin typeface="Times New Roman" pitchFamily="18" charset="0"/>
                <a:cs typeface="Times New Roman" pitchFamily="18" charset="0"/>
              </a:rPr>
              <a:t>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khác</a:t>
            </a:r>
            <a:endParaRPr lang="en-US" sz="2400" b="1" dirty="0">
              <a:latin typeface="Times New Roman" pitchFamily="18" charset="0"/>
              <a:cs typeface="Times New Roman" pitchFamily="18" charset="0"/>
            </a:endParaRPr>
          </a:p>
        </p:txBody>
      </p:sp>
      <p:sp>
        <p:nvSpPr>
          <p:cNvPr id="22" name="Text Box 9"/>
          <p:cNvSpPr txBox="1">
            <a:spLocks noChangeArrowheads="1"/>
          </p:cNvSpPr>
          <p:nvPr/>
        </p:nvSpPr>
        <p:spPr bwMode="auto">
          <a:xfrm>
            <a:off x="2403697" y="4433716"/>
            <a:ext cx="114238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err="1">
                <a:latin typeface="Times New Roman" pitchFamily="18" charset="0"/>
                <a:cs typeface="Times New Roman" pitchFamily="18" charset="0"/>
              </a:rPr>
              <a:t>thực</a:t>
            </a:r>
            <a:r>
              <a:rPr lang="en-US" b="1" dirty="0">
                <a:latin typeface="Times New Roman" pitchFamily="18" charset="0"/>
                <a:cs typeface="Times New Roman" pitchFamily="18" charset="0"/>
              </a:rPr>
              <a:t> </a:t>
            </a:r>
            <a:r>
              <a:rPr lang="en-US" b="1" dirty="0" err="1" smtClean="0">
                <a:latin typeface="Times New Roman" pitchFamily="18" charset="0"/>
                <a:cs typeface="Times New Roman" pitchFamily="18" charset="0"/>
              </a:rPr>
              <a:t>hiện</a:t>
            </a:r>
            <a:endParaRPr lang="en-US" b="1" dirty="0">
              <a:latin typeface="Times New Roman" pitchFamily="18" charset="0"/>
              <a:cs typeface="Times New Roman" pitchFamily="18" charset="0"/>
            </a:endParaRPr>
          </a:p>
        </p:txBody>
      </p:sp>
      <p:sp>
        <p:nvSpPr>
          <p:cNvPr id="23" name="Line 10"/>
          <p:cNvSpPr>
            <a:spLocks noChangeShapeType="1"/>
          </p:cNvSpPr>
          <p:nvPr/>
        </p:nvSpPr>
        <p:spPr bwMode="auto">
          <a:xfrm>
            <a:off x="989977" y="5322088"/>
            <a:ext cx="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solidFill>
                <a:srgbClr val="000066"/>
              </a:solidFill>
              <a:latin typeface="Times New Roman" pitchFamily="18" charset="0"/>
              <a:cs typeface="Times New Roman" pitchFamily="18" charset="0"/>
            </a:endParaRPr>
          </a:p>
        </p:txBody>
      </p:sp>
      <p:sp>
        <p:nvSpPr>
          <p:cNvPr id="24" name="Text Box 11"/>
          <p:cNvSpPr txBox="1">
            <a:spLocks noChangeArrowheads="1"/>
          </p:cNvSpPr>
          <p:nvPr/>
        </p:nvSpPr>
        <p:spPr bwMode="auto">
          <a:xfrm>
            <a:off x="311817" y="5881509"/>
            <a:ext cx="140546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err="1">
                <a:solidFill>
                  <a:srgbClr val="990000"/>
                </a:solidFill>
                <a:latin typeface="Times New Roman" pitchFamily="18" charset="0"/>
                <a:cs typeface="Times New Roman" pitchFamily="18" charset="0"/>
              </a:rPr>
              <a:t>C</a:t>
            </a:r>
            <a:r>
              <a:rPr lang="en-US" sz="2400" b="1" dirty="0" err="1" smtClean="0">
                <a:solidFill>
                  <a:srgbClr val="990000"/>
                </a:solidFill>
                <a:latin typeface="Times New Roman" pitchFamily="18" charset="0"/>
                <a:cs typeface="Times New Roman" pitchFamily="18" charset="0"/>
              </a:rPr>
              <a:t>hủ</a:t>
            </a:r>
            <a:r>
              <a:rPr lang="en-US" sz="2400" b="1" dirty="0" smtClean="0">
                <a:solidFill>
                  <a:srgbClr val="990000"/>
                </a:solidFill>
                <a:latin typeface="Times New Roman" pitchFamily="18" charset="0"/>
                <a:cs typeface="Times New Roman" pitchFamily="18" charset="0"/>
              </a:rPr>
              <a:t> </a:t>
            </a:r>
            <a:r>
              <a:rPr lang="en-US" sz="2400" b="1" dirty="0" err="1">
                <a:solidFill>
                  <a:srgbClr val="990000"/>
                </a:solidFill>
                <a:latin typeface="Times New Roman" pitchFamily="18" charset="0"/>
                <a:cs typeface="Times New Roman" pitchFamily="18" charset="0"/>
              </a:rPr>
              <a:t>thể</a:t>
            </a:r>
            <a:endParaRPr lang="en-US" sz="2400" b="1" dirty="0">
              <a:solidFill>
                <a:srgbClr val="990000"/>
              </a:solidFill>
              <a:latin typeface="Times New Roman" pitchFamily="18" charset="0"/>
              <a:cs typeface="Times New Roman" pitchFamily="18" charset="0"/>
            </a:endParaRPr>
          </a:p>
        </p:txBody>
      </p:sp>
      <p:cxnSp>
        <p:nvCxnSpPr>
          <p:cNvPr id="26" name="Straight Arrow Connector 25"/>
          <p:cNvCxnSpPr/>
          <p:nvPr/>
        </p:nvCxnSpPr>
        <p:spPr>
          <a:xfrm flipV="1">
            <a:off x="2274841" y="4906533"/>
            <a:ext cx="1550019" cy="1115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7" name="Text Box 9"/>
          <p:cNvSpPr txBox="1">
            <a:spLocks noChangeArrowheads="1"/>
          </p:cNvSpPr>
          <p:nvPr/>
        </p:nvSpPr>
        <p:spPr bwMode="auto">
          <a:xfrm>
            <a:off x="2344226" y="5009866"/>
            <a:ext cx="132452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err="1" smtClean="0">
                <a:latin typeface="Times New Roman" pitchFamily="18" charset="0"/>
                <a:cs typeface="Times New Roman" pitchFamily="18" charset="0"/>
              </a:rPr>
              <a:t>hành</a:t>
            </a:r>
            <a:r>
              <a:rPr lang="en-US" b="1" dirty="0" smtClean="0">
                <a:latin typeface="Times New Roman" pitchFamily="18" charset="0"/>
                <a:cs typeface="Times New Roman" pitchFamily="18" charset="0"/>
              </a:rPr>
              <a:t> </a:t>
            </a:r>
            <a:r>
              <a:rPr lang="en-US" b="1" dirty="0" err="1">
                <a:latin typeface="Times New Roman" pitchFamily="18" charset="0"/>
                <a:cs typeface="Times New Roman" pitchFamily="18" charset="0"/>
              </a:rPr>
              <a:t>động</a:t>
            </a:r>
            <a:endParaRPr lang="en-US" b="1" dirty="0">
              <a:latin typeface="Times New Roman" pitchFamily="18" charset="0"/>
              <a:cs typeface="Times New Roman" pitchFamily="18" charset="0"/>
            </a:endParaRPr>
          </a:p>
        </p:txBody>
      </p:sp>
      <p:sp>
        <p:nvSpPr>
          <p:cNvPr id="28" name="Line 10"/>
          <p:cNvSpPr>
            <a:spLocks noChangeShapeType="1"/>
          </p:cNvSpPr>
          <p:nvPr/>
        </p:nvSpPr>
        <p:spPr bwMode="auto">
          <a:xfrm>
            <a:off x="4777674" y="5318372"/>
            <a:ext cx="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solidFill>
                <a:srgbClr val="000066"/>
              </a:solidFill>
              <a:latin typeface="Times New Roman" pitchFamily="18" charset="0"/>
              <a:cs typeface="Times New Roman" pitchFamily="18" charset="0"/>
            </a:endParaRPr>
          </a:p>
        </p:txBody>
      </p:sp>
      <p:sp>
        <p:nvSpPr>
          <p:cNvPr id="29" name="Text Box 11"/>
          <p:cNvSpPr txBox="1">
            <a:spLocks noChangeArrowheads="1"/>
          </p:cNvSpPr>
          <p:nvPr/>
        </p:nvSpPr>
        <p:spPr bwMode="auto">
          <a:xfrm>
            <a:off x="4070193" y="5877793"/>
            <a:ext cx="157975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err="1" smtClean="0">
                <a:solidFill>
                  <a:srgbClr val="990000"/>
                </a:solidFill>
                <a:latin typeface="Times New Roman" pitchFamily="18" charset="0"/>
                <a:cs typeface="Times New Roman" pitchFamily="18" charset="0"/>
              </a:rPr>
              <a:t>Đối</a:t>
            </a:r>
            <a:r>
              <a:rPr lang="en-US" sz="2400" b="1" dirty="0" smtClean="0">
                <a:solidFill>
                  <a:srgbClr val="990000"/>
                </a:solidFill>
                <a:latin typeface="Times New Roman" pitchFamily="18" charset="0"/>
                <a:cs typeface="Times New Roman" pitchFamily="18" charset="0"/>
              </a:rPr>
              <a:t> </a:t>
            </a:r>
            <a:r>
              <a:rPr lang="en-US" sz="2400" b="1" dirty="0" err="1" smtClean="0">
                <a:solidFill>
                  <a:srgbClr val="990000"/>
                </a:solidFill>
                <a:latin typeface="Times New Roman" pitchFamily="18" charset="0"/>
                <a:cs typeface="Times New Roman" pitchFamily="18" charset="0"/>
              </a:rPr>
              <a:t>tượng</a:t>
            </a:r>
            <a:endParaRPr lang="en-US" sz="2400" b="1" dirty="0">
              <a:solidFill>
                <a:srgbClr val="990000"/>
              </a:solidFill>
              <a:latin typeface="Times New Roman" pitchFamily="18" charset="0"/>
              <a:cs typeface="Times New Roman" pitchFamily="18" charset="0"/>
            </a:endParaRPr>
          </a:p>
        </p:txBody>
      </p:sp>
      <p:sp>
        <p:nvSpPr>
          <p:cNvPr id="30" name="Text Box 6"/>
          <p:cNvSpPr txBox="1">
            <a:spLocks noChangeArrowheads="1"/>
          </p:cNvSpPr>
          <p:nvPr/>
        </p:nvSpPr>
        <p:spPr bwMode="auto">
          <a:xfrm>
            <a:off x="6452847" y="4397393"/>
            <a:ext cx="2269894" cy="736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60000"/>
              </a:lnSpc>
              <a:spcBef>
                <a:spcPct val="50000"/>
              </a:spcBef>
            </a:pPr>
            <a:r>
              <a:rPr lang="en-US" sz="2400" b="1" dirty="0">
                <a:solidFill>
                  <a:srgbClr val="990000"/>
                </a:solidFill>
                <a:latin typeface="Times New Roman" pitchFamily="18" charset="0"/>
                <a:cs typeface="Times New Roman" pitchFamily="18" charset="0"/>
              </a:rPr>
              <a:t>CN </a:t>
            </a:r>
            <a:endParaRPr lang="en-US" sz="2400" b="1" dirty="0" smtClean="0">
              <a:solidFill>
                <a:srgbClr val="990000"/>
              </a:solidFill>
              <a:latin typeface="Times New Roman" pitchFamily="18" charset="0"/>
              <a:cs typeface="Times New Roman" pitchFamily="18" charset="0"/>
            </a:endParaRPr>
          </a:p>
          <a:p>
            <a:pPr algn="ctr">
              <a:lnSpc>
                <a:spcPct val="60000"/>
              </a:lnSpc>
              <a:spcBef>
                <a:spcPct val="50000"/>
              </a:spcBef>
            </a:pPr>
            <a:r>
              <a:rPr lang="en-US" sz="2400" b="1" dirty="0" smtClean="0">
                <a:solidFill>
                  <a:srgbClr val="990000"/>
                </a:solidFill>
                <a:latin typeface="Times New Roman" pitchFamily="18" charset="0"/>
                <a:cs typeface="Times New Roman" pitchFamily="18" charset="0"/>
              </a:rPr>
              <a:t>(</a:t>
            </a:r>
            <a:r>
              <a:rPr lang="en-US" sz="2400" b="1" dirty="0" err="1" smtClean="0">
                <a:solidFill>
                  <a:srgbClr val="990000"/>
                </a:solidFill>
                <a:latin typeface="Times New Roman" pitchFamily="18" charset="0"/>
                <a:cs typeface="Times New Roman" pitchFamily="18" charset="0"/>
              </a:rPr>
              <a:t>người</a:t>
            </a:r>
            <a:r>
              <a:rPr lang="en-US" sz="2400" b="1" dirty="0">
                <a:solidFill>
                  <a:srgbClr val="990000"/>
                </a:solidFill>
                <a:latin typeface="Times New Roman" pitchFamily="18" charset="0"/>
                <a:cs typeface="Times New Roman" pitchFamily="18" charset="0"/>
              </a:rPr>
              <a:t>, </a:t>
            </a:r>
            <a:r>
              <a:rPr lang="en-US" sz="2400" b="1" dirty="0" err="1">
                <a:solidFill>
                  <a:srgbClr val="990000"/>
                </a:solidFill>
                <a:latin typeface="Times New Roman" pitchFamily="18" charset="0"/>
                <a:cs typeface="Times New Roman" pitchFamily="18" charset="0"/>
              </a:rPr>
              <a:t>vật</a:t>
            </a:r>
            <a:r>
              <a:rPr lang="en-US" sz="2400" b="1" dirty="0">
                <a:solidFill>
                  <a:srgbClr val="990000"/>
                </a:solidFill>
                <a:latin typeface="Times New Roman" pitchFamily="18" charset="0"/>
                <a:cs typeface="Times New Roman" pitchFamily="18" charset="0"/>
              </a:rPr>
              <a:t>)</a:t>
            </a:r>
          </a:p>
        </p:txBody>
      </p:sp>
      <p:sp>
        <p:nvSpPr>
          <p:cNvPr id="31" name="Text Box 8"/>
          <p:cNvSpPr txBox="1">
            <a:spLocks noChangeArrowheads="1"/>
          </p:cNvSpPr>
          <p:nvPr/>
        </p:nvSpPr>
        <p:spPr bwMode="auto">
          <a:xfrm>
            <a:off x="10568883" y="4359299"/>
            <a:ext cx="1515326"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2400" b="1" dirty="0" err="1">
                <a:latin typeface="Times New Roman" pitchFamily="18" charset="0"/>
                <a:cs typeface="Times New Roman" pitchFamily="18" charset="0"/>
              </a:rPr>
              <a:t>N</a:t>
            </a:r>
            <a:r>
              <a:rPr lang="en-US" sz="2400" b="1" dirty="0" err="1" smtClean="0">
                <a:latin typeface="Times New Roman" pitchFamily="18" charset="0"/>
                <a:cs typeface="Times New Roman" pitchFamily="18" charset="0"/>
              </a:rPr>
              <a:t>gười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vật</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khác</a:t>
            </a:r>
            <a:endParaRPr lang="en-US" sz="2400" b="1" dirty="0">
              <a:latin typeface="Times New Roman" pitchFamily="18" charset="0"/>
              <a:cs typeface="Times New Roman" pitchFamily="18" charset="0"/>
            </a:endParaRPr>
          </a:p>
        </p:txBody>
      </p:sp>
      <p:sp>
        <p:nvSpPr>
          <p:cNvPr id="32" name="Text Box 9"/>
          <p:cNvSpPr txBox="1">
            <a:spLocks noChangeArrowheads="1"/>
          </p:cNvSpPr>
          <p:nvPr/>
        </p:nvSpPr>
        <p:spPr bwMode="auto">
          <a:xfrm>
            <a:off x="8655826" y="4318487"/>
            <a:ext cx="17482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b="1" dirty="0" err="1" smtClean="0">
                <a:latin typeface="Times New Roman" pitchFamily="18" charset="0"/>
                <a:cs typeface="Times New Roman" pitchFamily="18" charset="0"/>
              </a:rPr>
              <a:t>Được</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bị</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hành</a:t>
            </a:r>
            <a:r>
              <a:rPr lang="en-US" b="1" dirty="0" smtClean="0">
                <a:latin typeface="Times New Roman" pitchFamily="18" charset="0"/>
                <a:cs typeface="Times New Roman" pitchFamily="18" charset="0"/>
              </a:rPr>
              <a:t> </a:t>
            </a:r>
            <a:endParaRPr lang="en-US" b="1" dirty="0">
              <a:latin typeface="Times New Roman" pitchFamily="18" charset="0"/>
              <a:cs typeface="Times New Roman" pitchFamily="18" charset="0"/>
            </a:endParaRPr>
          </a:p>
        </p:txBody>
      </p:sp>
      <p:sp>
        <p:nvSpPr>
          <p:cNvPr id="33" name="Line 10"/>
          <p:cNvSpPr>
            <a:spLocks noChangeShapeType="1"/>
          </p:cNvSpPr>
          <p:nvPr/>
        </p:nvSpPr>
        <p:spPr bwMode="auto">
          <a:xfrm>
            <a:off x="7532032" y="5240312"/>
            <a:ext cx="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solidFill>
                <a:srgbClr val="000066"/>
              </a:solidFill>
              <a:latin typeface="Times New Roman" pitchFamily="18" charset="0"/>
              <a:cs typeface="Times New Roman" pitchFamily="18" charset="0"/>
            </a:endParaRPr>
          </a:p>
        </p:txBody>
      </p:sp>
      <p:sp>
        <p:nvSpPr>
          <p:cNvPr id="34" name="Text Box 11"/>
          <p:cNvSpPr txBox="1">
            <a:spLocks noChangeArrowheads="1"/>
          </p:cNvSpPr>
          <p:nvPr/>
        </p:nvSpPr>
        <p:spPr bwMode="auto">
          <a:xfrm>
            <a:off x="6809268" y="5799733"/>
            <a:ext cx="16099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err="1" smtClean="0">
                <a:solidFill>
                  <a:srgbClr val="990000"/>
                </a:solidFill>
                <a:latin typeface="Times New Roman" pitchFamily="18" charset="0"/>
                <a:cs typeface="Times New Roman" pitchFamily="18" charset="0"/>
              </a:rPr>
              <a:t>Đối</a:t>
            </a:r>
            <a:r>
              <a:rPr lang="en-US" sz="2400" b="1" dirty="0" smtClean="0">
                <a:solidFill>
                  <a:srgbClr val="990000"/>
                </a:solidFill>
                <a:latin typeface="Times New Roman" pitchFamily="18" charset="0"/>
                <a:cs typeface="Times New Roman" pitchFamily="18" charset="0"/>
              </a:rPr>
              <a:t> </a:t>
            </a:r>
            <a:r>
              <a:rPr lang="en-US" sz="2400" b="1" dirty="0" err="1" smtClean="0">
                <a:solidFill>
                  <a:srgbClr val="990000"/>
                </a:solidFill>
                <a:latin typeface="Times New Roman" pitchFamily="18" charset="0"/>
                <a:cs typeface="Times New Roman" pitchFamily="18" charset="0"/>
              </a:rPr>
              <a:t>tượng</a:t>
            </a:r>
            <a:endParaRPr lang="en-US" sz="2400" b="1" dirty="0">
              <a:solidFill>
                <a:srgbClr val="990000"/>
              </a:solidFill>
              <a:latin typeface="Times New Roman" pitchFamily="18" charset="0"/>
              <a:cs typeface="Times New Roman" pitchFamily="18" charset="0"/>
            </a:endParaRPr>
          </a:p>
        </p:txBody>
      </p:sp>
      <p:cxnSp>
        <p:nvCxnSpPr>
          <p:cNvPr id="35" name="Straight Arrow Connector 34"/>
          <p:cNvCxnSpPr/>
          <p:nvPr/>
        </p:nvCxnSpPr>
        <p:spPr>
          <a:xfrm rot="10800000" flipV="1">
            <a:off x="8653347" y="4813606"/>
            <a:ext cx="1735873" cy="1487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36" name="Text Box 9"/>
          <p:cNvSpPr txBox="1">
            <a:spLocks noChangeArrowheads="1"/>
          </p:cNvSpPr>
          <p:nvPr/>
        </p:nvSpPr>
        <p:spPr bwMode="auto">
          <a:xfrm>
            <a:off x="8653345" y="4950392"/>
            <a:ext cx="176932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b="1" dirty="0" err="1" smtClean="0">
                <a:latin typeface="Times New Roman" pitchFamily="18" charset="0"/>
                <a:cs typeface="Times New Roman" pitchFamily="18" charset="0"/>
              </a:rPr>
              <a:t>động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hướng</a:t>
            </a:r>
            <a:r>
              <a:rPr lang="en-US" b="1" dirty="0" smtClean="0">
                <a:latin typeface="Times New Roman" pitchFamily="18" charset="0"/>
                <a:cs typeface="Times New Roman" pitchFamily="18" charset="0"/>
              </a:rPr>
              <a:t> </a:t>
            </a:r>
            <a:r>
              <a:rPr lang="en-US" b="1" dirty="0" err="1" smtClean="0">
                <a:latin typeface="Times New Roman" pitchFamily="18" charset="0"/>
                <a:cs typeface="Times New Roman" pitchFamily="18" charset="0"/>
              </a:rPr>
              <a:t>vào</a:t>
            </a:r>
            <a:endParaRPr lang="en-US" b="1" dirty="0">
              <a:latin typeface="Times New Roman" pitchFamily="18" charset="0"/>
              <a:cs typeface="Times New Roman" pitchFamily="18" charset="0"/>
            </a:endParaRPr>
          </a:p>
        </p:txBody>
      </p:sp>
      <p:sp>
        <p:nvSpPr>
          <p:cNvPr id="37" name="Line 10"/>
          <p:cNvSpPr>
            <a:spLocks noChangeShapeType="1"/>
          </p:cNvSpPr>
          <p:nvPr/>
        </p:nvSpPr>
        <p:spPr bwMode="auto">
          <a:xfrm>
            <a:off x="11286276" y="5236596"/>
            <a:ext cx="0" cy="38100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b="1">
              <a:solidFill>
                <a:srgbClr val="000066"/>
              </a:solidFill>
              <a:latin typeface="Times New Roman" pitchFamily="18" charset="0"/>
              <a:cs typeface="Times New Roman" pitchFamily="18" charset="0"/>
            </a:endParaRPr>
          </a:p>
        </p:txBody>
      </p:sp>
      <p:sp>
        <p:nvSpPr>
          <p:cNvPr id="38" name="Text Box 11"/>
          <p:cNvSpPr txBox="1">
            <a:spLocks noChangeArrowheads="1"/>
          </p:cNvSpPr>
          <p:nvPr/>
        </p:nvSpPr>
        <p:spPr bwMode="auto">
          <a:xfrm>
            <a:off x="10679154" y="5796017"/>
            <a:ext cx="128610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sz="2400" b="1" dirty="0" err="1" smtClean="0">
                <a:solidFill>
                  <a:srgbClr val="990000"/>
                </a:solidFill>
                <a:latin typeface="Times New Roman" pitchFamily="18" charset="0"/>
                <a:cs typeface="Times New Roman" pitchFamily="18" charset="0"/>
              </a:rPr>
              <a:t>Chủ</a:t>
            </a:r>
            <a:r>
              <a:rPr lang="en-US" sz="2400" b="1" dirty="0" smtClean="0">
                <a:solidFill>
                  <a:srgbClr val="990000"/>
                </a:solidFill>
                <a:latin typeface="Times New Roman" pitchFamily="18" charset="0"/>
                <a:cs typeface="Times New Roman" pitchFamily="18" charset="0"/>
              </a:rPr>
              <a:t> </a:t>
            </a:r>
            <a:r>
              <a:rPr lang="en-US" sz="2400" b="1" dirty="0" err="1" smtClean="0">
                <a:solidFill>
                  <a:srgbClr val="990000"/>
                </a:solidFill>
                <a:latin typeface="Times New Roman" pitchFamily="18" charset="0"/>
                <a:cs typeface="Times New Roman" pitchFamily="18" charset="0"/>
              </a:rPr>
              <a:t>thể</a:t>
            </a:r>
            <a:endParaRPr lang="en-US" sz="2400" b="1" dirty="0">
              <a:solidFill>
                <a:srgbClr val="990000"/>
              </a:solidFill>
              <a:latin typeface="Times New Roman" pitchFamily="18" charset="0"/>
              <a:cs typeface="Times New Roman" pitchFamily="18" charset="0"/>
            </a:endParaRPr>
          </a:p>
        </p:txBody>
      </p:sp>
      <p:cxnSp>
        <p:nvCxnSpPr>
          <p:cNvPr id="40" name="Straight Connector 39"/>
          <p:cNvCxnSpPr/>
          <p:nvPr/>
        </p:nvCxnSpPr>
        <p:spPr>
          <a:xfrm rot="16200000" flipH="1">
            <a:off x="4984595" y="5609063"/>
            <a:ext cx="2475571" cy="22302"/>
          </a:xfrm>
          <a:prstGeom prst="line">
            <a:avLst/>
          </a:prstGeom>
          <a:ln w="38100"/>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Horizontal)">
                                      <p:cBhvr>
                                        <p:cTn id="7" dur="500"/>
                                        <p:tgtEl>
                                          <p:spTgt spid="40"/>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nodeType="clickEffect">
                                  <p:stCondLst>
                                    <p:cond delay="0"/>
                                  </p:stCondLst>
                                  <p:childTnLst>
                                    <p:set>
                                      <p:cBhvr>
                                        <p:cTn id="29" dur="1" fill="hold">
                                          <p:stCondLst>
                                            <p:cond delay="0"/>
                                          </p:stCondLst>
                                        </p:cTn>
                                        <p:tgtEl>
                                          <p:spTgt spid="26"/>
                                        </p:tgtEl>
                                        <p:attrNameLst>
                                          <p:attrName>style.visibility</p:attrName>
                                        </p:attrNameLst>
                                      </p:cBhvr>
                                      <p:to>
                                        <p:strVal val="visible"/>
                                      </p:to>
                                    </p:set>
                                    <p:anim calcmode="lin" valueType="num">
                                      <p:cBhvr>
                                        <p:cTn id="30" dur="1000" fill="hold"/>
                                        <p:tgtEl>
                                          <p:spTgt spid="26"/>
                                        </p:tgtEl>
                                        <p:attrNameLst>
                                          <p:attrName>ppt_x</p:attrName>
                                        </p:attrNameLst>
                                      </p:cBhvr>
                                      <p:tavLst>
                                        <p:tav tm="0">
                                          <p:val>
                                            <p:strVal val="#ppt_x-.2"/>
                                          </p:val>
                                        </p:tav>
                                        <p:tav tm="100000">
                                          <p:val>
                                            <p:strVal val="#ppt_x"/>
                                          </p:val>
                                        </p:tav>
                                      </p:tavLst>
                                    </p:anim>
                                    <p:anim calcmode="lin" valueType="num">
                                      <p:cBhvr>
                                        <p:cTn id="31"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26"/>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p:cTn id="35" dur="1000" fill="hold"/>
                                        <p:tgtEl>
                                          <p:spTgt spid="22"/>
                                        </p:tgtEl>
                                        <p:attrNameLst>
                                          <p:attrName>ppt_x</p:attrName>
                                        </p:attrNameLst>
                                      </p:cBhvr>
                                      <p:tavLst>
                                        <p:tav tm="0">
                                          <p:val>
                                            <p:strVal val="#ppt_x-.2"/>
                                          </p:val>
                                        </p:tav>
                                        <p:tav tm="100000">
                                          <p:val>
                                            <p:strVal val="#ppt_x"/>
                                          </p:val>
                                        </p:tav>
                                      </p:tavLst>
                                    </p:anim>
                                    <p:anim calcmode="lin" valueType="num">
                                      <p:cBhvr>
                                        <p:cTn id="36"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7" dur="1000"/>
                                        <p:tgtEl>
                                          <p:spTgt spid="22"/>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p:cTn id="40" dur="1000" fill="hold"/>
                                        <p:tgtEl>
                                          <p:spTgt spid="27"/>
                                        </p:tgtEl>
                                        <p:attrNameLst>
                                          <p:attrName>ppt_x</p:attrName>
                                        </p:attrNameLst>
                                      </p:cBhvr>
                                      <p:tavLst>
                                        <p:tav tm="0">
                                          <p:val>
                                            <p:strVal val="#ppt_x-.2"/>
                                          </p:val>
                                        </p:tav>
                                        <p:tav tm="100000">
                                          <p:val>
                                            <p:strVal val="#ppt_x"/>
                                          </p:val>
                                        </p:tav>
                                      </p:tavLst>
                                    </p:anim>
                                    <p:anim calcmode="lin" valueType="num">
                                      <p:cBhvr>
                                        <p:cTn id="41"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42" dur="10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1000" fill="hold"/>
                                        <p:tgtEl>
                                          <p:spTgt spid="21"/>
                                        </p:tgtEl>
                                        <p:attrNameLst>
                                          <p:attrName>ppt_x</p:attrName>
                                        </p:attrNameLst>
                                      </p:cBhvr>
                                      <p:tavLst>
                                        <p:tav tm="0">
                                          <p:val>
                                            <p:strVal val="#ppt_x-.2"/>
                                          </p:val>
                                        </p:tav>
                                        <p:tav tm="100000">
                                          <p:val>
                                            <p:strVal val="#ppt_x"/>
                                          </p:val>
                                        </p:tav>
                                      </p:tavLst>
                                    </p:anim>
                                    <p:anim calcmode="lin" valueType="num">
                                      <p:cBhvr>
                                        <p:cTn id="4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49" dur="1000"/>
                                        <p:tgtEl>
                                          <p:spTgt spid="21"/>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6" fill="hold" grpId="0"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barn(inHorizontal)">
                                      <p:cBhvr>
                                        <p:cTn id="54" dur="500"/>
                                        <p:tgtEl>
                                          <p:spTgt spid="23"/>
                                        </p:tgtEl>
                                      </p:cBhvr>
                                    </p:animEffect>
                                  </p:childTnLst>
                                </p:cTn>
                              </p:par>
                              <p:par>
                                <p:cTn id="55" presetID="16" presetClass="entr" presetSubtype="26"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barn(inHorizontal)">
                                      <p:cBhvr>
                                        <p:cTn id="57" dur="500"/>
                                        <p:tgtEl>
                                          <p:spTgt spid="24"/>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6" fill="hold" grpId="0"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barn(inHorizontal)">
                                      <p:cBhvr>
                                        <p:cTn id="62" dur="500"/>
                                        <p:tgtEl>
                                          <p:spTgt spid="28"/>
                                        </p:tgtEl>
                                      </p:cBhvr>
                                    </p:animEffect>
                                  </p:childTnLst>
                                </p:cTn>
                              </p:par>
                              <p:par>
                                <p:cTn id="63" presetID="16" presetClass="entr" presetSubtype="26"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barn(inHorizontal)">
                                      <p:cBhvr>
                                        <p:cTn id="65" dur="500"/>
                                        <p:tgtEl>
                                          <p:spTgt spid="29"/>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additive="base">
                                        <p:cTn id="70" dur="500" fill="hold"/>
                                        <p:tgtEl>
                                          <p:spTgt spid="18"/>
                                        </p:tgtEl>
                                        <p:attrNameLst>
                                          <p:attrName>ppt_x</p:attrName>
                                        </p:attrNameLst>
                                      </p:cBhvr>
                                      <p:tavLst>
                                        <p:tav tm="0">
                                          <p:val>
                                            <p:strVal val="#ppt_x"/>
                                          </p:val>
                                        </p:tav>
                                        <p:tav tm="100000">
                                          <p:val>
                                            <p:strVal val="#ppt_x"/>
                                          </p:val>
                                        </p:tav>
                                      </p:tavLst>
                                    </p:anim>
                                    <p:anim calcmode="lin" valueType="num">
                                      <p:cBhvr additive="base">
                                        <p:cTn id="71"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30"/>
                                        </p:tgtEl>
                                        <p:attrNameLst>
                                          <p:attrName>style.visibility</p:attrName>
                                        </p:attrNameLst>
                                      </p:cBhvr>
                                      <p:to>
                                        <p:strVal val="visible"/>
                                      </p:to>
                                    </p:set>
                                    <p:animEffect transition="in" filter="wipe(left)">
                                      <p:cBhvr>
                                        <p:cTn id="76" dur="500"/>
                                        <p:tgtEl>
                                          <p:spTgt spid="30"/>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nodeType="click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1000" fill="hold"/>
                                        <p:tgtEl>
                                          <p:spTgt spid="35"/>
                                        </p:tgtEl>
                                        <p:attrNameLst>
                                          <p:attrName>ppt_x</p:attrName>
                                        </p:attrNameLst>
                                      </p:cBhvr>
                                      <p:tavLst>
                                        <p:tav tm="0">
                                          <p:val>
                                            <p:strVal val="#ppt_x-.2"/>
                                          </p:val>
                                        </p:tav>
                                        <p:tav tm="100000">
                                          <p:val>
                                            <p:strVal val="#ppt_x"/>
                                          </p:val>
                                        </p:tav>
                                      </p:tavLst>
                                    </p:anim>
                                    <p:anim calcmode="lin" valueType="num">
                                      <p:cBhvr>
                                        <p:cTn id="82"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83" dur="1000"/>
                                        <p:tgtEl>
                                          <p:spTgt spid="35"/>
                                        </p:tgtEl>
                                      </p:cBhvr>
                                    </p:animEffect>
                                  </p:childTnLst>
                                </p:cTn>
                              </p:par>
                              <p:par>
                                <p:cTn id="84" presetID="29" presetClass="entr" presetSubtype="0" fill="hold" grpId="0" nodeType="withEffect">
                                  <p:stCondLst>
                                    <p:cond delay="0"/>
                                  </p:stCondLst>
                                  <p:childTnLst>
                                    <p:set>
                                      <p:cBhvr>
                                        <p:cTn id="85" dur="1" fill="hold">
                                          <p:stCondLst>
                                            <p:cond delay="0"/>
                                          </p:stCondLst>
                                        </p:cTn>
                                        <p:tgtEl>
                                          <p:spTgt spid="32"/>
                                        </p:tgtEl>
                                        <p:attrNameLst>
                                          <p:attrName>style.visibility</p:attrName>
                                        </p:attrNameLst>
                                      </p:cBhvr>
                                      <p:to>
                                        <p:strVal val="visible"/>
                                      </p:to>
                                    </p:set>
                                    <p:anim calcmode="lin" valueType="num">
                                      <p:cBhvr>
                                        <p:cTn id="86" dur="1000" fill="hold"/>
                                        <p:tgtEl>
                                          <p:spTgt spid="32"/>
                                        </p:tgtEl>
                                        <p:attrNameLst>
                                          <p:attrName>ppt_x</p:attrName>
                                        </p:attrNameLst>
                                      </p:cBhvr>
                                      <p:tavLst>
                                        <p:tav tm="0">
                                          <p:val>
                                            <p:strVal val="#ppt_x-.2"/>
                                          </p:val>
                                        </p:tav>
                                        <p:tav tm="100000">
                                          <p:val>
                                            <p:strVal val="#ppt_x"/>
                                          </p:val>
                                        </p:tav>
                                      </p:tavLst>
                                    </p:anim>
                                    <p:anim calcmode="lin" valueType="num">
                                      <p:cBhvr>
                                        <p:cTn id="87"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88" dur="1000"/>
                                        <p:tgtEl>
                                          <p:spTgt spid="32"/>
                                        </p:tgtEl>
                                      </p:cBhvr>
                                    </p:animEffect>
                                  </p:childTnLst>
                                </p:cTn>
                              </p:par>
                              <p:par>
                                <p:cTn id="89" presetID="29" presetClass="entr" presetSubtype="0"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1000" fill="hold"/>
                                        <p:tgtEl>
                                          <p:spTgt spid="36"/>
                                        </p:tgtEl>
                                        <p:attrNameLst>
                                          <p:attrName>ppt_x</p:attrName>
                                        </p:attrNameLst>
                                      </p:cBhvr>
                                      <p:tavLst>
                                        <p:tav tm="0">
                                          <p:val>
                                            <p:strVal val="#ppt_x-.2"/>
                                          </p:val>
                                        </p:tav>
                                        <p:tav tm="100000">
                                          <p:val>
                                            <p:strVal val="#ppt_x"/>
                                          </p:val>
                                        </p:tav>
                                      </p:tavLst>
                                    </p:anim>
                                    <p:anim calcmode="lin" valueType="num">
                                      <p:cBhvr>
                                        <p:cTn id="9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93" dur="1000"/>
                                        <p:tgtEl>
                                          <p:spTgt spid="36"/>
                                        </p:tgtEl>
                                      </p:cBhvr>
                                    </p:animEffect>
                                  </p:childTnLst>
                                </p:cTn>
                              </p:par>
                            </p:childTnLst>
                          </p:cTn>
                        </p:par>
                      </p:childTnLst>
                    </p:cTn>
                  </p:par>
                  <p:par>
                    <p:cTn id="94" fill="hold">
                      <p:stCondLst>
                        <p:cond delay="indefinite"/>
                      </p:stCondLst>
                      <p:childTnLst>
                        <p:par>
                          <p:cTn id="95" fill="hold">
                            <p:stCondLst>
                              <p:cond delay="0"/>
                            </p:stCondLst>
                            <p:childTnLst>
                              <p:par>
                                <p:cTn id="96" presetID="29" presetClass="entr" presetSubtype="0" fill="hold" grpId="0" nodeType="clickEffect">
                                  <p:stCondLst>
                                    <p:cond delay="0"/>
                                  </p:stCondLst>
                                  <p:childTnLst>
                                    <p:set>
                                      <p:cBhvr>
                                        <p:cTn id="97" dur="1" fill="hold">
                                          <p:stCondLst>
                                            <p:cond delay="0"/>
                                          </p:stCondLst>
                                        </p:cTn>
                                        <p:tgtEl>
                                          <p:spTgt spid="31"/>
                                        </p:tgtEl>
                                        <p:attrNameLst>
                                          <p:attrName>style.visibility</p:attrName>
                                        </p:attrNameLst>
                                      </p:cBhvr>
                                      <p:to>
                                        <p:strVal val="visible"/>
                                      </p:to>
                                    </p:set>
                                    <p:anim calcmode="lin" valueType="num">
                                      <p:cBhvr>
                                        <p:cTn id="98" dur="1000" fill="hold"/>
                                        <p:tgtEl>
                                          <p:spTgt spid="31"/>
                                        </p:tgtEl>
                                        <p:attrNameLst>
                                          <p:attrName>ppt_x</p:attrName>
                                        </p:attrNameLst>
                                      </p:cBhvr>
                                      <p:tavLst>
                                        <p:tav tm="0">
                                          <p:val>
                                            <p:strVal val="#ppt_x-.2"/>
                                          </p:val>
                                        </p:tav>
                                        <p:tav tm="100000">
                                          <p:val>
                                            <p:strVal val="#ppt_x"/>
                                          </p:val>
                                        </p:tav>
                                      </p:tavLst>
                                    </p:anim>
                                    <p:anim calcmode="lin" valueType="num">
                                      <p:cBhvr>
                                        <p:cTn id="99"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31"/>
                                        </p:tgtEl>
                                      </p:cBhvr>
                                    </p:animEffect>
                                  </p:childTnLst>
                                </p:cTn>
                              </p:par>
                            </p:childTnLst>
                          </p:cTn>
                        </p:par>
                      </p:childTnLst>
                    </p:cTn>
                  </p:par>
                  <p:par>
                    <p:cTn id="101" fill="hold">
                      <p:stCondLst>
                        <p:cond delay="indefinite"/>
                      </p:stCondLst>
                      <p:childTnLst>
                        <p:par>
                          <p:cTn id="102" fill="hold">
                            <p:stCondLst>
                              <p:cond delay="0"/>
                            </p:stCondLst>
                            <p:childTnLst>
                              <p:par>
                                <p:cTn id="103" presetID="16" presetClass="entr" presetSubtype="26" fill="hold" grpId="0" nodeType="click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barn(inHorizontal)">
                                      <p:cBhvr>
                                        <p:cTn id="105" dur="500"/>
                                        <p:tgtEl>
                                          <p:spTgt spid="33"/>
                                        </p:tgtEl>
                                      </p:cBhvr>
                                    </p:animEffect>
                                  </p:childTnLst>
                                </p:cTn>
                              </p:par>
                              <p:par>
                                <p:cTn id="106" presetID="16" presetClass="entr" presetSubtype="26" fill="hold" grpId="0" nodeType="with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barn(inHorizontal)">
                                      <p:cBhvr>
                                        <p:cTn id="108" dur="500"/>
                                        <p:tgtEl>
                                          <p:spTgt spid="34"/>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6" fill="hold" grpId="0" nodeType="clickEffect">
                                  <p:stCondLst>
                                    <p:cond delay="0"/>
                                  </p:stCondLst>
                                  <p:childTnLst>
                                    <p:set>
                                      <p:cBhvr>
                                        <p:cTn id="112" dur="1" fill="hold">
                                          <p:stCondLst>
                                            <p:cond delay="0"/>
                                          </p:stCondLst>
                                        </p:cTn>
                                        <p:tgtEl>
                                          <p:spTgt spid="37"/>
                                        </p:tgtEl>
                                        <p:attrNameLst>
                                          <p:attrName>style.visibility</p:attrName>
                                        </p:attrNameLst>
                                      </p:cBhvr>
                                      <p:to>
                                        <p:strVal val="visible"/>
                                      </p:to>
                                    </p:set>
                                    <p:animEffect transition="in" filter="barn(inHorizontal)">
                                      <p:cBhvr>
                                        <p:cTn id="113" dur="500"/>
                                        <p:tgtEl>
                                          <p:spTgt spid="37"/>
                                        </p:tgtEl>
                                      </p:cBhvr>
                                    </p:animEffect>
                                  </p:childTnLst>
                                </p:cTn>
                              </p:par>
                              <p:par>
                                <p:cTn id="114" presetID="16" presetClass="entr" presetSubtype="26" fill="hold" grpId="0" nodeType="withEffect">
                                  <p:stCondLst>
                                    <p:cond delay="0"/>
                                  </p:stCondLst>
                                  <p:childTnLst>
                                    <p:set>
                                      <p:cBhvr>
                                        <p:cTn id="115" dur="1" fill="hold">
                                          <p:stCondLst>
                                            <p:cond delay="0"/>
                                          </p:stCondLst>
                                        </p:cTn>
                                        <p:tgtEl>
                                          <p:spTgt spid="38"/>
                                        </p:tgtEl>
                                        <p:attrNameLst>
                                          <p:attrName>style.visibility</p:attrName>
                                        </p:attrNameLst>
                                      </p:cBhvr>
                                      <p:to>
                                        <p:strVal val="visible"/>
                                      </p:to>
                                    </p:set>
                                    <p:animEffect transition="in" filter="barn(inHorizontal)">
                                      <p:cBhvr>
                                        <p:cTn id="11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19" grpId="0"/>
      <p:bldP spid="21" grpId="0"/>
      <p:bldP spid="22" grpId="0"/>
      <p:bldP spid="23" grpId="0" animBg="1"/>
      <p:bldP spid="24" grpId="0"/>
      <p:bldP spid="27" grpId="0"/>
      <p:bldP spid="28" grpId="0" animBg="1"/>
      <p:bldP spid="29" grpId="0"/>
      <p:bldP spid="30" grpId="0"/>
      <p:bldP spid="31" grpId="0"/>
      <p:bldP spid="32" grpId="0"/>
      <p:bldP spid="33" grpId="0" animBg="1"/>
      <p:bldP spid="34" grpId="0"/>
      <p:bldP spid="36" grpId="0"/>
      <p:bldP spid="37" grpId="0" animBg="1"/>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58PIC58PIC58PIC58PICHsaGKG559akDq_PIC2018.png"/>
          <p:cNvPicPr>
            <a:picLocks noChangeAspect="1"/>
          </p:cNvPicPr>
          <p:nvPr/>
        </p:nvPicPr>
        <p:blipFill>
          <a:blip r:embed="rId2" cstate="print"/>
          <a:srcRect l="7143" t="16071" r="5357" b="14286"/>
          <a:stretch>
            <a:fillRect/>
          </a:stretch>
        </p:blipFill>
        <p:spPr>
          <a:xfrm>
            <a:off x="518531" y="2661425"/>
            <a:ext cx="8101361" cy="3159512"/>
          </a:xfrm>
          <a:prstGeom prst="rect">
            <a:avLst/>
          </a:prstGeom>
        </p:spPr>
      </p:pic>
      <p:sp>
        <p:nvSpPr>
          <p:cNvPr id="7" name="Text Box 10"/>
          <p:cNvSpPr txBox="1">
            <a:spLocks noChangeArrowheads="1"/>
          </p:cNvSpPr>
          <p:nvPr/>
        </p:nvSpPr>
        <p:spPr bwMode="auto">
          <a:xfrm>
            <a:off x="1206811" y="3191621"/>
            <a:ext cx="6822069"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3200" dirty="0" smtClean="0">
                <a:latin typeface="Times New Roman" pitchFamily="18" charset="0"/>
              </a:rPr>
              <a:t>1. Con </a:t>
            </a:r>
            <a:r>
              <a:rPr lang="en-US" sz="3200" dirty="0" err="1" smtClean="0">
                <a:latin typeface="Times New Roman" pitchFamily="18" charset="0"/>
              </a:rPr>
              <a:t>mèo</a:t>
            </a:r>
            <a:r>
              <a:rPr lang="en-US" sz="3200" dirty="0" smtClean="0">
                <a:latin typeface="Times New Roman" pitchFamily="18" charset="0"/>
              </a:rPr>
              <a:t> </a:t>
            </a:r>
            <a:r>
              <a:rPr lang="en-US" sz="3200" dirty="0" err="1" smtClean="0">
                <a:latin typeface="Times New Roman" pitchFamily="18" charset="0"/>
              </a:rPr>
              <a:t>bị</a:t>
            </a:r>
            <a:r>
              <a:rPr lang="en-US" sz="3200" dirty="0" smtClean="0">
                <a:latin typeface="Times New Roman" pitchFamily="18" charset="0"/>
              </a:rPr>
              <a:t> con </a:t>
            </a:r>
            <a:r>
              <a:rPr lang="en-US" sz="3200" dirty="0" err="1" smtClean="0">
                <a:latin typeface="Times New Roman" pitchFamily="18" charset="0"/>
              </a:rPr>
              <a:t>chó</a:t>
            </a:r>
            <a:r>
              <a:rPr lang="en-US" sz="3200" dirty="0" smtClean="0">
                <a:latin typeface="Times New Roman" pitchFamily="18" charset="0"/>
              </a:rPr>
              <a:t> </a:t>
            </a:r>
            <a:r>
              <a:rPr lang="en-US" sz="3200" dirty="0" err="1" smtClean="0">
                <a:latin typeface="Times New Roman" pitchFamily="18" charset="0"/>
              </a:rPr>
              <a:t>đánh</a:t>
            </a:r>
            <a:r>
              <a:rPr lang="en-US" sz="3200" dirty="0" smtClean="0">
                <a:latin typeface="Times New Roman" pitchFamily="18" charset="0"/>
              </a:rPr>
              <a:t>.</a:t>
            </a:r>
          </a:p>
          <a:p>
            <a:pPr eaLnBrk="1" hangingPunct="1">
              <a:spcBef>
                <a:spcPct val="50000"/>
              </a:spcBef>
            </a:pPr>
            <a:r>
              <a:rPr lang="en-US" sz="3200" dirty="0" smtClean="0">
                <a:latin typeface="Times New Roman" pitchFamily="18" charset="0"/>
              </a:rPr>
              <a:t>2. Con </a:t>
            </a:r>
            <a:r>
              <a:rPr lang="en-US" sz="3200" dirty="0" err="1" smtClean="0">
                <a:latin typeface="Times New Roman" pitchFamily="18" charset="0"/>
              </a:rPr>
              <a:t>trâu</a:t>
            </a:r>
            <a:r>
              <a:rPr lang="en-US" sz="3200" dirty="0" smtClean="0">
                <a:latin typeface="Times New Roman" pitchFamily="18" charset="0"/>
              </a:rPr>
              <a:t> </a:t>
            </a:r>
            <a:r>
              <a:rPr lang="en-US" sz="3200" dirty="0" err="1" smtClean="0">
                <a:latin typeface="Times New Roman" pitchFamily="18" charset="0"/>
              </a:rPr>
              <a:t>bị</a:t>
            </a:r>
            <a:r>
              <a:rPr lang="en-US" sz="3200" dirty="0" smtClean="0">
                <a:latin typeface="Times New Roman" pitchFamily="18" charset="0"/>
              </a:rPr>
              <a:t> </a:t>
            </a:r>
            <a:r>
              <a:rPr lang="en-US" sz="3200" dirty="0" err="1" smtClean="0">
                <a:latin typeface="Times New Roman" pitchFamily="18" charset="0"/>
              </a:rPr>
              <a:t>em</a:t>
            </a:r>
            <a:r>
              <a:rPr lang="en-US" sz="3200" dirty="0" smtClean="0">
                <a:latin typeface="Times New Roman" pitchFamily="18" charset="0"/>
              </a:rPr>
              <a:t> </a:t>
            </a:r>
            <a:r>
              <a:rPr lang="en-US" sz="3200" dirty="0" err="1" smtClean="0">
                <a:latin typeface="Times New Roman" pitchFamily="18" charset="0"/>
              </a:rPr>
              <a:t>bé</a:t>
            </a:r>
            <a:r>
              <a:rPr lang="en-US" sz="3200" dirty="0" smtClean="0">
                <a:latin typeface="Times New Roman" pitchFamily="18" charset="0"/>
              </a:rPr>
              <a:t> </a:t>
            </a:r>
            <a:r>
              <a:rPr lang="en-US" sz="3200" dirty="0" err="1" smtClean="0">
                <a:latin typeface="Times New Roman" pitchFamily="18" charset="0"/>
              </a:rPr>
              <a:t>cưỡi</a:t>
            </a:r>
            <a:r>
              <a:rPr lang="en-US" sz="3200" dirty="0" smtClean="0">
                <a:latin typeface="Times New Roman" pitchFamily="18" charset="0"/>
              </a:rPr>
              <a:t>.</a:t>
            </a:r>
          </a:p>
          <a:p>
            <a:pPr eaLnBrk="1" hangingPunct="1">
              <a:spcBef>
                <a:spcPct val="50000"/>
              </a:spcBef>
            </a:pPr>
            <a:r>
              <a:rPr lang="en-US" sz="3200" dirty="0" smtClean="0">
                <a:latin typeface="Times New Roman" pitchFamily="18" charset="0"/>
              </a:rPr>
              <a:t>3. Con </a:t>
            </a:r>
            <a:r>
              <a:rPr lang="en-US" sz="3200" dirty="0" err="1" smtClean="0">
                <a:latin typeface="Times New Roman" pitchFamily="18" charset="0"/>
              </a:rPr>
              <a:t>cá</a:t>
            </a:r>
            <a:r>
              <a:rPr lang="en-US" sz="3200" dirty="0" smtClean="0">
                <a:latin typeface="Times New Roman" pitchFamily="18" charset="0"/>
              </a:rPr>
              <a:t> </a:t>
            </a:r>
            <a:r>
              <a:rPr lang="en-US" sz="3200" dirty="0" err="1" smtClean="0">
                <a:latin typeface="Times New Roman" pitchFamily="18" charset="0"/>
              </a:rPr>
              <a:t>được</a:t>
            </a:r>
            <a:r>
              <a:rPr lang="en-US" sz="3200" dirty="0" smtClean="0">
                <a:latin typeface="Times New Roman" pitchFamily="18" charset="0"/>
              </a:rPr>
              <a:t> </a:t>
            </a:r>
            <a:r>
              <a:rPr lang="en-US" sz="3200" dirty="0" err="1" smtClean="0">
                <a:latin typeface="Times New Roman" pitchFamily="18" charset="0"/>
              </a:rPr>
              <a:t>ông</a:t>
            </a:r>
            <a:r>
              <a:rPr lang="en-US" sz="3200" dirty="0" smtClean="0">
                <a:latin typeface="Times New Roman" pitchFamily="18" charset="0"/>
              </a:rPr>
              <a:t> </a:t>
            </a:r>
            <a:r>
              <a:rPr lang="en-US" sz="3200" dirty="0" err="1" smtClean="0">
                <a:latin typeface="Times New Roman" pitchFamily="18" charset="0"/>
              </a:rPr>
              <a:t>lão</a:t>
            </a:r>
            <a:r>
              <a:rPr lang="en-US" sz="3200" dirty="0" smtClean="0">
                <a:latin typeface="Times New Roman" pitchFamily="18" charset="0"/>
              </a:rPr>
              <a:t> </a:t>
            </a:r>
            <a:r>
              <a:rPr lang="en-US" sz="3200" dirty="0" err="1" smtClean="0">
                <a:latin typeface="Times New Roman" pitchFamily="18" charset="0"/>
              </a:rPr>
              <a:t>thả</a:t>
            </a:r>
            <a:r>
              <a:rPr lang="en-US" sz="3200" dirty="0" smtClean="0">
                <a:latin typeface="Times New Roman" pitchFamily="18" charset="0"/>
              </a:rPr>
              <a:t> </a:t>
            </a:r>
            <a:r>
              <a:rPr lang="en-US" sz="3200" dirty="0" err="1" smtClean="0">
                <a:latin typeface="Times New Roman" pitchFamily="18" charset="0"/>
              </a:rPr>
              <a:t>xuống</a:t>
            </a:r>
            <a:r>
              <a:rPr lang="en-US" sz="3200" dirty="0" smtClean="0">
                <a:latin typeface="Times New Roman" pitchFamily="18" charset="0"/>
              </a:rPr>
              <a:t> </a:t>
            </a:r>
            <a:r>
              <a:rPr lang="en-US" sz="3200" dirty="0" err="1" smtClean="0">
                <a:latin typeface="Times New Roman" pitchFamily="18" charset="0"/>
              </a:rPr>
              <a:t>biển</a:t>
            </a:r>
            <a:r>
              <a:rPr lang="en-US" sz="3200" dirty="0" smtClean="0">
                <a:latin typeface="Times New Roman" pitchFamily="18" charset="0"/>
              </a:rPr>
              <a:t>.</a:t>
            </a:r>
            <a:endParaRPr lang="en-US" sz="3200" dirty="0">
              <a:latin typeface="Times New Roman" pitchFamily="18" charset="0"/>
            </a:endParaRPr>
          </a:p>
        </p:txBody>
      </p:sp>
      <p:cxnSp>
        <p:nvCxnSpPr>
          <p:cNvPr id="9" name="Straight Connector 8"/>
          <p:cNvCxnSpPr/>
          <p:nvPr/>
        </p:nvCxnSpPr>
        <p:spPr>
          <a:xfrm>
            <a:off x="3291084" y="3714944"/>
            <a:ext cx="412595"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52079" y="4456770"/>
            <a:ext cx="412595"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2947640" y="5163014"/>
            <a:ext cx="799170" cy="371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4" name="Cloud 13"/>
          <p:cNvSpPr/>
          <p:nvPr/>
        </p:nvSpPr>
        <p:spPr>
          <a:xfrm>
            <a:off x="0" y="-1142025"/>
            <a:ext cx="12192000" cy="3199320"/>
          </a:xfrm>
          <a:prstGeom prst="cloud">
            <a:avLst/>
          </a:prstGeom>
          <a:ln w="38100"/>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15" name="Text Box 5"/>
          <p:cNvSpPr txBox="1">
            <a:spLocks noChangeArrowheads="1"/>
          </p:cNvSpPr>
          <p:nvPr/>
        </p:nvSpPr>
        <p:spPr bwMode="auto">
          <a:xfrm>
            <a:off x="2166064" y="100617"/>
            <a:ext cx="7610169"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US" sz="32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Tham</a:t>
            </a:r>
            <a:r>
              <a:rPr lang="en-US" sz="3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gia</a:t>
            </a:r>
            <a:r>
              <a:rPr lang="en-US" sz="3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cấu</a:t>
            </a:r>
            <a:r>
              <a:rPr lang="en-US" sz="3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tạo</a:t>
            </a:r>
            <a:r>
              <a:rPr lang="en-US" sz="3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câu</a:t>
            </a:r>
            <a:r>
              <a:rPr lang="en-US" sz="3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bị</a:t>
            </a:r>
            <a:r>
              <a:rPr lang="en-US" sz="3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động</a:t>
            </a:r>
            <a:r>
              <a:rPr lang="en-US" sz="3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thường</a:t>
            </a:r>
            <a:r>
              <a:rPr lang="en-US" sz="3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có</a:t>
            </a:r>
            <a:r>
              <a:rPr lang="en-US" sz="3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những</a:t>
            </a:r>
            <a:r>
              <a:rPr lang="en-US" sz="3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từ</a:t>
            </a:r>
            <a:r>
              <a:rPr lang="en-US" sz="3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nào</a:t>
            </a:r>
            <a:r>
              <a:rPr lang="en-US" sz="3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đi</a:t>
            </a:r>
            <a:r>
              <a:rPr lang="en-US" sz="3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r>
              <a:rPr lang="en-US" sz="3200" b="1" dirty="0" err="1" smtClean="0">
                <a:solidFill>
                  <a:srgbClr val="000066"/>
                </a:solidFill>
                <a:effectLst>
                  <a:outerShdw blurRad="38100" dist="38100" dir="2700000" algn="tl">
                    <a:srgbClr val="C0C0C0"/>
                  </a:outerShdw>
                </a:effectLst>
                <a:latin typeface="Times New Roman" pitchFamily="18" charset="0"/>
                <a:cs typeface="Times New Roman" pitchFamily="18" charset="0"/>
              </a:rPr>
              <a:t>kèm</a:t>
            </a:r>
            <a:r>
              <a:rPr lang="en-US" sz="3200" b="1" dirty="0" smtClean="0">
                <a:solidFill>
                  <a:srgbClr val="000066"/>
                </a:solidFill>
                <a:effectLst>
                  <a:outerShdw blurRad="38100" dist="38100" dir="2700000" algn="tl">
                    <a:srgbClr val="C0C0C0"/>
                  </a:outerShdw>
                </a:effectLst>
                <a:latin typeface="Times New Roman" pitchFamily="18" charset="0"/>
                <a:cs typeface="Times New Roman" pitchFamily="18" charset="0"/>
              </a:rPr>
              <a:t>? </a:t>
            </a:r>
            <a:endParaRPr lang="en-US" sz="3200" b="1" dirty="0">
              <a:solidFill>
                <a:srgbClr val="000066"/>
              </a:solidFill>
              <a:effectLst>
                <a:outerShdw blurRad="38100" dist="38100" dir="2700000" algn="tl">
                  <a:srgbClr val="C0C0C0"/>
                </a:outerShdw>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4)">
                                      <p:cBhvr>
                                        <p:cTn id="7" dur="2000"/>
                                        <p:tgtEl>
                                          <p:spTgt spid="15"/>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heel(4)">
                                      <p:cBhvr>
                                        <p:cTn id="10" dur="2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additive="base">
                                        <p:cTn id="33" dur="500" fill="hold"/>
                                        <p:tgtEl>
                                          <p:spTgt spid="12"/>
                                        </p:tgtEl>
                                        <p:attrNameLst>
                                          <p:attrName>ppt_x</p:attrName>
                                        </p:attrNameLst>
                                      </p:cBhvr>
                                      <p:tavLst>
                                        <p:tav tm="0">
                                          <p:val>
                                            <p:strVal val="#ppt_x"/>
                                          </p:val>
                                        </p:tav>
                                        <p:tav tm="100000">
                                          <p:val>
                                            <p:strVal val="#ppt_x"/>
                                          </p:val>
                                        </p:tav>
                                      </p:tavLst>
                                    </p:anim>
                                    <p:anim calcmode="lin" valueType="num">
                                      <p:cBhvr additive="base">
                                        <p:cTn id="3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51"/>
          <p:cNvGraphicFramePr>
            <a:graphicFrameLocks noGrp="1"/>
          </p:cNvGraphicFramePr>
          <p:nvPr>
            <p:extLst>
              <p:ext uri="{D42A27DB-BD31-4B8C-83A1-F6EECF244321}">
                <p14:modId xmlns:p14="http://schemas.microsoft.com/office/powerpoint/2010/main" val="1219376597"/>
              </p:ext>
            </p:extLst>
          </p:nvPr>
        </p:nvGraphicFramePr>
        <p:xfrm>
          <a:off x="970156" y="1933056"/>
          <a:ext cx="10305368" cy="3317842"/>
        </p:xfrm>
        <a:graphic>
          <a:graphicData uri="http://schemas.openxmlformats.org/drawingml/2006/table">
            <a:tbl>
              <a:tblPr/>
              <a:tblGrid>
                <a:gridCol w="7598026"/>
                <a:gridCol w="1484671"/>
                <a:gridCol w="1222671"/>
              </a:tblGrid>
              <a:tr h="6587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smtClean="0">
                          <a:ln>
                            <a:noFill/>
                          </a:ln>
                          <a:solidFill>
                            <a:srgbClr val="000066"/>
                          </a:solidFill>
                          <a:effectLst/>
                          <a:latin typeface="Times New Roman" pitchFamily="18" charset="0"/>
                          <a:cs typeface="Times New Roman" pitchFamily="18" charset="0"/>
                        </a:rPr>
                        <a:t>Ví</a:t>
                      </a:r>
                      <a:r>
                        <a:rPr kumimoji="0" lang="en-US" sz="2800" b="1" i="0" u="none" strike="noStrike" cap="none" normalizeH="0" baseline="0" dirty="0" smtClean="0">
                          <a:ln>
                            <a:noFill/>
                          </a:ln>
                          <a:solidFill>
                            <a:srgbClr val="000066"/>
                          </a:solidFill>
                          <a:effectLst/>
                          <a:latin typeface="Times New Roman" pitchFamily="18" charset="0"/>
                          <a:cs typeface="Times New Roman" pitchFamily="18" charset="0"/>
                        </a:rPr>
                        <a:t> </a:t>
                      </a:r>
                      <a:r>
                        <a:rPr kumimoji="0" lang="en-US" sz="2800" b="1" i="0" u="none" strike="noStrike" cap="none" normalizeH="0" baseline="0" dirty="0" err="1" smtClean="0">
                          <a:ln>
                            <a:noFill/>
                          </a:ln>
                          <a:solidFill>
                            <a:srgbClr val="000066"/>
                          </a:solidFill>
                          <a:effectLst/>
                          <a:latin typeface="Times New Roman" pitchFamily="18" charset="0"/>
                          <a:cs typeface="Times New Roman" pitchFamily="18" charset="0"/>
                        </a:rPr>
                        <a:t>dụ</a:t>
                      </a:r>
                      <a:endParaRPr kumimoji="0" lang="en-US" sz="2800" b="1" i="0" u="none" strike="noStrike" cap="none" normalizeH="0" baseline="0" dirty="0" smtClean="0">
                        <a:ln>
                          <a:noFill/>
                        </a:ln>
                        <a:solidFill>
                          <a:srgbClr val="000066"/>
                        </a:solidFill>
                        <a:effectLst/>
                        <a:latin typeface="Times New Roman" pitchFamily="18" charset="0"/>
                        <a:cs typeface="Times New Roman" pitchFamily="18" charset="0"/>
                      </a:endParaRPr>
                    </a:p>
                  </a:txBody>
                  <a:tcPr marL="121920" marR="121920"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C00000"/>
                          </a:solidFill>
                          <a:effectLst/>
                          <a:latin typeface="Times New Roman" pitchFamily="18" charset="0"/>
                          <a:cs typeface="Times New Roman" pitchFamily="18" charset="0"/>
                        </a:rPr>
                        <a:t>CCĐ</a:t>
                      </a:r>
                    </a:p>
                  </a:txBody>
                  <a:tcPr marL="121920" marR="121920" anchor="ct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rgbClr val="003300"/>
                          </a:solidFill>
                          <a:effectLst/>
                          <a:latin typeface="Times New Roman" pitchFamily="18" charset="0"/>
                          <a:cs typeface="Times New Roman" pitchFamily="18" charset="0"/>
                        </a:rPr>
                        <a:t>CBĐ</a:t>
                      </a:r>
                    </a:p>
                  </a:txBody>
                  <a:tcPr marL="121920" marR="121920" anchor="ctr"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663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1.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lái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đò</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đẩy</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thuyền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ra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xa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121920" marR="121920"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21920" marR="121920"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121920" marR="121920"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665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2.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Nó</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bị</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tập</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thể</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phê</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bình</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a:t>
                      </a:r>
                    </a:p>
                  </a:txBody>
                  <a:tcPr marL="121920" marR="121920"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Times New Roman" pitchFamily="18" charset="0"/>
                      </a:endParaRPr>
                    </a:p>
                  </a:txBody>
                  <a:tcPr marL="121920" marR="121920"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21920" marR="121920"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665163">
                <a:tc>
                  <a:txBody>
                    <a:bodyPr/>
                    <a:lstStyle/>
                    <a:p>
                      <a:pPr marL="0" marR="0" lvl="0" indent="0" algn="just"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3.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Bạn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Huệ</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được</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nhiều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tin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yêu</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121920" marR="121920"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21920" marR="121920"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21920" marR="121920"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r h="6651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4.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Người</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ta</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chuyển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đá</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lên</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chemeClr val="tx1"/>
                          </a:solidFill>
                          <a:effectLst/>
                          <a:latin typeface="Times New Roman" pitchFamily="18" charset="0"/>
                          <a:cs typeface="Times New Roman" pitchFamily="18" charset="0"/>
                        </a:rPr>
                        <a:t>xe</a:t>
                      </a: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a:txBody>
                  <a:tcPr marL="121920" marR="121920"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21920" marR="121920"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Times New Roman" pitchFamily="18" charset="0"/>
                      </a:endParaRPr>
                    </a:p>
                  </a:txBody>
                  <a:tcPr marL="121920" marR="121920" horzOverflow="overflow">
                    <a:lnL w="6350" cap="flat" cmpd="sng" algn="ctr">
                      <a:solidFill>
                        <a:srgbClr val="0033CC"/>
                      </a:solidFill>
                      <a:prstDash val="solid"/>
                      <a:round/>
                      <a:headEnd type="none" w="med" len="med"/>
                      <a:tailEnd type="none" w="med" len="med"/>
                    </a:lnL>
                    <a:lnR w="6350" cap="flat" cmpd="sng" algn="ctr">
                      <a:solidFill>
                        <a:srgbClr val="0033CC"/>
                      </a:solidFill>
                      <a:prstDash val="solid"/>
                      <a:round/>
                      <a:headEnd type="none" w="med" len="med"/>
                      <a:tailEnd type="none" w="med" len="med"/>
                    </a:lnR>
                    <a:lnT w="6350" cap="flat" cmpd="sng" algn="ctr">
                      <a:solidFill>
                        <a:srgbClr val="0033CC"/>
                      </a:solidFill>
                      <a:prstDash val="solid"/>
                      <a:round/>
                      <a:headEnd type="none" w="med" len="med"/>
                      <a:tailEnd type="none" w="med" len="med"/>
                    </a:lnT>
                    <a:lnB w="6350" cap="flat" cmpd="sng" algn="ctr">
                      <a:solidFill>
                        <a:srgbClr val="0033CC"/>
                      </a:solidFill>
                      <a:prstDash val="solid"/>
                      <a:round/>
                      <a:headEnd type="none" w="med" len="med"/>
                      <a:tailEnd type="none" w="med" len="med"/>
                    </a:lnB>
                    <a:lnTlToBr>
                      <a:noFill/>
                    </a:lnTlToBr>
                    <a:lnBlToTr>
                      <a:noFill/>
                    </a:lnBlToTr>
                    <a:noFill/>
                  </a:tcPr>
                </a:tc>
              </a:tr>
            </a:tbl>
          </a:graphicData>
        </a:graphic>
      </p:graphicFrame>
      <p:sp>
        <p:nvSpPr>
          <p:cNvPr id="4" name="Text Box 7" descr="Large confetti"/>
          <p:cNvSpPr txBox="1">
            <a:spLocks noChangeArrowheads="1"/>
          </p:cNvSpPr>
          <p:nvPr/>
        </p:nvSpPr>
        <p:spPr bwMode="auto">
          <a:xfrm>
            <a:off x="9099396" y="2689003"/>
            <a:ext cx="401444" cy="461665"/>
          </a:xfrm>
          <a:prstGeom prst="rect">
            <a:avLst/>
          </a:prstGeom>
          <a:noFill/>
          <a:ln w="9525" algn="ctr">
            <a:noFill/>
            <a:miter lim="800000"/>
            <a:headEnd/>
            <a:tailEnd/>
          </a:ln>
        </p:spPr>
        <p:txBody>
          <a:bodyPr wrap="square">
            <a:spAutoFit/>
          </a:bodyPr>
          <a:lstStyle/>
          <a:p>
            <a:pPr>
              <a:spcBef>
                <a:spcPct val="50000"/>
              </a:spcBef>
            </a:pPr>
            <a:r>
              <a:rPr lang="en-US" sz="2400" b="1" dirty="0">
                <a:solidFill>
                  <a:srgbClr val="C00000"/>
                </a:solidFill>
                <a:latin typeface=".VnTime" pitchFamily="34" charset="0"/>
              </a:rPr>
              <a:t>X</a:t>
            </a:r>
          </a:p>
        </p:txBody>
      </p:sp>
      <p:sp>
        <p:nvSpPr>
          <p:cNvPr id="5" name="Text Box 9" descr="Large confetti"/>
          <p:cNvSpPr txBox="1">
            <a:spLocks noChangeArrowheads="1"/>
          </p:cNvSpPr>
          <p:nvPr/>
        </p:nvSpPr>
        <p:spPr bwMode="auto">
          <a:xfrm>
            <a:off x="10478131" y="3387699"/>
            <a:ext cx="1212849" cy="461665"/>
          </a:xfrm>
          <a:prstGeom prst="rect">
            <a:avLst/>
          </a:prstGeom>
          <a:noFill/>
          <a:ln w="9525" algn="ctr">
            <a:noFill/>
            <a:miter lim="800000"/>
            <a:headEnd/>
            <a:tailEnd/>
          </a:ln>
        </p:spPr>
        <p:txBody>
          <a:bodyPr wrap="square">
            <a:spAutoFit/>
          </a:bodyPr>
          <a:lstStyle/>
          <a:p>
            <a:pPr>
              <a:spcBef>
                <a:spcPct val="50000"/>
              </a:spcBef>
            </a:pPr>
            <a:r>
              <a:rPr lang="en-US" sz="2400" b="1" dirty="0">
                <a:solidFill>
                  <a:srgbClr val="003300"/>
                </a:solidFill>
                <a:latin typeface=".VnTime" pitchFamily="34" charset="0"/>
              </a:rPr>
              <a:t>X</a:t>
            </a:r>
          </a:p>
        </p:txBody>
      </p:sp>
      <p:sp>
        <p:nvSpPr>
          <p:cNvPr id="6" name="Text Box 9" descr="Large confetti"/>
          <p:cNvSpPr txBox="1">
            <a:spLocks noChangeArrowheads="1"/>
          </p:cNvSpPr>
          <p:nvPr/>
        </p:nvSpPr>
        <p:spPr bwMode="auto">
          <a:xfrm>
            <a:off x="10478131" y="4030635"/>
            <a:ext cx="1212849" cy="461665"/>
          </a:xfrm>
          <a:prstGeom prst="rect">
            <a:avLst/>
          </a:prstGeom>
          <a:noFill/>
          <a:ln w="9525" algn="ctr">
            <a:noFill/>
            <a:miter lim="800000"/>
            <a:headEnd/>
            <a:tailEnd/>
          </a:ln>
        </p:spPr>
        <p:txBody>
          <a:bodyPr wrap="square">
            <a:spAutoFit/>
          </a:bodyPr>
          <a:lstStyle/>
          <a:p>
            <a:pPr>
              <a:spcBef>
                <a:spcPct val="50000"/>
              </a:spcBef>
            </a:pPr>
            <a:r>
              <a:rPr lang="en-US" sz="2400" b="1" dirty="0">
                <a:solidFill>
                  <a:srgbClr val="003300"/>
                </a:solidFill>
                <a:latin typeface=".VnTime" pitchFamily="34" charset="0"/>
              </a:rPr>
              <a:t>X</a:t>
            </a:r>
          </a:p>
        </p:txBody>
      </p:sp>
      <p:sp>
        <p:nvSpPr>
          <p:cNvPr id="7" name="Text Box 7" descr="Large confetti"/>
          <p:cNvSpPr txBox="1">
            <a:spLocks noChangeArrowheads="1"/>
          </p:cNvSpPr>
          <p:nvPr/>
        </p:nvSpPr>
        <p:spPr bwMode="auto">
          <a:xfrm>
            <a:off x="9087947" y="4666952"/>
            <a:ext cx="591310" cy="461665"/>
          </a:xfrm>
          <a:prstGeom prst="rect">
            <a:avLst/>
          </a:prstGeom>
          <a:noFill/>
          <a:ln w="9525" algn="ctr">
            <a:noFill/>
            <a:miter lim="800000"/>
            <a:headEnd/>
            <a:tailEnd/>
          </a:ln>
        </p:spPr>
        <p:txBody>
          <a:bodyPr wrap="square">
            <a:spAutoFit/>
          </a:bodyPr>
          <a:lstStyle/>
          <a:p>
            <a:pPr>
              <a:spcBef>
                <a:spcPct val="50000"/>
              </a:spcBef>
            </a:pPr>
            <a:r>
              <a:rPr lang="en-US" sz="2400" b="1" dirty="0">
                <a:solidFill>
                  <a:srgbClr val="C00000"/>
                </a:solidFill>
                <a:latin typeface=".VnTime" pitchFamily="34" charset="0"/>
              </a:rPr>
              <a:t>X</a:t>
            </a:r>
          </a:p>
        </p:txBody>
      </p:sp>
      <p:pic>
        <p:nvPicPr>
          <p:cNvPr id="10" name="图片 8" descr="6e3e461d6fe4261ffac34bab182ac1ed"/>
          <p:cNvPicPr>
            <a:picLocks noChangeAspect="1"/>
          </p:cNvPicPr>
          <p:nvPr/>
        </p:nvPicPr>
        <p:blipFill>
          <a:blip r:embed="rId2"/>
          <a:stretch>
            <a:fillRect/>
          </a:stretch>
        </p:blipFill>
        <p:spPr>
          <a:xfrm>
            <a:off x="3888058" y="-55756"/>
            <a:ext cx="4374994" cy="1568503"/>
          </a:xfrm>
          <a:prstGeom prst="rect">
            <a:avLst/>
          </a:prstGeom>
        </p:spPr>
      </p:pic>
      <p:sp>
        <p:nvSpPr>
          <p:cNvPr id="11" name="TextBox 10"/>
          <p:cNvSpPr txBox="1"/>
          <p:nvPr/>
        </p:nvSpPr>
        <p:spPr>
          <a:xfrm>
            <a:off x="4322813" y="792412"/>
            <a:ext cx="4096986" cy="707886"/>
          </a:xfrm>
          <a:prstGeom prst="rect">
            <a:avLst/>
          </a:prstGeom>
          <a:noFill/>
        </p:spPr>
        <p:txBody>
          <a:bodyPr wrap="none" rtlCol="0">
            <a:prstTxWarp prst="textArchUp">
              <a:avLst/>
            </a:prstTxWarp>
            <a:spAutoFit/>
          </a:bodyPr>
          <a:lstStyle/>
          <a:p>
            <a:pPr algn="ctr"/>
            <a:r>
              <a:rPr lang="en-US" sz="4400" b="1" dirty="0" err="1" smtClean="0">
                <a:solidFill>
                  <a:srgbClr val="FF0000"/>
                </a:solidFill>
                <a:latin typeface="Times New Roman" pitchFamily="18" charset="0"/>
                <a:cs typeface="Times New Roman" pitchFamily="18" charset="0"/>
              </a:rPr>
              <a:t>Bài</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tập</a:t>
            </a:r>
            <a:r>
              <a:rPr lang="en-US" sz="4400" b="1" dirty="0" smtClean="0">
                <a:solidFill>
                  <a:srgbClr val="FF0000"/>
                </a:solidFill>
                <a:latin typeface="Times New Roman" pitchFamily="18" charset="0"/>
                <a:cs typeface="Times New Roman" pitchFamily="18" charset="0"/>
              </a:rPr>
              <a:t> </a:t>
            </a:r>
            <a:r>
              <a:rPr lang="en-US" sz="4400" b="1" dirty="0" err="1" smtClean="0">
                <a:solidFill>
                  <a:srgbClr val="FF0000"/>
                </a:solidFill>
                <a:latin typeface="Times New Roman" pitchFamily="18" charset="0"/>
                <a:cs typeface="Times New Roman" pitchFamily="18" charset="0"/>
              </a:rPr>
              <a:t>nhanh</a:t>
            </a:r>
            <a:r>
              <a:rPr lang="en-US" sz="4400" b="1" dirty="0" smtClean="0">
                <a:solidFill>
                  <a:srgbClr val="FF0000"/>
                </a:solidFill>
                <a:latin typeface="Times New Roman" pitchFamily="18" charset="0"/>
                <a:cs typeface="Times New Roman" pitchFamily="18" charset="0"/>
              </a:rPr>
              <a:t> </a:t>
            </a:r>
          </a:p>
        </p:txBody>
      </p:sp>
    </p:spTree>
    <p:extLst>
      <p:ext uri="{BB962C8B-B14F-4D97-AF65-F5344CB8AC3E}">
        <p14:creationId xmlns:p14="http://schemas.microsoft.com/office/powerpoint/2010/main" val="33164786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dissolv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ox(in)">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ox(in)">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box(i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ox(in)">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_组合 112"/>
          <p:cNvGrpSpPr/>
          <p:nvPr>
            <p:custDataLst>
              <p:tags r:id="rId1"/>
            </p:custDataLst>
          </p:nvPr>
        </p:nvGrpSpPr>
        <p:grpSpPr>
          <a:xfrm>
            <a:off x="409879" y="-414469"/>
            <a:ext cx="4731956" cy="7098298"/>
            <a:chOff x="3730022" y="-240298"/>
            <a:chExt cx="4731956" cy="7098298"/>
          </a:xfrm>
        </p:grpSpPr>
        <p:pic>
          <p:nvPicPr>
            <p:cNvPr id="4" name="图片 3"/>
            <p:cNvPicPr>
              <a:picLocks noChangeAspect="1"/>
            </p:cNvPicPr>
            <p:nvPr/>
          </p:nvPicPr>
          <p:blipFill>
            <a:blip r:embed="rId4"/>
            <a:stretch>
              <a:fillRect/>
            </a:stretch>
          </p:blipFill>
          <p:spPr>
            <a:xfrm>
              <a:off x="5255288" y="1323975"/>
              <a:ext cx="1549054" cy="876298"/>
            </a:xfrm>
            <a:prstGeom prst="rect">
              <a:avLst/>
            </a:prstGeom>
          </p:spPr>
        </p:pic>
        <p:pic>
          <p:nvPicPr>
            <p:cNvPr id="5" name="图片 1"/>
            <p:cNvPicPr>
              <a:picLocks noChangeAspect="1"/>
            </p:cNvPicPr>
            <p:nvPr/>
          </p:nvPicPr>
          <p:blipFill>
            <a:blip r:embed="rId5"/>
            <a:stretch>
              <a:fillRect/>
            </a:stretch>
          </p:blipFill>
          <p:spPr>
            <a:xfrm>
              <a:off x="3730022" y="-240298"/>
              <a:ext cx="4731956" cy="7098298"/>
            </a:xfrm>
            <a:prstGeom prst="rect">
              <a:avLst/>
            </a:prstGeom>
          </p:spPr>
        </p:pic>
      </p:grpSp>
      <p:sp>
        <p:nvSpPr>
          <p:cNvPr id="6" name="PA_文本框 2"/>
          <p:cNvSpPr txBox="1"/>
          <p:nvPr>
            <p:custDataLst>
              <p:tags r:id="rId2"/>
            </p:custDataLst>
          </p:nvPr>
        </p:nvSpPr>
        <p:spPr>
          <a:xfrm>
            <a:off x="1198164" y="2775859"/>
            <a:ext cx="3220701" cy="2862322"/>
          </a:xfrm>
          <a:prstGeom prst="rect">
            <a:avLst/>
          </a:prstGeom>
          <a:noFill/>
        </p:spPr>
        <p:txBody>
          <a:bodyPr wrap="square" rtlCol="0">
            <a:spAutoFit/>
          </a:bodyPr>
          <a:lstStyle>
            <a:defPPr>
              <a:defRPr lang="zh-CN"/>
            </a:defPPr>
            <a:lvl1pPr algn="ctr">
              <a:defRPr sz="3600" b="1" spc="600">
                <a:solidFill>
                  <a:srgbClr val="C14F34"/>
                </a:solidFill>
                <a:latin typeface="+mj-ea"/>
                <a:ea typeface="+mj-ea"/>
              </a:defRPr>
            </a:lvl1pPr>
            <a:lvl2pPr>
              <a:defRPr/>
            </a:lvl2pPr>
            <a:lvl3pPr>
              <a:defRPr/>
            </a:lvl3pPr>
            <a:lvl4pPr>
              <a:defRPr/>
            </a:lvl4pPr>
            <a:lvl5pPr>
              <a:defRPr/>
            </a:lvl5pPr>
            <a:lvl6pPr>
              <a:defRPr/>
            </a:lvl6pPr>
            <a:lvl7pPr>
              <a:defRPr/>
            </a:lvl7pPr>
            <a:lvl8pPr>
              <a:defRPr/>
            </a:lvl8pPr>
            <a:lvl9pPr>
              <a:defRPr/>
            </a:lvl9pPr>
          </a:lstStyle>
          <a:p>
            <a:r>
              <a:rPr lang="en-US" altLang="zh-CN" sz="6000" i="1" dirty="0" err="1" smtClean="0">
                <a:solidFill>
                  <a:srgbClr val="FF962E"/>
                </a:solidFill>
                <a:latin typeface="Times New Roman" pitchFamily="18" charset="0"/>
                <a:ea typeface="方正喵呜体" panose="02010600010101010101" pitchFamily="2" charset="-122"/>
                <a:cs typeface="Times New Roman" pitchFamily="18" charset="0"/>
              </a:rPr>
              <a:t>Nhìn</a:t>
            </a:r>
            <a:r>
              <a:rPr lang="en-US" altLang="zh-CN" sz="6000" i="1" dirty="0" smtClean="0">
                <a:solidFill>
                  <a:srgbClr val="FF962E"/>
                </a:solidFill>
                <a:latin typeface="Times New Roman" pitchFamily="18" charset="0"/>
                <a:ea typeface="方正喵呜体" panose="02010600010101010101" pitchFamily="2" charset="-122"/>
                <a:cs typeface="Times New Roman" pitchFamily="18" charset="0"/>
              </a:rPr>
              <a:t> </a:t>
            </a:r>
            <a:r>
              <a:rPr lang="en-US" altLang="zh-CN" sz="6000" i="1" dirty="0" err="1" smtClean="0">
                <a:solidFill>
                  <a:srgbClr val="FF962E"/>
                </a:solidFill>
                <a:latin typeface="Times New Roman" pitchFamily="18" charset="0"/>
                <a:ea typeface="方正喵呜体" panose="02010600010101010101" pitchFamily="2" charset="-122"/>
                <a:cs typeface="Times New Roman" pitchFamily="18" charset="0"/>
              </a:rPr>
              <a:t>hình</a:t>
            </a:r>
            <a:r>
              <a:rPr lang="en-US" altLang="zh-CN" sz="6000" i="1" dirty="0" smtClean="0">
                <a:solidFill>
                  <a:srgbClr val="FF962E"/>
                </a:solidFill>
                <a:latin typeface="Times New Roman" pitchFamily="18" charset="0"/>
                <a:ea typeface="方正喵呜体" panose="02010600010101010101" pitchFamily="2" charset="-122"/>
                <a:cs typeface="Times New Roman" pitchFamily="18" charset="0"/>
              </a:rPr>
              <a:t> </a:t>
            </a:r>
            <a:r>
              <a:rPr lang="en-US" altLang="zh-CN" sz="6000" i="1" dirty="0" err="1" smtClean="0">
                <a:solidFill>
                  <a:srgbClr val="FF962E"/>
                </a:solidFill>
                <a:latin typeface="Times New Roman" pitchFamily="18" charset="0"/>
                <a:ea typeface="方正喵呜体" panose="02010600010101010101" pitchFamily="2" charset="-122"/>
                <a:cs typeface="Times New Roman" pitchFamily="18" charset="0"/>
              </a:rPr>
              <a:t>đặt</a:t>
            </a:r>
            <a:r>
              <a:rPr lang="en-US" altLang="zh-CN" sz="6000" i="1" dirty="0" smtClean="0">
                <a:solidFill>
                  <a:srgbClr val="FF962E"/>
                </a:solidFill>
                <a:latin typeface="Times New Roman" pitchFamily="18" charset="0"/>
                <a:ea typeface="方正喵呜体" panose="02010600010101010101" pitchFamily="2" charset="-122"/>
                <a:cs typeface="Times New Roman" pitchFamily="18" charset="0"/>
              </a:rPr>
              <a:t> </a:t>
            </a:r>
            <a:r>
              <a:rPr lang="en-US" altLang="zh-CN" sz="6000" i="1" dirty="0" err="1" smtClean="0">
                <a:solidFill>
                  <a:srgbClr val="FF962E"/>
                </a:solidFill>
                <a:latin typeface="Times New Roman" pitchFamily="18" charset="0"/>
                <a:ea typeface="方正喵呜体" panose="02010600010101010101" pitchFamily="2" charset="-122"/>
                <a:cs typeface="Times New Roman" pitchFamily="18" charset="0"/>
              </a:rPr>
              <a:t>câu</a:t>
            </a:r>
            <a:endParaRPr lang="en-US" altLang="zh-CN" sz="6000" i="1" dirty="0">
              <a:solidFill>
                <a:srgbClr val="FF962E"/>
              </a:solidFill>
              <a:latin typeface="Times New Roman" pitchFamily="18" charset="0"/>
              <a:ea typeface="方正喵呜体" panose="02010600010101010101" pitchFamily="2" charset="-122"/>
              <a:cs typeface="Times New Roman" pitchFamily="18" charset="0"/>
            </a:endParaRPr>
          </a:p>
        </p:txBody>
      </p:sp>
      <p:grpSp>
        <p:nvGrpSpPr>
          <p:cNvPr id="7" name="组合 97"/>
          <p:cNvGrpSpPr/>
          <p:nvPr/>
        </p:nvGrpSpPr>
        <p:grpSpPr>
          <a:xfrm>
            <a:off x="6175853" y="962077"/>
            <a:ext cx="795213" cy="939520"/>
            <a:chOff x="5806140" y="1234215"/>
            <a:chExt cx="795213" cy="939520"/>
          </a:xfrm>
        </p:grpSpPr>
        <p:grpSp>
          <p:nvGrpSpPr>
            <p:cNvPr id="8" name="组合 1"/>
            <p:cNvGrpSpPr/>
            <p:nvPr/>
          </p:nvGrpSpPr>
          <p:grpSpPr>
            <a:xfrm rot="1289808">
              <a:off x="5806140" y="1301451"/>
              <a:ext cx="795213" cy="872284"/>
              <a:chOff x="16298863" y="8447088"/>
              <a:chExt cx="2833688" cy="3108325"/>
            </a:xfrm>
          </p:grpSpPr>
          <p:sp>
            <p:nvSpPr>
              <p:cNvPr id="10" name="Freeform 5"/>
              <p:cNvSpPr>
                <a:spLocks/>
              </p:cNvSpPr>
              <p:nvPr/>
            </p:nvSpPr>
            <p:spPr bwMode="auto">
              <a:xfrm>
                <a:off x="16319500" y="8467725"/>
                <a:ext cx="2254250" cy="2355850"/>
              </a:xfrm>
              <a:custGeom>
                <a:avLst/>
                <a:gdLst>
                  <a:gd name="T0" fmla="*/ 648 w 660"/>
                  <a:gd name="T1" fmla="*/ 304 h 690"/>
                  <a:gd name="T2" fmla="*/ 427 w 660"/>
                  <a:gd name="T3" fmla="*/ 653 h 690"/>
                  <a:gd name="T4" fmla="*/ 198 w 660"/>
                  <a:gd name="T5" fmla="*/ 615 h 690"/>
                  <a:gd name="T6" fmla="*/ 161 w 660"/>
                  <a:gd name="T7" fmla="*/ 592 h 690"/>
                  <a:gd name="T8" fmla="*/ 120 w 660"/>
                  <a:gd name="T9" fmla="*/ 574 h 690"/>
                  <a:gd name="T10" fmla="*/ 67 w 660"/>
                  <a:gd name="T11" fmla="*/ 530 h 690"/>
                  <a:gd name="T12" fmla="*/ 51 w 660"/>
                  <a:gd name="T13" fmla="*/ 506 h 690"/>
                  <a:gd name="T14" fmla="*/ 25 w 660"/>
                  <a:gd name="T15" fmla="*/ 455 h 690"/>
                  <a:gd name="T16" fmla="*/ 14 w 660"/>
                  <a:gd name="T17" fmla="*/ 420 h 690"/>
                  <a:gd name="T18" fmla="*/ 8 w 660"/>
                  <a:gd name="T19" fmla="*/ 387 h 690"/>
                  <a:gd name="T20" fmla="*/ 28 w 660"/>
                  <a:gd name="T21" fmla="*/ 253 h 690"/>
                  <a:gd name="T22" fmla="*/ 150 w 660"/>
                  <a:gd name="T23" fmla="*/ 73 h 690"/>
                  <a:gd name="T24" fmla="*/ 231 w 660"/>
                  <a:gd name="T25" fmla="*/ 18 h 690"/>
                  <a:gd name="T26" fmla="*/ 282 w 660"/>
                  <a:gd name="T27" fmla="*/ 10 h 690"/>
                  <a:gd name="T28" fmla="*/ 384 w 660"/>
                  <a:gd name="T29" fmla="*/ 21 h 690"/>
                  <a:gd name="T30" fmla="*/ 582 w 660"/>
                  <a:gd name="T31" fmla="*/ 146 h 690"/>
                  <a:gd name="T32" fmla="*/ 602 w 660"/>
                  <a:gd name="T33" fmla="*/ 165 h 690"/>
                  <a:gd name="T34" fmla="*/ 617 w 660"/>
                  <a:gd name="T35" fmla="*/ 193 h 690"/>
                  <a:gd name="T36" fmla="*/ 636 w 660"/>
                  <a:gd name="T37" fmla="*/ 238 h 690"/>
                  <a:gd name="T38" fmla="*/ 645 w 660"/>
                  <a:gd name="T39" fmla="*/ 283 h 690"/>
                  <a:gd name="T40" fmla="*/ 648 w 660"/>
                  <a:gd name="T41" fmla="*/ 30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690">
                    <a:moveTo>
                      <a:pt x="648" y="304"/>
                    </a:moveTo>
                    <a:cubicBezTo>
                      <a:pt x="660" y="457"/>
                      <a:pt x="561" y="589"/>
                      <a:pt x="427" y="653"/>
                    </a:cubicBezTo>
                    <a:cubicBezTo>
                      <a:pt x="347" y="690"/>
                      <a:pt x="261" y="677"/>
                      <a:pt x="198" y="615"/>
                    </a:cubicBezTo>
                    <a:cubicBezTo>
                      <a:pt x="186" y="607"/>
                      <a:pt x="174" y="599"/>
                      <a:pt x="161" y="592"/>
                    </a:cubicBezTo>
                    <a:cubicBezTo>
                      <a:pt x="148" y="585"/>
                      <a:pt x="134" y="579"/>
                      <a:pt x="120" y="574"/>
                    </a:cubicBezTo>
                    <a:cubicBezTo>
                      <a:pt x="98" y="565"/>
                      <a:pt x="83" y="545"/>
                      <a:pt x="67" y="530"/>
                    </a:cubicBezTo>
                    <a:cubicBezTo>
                      <a:pt x="62" y="522"/>
                      <a:pt x="56" y="514"/>
                      <a:pt x="51" y="506"/>
                    </a:cubicBezTo>
                    <a:cubicBezTo>
                      <a:pt x="41" y="490"/>
                      <a:pt x="32" y="473"/>
                      <a:pt x="25" y="455"/>
                    </a:cubicBezTo>
                    <a:cubicBezTo>
                      <a:pt x="21" y="444"/>
                      <a:pt x="17" y="432"/>
                      <a:pt x="14" y="420"/>
                    </a:cubicBezTo>
                    <a:cubicBezTo>
                      <a:pt x="12" y="409"/>
                      <a:pt x="10" y="398"/>
                      <a:pt x="8" y="387"/>
                    </a:cubicBezTo>
                    <a:cubicBezTo>
                      <a:pt x="0" y="341"/>
                      <a:pt x="4" y="293"/>
                      <a:pt x="28" y="253"/>
                    </a:cubicBezTo>
                    <a:cubicBezTo>
                      <a:pt x="68" y="191"/>
                      <a:pt x="117" y="143"/>
                      <a:pt x="150" y="73"/>
                    </a:cubicBezTo>
                    <a:cubicBezTo>
                      <a:pt x="167" y="41"/>
                      <a:pt x="198" y="26"/>
                      <a:pt x="231" y="18"/>
                    </a:cubicBezTo>
                    <a:cubicBezTo>
                      <a:pt x="248" y="14"/>
                      <a:pt x="265" y="11"/>
                      <a:pt x="282" y="10"/>
                    </a:cubicBezTo>
                    <a:cubicBezTo>
                      <a:pt x="318" y="2"/>
                      <a:pt x="355" y="0"/>
                      <a:pt x="384" y="21"/>
                    </a:cubicBezTo>
                    <a:cubicBezTo>
                      <a:pt x="454" y="64"/>
                      <a:pt x="507" y="110"/>
                      <a:pt x="582" y="146"/>
                    </a:cubicBezTo>
                    <a:cubicBezTo>
                      <a:pt x="590" y="150"/>
                      <a:pt x="597" y="157"/>
                      <a:pt x="602" y="165"/>
                    </a:cubicBezTo>
                    <a:cubicBezTo>
                      <a:pt x="608" y="174"/>
                      <a:pt x="613" y="184"/>
                      <a:pt x="617" y="193"/>
                    </a:cubicBezTo>
                    <a:cubicBezTo>
                      <a:pt x="625" y="208"/>
                      <a:pt x="631" y="224"/>
                      <a:pt x="636" y="238"/>
                    </a:cubicBezTo>
                    <a:cubicBezTo>
                      <a:pt x="640" y="253"/>
                      <a:pt x="643" y="268"/>
                      <a:pt x="645" y="283"/>
                    </a:cubicBezTo>
                    <a:cubicBezTo>
                      <a:pt x="646" y="290"/>
                      <a:pt x="647" y="297"/>
                      <a:pt x="648" y="304"/>
                    </a:cubicBezTo>
                  </a:path>
                </a:pathLst>
              </a:custGeom>
              <a:solidFill>
                <a:srgbClr val="998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sp>
            <p:nvSpPr>
              <p:cNvPr id="11" name="Freeform 6"/>
              <p:cNvSpPr>
                <a:spLocks noEditPoints="1"/>
              </p:cNvSpPr>
              <p:nvPr/>
            </p:nvSpPr>
            <p:spPr bwMode="auto">
              <a:xfrm>
                <a:off x="16298863" y="8447088"/>
                <a:ext cx="2274888" cy="2393950"/>
              </a:xfrm>
              <a:custGeom>
                <a:avLst/>
                <a:gdLst>
                  <a:gd name="T0" fmla="*/ 553 w 666"/>
                  <a:gd name="T1" fmla="*/ 580 h 701"/>
                  <a:gd name="T2" fmla="*/ 435 w 666"/>
                  <a:gd name="T3" fmla="*/ 663 h 701"/>
                  <a:gd name="T4" fmla="*/ 201 w 666"/>
                  <a:gd name="T5" fmla="*/ 624 h 701"/>
                  <a:gd name="T6" fmla="*/ 165 w 666"/>
                  <a:gd name="T7" fmla="*/ 602 h 701"/>
                  <a:gd name="T8" fmla="*/ 124 w 666"/>
                  <a:gd name="T9" fmla="*/ 585 h 701"/>
                  <a:gd name="T10" fmla="*/ 82 w 666"/>
                  <a:gd name="T11" fmla="*/ 551 h 701"/>
                  <a:gd name="T12" fmla="*/ 70 w 666"/>
                  <a:gd name="T13" fmla="*/ 539 h 701"/>
                  <a:gd name="T14" fmla="*/ 53 w 666"/>
                  <a:gd name="T15" fmla="*/ 515 h 701"/>
                  <a:gd name="T16" fmla="*/ 27 w 666"/>
                  <a:gd name="T17" fmla="*/ 463 h 701"/>
                  <a:gd name="T18" fmla="*/ 16 w 666"/>
                  <a:gd name="T19" fmla="*/ 427 h 701"/>
                  <a:gd name="T20" fmla="*/ 10 w 666"/>
                  <a:gd name="T21" fmla="*/ 393 h 701"/>
                  <a:gd name="T22" fmla="*/ 30 w 666"/>
                  <a:gd name="T23" fmla="*/ 256 h 701"/>
                  <a:gd name="T24" fmla="*/ 77 w 666"/>
                  <a:gd name="T25" fmla="*/ 191 h 701"/>
                  <a:gd name="T26" fmla="*/ 152 w 666"/>
                  <a:gd name="T27" fmla="*/ 77 h 701"/>
                  <a:gd name="T28" fmla="*/ 236 w 666"/>
                  <a:gd name="T29" fmla="*/ 19 h 701"/>
                  <a:gd name="T30" fmla="*/ 287 w 666"/>
                  <a:gd name="T31" fmla="*/ 11 h 701"/>
                  <a:gd name="T32" fmla="*/ 393 w 666"/>
                  <a:gd name="T33" fmla="*/ 23 h 701"/>
                  <a:gd name="T34" fmla="*/ 465 w 666"/>
                  <a:gd name="T35" fmla="*/ 71 h 701"/>
                  <a:gd name="T36" fmla="*/ 590 w 666"/>
                  <a:gd name="T37" fmla="*/ 148 h 701"/>
                  <a:gd name="T38" fmla="*/ 612 w 666"/>
                  <a:gd name="T39" fmla="*/ 169 h 701"/>
                  <a:gd name="T40" fmla="*/ 628 w 666"/>
                  <a:gd name="T41" fmla="*/ 198 h 701"/>
                  <a:gd name="T42" fmla="*/ 646 w 666"/>
                  <a:gd name="T43" fmla="*/ 243 h 701"/>
                  <a:gd name="T44" fmla="*/ 656 w 666"/>
                  <a:gd name="T45" fmla="*/ 288 h 701"/>
                  <a:gd name="T46" fmla="*/ 658 w 666"/>
                  <a:gd name="T47" fmla="*/ 309 h 701"/>
                  <a:gd name="T48" fmla="*/ 553 w 666"/>
                  <a:gd name="T49" fmla="*/ 580 h 701"/>
                  <a:gd name="T50" fmla="*/ 176 w 666"/>
                  <a:gd name="T51" fmla="*/ 60 h 701"/>
                  <a:gd name="T52" fmla="*/ 160 w 666"/>
                  <a:gd name="T53" fmla="*/ 81 h 701"/>
                  <a:gd name="T54" fmla="*/ 84 w 666"/>
                  <a:gd name="T55" fmla="*/ 197 h 701"/>
                  <a:gd name="T56" fmla="*/ 38 w 666"/>
                  <a:gd name="T57" fmla="*/ 261 h 701"/>
                  <a:gd name="T58" fmla="*/ 18 w 666"/>
                  <a:gd name="T59" fmla="*/ 392 h 701"/>
                  <a:gd name="T60" fmla="*/ 25 w 666"/>
                  <a:gd name="T61" fmla="*/ 425 h 701"/>
                  <a:gd name="T62" fmla="*/ 35 w 666"/>
                  <a:gd name="T63" fmla="*/ 459 h 701"/>
                  <a:gd name="T64" fmla="*/ 61 w 666"/>
                  <a:gd name="T65" fmla="*/ 510 h 701"/>
                  <a:gd name="T66" fmla="*/ 77 w 666"/>
                  <a:gd name="T67" fmla="*/ 533 h 701"/>
                  <a:gd name="T68" fmla="*/ 89 w 666"/>
                  <a:gd name="T69" fmla="*/ 545 h 701"/>
                  <a:gd name="T70" fmla="*/ 127 w 666"/>
                  <a:gd name="T71" fmla="*/ 576 h 701"/>
                  <a:gd name="T72" fmla="*/ 169 w 666"/>
                  <a:gd name="T73" fmla="*/ 594 h 701"/>
                  <a:gd name="T74" fmla="*/ 207 w 666"/>
                  <a:gd name="T75" fmla="*/ 617 h 701"/>
                  <a:gd name="T76" fmla="*/ 431 w 666"/>
                  <a:gd name="T77" fmla="*/ 655 h 701"/>
                  <a:gd name="T78" fmla="*/ 547 w 666"/>
                  <a:gd name="T79" fmla="*/ 573 h 701"/>
                  <a:gd name="T80" fmla="*/ 649 w 666"/>
                  <a:gd name="T81" fmla="*/ 310 h 701"/>
                  <a:gd name="T82" fmla="*/ 647 w 666"/>
                  <a:gd name="T83" fmla="*/ 290 h 701"/>
                  <a:gd name="T84" fmla="*/ 637 w 666"/>
                  <a:gd name="T85" fmla="*/ 246 h 701"/>
                  <a:gd name="T86" fmla="*/ 619 w 666"/>
                  <a:gd name="T87" fmla="*/ 202 h 701"/>
                  <a:gd name="T88" fmla="*/ 605 w 666"/>
                  <a:gd name="T89" fmla="*/ 174 h 701"/>
                  <a:gd name="T90" fmla="*/ 586 w 666"/>
                  <a:gd name="T91" fmla="*/ 156 h 701"/>
                  <a:gd name="T92" fmla="*/ 460 w 666"/>
                  <a:gd name="T93" fmla="*/ 79 h 701"/>
                  <a:gd name="T94" fmla="*/ 388 w 666"/>
                  <a:gd name="T95" fmla="*/ 31 h 701"/>
                  <a:gd name="T96" fmla="*/ 289 w 666"/>
                  <a:gd name="T97" fmla="*/ 20 h 701"/>
                  <a:gd name="T98" fmla="*/ 238 w 666"/>
                  <a:gd name="T99" fmla="*/ 28 h 701"/>
                  <a:gd name="T100" fmla="*/ 176 w 666"/>
                  <a:gd name="T101" fmla="*/ 6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6" h="701">
                    <a:moveTo>
                      <a:pt x="553" y="580"/>
                    </a:moveTo>
                    <a:cubicBezTo>
                      <a:pt x="519" y="614"/>
                      <a:pt x="479" y="642"/>
                      <a:pt x="435" y="663"/>
                    </a:cubicBezTo>
                    <a:cubicBezTo>
                      <a:pt x="354" y="701"/>
                      <a:pt x="264" y="686"/>
                      <a:pt x="201" y="624"/>
                    </a:cubicBezTo>
                    <a:cubicBezTo>
                      <a:pt x="188" y="616"/>
                      <a:pt x="176" y="608"/>
                      <a:pt x="165" y="602"/>
                    </a:cubicBezTo>
                    <a:cubicBezTo>
                      <a:pt x="151" y="595"/>
                      <a:pt x="138" y="589"/>
                      <a:pt x="124" y="585"/>
                    </a:cubicBezTo>
                    <a:cubicBezTo>
                      <a:pt x="107" y="577"/>
                      <a:pt x="94" y="564"/>
                      <a:pt x="82" y="551"/>
                    </a:cubicBezTo>
                    <a:cubicBezTo>
                      <a:pt x="78" y="547"/>
                      <a:pt x="74" y="543"/>
                      <a:pt x="70" y="539"/>
                    </a:cubicBezTo>
                    <a:cubicBezTo>
                      <a:pt x="64" y="531"/>
                      <a:pt x="59" y="523"/>
                      <a:pt x="53" y="515"/>
                    </a:cubicBezTo>
                    <a:cubicBezTo>
                      <a:pt x="43" y="498"/>
                      <a:pt x="34" y="480"/>
                      <a:pt x="27" y="463"/>
                    </a:cubicBezTo>
                    <a:cubicBezTo>
                      <a:pt x="22" y="451"/>
                      <a:pt x="19" y="439"/>
                      <a:pt x="16" y="427"/>
                    </a:cubicBezTo>
                    <a:cubicBezTo>
                      <a:pt x="13" y="416"/>
                      <a:pt x="11" y="405"/>
                      <a:pt x="10" y="393"/>
                    </a:cubicBezTo>
                    <a:cubicBezTo>
                      <a:pt x="0" y="343"/>
                      <a:pt x="7" y="296"/>
                      <a:pt x="30" y="256"/>
                    </a:cubicBezTo>
                    <a:cubicBezTo>
                      <a:pt x="45" y="233"/>
                      <a:pt x="61" y="212"/>
                      <a:pt x="77" y="191"/>
                    </a:cubicBezTo>
                    <a:cubicBezTo>
                      <a:pt x="105" y="155"/>
                      <a:pt x="131" y="121"/>
                      <a:pt x="152" y="77"/>
                    </a:cubicBezTo>
                    <a:cubicBezTo>
                      <a:pt x="168" y="48"/>
                      <a:pt x="195" y="29"/>
                      <a:pt x="236" y="19"/>
                    </a:cubicBezTo>
                    <a:cubicBezTo>
                      <a:pt x="251" y="16"/>
                      <a:pt x="267" y="13"/>
                      <a:pt x="287" y="11"/>
                    </a:cubicBezTo>
                    <a:cubicBezTo>
                      <a:pt x="319" y="5"/>
                      <a:pt x="360" y="0"/>
                      <a:pt x="393" y="23"/>
                    </a:cubicBezTo>
                    <a:cubicBezTo>
                      <a:pt x="418" y="39"/>
                      <a:pt x="442" y="56"/>
                      <a:pt x="465" y="71"/>
                    </a:cubicBezTo>
                    <a:cubicBezTo>
                      <a:pt x="505" y="99"/>
                      <a:pt x="543" y="125"/>
                      <a:pt x="590" y="148"/>
                    </a:cubicBezTo>
                    <a:cubicBezTo>
                      <a:pt x="598" y="152"/>
                      <a:pt x="605" y="159"/>
                      <a:pt x="612" y="169"/>
                    </a:cubicBezTo>
                    <a:cubicBezTo>
                      <a:pt x="618" y="176"/>
                      <a:pt x="623" y="186"/>
                      <a:pt x="628" y="198"/>
                    </a:cubicBezTo>
                    <a:cubicBezTo>
                      <a:pt x="635" y="212"/>
                      <a:pt x="641" y="227"/>
                      <a:pt x="646" y="243"/>
                    </a:cubicBezTo>
                    <a:cubicBezTo>
                      <a:pt x="651" y="260"/>
                      <a:pt x="654" y="276"/>
                      <a:pt x="656" y="288"/>
                    </a:cubicBezTo>
                    <a:cubicBezTo>
                      <a:pt x="657" y="295"/>
                      <a:pt x="658" y="302"/>
                      <a:pt x="658" y="309"/>
                    </a:cubicBezTo>
                    <a:cubicBezTo>
                      <a:pt x="666" y="408"/>
                      <a:pt x="629" y="504"/>
                      <a:pt x="553" y="580"/>
                    </a:cubicBezTo>
                    <a:moveTo>
                      <a:pt x="176" y="60"/>
                    </a:moveTo>
                    <a:cubicBezTo>
                      <a:pt x="170" y="66"/>
                      <a:pt x="165" y="73"/>
                      <a:pt x="160" y="81"/>
                    </a:cubicBezTo>
                    <a:cubicBezTo>
                      <a:pt x="139" y="126"/>
                      <a:pt x="111" y="162"/>
                      <a:pt x="84" y="197"/>
                    </a:cubicBezTo>
                    <a:cubicBezTo>
                      <a:pt x="69" y="217"/>
                      <a:pt x="52" y="238"/>
                      <a:pt x="38" y="261"/>
                    </a:cubicBezTo>
                    <a:cubicBezTo>
                      <a:pt x="16" y="299"/>
                      <a:pt x="10" y="344"/>
                      <a:pt x="18" y="392"/>
                    </a:cubicBezTo>
                    <a:cubicBezTo>
                      <a:pt x="20" y="403"/>
                      <a:pt x="22" y="414"/>
                      <a:pt x="25" y="425"/>
                    </a:cubicBezTo>
                    <a:cubicBezTo>
                      <a:pt x="28" y="437"/>
                      <a:pt x="31" y="448"/>
                      <a:pt x="35" y="459"/>
                    </a:cubicBezTo>
                    <a:cubicBezTo>
                      <a:pt x="42" y="476"/>
                      <a:pt x="51" y="493"/>
                      <a:pt x="61" y="510"/>
                    </a:cubicBezTo>
                    <a:cubicBezTo>
                      <a:pt x="66" y="518"/>
                      <a:pt x="71" y="525"/>
                      <a:pt x="77" y="533"/>
                    </a:cubicBezTo>
                    <a:cubicBezTo>
                      <a:pt x="81" y="536"/>
                      <a:pt x="85" y="540"/>
                      <a:pt x="89" y="545"/>
                    </a:cubicBezTo>
                    <a:cubicBezTo>
                      <a:pt x="100" y="557"/>
                      <a:pt x="112" y="569"/>
                      <a:pt x="127" y="576"/>
                    </a:cubicBezTo>
                    <a:cubicBezTo>
                      <a:pt x="141" y="581"/>
                      <a:pt x="155" y="587"/>
                      <a:pt x="169" y="594"/>
                    </a:cubicBezTo>
                    <a:cubicBezTo>
                      <a:pt x="181" y="600"/>
                      <a:pt x="193" y="608"/>
                      <a:pt x="207" y="617"/>
                    </a:cubicBezTo>
                    <a:cubicBezTo>
                      <a:pt x="269" y="678"/>
                      <a:pt x="352" y="692"/>
                      <a:pt x="431" y="655"/>
                    </a:cubicBezTo>
                    <a:cubicBezTo>
                      <a:pt x="474" y="634"/>
                      <a:pt x="513" y="607"/>
                      <a:pt x="547" y="573"/>
                    </a:cubicBezTo>
                    <a:cubicBezTo>
                      <a:pt x="620" y="500"/>
                      <a:pt x="657" y="406"/>
                      <a:pt x="649" y="310"/>
                    </a:cubicBezTo>
                    <a:cubicBezTo>
                      <a:pt x="649" y="303"/>
                      <a:pt x="648" y="296"/>
                      <a:pt x="647" y="290"/>
                    </a:cubicBezTo>
                    <a:cubicBezTo>
                      <a:pt x="645" y="278"/>
                      <a:pt x="642" y="262"/>
                      <a:pt x="637" y="246"/>
                    </a:cubicBezTo>
                    <a:cubicBezTo>
                      <a:pt x="633" y="230"/>
                      <a:pt x="627" y="215"/>
                      <a:pt x="619" y="202"/>
                    </a:cubicBezTo>
                    <a:cubicBezTo>
                      <a:pt x="615" y="190"/>
                      <a:pt x="610" y="181"/>
                      <a:pt x="605" y="174"/>
                    </a:cubicBezTo>
                    <a:cubicBezTo>
                      <a:pt x="599" y="165"/>
                      <a:pt x="592" y="159"/>
                      <a:pt x="586" y="156"/>
                    </a:cubicBezTo>
                    <a:cubicBezTo>
                      <a:pt x="538" y="133"/>
                      <a:pt x="500" y="107"/>
                      <a:pt x="460" y="79"/>
                    </a:cubicBezTo>
                    <a:cubicBezTo>
                      <a:pt x="437" y="63"/>
                      <a:pt x="413" y="47"/>
                      <a:pt x="388" y="31"/>
                    </a:cubicBezTo>
                    <a:cubicBezTo>
                      <a:pt x="358" y="9"/>
                      <a:pt x="319" y="14"/>
                      <a:pt x="289" y="20"/>
                    </a:cubicBezTo>
                    <a:cubicBezTo>
                      <a:pt x="268" y="22"/>
                      <a:pt x="252" y="25"/>
                      <a:pt x="238" y="28"/>
                    </a:cubicBezTo>
                    <a:cubicBezTo>
                      <a:pt x="211" y="35"/>
                      <a:pt x="191" y="45"/>
                      <a:pt x="176" y="6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sp>
            <p:nvSpPr>
              <p:cNvPr id="12" name="Freeform 7"/>
              <p:cNvSpPr>
                <a:spLocks/>
              </p:cNvSpPr>
              <p:nvPr/>
            </p:nvSpPr>
            <p:spPr bwMode="auto">
              <a:xfrm>
                <a:off x="16333788" y="10547350"/>
                <a:ext cx="857250" cy="833438"/>
              </a:xfrm>
              <a:custGeom>
                <a:avLst/>
                <a:gdLst>
                  <a:gd name="T0" fmla="*/ 226 w 251"/>
                  <a:gd name="T1" fmla="*/ 102 h 244"/>
                  <a:gd name="T2" fmla="*/ 138 w 251"/>
                  <a:gd name="T3" fmla="*/ 244 h 244"/>
                  <a:gd name="T4" fmla="*/ 61 w 251"/>
                  <a:gd name="T5" fmla="*/ 212 h 244"/>
                  <a:gd name="T6" fmla="*/ 38 w 251"/>
                  <a:gd name="T7" fmla="*/ 57 h 244"/>
                  <a:gd name="T8" fmla="*/ 214 w 251"/>
                  <a:gd name="T9" fmla="*/ 76 h 244"/>
                  <a:gd name="T10" fmla="*/ 226 w 251"/>
                  <a:gd name="T11" fmla="*/ 102 h 244"/>
                </a:gdLst>
                <a:ahLst/>
                <a:cxnLst>
                  <a:cxn ang="0">
                    <a:pos x="T0" y="T1"/>
                  </a:cxn>
                  <a:cxn ang="0">
                    <a:pos x="T2" y="T3"/>
                  </a:cxn>
                  <a:cxn ang="0">
                    <a:pos x="T4" y="T5"/>
                  </a:cxn>
                  <a:cxn ang="0">
                    <a:pos x="T6" y="T7"/>
                  </a:cxn>
                  <a:cxn ang="0">
                    <a:pos x="T8" y="T9"/>
                  </a:cxn>
                  <a:cxn ang="0">
                    <a:pos x="T10" y="T11"/>
                  </a:cxn>
                </a:cxnLst>
                <a:rect l="0" t="0" r="r" b="b"/>
                <a:pathLst>
                  <a:path w="251" h="244">
                    <a:moveTo>
                      <a:pt x="226" y="102"/>
                    </a:moveTo>
                    <a:cubicBezTo>
                      <a:pt x="251" y="159"/>
                      <a:pt x="200" y="240"/>
                      <a:pt x="138" y="244"/>
                    </a:cubicBezTo>
                    <a:cubicBezTo>
                      <a:pt x="110" y="242"/>
                      <a:pt x="81" y="235"/>
                      <a:pt x="61" y="212"/>
                    </a:cubicBezTo>
                    <a:cubicBezTo>
                      <a:pt x="28" y="166"/>
                      <a:pt x="0" y="104"/>
                      <a:pt x="38" y="57"/>
                    </a:cubicBezTo>
                    <a:cubicBezTo>
                      <a:pt x="86" y="0"/>
                      <a:pt x="170" y="27"/>
                      <a:pt x="214" y="76"/>
                    </a:cubicBezTo>
                    <a:cubicBezTo>
                      <a:pt x="219" y="84"/>
                      <a:pt x="223" y="92"/>
                      <a:pt x="226" y="102"/>
                    </a:cubicBezTo>
                  </a:path>
                </a:pathLst>
              </a:custGeom>
              <a:solidFill>
                <a:srgbClr val="998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sp>
            <p:nvSpPr>
              <p:cNvPr id="13" name="Freeform 8"/>
              <p:cNvSpPr>
                <a:spLocks noEditPoints="1"/>
              </p:cNvSpPr>
              <p:nvPr/>
            </p:nvSpPr>
            <p:spPr bwMode="auto">
              <a:xfrm>
                <a:off x="16313150" y="10615613"/>
                <a:ext cx="860425" cy="782638"/>
              </a:xfrm>
              <a:custGeom>
                <a:avLst/>
                <a:gdLst>
                  <a:gd name="T0" fmla="*/ 206 w 252"/>
                  <a:gd name="T1" fmla="*/ 198 h 229"/>
                  <a:gd name="T2" fmla="*/ 144 w 252"/>
                  <a:gd name="T3" fmla="*/ 229 h 229"/>
                  <a:gd name="T4" fmla="*/ 63 w 252"/>
                  <a:gd name="T5" fmla="*/ 194 h 229"/>
                  <a:gd name="T6" fmla="*/ 41 w 252"/>
                  <a:gd name="T7" fmla="*/ 34 h 229"/>
                  <a:gd name="T8" fmla="*/ 47 w 252"/>
                  <a:gd name="T9" fmla="*/ 27 h 229"/>
                  <a:gd name="T10" fmla="*/ 117 w 252"/>
                  <a:gd name="T11" fmla="*/ 0 h 229"/>
                  <a:gd name="T12" fmla="*/ 223 w 252"/>
                  <a:gd name="T13" fmla="*/ 53 h 229"/>
                  <a:gd name="T14" fmla="*/ 236 w 252"/>
                  <a:gd name="T15" fmla="*/ 80 h 229"/>
                  <a:gd name="T16" fmla="*/ 206 w 252"/>
                  <a:gd name="T17" fmla="*/ 198 h 229"/>
                  <a:gd name="T18" fmla="*/ 53 w 252"/>
                  <a:gd name="T19" fmla="*/ 34 h 229"/>
                  <a:gd name="T20" fmla="*/ 48 w 252"/>
                  <a:gd name="T21" fmla="*/ 40 h 229"/>
                  <a:gd name="T22" fmla="*/ 70 w 252"/>
                  <a:gd name="T23" fmla="*/ 189 h 229"/>
                  <a:gd name="T24" fmla="*/ 144 w 252"/>
                  <a:gd name="T25" fmla="*/ 220 h 229"/>
                  <a:gd name="T26" fmla="*/ 200 w 252"/>
                  <a:gd name="T27" fmla="*/ 192 h 229"/>
                  <a:gd name="T28" fmla="*/ 228 w 252"/>
                  <a:gd name="T29" fmla="*/ 83 h 229"/>
                  <a:gd name="T30" fmla="*/ 216 w 252"/>
                  <a:gd name="T31" fmla="*/ 58 h 229"/>
                  <a:gd name="T32" fmla="*/ 117 w 252"/>
                  <a:gd name="T33" fmla="*/ 9 h 229"/>
                  <a:gd name="T34" fmla="*/ 53 w 252"/>
                  <a:gd name="T35" fmla="*/ 3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229">
                    <a:moveTo>
                      <a:pt x="206" y="198"/>
                    </a:moveTo>
                    <a:cubicBezTo>
                      <a:pt x="188" y="216"/>
                      <a:pt x="166" y="227"/>
                      <a:pt x="144" y="229"/>
                    </a:cubicBezTo>
                    <a:cubicBezTo>
                      <a:pt x="116" y="226"/>
                      <a:pt x="85" y="220"/>
                      <a:pt x="63" y="194"/>
                    </a:cubicBezTo>
                    <a:cubicBezTo>
                      <a:pt x="30" y="149"/>
                      <a:pt x="0" y="84"/>
                      <a:pt x="41" y="34"/>
                    </a:cubicBezTo>
                    <a:cubicBezTo>
                      <a:pt x="43" y="32"/>
                      <a:pt x="45" y="30"/>
                      <a:pt x="47" y="27"/>
                    </a:cubicBezTo>
                    <a:cubicBezTo>
                      <a:pt x="65" y="9"/>
                      <a:pt x="89" y="0"/>
                      <a:pt x="117" y="0"/>
                    </a:cubicBezTo>
                    <a:cubicBezTo>
                      <a:pt x="155" y="1"/>
                      <a:pt x="195" y="22"/>
                      <a:pt x="223" y="53"/>
                    </a:cubicBezTo>
                    <a:cubicBezTo>
                      <a:pt x="229" y="61"/>
                      <a:pt x="234" y="71"/>
                      <a:pt x="236" y="80"/>
                    </a:cubicBezTo>
                    <a:cubicBezTo>
                      <a:pt x="252" y="116"/>
                      <a:pt x="240" y="165"/>
                      <a:pt x="206" y="198"/>
                    </a:cubicBezTo>
                    <a:moveTo>
                      <a:pt x="53" y="34"/>
                    </a:moveTo>
                    <a:cubicBezTo>
                      <a:pt x="51" y="36"/>
                      <a:pt x="50" y="38"/>
                      <a:pt x="48" y="40"/>
                    </a:cubicBezTo>
                    <a:cubicBezTo>
                      <a:pt x="11" y="86"/>
                      <a:pt x="40" y="146"/>
                      <a:pt x="70" y="189"/>
                    </a:cubicBezTo>
                    <a:cubicBezTo>
                      <a:pt x="90" y="212"/>
                      <a:pt x="119" y="217"/>
                      <a:pt x="144" y="220"/>
                    </a:cubicBezTo>
                    <a:cubicBezTo>
                      <a:pt x="163" y="218"/>
                      <a:pt x="183" y="208"/>
                      <a:pt x="200" y="192"/>
                    </a:cubicBezTo>
                    <a:cubicBezTo>
                      <a:pt x="231" y="161"/>
                      <a:pt x="242" y="116"/>
                      <a:pt x="228" y="83"/>
                    </a:cubicBezTo>
                    <a:cubicBezTo>
                      <a:pt x="225" y="74"/>
                      <a:pt x="221" y="66"/>
                      <a:pt x="216" y="58"/>
                    </a:cubicBezTo>
                    <a:cubicBezTo>
                      <a:pt x="191" y="30"/>
                      <a:pt x="151" y="10"/>
                      <a:pt x="117" y="9"/>
                    </a:cubicBezTo>
                    <a:cubicBezTo>
                      <a:pt x="92" y="9"/>
                      <a:pt x="70" y="17"/>
                      <a:pt x="53"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sp>
            <p:nvSpPr>
              <p:cNvPr id="14" name="Freeform 9"/>
              <p:cNvSpPr>
                <a:spLocks/>
              </p:cNvSpPr>
              <p:nvPr/>
            </p:nvSpPr>
            <p:spPr bwMode="auto">
              <a:xfrm>
                <a:off x="17589500" y="10891838"/>
                <a:ext cx="711200" cy="663575"/>
              </a:xfrm>
              <a:custGeom>
                <a:avLst/>
                <a:gdLst>
                  <a:gd name="T0" fmla="*/ 189 w 208"/>
                  <a:gd name="T1" fmla="*/ 59 h 194"/>
                  <a:gd name="T2" fmla="*/ 103 w 208"/>
                  <a:gd name="T3" fmla="*/ 181 h 194"/>
                  <a:gd name="T4" fmla="*/ 3 w 208"/>
                  <a:gd name="T5" fmla="*/ 98 h 194"/>
                  <a:gd name="T6" fmla="*/ 1 w 208"/>
                  <a:gd name="T7" fmla="*/ 74 h 194"/>
                  <a:gd name="T8" fmla="*/ 18 w 208"/>
                  <a:gd name="T9" fmla="*/ 29 h 194"/>
                  <a:gd name="T10" fmla="*/ 72 w 208"/>
                  <a:gd name="T11" fmla="*/ 1 h 194"/>
                  <a:gd name="T12" fmla="*/ 102 w 208"/>
                  <a:gd name="T13" fmla="*/ 2 h 194"/>
                  <a:gd name="T14" fmla="*/ 179 w 208"/>
                  <a:gd name="T15" fmla="*/ 40 h 194"/>
                  <a:gd name="T16" fmla="*/ 189 w 208"/>
                  <a:gd name="T17" fmla="*/ 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94">
                    <a:moveTo>
                      <a:pt x="189" y="59"/>
                    </a:moveTo>
                    <a:cubicBezTo>
                      <a:pt x="208" y="115"/>
                      <a:pt x="156" y="170"/>
                      <a:pt x="103" y="181"/>
                    </a:cubicBezTo>
                    <a:cubicBezTo>
                      <a:pt x="51" y="194"/>
                      <a:pt x="12" y="146"/>
                      <a:pt x="3" y="98"/>
                    </a:cubicBezTo>
                    <a:cubicBezTo>
                      <a:pt x="1" y="90"/>
                      <a:pt x="0" y="82"/>
                      <a:pt x="1" y="74"/>
                    </a:cubicBezTo>
                    <a:cubicBezTo>
                      <a:pt x="1" y="59"/>
                      <a:pt x="6" y="43"/>
                      <a:pt x="18" y="29"/>
                    </a:cubicBezTo>
                    <a:cubicBezTo>
                      <a:pt x="33" y="13"/>
                      <a:pt x="52" y="4"/>
                      <a:pt x="72" y="1"/>
                    </a:cubicBezTo>
                    <a:cubicBezTo>
                      <a:pt x="82" y="0"/>
                      <a:pt x="92" y="0"/>
                      <a:pt x="102" y="2"/>
                    </a:cubicBezTo>
                    <a:cubicBezTo>
                      <a:pt x="132" y="5"/>
                      <a:pt x="157" y="21"/>
                      <a:pt x="179" y="40"/>
                    </a:cubicBezTo>
                    <a:cubicBezTo>
                      <a:pt x="184" y="46"/>
                      <a:pt x="187" y="52"/>
                      <a:pt x="189" y="59"/>
                    </a:cubicBezTo>
                  </a:path>
                </a:pathLst>
              </a:custGeom>
              <a:solidFill>
                <a:srgbClr val="998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sp>
            <p:nvSpPr>
              <p:cNvPr id="15" name="Freeform 10"/>
              <p:cNvSpPr>
                <a:spLocks noEditPoints="1"/>
              </p:cNvSpPr>
              <p:nvPr/>
            </p:nvSpPr>
            <p:spPr bwMode="auto">
              <a:xfrm>
                <a:off x="17576800" y="10879138"/>
                <a:ext cx="709613" cy="661988"/>
              </a:xfrm>
              <a:custGeom>
                <a:avLst/>
                <a:gdLst>
                  <a:gd name="T0" fmla="*/ 171 w 208"/>
                  <a:gd name="T1" fmla="*/ 155 h 194"/>
                  <a:gd name="T2" fmla="*/ 108 w 208"/>
                  <a:gd name="T3" fmla="*/ 189 h 194"/>
                  <a:gd name="T4" fmla="*/ 51 w 208"/>
                  <a:gd name="T5" fmla="*/ 180 h 194"/>
                  <a:gd name="T6" fmla="*/ 3 w 208"/>
                  <a:gd name="T7" fmla="*/ 103 h 194"/>
                  <a:gd name="T8" fmla="*/ 0 w 208"/>
                  <a:gd name="T9" fmla="*/ 78 h 194"/>
                  <a:gd name="T10" fmla="*/ 19 w 208"/>
                  <a:gd name="T11" fmla="*/ 30 h 194"/>
                  <a:gd name="T12" fmla="*/ 23 w 208"/>
                  <a:gd name="T13" fmla="*/ 27 h 194"/>
                  <a:gd name="T14" fmla="*/ 75 w 208"/>
                  <a:gd name="T15" fmla="*/ 1 h 194"/>
                  <a:gd name="T16" fmla="*/ 107 w 208"/>
                  <a:gd name="T17" fmla="*/ 2 h 194"/>
                  <a:gd name="T18" fmla="*/ 186 w 208"/>
                  <a:gd name="T19" fmla="*/ 40 h 194"/>
                  <a:gd name="T20" fmla="*/ 186 w 208"/>
                  <a:gd name="T21" fmla="*/ 41 h 194"/>
                  <a:gd name="T22" fmla="*/ 187 w 208"/>
                  <a:gd name="T23" fmla="*/ 41 h 194"/>
                  <a:gd name="T24" fmla="*/ 197 w 208"/>
                  <a:gd name="T25" fmla="*/ 62 h 194"/>
                  <a:gd name="T26" fmla="*/ 171 w 208"/>
                  <a:gd name="T27" fmla="*/ 155 h 194"/>
                  <a:gd name="T28" fmla="*/ 29 w 208"/>
                  <a:gd name="T29" fmla="*/ 33 h 194"/>
                  <a:gd name="T30" fmla="*/ 26 w 208"/>
                  <a:gd name="T31" fmla="*/ 36 h 194"/>
                  <a:gd name="T32" fmla="*/ 9 w 208"/>
                  <a:gd name="T33" fmla="*/ 78 h 194"/>
                  <a:gd name="T34" fmla="*/ 12 w 208"/>
                  <a:gd name="T35" fmla="*/ 101 h 194"/>
                  <a:gd name="T36" fmla="*/ 56 w 208"/>
                  <a:gd name="T37" fmla="*/ 172 h 194"/>
                  <a:gd name="T38" fmla="*/ 106 w 208"/>
                  <a:gd name="T39" fmla="*/ 180 h 194"/>
                  <a:gd name="T40" fmla="*/ 165 w 208"/>
                  <a:gd name="T41" fmla="*/ 148 h 194"/>
                  <a:gd name="T42" fmla="*/ 189 w 208"/>
                  <a:gd name="T43" fmla="*/ 65 h 194"/>
                  <a:gd name="T44" fmla="*/ 180 w 208"/>
                  <a:gd name="T45" fmla="*/ 47 h 194"/>
                  <a:gd name="T46" fmla="*/ 106 w 208"/>
                  <a:gd name="T47" fmla="*/ 11 h 194"/>
                  <a:gd name="T48" fmla="*/ 77 w 208"/>
                  <a:gd name="T49" fmla="*/ 10 h 194"/>
                  <a:gd name="T50" fmla="*/ 29 w 208"/>
                  <a:gd name="T51" fmla="*/ 3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194">
                    <a:moveTo>
                      <a:pt x="171" y="155"/>
                    </a:moveTo>
                    <a:cubicBezTo>
                      <a:pt x="154" y="172"/>
                      <a:pt x="131" y="185"/>
                      <a:pt x="108" y="189"/>
                    </a:cubicBezTo>
                    <a:cubicBezTo>
                      <a:pt x="88" y="194"/>
                      <a:pt x="68" y="191"/>
                      <a:pt x="51" y="180"/>
                    </a:cubicBezTo>
                    <a:cubicBezTo>
                      <a:pt x="27" y="165"/>
                      <a:pt x="9" y="135"/>
                      <a:pt x="3" y="103"/>
                    </a:cubicBezTo>
                    <a:cubicBezTo>
                      <a:pt x="1" y="94"/>
                      <a:pt x="0" y="86"/>
                      <a:pt x="0" y="78"/>
                    </a:cubicBezTo>
                    <a:cubicBezTo>
                      <a:pt x="1" y="60"/>
                      <a:pt x="7" y="44"/>
                      <a:pt x="19" y="30"/>
                    </a:cubicBezTo>
                    <a:cubicBezTo>
                      <a:pt x="20" y="29"/>
                      <a:pt x="21" y="28"/>
                      <a:pt x="23" y="27"/>
                    </a:cubicBezTo>
                    <a:cubicBezTo>
                      <a:pt x="37" y="12"/>
                      <a:pt x="55" y="4"/>
                      <a:pt x="75" y="1"/>
                    </a:cubicBezTo>
                    <a:cubicBezTo>
                      <a:pt x="85" y="0"/>
                      <a:pt x="96" y="0"/>
                      <a:pt x="107" y="2"/>
                    </a:cubicBezTo>
                    <a:cubicBezTo>
                      <a:pt x="141" y="5"/>
                      <a:pt x="168" y="25"/>
                      <a:pt x="186" y="40"/>
                    </a:cubicBezTo>
                    <a:cubicBezTo>
                      <a:pt x="186" y="41"/>
                      <a:pt x="186" y="41"/>
                      <a:pt x="186" y="41"/>
                    </a:cubicBezTo>
                    <a:cubicBezTo>
                      <a:pt x="187" y="41"/>
                      <a:pt x="187" y="41"/>
                      <a:pt x="187" y="41"/>
                    </a:cubicBezTo>
                    <a:cubicBezTo>
                      <a:pt x="191" y="47"/>
                      <a:pt x="195" y="54"/>
                      <a:pt x="197" y="62"/>
                    </a:cubicBezTo>
                    <a:cubicBezTo>
                      <a:pt x="208" y="93"/>
                      <a:pt x="198" y="128"/>
                      <a:pt x="171" y="155"/>
                    </a:cubicBezTo>
                    <a:moveTo>
                      <a:pt x="29" y="33"/>
                    </a:moveTo>
                    <a:cubicBezTo>
                      <a:pt x="28" y="34"/>
                      <a:pt x="27" y="35"/>
                      <a:pt x="26" y="36"/>
                    </a:cubicBezTo>
                    <a:cubicBezTo>
                      <a:pt x="15" y="49"/>
                      <a:pt x="10" y="63"/>
                      <a:pt x="9" y="78"/>
                    </a:cubicBezTo>
                    <a:cubicBezTo>
                      <a:pt x="9" y="86"/>
                      <a:pt x="10" y="93"/>
                      <a:pt x="12" y="101"/>
                    </a:cubicBezTo>
                    <a:cubicBezTo>
                      <a:pt x="17" y="131"/>
                      <a:pt x="34" y="159"/>
                      <a:pt x="56" y="172"/>
                    </a:cubicBezTo>
                    <a:cubicBezTo>
                      <a:pt x="71" y="182"/>
                      <a:pt x="88" y="185"/>
                      <a:pt x="106" y="180"/>
                    </a:cubicBezTo>
                    <a:cubicBezTo>
                      <a:pt x="127" y="176"/>
                      <a:pt x="149" y="165"/>
                      <a:pt x="165" y="148"/>
                    </a:cubicBezTo>
                    <a:cubicBezTo>
                      <a:pt x="190" y="123"/>
                      <a:pt x="198" y="93"/>
                      <a:pt x="189" y="65"/>
                    </a:cubicBezTo>
                    <a:cubicBezTo>
                      <a:pt x="187" y="58"/>
                      <a:pt x="184" y="52"/>
                      <a:pt x="180" y="47"/>
                    </a:cubicBezTo>
                    <a:cubicBezTo>
                      <a:pt x="163" y="33"/>
                      <a:pt x="137" y="14"/>
                      <a:pt x="106" y="11"/>
                    </a:cubicBezTo>
                    <a:cubicBezTo>
                      <a:pt x="95" y="9"/>
                      <a:pt x="86" y="9"/>
                      <a:pt x="77" y="10"/>
                    </a:cubicBezTo>
                    <a:cubicBezTo>
                      <a:pt x="58" y="12"/>
                      <a:pt x="42" y="20"/>
                      <a:pt x="29" y="3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sp>
            <p:nvSpPr>
              <p:cNvPr id="16" name="Freeform 11"/>
              <p:cNvSpPr>
                <a:spLocks/>
              </p:cNvSpPr>
              <p:nvPr/>
            </p:nvSpPr>
            <p:spPr bwMode="auto">
              <a:xfrm>
                <a:off x="18330863" y="10093325"/>
                <a:ext cx="801688" cy="830263"/>
              </a:xfrm>
              <a:custGeom>
                <a:avLst/>
                <a:gdLst>
                  <a:gd name="T0" fmla="*/ 211 w 235"/>
                  <a:gd name="T1" fmla="*/ 103 h 243"/>
                  <a:gd name="T2" fmla="*/ 130 w 235"/>
                  <a:gd name="T3" fmla="*/ 243 h 243"/>
                  <a:gd name="T4" fmla="*/ 58 w 235"/>
                  <a:gd name="T5" fmla="*/ 210 h 243"/>
                  <a:gd name="T6" fmla="*/ 35 w 235"/>
                  <a:gd name="T7" fmla="*/ 56 h 243"/>
                  <a:gd name="T8" fmla="*/ 199 w 235"/>
                  <a:gd name="T9" fmla="*/ 77 h 243"/>
                  <a:gd name="T10" fmla="*/ 211 w 235"/>
                  <a:gd name="T11" fmla="*/ 103 h 243"/>
                </a:gdLst>
                <a:ahLst/>
                <a:cxnLst>
                  <a:cxn ang="0">
                    <a:pos x="T0" y="T1"/>
                  </a:cxn>
                  <a:cxn ang="0">
                    <a:pos x="T2" y="T3"/>
                  </a:cxn>
                  <a:cxn ang="0">
                    <a:pos x="T4" y="T5"/>
                  </a:cxn>
                  <a:cxn ang="0">
                    <a:pos x="T6" y="T7"/>
                  </a:cxn>
                  <a:cxn ang="0">
                    <a:pos x="T8" y="T9"/>
                  </a:cxn>
                  <a:cxn ang="0">
                    <a:pos x="T10" y="T11"/>
                  </a:cxn>
                </a:cxnLst>
                <a:rect l="0" t="0" r="r" b="b"/>
                <a:pathLst>
                  <a:path w="235" h="243">
                    <a:moveTo>
                      <a:pt x="211" y="103"/>
                    </a:moveTo>
                    <a:cubicBezTo>
                      <a:pt x="235" y="159"/>
                      <a:pt x="188" y="240"/>
                      <a:pt x="130" y="243"/>
                    </a:cubicBezTo>
                    <a:cubicBezTo>
                      <a:pt x="104" y="240"/>
                      <a:pt x="77" y="234"/>
                      <a:pt x="58" y="210"/>
                    </a:cubicBezTo>
                    <a:cubicBezTo>
                      <a:pt x="27" y="164"/>
                      <a:pt x="0" y="103"/>
                      <a:pt x="35" y="56"/>
                    </a:cubicBezTo>
                    <a:cubicBezTo>
                      <a:pt x="79" y="0"/>
                      <a:pt x="158" y="28"/>
                      <a:pt x="199" y="77"/>
                    </a:cubicBezTo>
                    <a:cubicBezTo>
                      <a:pt x="204" y="85"/>
                      <a:pt x="208" y="93"/>
                      <a:pt x="211" y="103"/>
                    </a:cubicBezTo>
                  </a:path>
                </a:pathLst>
              </a:custGeom>
              <a:solidFill>
                <a:srgbClr val="998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sp>
            <p:nvSpPr>
              <p:cNvPr id="17" name="Freeform 12"/>
              <p:cNvSpPr>
                <a:spLocks noEditPoints="1"/>
              </p:cNvSpPr>
              <p:nvPr/>
            </p:nvSpPr>
            <p:spPr bwMode="auto">
              <a:xfrm>
                <a:off x="18310225" y="10161588"/>
                <a:ext cx="815975" cy="774700"/>
              </a:xfrm>
              <a:custGeom>
                <a:avLst/>
                <a:gdLst>
                  <a:gd name="T0" fmla="*/ 192 w 239"/>
                  <a:gd name="T1" fmla="*/ 200 h 227"/>
                  <a:gd name="T2" fmla="*/ 136 w 239"/>
                  <a:gd name="T3" fmla="*/ 227 h 227"/>
                  <a:gd name="T4" fmla="*/ 60 w 239"/>
                  <a:gd name="T5" fmla="*/ 193 h 227"/>
                  <a:gd name="T6" fmla="*/ 38 w 239"/>
                  <a:gd name="T7" fmla="*/ 34 h 227"/>
                  <a:gd name="T8" fmla="*/ 108 w 239"/>
                  <a:gd name="T9" fmla="*/ 1 h 227"/>
                  <a:gd name="T10" fmla="*/ 208 w 239"/>
                  <a:gd name="T11" fmla="*/ 54 h 227"/>
                  <a:gd name="T12" fmla="*/ 221 w 239"/>
                  <a:gd name="T13" fmla="*/ 82 h 227"/>
                  <a:gd name="T14" fmla="*/ 192 w 239"/>
                  <a:gd name="T15" fmla="*/ 200 h 227"/>
                  <a:gd name="T16" fmla="*/ 51 w 239"/>
                  <a:gd name="T17" fmla="*/ 32 h 227"/>
                  <a:gd name="T18" fmla="*/ 45 w 239"/>
                  <a:gd name="T19" fmla="*/ 39 h 227"/>
                  <a:gd name="T20" fmla="*/ 67 w 239"/>
                  <a:gd name="T21" fmla="*/ 187 h 227"/>
                  <a:gd name="T22" fmla="*/ 137 w 239"/>
                  <a:gd name="T23" fmla="*/ 218 h 227"/>
                  <a:gd name="T24" fmla="*/ 185 w 239"/>
                  <a:gd name="T25" fmla="*/ 194 h 227"/>
                  <a:gd name="T26" fmla="*/ 213 w 239"/>
                  <a:gd name="T27" fmla="*/ 85 h 227"/>
                  <a:gd name="T28" fmla="*/ 201 w 239"/>
                  <a:gd name="T29" fmla="*/ 60 h 227"/>
                  <a:gd name="T30" fmla="*/ 108 w 239"/>
                  <a:gd name="T31" fmla="*/ 10 h 227"/>
                  <a:gd name="T32" fmla="*/ 51 w 239"/>
                  <a:gd name="T33" fmla="*/ 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227">
                    <a:moveTo>
                      <a:pt x="192" y="200"/>
                    </a:moveTo>
                    <a:cubicBezTo>
                      <a:pt x="175" y="217"/>
                      <a:pt x="156" y="226"/>
                      <a:pt x="136" y="227"/>
                    </a:cubicBezTo>
                    <a:cubicBezTo>
                      <a:pt x="110" y="225"/>
                      <a:pt x="81" y="218"/>
                      <a:pt x="60" y="193"/>
                    </a:cubicBezTo>
                    <a:cubicBezTo>
                      <a:pt x="29" y="147"/>
                      <a:pt x="0" y="83"/>
                      <a:pt x="38" y="34"/>
                    </a:cubicBezTo>
                    <a:cubicBezTo>
                      <a:pt x="56" y="11"/>
                      <a:pt x="80" y="0"/>
                      <a:pt x="108" y="1"/>
                    </a:cubicBezTo>
                    <a:cubicBezTo>
                      <a:pt x="144" y="2"/>
                      <a:pt x="182" y="23"/>
                      <a:pt x="208" y="54"/>
                    </a:cubicBezTo>
                    <a:cubicBezTo>
                      <a:pt x="214" y="63"/>
                      <a:pt x="218" y="72"/>
                      <a:pt x="221" y="82"/>
                    </a:cubicBezTo>
                    <a:cubicBezTo>
                      <a:pt x="239" y="123"/>
                      <a:pt x="220" y="173"/>
                      <a:pt x="192" y="200"/>
                    </a:cubicBezTo>
                    <a:moveTo>
                      <a:pt x="51" y="32"/>
                    </a:moveTo>
                    <a:cubicBezTo>
                      <a:pt x="49" y="34"/>
                      <a:pt x="47" y="36"/>
                      <a:pt x="45" y="39"/>
                    </a:cubicBezTo>
                    <a:cubicBezTo>
                      <a:pt x="11" y="84"/>
                      <a:pt x="38" y="144"/>
                      <a:pt x="67" y="187"/>
                    </a:cubicBezTo>
                    <a:cubicBezTo>
                      <a:pt x="86" y="210"/>
                      <a:pt x="113" y="216"/>
                      <a:pt x="137" y="218"/>
                    </a:cubicBezTo>
                    <a:cubicBezTo>
                      <a:pt x="153" y="217"/>
                      <a:pt x="170" y="209"/>
                      <a:pt x="185" y="194"/>
                    </a:cubicBezTo>
                    <a:cubicBezTo>
                      <a:pt x="211" y="168"/>
                      <a:pt x="229" y="122"/>
                      <a:pt x="213" y="85"/>
                    </a:cubicBezTo>
                    <a:cubicBezTo>
                      <a:pt x="210" y="75"/>
                      <a:pt x="206" y="67"/>
                      <a:pt x="201" y="60"/>
                    </a:cubicBezTo>
                    <a:cubicBezTo>
                      <a:pt x="177" y="31"/>
                      <a:pt x="140" y="11"/>
                      <a:pt x="108" y="10"/>
                    </a:cubicBezTo>
                    <a:cubicBezTo>
                      <a:pt x="86" y="9"/>
                      <a:pt x="66" y="17"/>
                      <a:pt x="51" y="3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grpSp>
        <p:sp>
          <p:nvSpPr>
            <p:cNvPr id="9" name="矩形 10"/>
            <p:cNvSpPr/>
            <p:nvPr/>
          </p:nvSpPr>
          <p:spPr>
            <a:xfrm>
              <a:off x="5971316" y="1234215"/>
              <a:ext cx="441146" cy="707886"/>
            </a:xfrm>
            <a:prstGeom prst="rect">
              <a:avLst/>
            </a:prstGeom>
          </p:spPr>
          <p:txBody>
            <a:bodyPr wrap="none">
              <a:spAutoFit/>
            </a:bodyPr>
            <a:lstStyle/>
            <a:p>
              <a:pPr algn="ctr"/>
              <a:r>
                <a:rPr lang="en-US" altLang="zh-CN" sz="4000" b="1" dirty="0" smtClean="0">
                  <a:solidFill>
                    <a:schemeClr val="bg1"/>
                  </a:solidFill>
                  <a:latin typeface="Times New Roman" pitchFamily="18" charset="0"/>
                  <a:ea typeface="方正喵呜体" panose="02010600010101010101" pitchFamily="2" charset="-122"/>
                  <a:cs typeface="Times New Roman" pitchFamily="18" charset="0"/>
                </a:rPr>
                <a:t>1</a:t>
              </a:r>
              <a:endParaRPr lang="zh-CN" altLang="en-US" sz="4000" b="1" dirty="0">
                <a:solidFill>
                  <a:schemeClr val="bg1"/>
                </a:solidFill>
                <a:latin typeface="Times New Roman" pitchFamily="18" charset="0"/>
                <a:cs typeface="Times New Roman" pitchFamily="18" charset="0"/>
              </a:endParaRPr>
            </a:p>
          </p:txBody>
        </p:sp>
      </p:grpSp>
      <p:grpSp>
        <p:nvGrpSpPr>
          <p:cNvPr id="18" name="组合 100"/>
          <p:cNvGrpSpPr/>
          <p:nvPr/>
        </p:nvGrpSpPr>
        <p:grpSpPr>
          <a:xfrm>
            <a:off x="6114659" y="2745387"/>
            <a:ext cx="795213" cy="951524"/>
            <a:chOff x="5818217" y="2444608"/>
            <a:chExt cx="795213" cy="951524"/>
          </a:xfrm>
        </p:grpSpPr>
        <p:grpSp>
          <p:nvGrpSpPr>
            <p:cNvPr id="19" name="组合 11"/>
            <p:cNvGrpSpPr/>
            <p:nvPr/>
          </p:nvGrpSpPr>
          <p:grpSpPr>
            <a:xfrm>
              <a:off x="5818217" y="2523848"/>
              <a:ext cx="795213" cy="872284"/>
              <a:chOff x="16298863" y="8447088"/>
              <a:chExt cx="2833688" cy="3108325"/>
            </a:xfrm>
          </p:grpSpPr>
          <p:sp>
            <p:nvSpPr>
              <p:cNvPr id="21" name="Freeform 5"/>
              <p:cNvSpPr>
                <a:spLocks/>
              </p:cNvSpPr>
              <p:nvPr/>
            </p:nvSpPr>
            <p:spPr bwMode="auto">
              <a:xfrm>
                <a:off x="16319500" y="8467725"/>
                <a:ext cx="2254250" cy="2355850"/>
              </a:xfrm>
              <a:custGeom>
                <a:avLst/>
                <a:gdLst>
                  <a:gd name="T0" fmla="*/ 648 w 660"/>
                  <a:gd name="T1" fmla="*/ 304 h 690"/>
                  <a:gd name="T2" fmla="*/ 427 w 660"/>
                  <a:gd name="T3" fmla="*/ 653 h 690"/>
                  <a:gd name="T4" fmla="*/ 198 w 660"/>
                  <a:gd name="T5" fmla="*/ 615 h 690"/>
                  <a:gd name="T6" fmla="*/ 161 w 660"/>
                  <a:gd name="T7" fmla="*/ 592 h 690"/>
                  <a:gd name="T8" fmla="*/ 120 w 660"/>
                  <a:gd name="T9" fmla="*/ 574 h 690"/>
                  <a:gd name="T10" fmla="*/ 67 w 660"/>
                  <a:gd name="T11" fmla="*/ 530 h 690"/>
                  <a:gd name="T12" fmla="*/ 51 w 660"/>
                  <a:gd name="T13" fmla="*/ 506 h 690"/>
                  <a:gd name="T14" fmla="*/ 25 w 660"/>
                  <a:gd name="T15" fmla="*/ 455 h 690"/>
                  <a:gd name="T16" fmla="*/ 14 w 660"/>
                  <a:gd name="T17" fmla="*/ 420 h 690"/>
                  <a:gd name="T18" fmla="*/ 8 w 660"/>
                  <a:gd name="T19" fmla="*/ 387 h 690"/>
                  <a:gd name="T20" fmla="*/ 28 w 660"/>
                  <a:gd name="T21" fmla="*/ 253 h 690"/>
                  <a:gd name="T22" fmla="*/ 150 w 660"/>
                  <a:gd name="T23" fmla="*/ 73 h 690"/>
                  <a:gd name="T24" fmla="*/ 231 w 660"/>
                  <a:gd name="T25" fmla="*/ 18 h 690"/>
                  <a:gd name="T26" fmla="*/ 282 w 660"/>
                  <a:gd name="T27" fmla="*/ 10 h 690"/>
                  <a:gd name="T28" fmla="*/ 384 w 660"/>
                  <a:gd name="T29" fmla="*/ 21 h 690"/>
                  <a:gd name="T30" fmla="*/ 582 w 660"/>
                  <a:gd name="T31" fmla="*/ 146 h 690"/>
                  <a:gd name="T32" fmla="*/ 602 w 660"/>
                  <a:gd name="T33" fmla="*/ 165 h 690"/>
                  <a:gd name="T34" fmla="*/ 617 w 660"/>
                  <a:gd name="T35" fmla="*/ 193 h 690"/>
                  <a:gd name="T36" fmla="*/ 636 w 660"/>
                  <a:gd name="T37" fmla="*/ 238 h 690"/>
                  <a:gd name="T38" fmla="*/ 645 w 660"/>
                  <a:gd name="T39" fmla="*/ 283 h 690"/>
                  <a:gd name="T40" fmla="*/ 648 w 660"/>
                  <a:gd name="T41" fmla="*/ 304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0" h="690">
                    <a:moveTo>
                      <a:pt x="648" y="304"/>
                    </a:moveTo>
                    <a:cubicBezTo>
                      <a:pt x="660" y="457"/>
                      <a:pt x="561" y="589"/>
                      <a:pt x="427" y="653"/>
                    </a:cubicBezTo>
                    <a:cubicBezTo>
                      <a:pt x="347" y="690"/>
                      <a:pt x="261" y="677"/>
                      <a:pt x="198" y="615"/>
                    </a:cubicBezTo>
                    <a:cubicBezTo>
                      <a:pt x="186" y="607"/>
                      <a:pt x="174" y="599"/>
                      <a:pt x="161" y="592"/>
                    </a:cubicBezTo>
                    <a:cubicBezTo>
                      <a:pt x="148" y="585"/>
                      <a:pt x="134" y="579"/>
                      <a:pt x="120" y="574"/>
                    </a:cubicBezTo>
                    <a:cubicBezTo>
                      <a:pt x="98" y="565"/>
                      <a:pt x="83" y="545"/>
                      <a:pt x="67" y="530"/>
                    </a:cubicBezTo>
                    <a:cubicBezTo>
                      <a:pt x="62" y="522"/>
                      <a:pt x="56" y="514"/>
                      <a:pt x="51" y="506"/>
                    </a:cubicBezTo>
                    <a:cubicBezTo>
                      <a:pt x="41" y="490"/>
                      <a:pt x="32" y="473"/>
                      <a:pt x="25" y="455"/>
                    </a:cubicBezTo>
                    <a:cubicBezTo>
                      <a:pt x="21" y="444"/>
                      <a:pt x="17" y="432"/>
                      <a:pt x="14" y="420"/>
                    </a:cubicBezTo>
                    <a:cubicBezTo>
                      <a:pt x="12" y="409"/>
                      <a:pt x="10" y="398"/>
                      <a:pt x="8" y="387"/>
                    </a:cubicBezTo>
                    <a:cubicBezTo>
                      <a:pt x="0" y="341"/>
                      <a:pt x="4" y="293"/>
                      <a:pt x="28" y="253"/>
                    </a:cubicBezTo>
                    <a:cubicBezTo>
                      <a:pt x="68" y="191"/>
                      <a:pt x="117" y="143"/>
                      <a:pt x="150" y="73"/>
                    </a:cubicBezTo>
                    <a:cubicBezTo>
                      <a:pt x="167" y="41"/>
                      <a:pt x="198" y="26"/>
                      <a:pt x="231" y="18"/>
                    </a:cubicBezTo>
                    <a:cubicBezTo>
                      <a:pt x="248" y="14"/>
                      <a:pt x="265" y="11"/>
                      <a:pt x="282" y="10"/>
                    </a:cubicBezTo>
                    <a:cubicBezTo>
                      <a:pt x="318" y="2"/>
                      <a:pt x="355" y="0"/>
                      <a:pt x="384" y="21"/>
                    </a:cubicBezTo>
                    <a:cubicBezTo>
                      <a:pt x="454" y="64"/>
                      <a:pt x="507" y="110"/>
                      <a:pt x="582" y="146"/>
                    </a:cubicBezTo>
                    <a:cubicBezTo>
                      <a:pt x="590" y="150"/>
                      <a:pt x="597" y="157"/>
                      <a:pt x="602" y="165"/>
                    </a:cubicBezTo>
                    <a:cubicBezTo>
                      <a:pt x="608" y="174"/>
                      <a:pt x="613" y="184"/>
                      <a:pt x="617" y="193"/>
                    </a:cubicBezTo>
                    <a:cubicBezTo>
                      <a:pt x="625" y="208"/>
                      <a:pt x="631" y="224"/>
                      <a:pt x="636" y="238"/>
                    </a:cubicBezTo>
                    <a:cubicBezTo>
                      <a:pt x="640" y="253"/>
                      <a:pt x="643" y="268"/>
                      <a:pt x="645" y="283"/>
                    </a:cubicBezTo>
                    <a:cubicBezTo>
                      <a:pt x="646" y="290"/>
                      <a:pt x="647" y="297"/>
                      <a:pt x="648" y="304"/>
                    </a:cubicBezTo>
                  </a:path>
                </a:pathLst>
              </a:custGeom>
              <a:solidFill>
                <a:srgbClr val="998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sp>
            <p:nvSpPr>
              <p:cNvPr id="22" name="Freeform 6"/>
              <p:cNvSpPr>
                <a:spLocks noEditPoints="1"/>
              </p:cNvSpPr>
              <p:nvPr/>
            </p:nvSpPr>
            <p:spPr bwMode="auto">
              <a:xfrm>
                <a:off x="16298863" y="8447088"/>
                <a:ext cx="2274888" cy="2393950"/>
              </a:xfrm>
              <a:custGeom>
                <a:avLst/>
                <a:gdLst>
                  <a:gd name="T0" fmla="*/ 553 w 666"/>
                  <a:gd name="T1" fmla="*/ 580 h 701"/>
                  <a:gd name="T2" fmla="*/ 435 w 666"/>
                  <a:gd name="T3" fmla="*/ 663 h 701"/>
                  <a:gd name="T4" fmla="*/ 201 w 666"/>
                  <a:gd name="T5" fmla="*/ 624 h 701"/>
                  <a:gd name="T6" fmla="*/ 165 w 666"/>
                  <a:gd name="T7" fmla="*/ 602 h 701"/>
                  <a:gd name="T8" fmla="*/ 124 w 666"/>
                  <a:gd name="T9" fmla="*/ 585 h 701"/>
                  <a:gd name="T10" fmla="*/ 82 w 666"/>
                  <a:gd name="T11" fmla="*/ 551 h 701"/>
                  <a:gd name="T12" fmla="*/ 70 w 666"/>
                  <a:gd name="T13" fmla="*/ 539 h 701"/>
                  <a:gd name="T14" fmla="*/ 53 w 666"/>
                  <a:gd name="T15" fmla="*/ 515 h 701"/>
                  <a:gd name="T16" fmla="*/ 27 w 666"/>
                  <a:gd name="T17" fmla="*/ 463 h 701"/>
                  <a:gd name="T18" fmla="*/ 16 w 666"/>
                  <a:gd name="T19" fmla="*/ 427 h 701"/>
                  <a:gd name="T20" fmla="*/ 10 w 666"/>
                  <a:gd name="T21" fmla="*/ 393 h 701"/>
                  <a:gd name="T22" fmla="*/ 30 w 666"/>
                  <a:gd name="T23" fmla="*/ 256 h 701"/>
                  <a:gd name="T24" fmla="*/ 77 w 666"/>
                  <a:gd name="T25" fmla="*/ 191 h 701"/>
                  <a:gd name="T26" fmla="*/ 152 w 666"/>
                  <a:gd name="T27" fmla="*/ 77 h 701"/>
                  <a:gd name="T28" fmla="*/ 236 w 666"/>
                  <a:gd name="T29" fmla="*/ 19 h 701"/>
                  <a:gd name="T30" fmla="*/ 287 w 666"/>
                  <a:gd name="T31" fmla="*/ 11 h 701"/>
                  <a:gd name="T32" fmla="*/ 393 w 666"/>
                  <a:gd name="T33" fmla="*/ 23 h 701"/>
                  <a:gd name="T34" fmla="*/ 465 w 666"/>
                  <a:gd name="T35" fmla="*/ 71 h 701"/>
                  <a:gd name="T36" fmla="*/ 590 w 666"/>
                  <a:gd name="T37" fmla="*/ 148 h 701"/>
                  <a:gd name="T38" fmla="*/ 612 w 666"/>
                  <a:gd name="T39" fmla="*/ 169 h 701"/>
                  <a:gd name="T40" fmla="*/ 628 w 666"/>
                  <a:gd name="T41" fmla="*/ 198 h 701"/>
                  <a:gd name="T42" fmla="*/ 646 w 666"/>
                  <a:gd name="T43" fmla="*/ 243 h 701"/>
                  <a:gd name="T44" fmla="*/ 656 w 666"/>
                  <a:gd name="T45" fmla="*/ 288 h 701"/>
                  <a:gd name="T46" fmla="*/ 658 w 666"/>
                  <a:gd name="T47" fmla="*/ 309 h 701"/>
                  <a:gd name="T48" fmla="*/ 553 w 666"/>
                  <a:gd name="T49" fmla="*/ 580 h 701"/>
                  <a:gd name="T50" fmla="*/ 176 w 666"/>
                  <a:gd name="T51" fmla="*/ 60 h 701"/>
                  <a:gd name="T52" fmla="*/ 160 w 666"/>
                  <a:gd name="T53" fmla="*/ 81 h 701"/>
                  <a:gd name="T54" fmla="*/ 84 w 666"/>
                  <a:gd name="T55" fmla="*/ 197 h 701"/>
                  <a:gd name="T56" fmla="*/ 38 w 666"/>
                  <a:gd name="T57" fmla="*/ 261 h 701"/>
                  <a:gd name="T58" fmla="*/ 18 w 666"/>
                  <a:gd name="T59" fmla="*/ 392 h 701"/>
                  <a:gd name="T60" fmla="*/ 25 w 666"/>
                  <a:gd name="T61" fmla="*/ 425 h 701"/>
                  <a:gd name="T62" fmla="*/ 35 w 666"/>
                  <a:gd name="T63" fmla="*/ 459 h 701"/>
                  <a:gd name="T64" fmla="*/ 61 w 666"/>
                  <a:gd name="T65" fmla="*/ 510 h 701"/>
                  <a:gd name="T66" fmla="*/ 77 w 666"/>
                  <a:gd name="T67" fmla="*/ 533 h 701"/>
                  <a:gd name="T68" fmla="*/ 89 w 666"/>
                  <a:gd name="T69" fmla="*/ 545 h 701"/>
                  <a:gd name="T70" fmla="*/ 127 w 666"/>
                  <a:gd name="T71" fmla="*/ 576 h 701"/>
                  <a:gd name="T72" fmla="*/ 169 w 666"/>
                  <a:gd name="T73" fmla="*/ 594 h 701"/>
                  <a:gd name="T74" fmla="*/ 207 w 666"/>
                  <a:gd name="T75" fmla="*/ 617 h 701"/>
                  <a:gd name="T76" fmla="*/ 431 w 666"/>
                  <a:gd name="T77" fmla="*/ 655 h 701"/>
                  <a:gd name="T78" fmla="*/ 547 w 666"/>
                  <a:gd name="T79" fmla="*/ 573 h 701"/>
                  <a:gd name="T80" fmla="*/ 649 w 666"/>
                  <a:gd name="T81" fmla="*/ 310 h 701"/>
                  <a:gd name="T82" fmla="*/ 647 w 666"/>
                  <a:gd name="T83" fmla="*/ 290 h 701"/>
                  <a:gd name="T84" fmla="*/ 637 w 666"/>
                  <a:gd name="T85" fmla="*/ 246 h 701"/>
                  <a:gd name="T86" fmla="*/ 619 w 666"/>
                  <a:gd name="T87" fmla="*/ 202 h 701"/>
                  <a:gd name="T88" fmla="*/ 605 w 666"/>
                  <a:gd name="T89" fmla="*/ 174 h 701"/>
                  <a:gd name="T90" fmla="*/ 586 w 666"/>
                  <a:gd name="T91" fmla="*/ 156 h 701"/>
                  <a:gd name="T92" fmla="*/ 460 w 666"/>
                  <a:gd name="T93" fmla="*/ 79 h 701"/>
                  <a:gd name="T94" fmla="*/ 388 w 666"/>
                  <a:gd name="T95" fmla="*/ 31 h 701"/>
                  <a:gd name="T96" fmla="*/ 289 w 666"/>
                  <a:gd name="T97" fmla="*/ 20 h 701"/>
                  <a:gd name="T98" fmla="*/ 238 w 666"/>
                  <a:gd name="T99" fmla="*/ 28 h 701"/>
                  <a:gd name="T100" fmla="*/ 176 w 666"/>
                  <a:gd name="T101" fmla="*/ 60 h 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66" h="701">
                    <a:moveTo>
                      <a:pt x="553" y="580"/>
                    </a:moveTo>
                    <a:cubicBezTo>
                      <a:pt x="519" y="614"/>
                      <a:pt x="479" y="642"/>
                      <a:pt x="435" y="663"/>
                    </a:cubicBezTo>
                    <a:cubicBezTo>
                      <a:pt x="354" y="701"/>
                      <a:pt x="264" y="686"/>
                      <a:pt x="201" y="624"/>
                    </a:cubicBezTo>
                    <a:cubicBezTo>
                      <a:pt x="188" y="616"/>
                      <a:pt x="176" y="608"/>
                      <a:pt x="165" y="602"/>
                    </a:cubicBezTo>
                    <a:cubicBezTo>
                      <a:pt x="151" y="595"/>
                      <a:pt x="138" y="589"/>
                      <a:pt x="124" y="585"/>
                    </a:cubicBezTo>
                    <a:cubicBezTo>
                      <a:pt x="107" y="577"/>
                      <a:pt x="94" y="564"/>
                      <a:pt x="82" y="551"/>
                    </a:cubicBezTo>
                    <a:cubicBezTo>
                      <a:pt x="78" y="547"/>
                      <a:pt x="74" y="543"/>
                      <a:pt x="70" y="539"/>
                    </a:cubicBezTo>
                    <a:cubicBezTo>
                      <a:pt x="64" y="531"/>
                      <a:pt x="59" y="523"/>
                      <a:pt x="53" y="515"/>
                    </a:cubicBezTo>
                    <a:cubicBezTo>
                      <a:pt x="43" y="498"/>
                      <a:pt x="34" y="480"/>
                      <a:pt x="27" y="463"/>
                    </a:cubicBezTo>
                    <a:cubicBezTo>
                      <a:pt x="22" y="451"/>
                      <a:pt x="19" y="439"/>
                      <a:pt x="16" y="427"/>
                    </a:cubicBezTo>
                    <a:cubicBezTo>
                      <a:pt x="13" y="416"/>
                      <a:pt x="11" y="405"/>
                      <a:pt x="10" y="393"/>
                    </a:cubicBezTo>
                    <a:cubicBezTo>
                      <a:pt x="0" y="343"/>
                      <a:pt x="7" y="296"/>
                      <a:pt x="30" y="256"/>
                    </a:cubicBezTo>
                    <a:cubicBezTo>
                      <a:pt x="45" y="233"/>
                      <a:pt x="61" y="212"/>
                      <a:pt x="77" y="191"/>
                    </a:cubicBezTo>
                    <a:cubicBezTo>
                      <a:pt x="105" y="155"/>
                      <a:pt x="131" y="121"/>
                      <a:pt x="152" y="77"/>
                    </a:cubicBezTo>
                    <a:cubicBezTo>
                      <a:pt x="168" y="48"/>
                      <a:pt x="195" y="29"/>
                      <a:pt x="236" y="19"/>
                    </a:cubicBezTo>
                    <a:cubicBezTo>
                      <a:pt x="251" y="16"/>
                      <a:pt x="267" y="13"/>
                      <a:pt x="287" y="11"/>
                    </a:cubicBezTo>
                    <a:cubicBezTo>
                      <a:pt x="319" y="5"/>
                      <a:pt x="360" y="0"/>
                      <a:pt x="393" y="23"/>
                    </a:cubicBezTo>
                    <a:cubicBezTo>
                      <a:pt x="418" y="39"/>
                      <a:pt x="442" y="56"/>
                      <a:pt x="465" y="71"/>
                    </a:cubicBezTo>
                    <a:cubicBezTo>
                      <a:pt x="505" y="99"/>
                      <a:pt x="543" y="125"/>
                      <a:pt x="590" y="148"/>
                    </a:cubicBezTo>
                    <a:cubicBezTo>
                      <a:pt x="598" y="152"/>
                      <a:pt x="605" y="159"/>
                      <a:pt x="612" y="169"/>
                    </a:cubicBezTo>
                    <a:cubicBezTo>
                      <a:pt x="618" y="176"/>
                      <a:pt x="623" y="186"/>
                      <a:pt x="628" y="198"/>
                    </a:cubicBezTo>
                    <a:cubicBezTo>
                      <a:pt x="635" y="212"/>
                      <a:pt x="641" y="227"/>
                      <a:pt x="646" y="243"/>
                    </a:cubicBezTo>
                    <a:cubicBezTo>
                      <a:pt x="651" y="260"/>
                      <a:pt x="654" y="276"/>
                      <a:pt x="656" y="288"/>
                    </a:cubicBezTo>
                    <a:cubicBezTo>
                      <a:pt x="657" y="295"/>
                      <a:pt x="658" y="302"/>
                      <a:pt x="658" y="309"/>
                    </a:cubicBezTo>
                    <a:cubicBezTo>
                      <a:pt x="666" y="408"/>
                      <a:pt x="629" y="504"/>
                      <a:pt x="553" y="580"/>
                    </a:cubicBezTo>
                    <a:moveTo>
                      <a:pt x="176" y="60"/>
                    </a:moveTo>
                    <a:cubicBezTo>
                      <a:pt x="170" y="66"/>
                      <a:pt x="165" y="73"/>
                      <a:pt x="160" y="81"/>
                    </a:cubicBezTo>
                    <a:cubicBezTo>
                      <a:pt x="139" y="126"/>
                      <a:pt x="111" y="162"/>
                      <a:pt x="84" y="197"/>
                    </a:cubicBezTo>
                    <a:cubicBezTo>
                      <a:pt x="69" y="217"/>
                      <a:pt x="52" y="238"/>
                      <a:pt x="38" y="261"/>
                    </a:cubicBezTo>
                    <a:cubicBezTo>
                      <a:pt x="16" y="299"/>
                      <a:pt x="10" y="344"/>
                      <a:pt x="18" y="392"/>
                    </a:cubicBezTo>
                    <a:cubicBezTo>
                      <a:pt x="20" y="403"/>
                      <a:pt x="22" y="414"/>
                      <a:pt x="25" y="425"/>
                    </a:cubicBezTo>
                    <a:cubicBezTo>
                      <a:pt x="28" y="437"/>
                      <a:pt x="31" y="448"/>
                      <a:pt x="35" y="459"/>
                    </a:cubicBezTo>
                    <a:cubicBezTo>
                      <a:pt x="42" y="476"/>
                      <a:pt x="51" y="493"/>
                      <a:pt x="61" y="510"/>
                    </a:cubicBezTo>
                    <a:cubicBezTo>
                      <a:pt x="66" y="518"/>
                      <a:pt x="71" y="525"/>
                      <a:pt x="77" y="533"/>
                    </a:cubicBezTo>
                    <a:cubicBezTo>
                      <a:pt x="81" y="536"/>
                      <a:pt x="85" y="540"/>
                      <a:pt x="89" y="545"/>
                    </a:cubicBezTo>
                    <a:cubicBezTo>
                      <a:pt x="100" y="557"/>
                      <a:pt x="112" y="569"/>
                      <a:pt x="127" y="576"/>
                    </a:cubicBezTo>
                    <a:cubicBezTo>
                      <a:pt x="141" y="581"/>
                      <a:pt x="155" y="587"/>
                      <a:pt x="169" y="594"/>
                    </a:cubicBezTo>
                    <a:cubicBezTo>
                      <a:pt x="181" y="600"/>
                      <a:pt x="193" y="608"/>
                      <a:pt x="207" y="617"/>
                    </a:cubicBezTo>
                    <a:cubicBezTo>
                      <a:pt x="269" y="678"/>
                      <a:pt x="352" y="692"/>
                      <a:pt x="431" y="655"/>
                    </a:cubicBezTo>
                    <a:cubicBezTo>
                      <a:pt x="474" y="634"/>
                      <a:pt x="513" y="607"/>
                      <a:pt x="547" y="573"/>
                    </a:cubicBezTo>
                    <a:cubicBezTo>
                      <a:pt x="620" y="500"/>
                      <a:pt x="657" y="406"/>
                      <a:pt x="649" y="310"/>
                    </a:cubicBezTo>
                    <a:cubicBezTo>
                      <a:pt x="649" y="303"/>
                      <a:pt x="648" y="296"/>
                      <a:pt x="647" y="290"/>
                    </a:cubicBezTo>
                    <a:cubicBezTo>
                      <a:pt x="645" y="278"/>
                      <a:pt x="642" y="262"/>
                      <a:pt x="637" y="246"/>
                    </a:cubicBezTo>
                    <a:cubicBezTo>
                      <a:pt x="633" y="230"/>
                      <a:pt x="627" y="215"/>
                      <a:pt x="619" y="202"/>
                    </a:cubicBezTo>
                    <a:cubicBezTo>
                      <a:pt x="615" y="190"/>
                      <a:pt x="610" y="181"/>
                      <a:pt x="605" y="174"/>
                    </a:cubicBezTo>
                    <a:cubicBezTo>
                      <a:pt x="599" y="165"/>
                      <a:pt x="592" y="159"/>
                      <a:pt x="586" y="156"/>
                    </a:cubicBezTo>
                    <a:cubicBezTo>
                      <a:pt x="538" y="133"/>
                      <a:pt x="500" y="107"/>
                      <a:pt x="460" y="79"/>
                    </a:cubicBezTo>
                    <a:cubicBezTo>
                      <a:pt x="437" y="63"/>
                      <a:pt x="413" y="47"/>
                      <a:pt x="388" y="31"/>
                    </a:cubicBezTo>
                    <a:cubicBezTo>
                      <a:pt x="358" y="9"/>
                      <a:pt x="319" y="14"/>
                      <a:pt x="289" y="20"/>
                    </a:cubicBezTo>
                    <a:cubicBezTo>
                      <a:pt x="268" y="22"/>
                      <a:pt x="252" y="25"/>
                      <a:pt x="238" y="28"/>
                    </a:cubicBezTo>
                    <a:cubicBezTo>
                      <a:pt x="211" y="35"/>
                      <a:pt x="191" y="45"/>
                      <a:pt x="176" y="60"/>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sp>
            <p:nvSpPr>
              <p:cNvPr id="23" name="Freeform 7"/>
              <p:cNvSpPr>
                <a:spLocks/>
              </p:cNvSpPr>
              <p:nvPr/>
            </p:nvSpPr>
            <p:spPr bwMode="auto">
              <a:xfrm>
                <a:off x="16333788" y="10547350"/>
                <a:ext cx="857250" cy="833438"/>
              </a:xfrm>
              <a:custGeom>
                <a:avLst/>
                <a:gdLst>
                  <a:gd name="T0" fmla="*/ 226 w 251"/>
                  <a:gd name="T1" fmla="*/ 102 h 244"/>
                  <a:gd name="T2" fmla="*/ 138 w 251"/>
                  <a:gd name="T3" fmla="*/ 244 h 244"/>
                  <a:gd name="T4" fmla="*/ 61 w 251"/>
                  <a:gd name="T5" fmla="*/ 212 h 244"/>
                  <a:gd name="T6" fmla="*/ 38 w 251"/>
                  <a:gd name="T7" fmla="*/ 57 h 244"/>
                  <a:gd name="T8" fmla="*/ 214 w 251"/>
                  <a:gd name="T9" fmla="*/ 76 h 244"/>
                  <a:gd name="T10" fmla="*/ 226 w 251"/>
                  <a:gd name="T11" fmla="*/ 102 h 244"/>
                </a:gdLst>
                <a:ahLst/>
                <a:cxnLst>
                  <a:cxn ang="0">
                    <a:pos x="T0" y="T1"/>
                  </a:cxn>
                  <a:cxn ang="0">
                    <a:pos x="T2" y="T3"/>
                  </a:cxn>
                  <a:cxn ang="0">
                    <a:pos x="T4" y="T5"/>
                  </a:cxn>
                  <a:cxn ang="0">
                    <a:pos x="T6" y="T7"/>
                  </a:cxn>
                  <a:cxn ang="0">
                    <a:pos x="T8" y="T9"/>
                  </a:cxn>
                  <a:cxn ang="0">
                    <a:pos x="T10" y="T11"/>
                  </a:cxn>
                </a:cxnLst>
                <a:rect l="0" t="0" r="r" b="b"/>
                <a:pathLst>
                  <a:path w="251" h="244">
                    <a:moveTo>
                      <a:pt x="226" y="102"/>
                    </a:moveTo>
                    <a:cubicBezTo>
                      <a:pt x="251" y="159"/>
                      <a:pt x="200" y="240"/>
                      <a:pt x="138" y="244"/>
                    </a:cubicBezTo>
                    <a:cubicBezTo>
                      <a:pt x="110" y="242"/>
                      <a:pt x="81" y="235"/>
                      <a:pt x="61" y="212"/>
                    </a:cubicBezTo>
                    <a:cubicBezTo>
                      <a:pt x="28" y="166"/>
                      <a:pt x="0" y="104"/>
                      <a:pt x="38" y="57"/>
                    </a:cubicBezTo>
                    <a:cubicBezTo>
                      <a:pt x="86" y="0"/>
                      <a:pt x="170" y="27"/>
                      <a:pt x="214" y="76"/>
                    </a:cubicBezTo>
                    <a:cubicBezTo>
                      <a:pt x="219" y="84"/>
                      <a:pt x="223" y="92"/>
                      <a:pt x="226" y="102"/>
                    </a:cubicBezTo>
                  </a:path>
                </a:pathLst>
              </a:custGeom>
              <a:solidFill>
                <a:srgbClr val="998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sp>
            <p:nvSpPr>
              <p:cNvPr id="24" name="Freeform 8"/>
              <p:cNvSpPr>
                <a:spLocks noEditPoints="1"/>
              </p:cNvSpPr>
              <p:nvPr/>
            </p:nvSpPr>
            <p:spPr bwMode="auto">
              <a:xfrm>
                <a:off x="16313150" y="10615613"/>
                <a:ext cx="860425" cy="782638"/>
              </a:xfrm>
              <a:custGeom>
                <a:avLst/>
                <a:gdLst>
                  <a:gd name="T0" fmla="*/ 206 w 252"/>
                  <a:gd name="T1" fmla="*/ 198 h 229"/>
                  <a:gd name="T2" fmla="*/ 144 w 252"/>
                  <a:gd name="T3" fmla="*/ 229 h 229"/>
                  <a:gd name="T4" fmla="*/ 63 w 252"/>
                  <a:gd name="T5" fmla="*/ 194 h 229"/>
                  <a:gd name="T6" fmla="*/ 41 w 252"/>
                  <a:gd name="T7" fmla="*/ 34 h 229"/>
                  <a:gd name="T8" fmla="*/ 47 w 252"/>
                  <a:gd name="T9" fmla="*/ 27 h 229"/>
                  <a:gd name="T10" fmla="*/ 117 w 252"/>
                  <a:gd name="T11" fmla="*/ 0 h 229"/>
                  <a:gd name="T12" fmla="*/ 223 w 252"/>
                  <a:gd name="T13" fmla="*/ 53 h 229"/>
                  <a:gd name="T14" fmla="*/ 236 w 252"/>
                  <a:gd name="T15" fmla="*/ 80 h 229"/>
                  <a:gd name="T16" fmla="*/ 206 w 252"/>
                  <a:gd name="T17" fmla="*/ 198 h 229"/>
                  <a:gd name="T18" fmla="*/ 53 w 252"/>
                  <a:gd name="T19" fmla="*/ 34 h 229"/>
                  <a:gd name="T20" fmla="*/ 48 w 252"/>
                  <a:gd name="T21" fmla="*/ 40 h 229"/>
                  <a:gd name="T22" fmla="*/ 70 w 252"/>
                  <a:gd name="T23" fmla="*/ 189 h 229"/>
                  <a:gd name="T24" fmla="*/ 144 w 252"/>
                  <a:gd name="T25" fmla="*/ 220 h 229"/>
                  <a:gd name="T26" fmla="*/ 200 w 252"/>
                  <a:gd name="T27" fmla="*/ 192 h 229"/>
                  <a:gd name="T28" fmla="*/ 228 w 252"/>
                  <a:gd name="T29" fmla="*/ 83 h 229"/>
                  <a:gd name="T30" fmla="*/ 216 w 252"/>
                  <a:gd name="T31" fmla="*/ 58 h 229"/>
                  <a:gd name="T32" fmla="*/ 117 w 252"/>
                  <a:gd name="T33" fmla="*/ 9 h 229"/>
                  <a:gd name="T34" fmla="*/ 53 w 252"/>
                  <a:gd name="T35" fmla="*/ 34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2" h="229">
                    <a:moveTo>
                      <a:pt x="206" y="198"/>
                    </a:moveTo>
                    <a:cubicBezTo>
                      <a:pt x="188" y="216"/>
                      <a:pt x="166" y="227"/>
                      <a:pt x="144" y="229"/>
                    </a:cubicBezTo>
                    <a:cubicBezTo>
                      <a:pt x="116" y="226"/>
                      <a:pt x="85" y="220"/>
                      <a:pt x="63" y="194"/>
                    </a:cubicBezTo>
                    <a:cubicBezTo>
                      <a:pt x="30" y="149"/>
                      <a:pt x="0" y="84"/>
                      <a:pt x="41" y="34"/>
                    </a:cubicBezTo>
                    <a:cubicBezTo>
                      <a:pt x="43" y="32"/>
                      <a:pt x="45" y="30"/>
                      <a:pt x="47" y="27"/>
                    </a:cubicBezTo>
                    <a:cubicBezTo>
                      <a:pt x="65" y="9"/>
                      <a:pt x="89" y="0"/>
                      <a:pt x="117" y="0"/>
                    </a:cubicBezTo>
                    <a:cubicBezTo>
                      <a:pt x="155" y="1"/>
                      <a:pt x="195" y="22"/>
                      <a:pt x="223" y="53"/>
                    </a:cubicBezTo>
                    <a:cubicBezTo>
                      <a:pt x="229" y="61"/>
                      <a:pt x="234" y="71"/>
                      <a:pt x="236" y="80"/>
                    </a:cubicBezTo>
                    <a:cubicBezTo>
                      <a:pt x="252" y="116"/>
                      <a:pt x="240" y="165"/>
                      <a:pt x="206" y="198"/>
                    </a:cubicBezTo>
                    <a:moveTo>
                      <a:pt x="53" y="34"/>
                    </a:moveTo>
                    <a:cubicBezTo>
                      <a:pt x="51" y="36"/>
                      <a:pt x="50" y="38"/>
                      <a:pt x="48" y="40"/>
                    </a:cubicBezTo>
                    <a:cubicBezTo>
                      <a:pt x="11" y="86"/>
                      <a:pt x="40" y="146"/>
                      <a:pt x="70" y="189"/>
                    </a:cubicBezTo>
                    <a:cubicBezTo>
                      <a:pt x="90" y="212"/>
                      <a:pt x="119" y="217"/>
                      <a:pt x="144" y="220"/>
                    </a:cubicBezTo>
                    <a:cubicBezTo>
                      <a:pt x="163" y="218"/>
                      <a:pt x="183" y="208"/>
                      <a:pt x="200" y="192"/>
                    </a:cubicBezTo>
                    <a:cubicBezTo>
                      <a:pt x="231" y="161"/>
                      <a:pt x="242" y="116"/>
                      <a:pt x="228" y="83"/>
                    </a:cubicBezTo>
                    <a:cubicBezTo>
                      <a:pt x="225" y="74"/>
                      <a:pt x="221" y="66"/>
                      <a:pt x="216" y="58"/>
                    </a:cubicBezTo>
                    <a:cubicBezTo>
                      <a:pt x="191" y="30"/>
                      <a:pt x="151" y="10"/>
                      <a:pt x="117" y="9"/>
                    </a:cubicBezTo>
                    <a:cubicBezTo>
                      <a:pt x="92" y="9"/>
                      <a:pt x="70" y="17"/>
                      <a:pt x="53" y="34"/>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sp>
            <p:nvSpPr>
              <p:cNvPr id="25" name="Freeform 9"/>
              <p:cNvSpPr>
                <a:spLocks/>
              </p:cNvSpPr>
              <p:nvPr/>
            </p:nvSpPr>
            <p:spPr bwMode="auto">
              <a:xfrm>
                <a:off x="17589500" y="10891838"/>
                <a:ext cx="711200" cy="663575"/>
              </a:xfrm>
              <a:custGeom>
                <a:avLst/>
                <a:gdLst>
                  <a:gd name="T0" fmla="*/ 189 w 208"/>
                  <a:gd name="T1" fmla="*/ 59 h 194"/>
                  <a:gd name="T2" fmla="*/ 103 w 208"/>
                  <a:gd name="T3" fmla="*/ 181 h 194"/>
                  <a:gd name="T4" fmla="*/ 3 w 208"/>
                  <a:gd name="T5" fmla="*/ 98 h 194"/>
                  <a:gd name="T6" fmla="*/ 1 w 208"/>
                  <a:gd name="T7" fmla="*/ 74 h 194"/>
                  <a:gd name="T8" fmla="*/ 18 w 208"/>
                  <a:gd name="T9" fmla="*/ 29 h 194"/>
                  <a:gd name="T10" fmla="*/ 72 w 208"/>
                  <a:gd name="T11" fmla="*/ 1 h 194"/>
                  <a:gd name="T12" fmla="*/ 102 w 208"/>
                  <a:gd name="T13" fmla="*/ 2 h 194"/>
                  <a:gd name="T14" fmla="*/ 179 w 208"/>
                  <a:gd name="T15" fmla="*/ 40 h 194"/>
                  <a:gd name="T16" fmla="*/ 189 w 208"/>
                  <a:gd name="T17" fmla="*/ 59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194">
                    <a:moveTo>
                      <a:pt x="189" y="59"/>
                    </a:moveTo>
                    <a:cubicBezTo>
                      <a:pt x="208" y="115"/>
                      <a:pt x="156" y="170"/>
                      <a:pt x="103" y="181"/>
                    </a:cubicBezTo>
                    <a:cubicBezTo>
                      <a:pt x="51" y="194"/>
                      <a:pt x="12" y="146"/>
                      <a:pt x="3" y="98"/>
                    </a:cubicBezTo>
                    <a:cubicBezTo>
                      <a:pt x="1" y="90"/>
                      <a:pt x="0" y="82"/>
                      <a:pt x="1" y="74"/>
                    </a:cubicBezTo>
                    <a:cubicBezTo>
                      <a:pt x="1" y="59"/>
                      <a:pt x="6" y="43"/>
                      <a:pt x="18" y="29"/>
                    </a:cubicBezTo>
                    <a:cubicBezTo>
                      <a:pt x="33" y="13"/>
                      <a:pt x="52" y="4"/>
                      <a:pt x="72" y="1"/>
                    </a:cubicBezTo>
                    <a:cubicBezTo>
                      <a:pt x="82" y="0"/>
                      <a:pt x="92" y="0"/>
                      <a:pt x="102" y="2"/>
                    </a:cubicBezTo>
                    <a:cubicBezTo>
                      <a:pt x="132" y="5"/>
                      <a:pt x="157" y="21"/>
                      <a:pt x="179" y="40"/>
                    </a:cubicBezTo>
                    <a:cubicBezTo>
                      <a:pt x="184" y="46"/>
                      <a:pt x="187" y="52"/>
                      <a:pt x="189" y="59"/>
                    </a:cubicBezTo>
                  </a:path>
                </a:pathLst>
              </a:custGeom>
              <a:solidFill>
                <a:srgbClr val="998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sp>
            <p:nvSpPr>
              <p:cNvPr id="26" name="Freeform 10"/>
              <p:cNvSpPr>
                <a:spLocks noEditPoints="1"/>
              </p:cNvSpPr>
              <p:nvPr/>
            </p:nvSpPr>
            <p:spPr bwMode="auto">
              <a:xfrm>
                <a:off x="17576800" y="10879138"/>
                <a:ext cx="709613" cy="661988"/>
              </a:xfrm>
              <a:custGeom>
                <a:avLst/>
                <a:gdLst>
                  <a:gd name="T0" fmla="*/ 171 w 208"/>
                  <a:gd name="T1" fmla="*/ 155 h 194"/>
                  <a:gd name="T2" fmla="*/ 108 w 208"/>
                  <a:gd name="T3" fmla="*/ 189 h 194"/>
                  <a:gd name="T4" fmla="*/ 51 w 208"/>
                  <a:gd name="T5" fmla="*/ 180 h 194"/>
                  <a:gd name="T6" fmla="*/ 3 w 208"/>
                  <a:gd name="T7" fmla="*/ 103 h 194"/>
                  <a:gd name="T8" fmla="*/ 0 w 208"/>
                  <a:gd name="T9" fmla="*/ 78 h 194"/>
                  <a:gd name="T10" fmla="*/ 19 w 208"/>
                  <a:gd name="T11" fmla="*/ 30 h 194"/>
                  <a:gd name="T12" fmla="*/ 23 w 208"/>
                  <a:gd name="T13" fmla="*/ 27 h 194"/>
                  <a:gd name="T14" fmla="*/ 75 w 208"/>
                  <a:gd name="T15" fmla="*/ 1 h 194"/>
                  <a:gd name="T16" fmla="*/ 107 w 208"/>
                  <a:gd name="T17" fmla="*/ 2 h 194"/>
                  <a:gd name="T18" fmla="*/ 186 w 208"/>
                  <a:gd name="T19" fmla="*/ 40 h 194"/>
                  <a:gd name="T20" fmla="*/ 186 w 208"/>
                  <a:gd name="T21" fmla="*/ 41 h 194"/>
                  <a:gd name="T22" fmla="*/ 187 w 208"/>
                  <a:gd name="T23" fmla="*/ 41 h 194"/>
                  <a:gd name="T24" fmla="*/ 197 w 208"/>
                  <a:gd name="T25" fmla="*/ 62 h 194"/>
                  <a:gd name="T26" fmla="*/ 171 w 208"/>
                  <a:gd name="T27" fmla="*/ 155 h 194"/>
                  <a:gd name="T28" fmla="*/ 29 w 208"/>
                  <a:gd name="T29" fmla="*/ 33 h 194"/>
                  <a:gd name="T30" fmla="*/ 26 w 208"/>
                  <a:gd name="T31" fmla="*/ 36 h 194"/>
                  <a:gd name="T32" fmla="*/ 9 w 208"/>
                  <a:gd name="T33" fmla="*/ 78 h 194"/>
                  <a:gd name="T34" fmla="*/ 12 w 208"/>
                  <a:gd name="T35" fmla="*/ 101 h 194"/>
                  <a:gd name="T36" fmla="*/ 56 w 208"/>
                  <a:gd name="T37" fmla="*/ 172 h 194"/>
                  <a:gd name="T38" fmla="*/ 106 w 208"/>
                  <a:gd name="T39" fmla="*/ 180 h 194"/>
                  <a:gd name="T40" fmla="*/ 165 w 208"/>
                  <a:gd name="T41" fmla="*/ 148 h 194"/>
                  <a:gd name="T42" fmla="*/ 189 w 208"/>
                  <a:gd name="T43" fmla="*/ 65 h 194"/>
                  <a:gd name="T44" fmla="*/ 180 w 208"/>
                  <a:gd name="T45" fmla="*/ 47 h 194"/>
                  <a:gd name="T46" fmla="*/ 106 w 208"/>
                  <a:gd name="T47" fmla="*/ 11 h 194"/>
                  <a:gd name="T48" fmla="*/ 77 w 208"/>
                  <a:gd name="T49" fmla="*/ 10 h 194"/>
                  <a:gd name="T50" fmla="*/ 29 w 208"/>
                  <a:gd name="T51" fmla="*/ 33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8" h="194">
                    <a:moveTo>
                      <a:pt x="171" y="155"/>
                    </a:moveTo>
                    <a:cubicBezTo>
                      <a:pt x="154" y="172"/>
                      <a:pt x="131" y="185"/>
                      <a:pt x="108" y="189"/>
                    </a:cubicBezTo>
                    <a:cubicBezTo>
                      <a:pt x="88" y="194"/>
                      <a:pt x="68" y="191"/>
                      <a:pt x="51" y="180"/>
                    </a:cubicBezTo>
                    <a:cubicBezTo>
                      <a:pt x="27" y="165"/>
                      <a:pt x="9" y="135"/>
                      <a:pt x="3" y="103"/>
                    </a:cubicBezTo>
                    <a:cubicBezTo>
                      <a:pt x="1" y="94"/>
                      <a:pt x="0" y="86"/>
                      <a:pt x="0" y="78"/>
                    </a:cubicBezTo>
                    <a:cubicBezTo>
                      <a:pt x="1" y="60"/>
                      <a:pt x="7" y="44"/>
                      <a:pt x="19" y="30"/>
                    </a:cubicBezTo>
                    <a:cubicBezTo>
                      <a:pt x="20" y="29"/>
                      <a:pt x="21" y="28"/>
                      <a:pt x="23" y="27"/>
                    </a:cubicBezTo>
                    <a:cubicBezTo>
                      <a:pt x="37" y="12"/>
                      <a:pt x="55" y="4"/>
                      <a:pt x="75" y="1"/>
                    </a:cubicBezTo>
                    <a:cubicBezTo>
                      <a:pt x="85" y="0"/>
                      <a:pt x="96" y="0"/>
                      <a:pt x="107" y="2"/>
                    </a:cubicBezTo>
                    <a:cubicBezTo>
                      <a:pt x="141" y="5"/>
                      <a:pt x="168" y="25"/>
                      <a:pt x="186" y="40"/>
                    </a:cubicBezTo>
                    <a:cubicBezTo>
                      <a:pt x="186" y="41"/>
                      <a:pt x="186" y="41"/>
                      <a:pt x="186" y="41"/>
                    </a:cubicBezTo>
                    <a:cubicBezTo>
                      <a:pt x="187" y="41"/>
                      <a:pt x="187" y="41"/>
                      <a:pt x="187" y="41"/>
                    </a:cubicBezTo>
                    <a:cubicBezTo>
                      <a:pt x="191" y="47"/>
                      <a:pt x="195" y="54"/>
                      <a:pt x="197" y="62"/>
                    </a:cubicBezTo>
                    <a:cubicBezTo>
                      <a:pt x="208" y="93"/>
                      <a:pt x="198" y="128"/>
                      <a:pt x="171" y="155"/>
                    </a:cubicBezTo>
                    <a:moveTo>
                      <a:pt x="29" y="33"/>
                    </a:moveTo>
                    <a:cubicBezTo>
                      <a:pt x="28" y="34"/>
                      <a:pt x="27" y="35"/>
                      <a:pt x="26" y="36"/>
                    </a:cubicBezTo>
                    <a:cubicBezTo>
                      <a:pt x="15" y="49"/>
                      <a:pt x="10" y="63"/>
                      <a:pt x="9" y="78"/>
                    </a:cubicBezTo>
                    <a:cubicBezTo>
                      <a:pt x="9" y="86"/>
                      <a:pt x="10" y="93"/>
                      <a:pt x="12" y="101"/>
                    </a:cubicBezTo>
                    <a:cubicBezTo>
                      <a:pt x="17" y="131"/>
                      <a:pt x="34" y="159"/>
                      <a:pt x="56" y="172"/>
                    </a:cubicBezTo>
                    <a:cubicBezTo>
                      <a:pt x="71" y="182"/>
                      <a:pt x="88" y="185"/>
                      <a:pt x="106" y="180"/>
                    </a:cubicBezTo>
                    <a:cubicBezTo>
                      <a:pt x="127" y="176"/>
                      <a:pt x="149" y="165"/>
                      <a:pt x="165" y="148"/>
                    </a:cubicBezTo>
                    <a:cubicBezTo>
                      <a:pt x="190" y="123"/>
                      <a:pt x="198" y="93"/>
                      <a:pt x="189" y="65"/>
                    </a:cubicBezTo>
                    <a:cubicBezTo>
                      <a:pt x="187" y="58"/>
                      <a:pt x="184" y="52"/>
                      <a:pt x="180" y="47"/>
                    </a:cubicBezTo>
                    <a:cubicBezTo>
                      <a:pt x="163" y="33"/>
                      <a:pt x="137" y="14"/>
                      <a:pt x="106" y="11"/>
                    </a:cubicBezTo>
                    <a:cubicBezTo>
                      <a:pt x="95" y="9"/>
                      <a:pt x="86" y="9"/>
                      <a:pt x="77" y="10"/>
                    </a:cubicBezTo>
                    <a:cubicBezTo>
                      <a:pt x="58" y="12"/>
                      <a:pt x="42" y="20"/>
                      <a:pt x="29" y="33"/>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sp>
            <p:nvSpPr>
              <p:cNvPr id="27" name="Freeform 11"/>
              <p:cNvSpPr>
                <a:spLocks/>
              </p:cNvSpPr>
              <p:nvPr/>
            </p:nvSpPr>
            <p:spPr bwMode="auto">
              <a:xfrm>
                <a:off x="18330863" y="10093325"/>
                <a:ext cx="801688" cy="830263"/>
              </a:xfrm>
              <a:custGeom>
                <a:avLst/>
                <a:gdLst>
                  <a:gd name="T0" fmla="*/ 211 w 235"/>
                  <a:gd name="T1" fmla="*/ 103 h 243"/>
                  <a:gd name="T2" fmla="*/ 130 w 235"/>
                  <a:gd name="T3" fmla="*/ 243 h 243"/>
                  <a:gd name="T4" fmla="*/ 58 w 235"/>
                  <a:gd name="T5" fmla="*/ 210 h 243"/>
                  <a:gd name="T6" fmla="*/ 35 w 235"/>
                  <a:gd name="T7" fmla="*/ 56 h 243"/>
                  <a:gd name="T8" fmla="*/ 199 w 235"/>
                  <a:gd name="T9" fmla="*/ 77 h 243"/>
                  <a:gd name="T10" fmla="*/ 211 w 235"/>
                  <a:gd name="T11" fmla="*/ 103 h 243"/>
                </a:gdLst>
                <a:ahLst/>
                <a:cxnLst>
                  <a:cxn ang="0">
                    <a:pos x="T0" y="T1"/>
                  </a:cxn>
                  <a:cxn ang="0">
                    <a:pos x="T2" y="T3"/>
                  </a:cxn>
                  <a:cxn ang="0">
                    <a:pos x="T4" y="T5"/>
                  </a:cxn>
                  <a:cxn ang="0">
                    <a:pos x="T6" y="T7"/>
                  </a:cxn>
                  <a:cxn ang="0">
                    <a:pos x="T8" y="T9"/>
                  </a:cxn>
                  <a:cxn ang="0">
                    <a:pos x="T10" y="T11"/>
                  </a:cxn>
                </a:cxnLst>
                <a:rect l="0" t="0" r="r" b="b"/>
                <a:pathLst>
                  <a:path w="235" h="243">
                    <a:moveTo>
                      <a:pt x="211" y="103"/>
                    </a:moveTo>
                    <a:cubicBezTo>
                      <a:pt x="235" y="159"/>
                      <a:pt x="188" y="240"/>
                      <a:pt x="130" y="243"/>
                    </a:cubicBezTo>
                    <a:cubicBezTo>
                      <a:pt x="104" y="240"/>
                      <a:pt x="77" y="234"/>
                      <a:pt x="58" y="210"/>
                    </a:cubicBezTo>
                    <a:cubicBezTo>
                      <a:pt x="27" y="164"/>
                      <a:pt x="0" y="103"/>
                      <a:pt x="35" y="56"/>
                    </a:cubicBezTo>
                    <a:cubicBezTo>
                      <a:pt x="79" y="0"/>
                      <a:pt x="158" y="28"/>
                      <a:pt x="199" y="77"/>
                    </a:cubicBezTo>
                    <a:cubicBezTo>
                      <a:pt x="204" y="85"/>
                      <a:pt x="208" y="93"/>
                      <a:pt x="211" y="103"/>
                    </a:cubicBezTo>
                  </a:path>
                </a:pathLst>
              </a:custGeom>
              <a:solidFill>
                <a:srgbClr val="99867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sp>
            <p:nvSpPr>
              <p:cNvPr id="28" name="Freeform 12"/>
              <p:cNvSpPr>
                <a:spLocks noEditPoints="1"/>
              </p:cNvSpPr>
              <p:nvPr/>
            </p:nvSpPr>
            <p:spPr bwMode="auto">
              <a:xfrm>
                <a:off x="18310225" y="10161588"/>
                <a:ext cx="815975" cy="774700"/>
              </a:xfrm>
              <a:custGeom>
                <a:avLst/>
                <a:gdLst>
                  <a:gd name="T0" fmla="*/ 192 w 239"/>
                  <a:gd name="T1" fmla="*/ 200 h 227"/>
                  <a:gd name="T2" fmla="*/ 136 w 239"/>
                  <a:gd name="T3" fmla="*/ 227 h 227"/>
                  <a:gd name="T4" fmla="*/ 60 w 239"/>
                  <a:gd name="T5" fmla="*/ 193 h 227"/>
                  <a:gd name="T6" fmla="*/ 38 w 239"/>
                  <a:gd name="T7" fmla="*/ 34 h 227"/>
                  <a:gd name="T8" fmla="*/ 108 w 239"/>
                  <a:gd name="T9" fmla="*/ 1 h 227"/>
                  <a:gd name="T10" fmla="*/ 208 w 239"/>
                  <a:gd name="T11" fmla="*/ 54 h 227"/>
                  <a:gd name="T12" fmla="*/ 221 w 239"/>
                  <a:gd name="T13" fmla="*/ 82 h 227"/>
                  <a:gd name="T14" fmla="*/ 192 w 239"/>
                  <a:gd name="T15" fmla="*/ 200 h 227"/>
                  <a:gd name="T16" fmla="*/ 51 w 239"/>
                  <a:gd name="T17" fmla="*/ 32 h 227"/>
                  <a:gd name="T18" fmla="*/ 45 w 239"/>
                  <a:gd name="T19" fmla="*/ 39 h 227"/>
                  <a:gd name="T20" fmla="*/ 67 w 239"/>
                  <a:gd name="T21" fmla="*/ 187 h 227"/>
                  <a:gd name="T22" fmla="*/ 137 w 239"/>
                  <a:gd name="T23" fmla="*/ 218 h 227"/>
                  <a:gd name="T24" fmla="*/ 185 w 239"/>
                  <a:gd name="T25" fmla="*/ 194 h 227"/>
                  <a:gd name="T26" fmla="*/ 213 w 239"/>
                  <a:gd name="T27" fmla="*/ 85 h 227"/>
                  <a:gd name="T28" fmla="*/ 201 w 239"/>
                  <a:gd name="T29" fmla="*/ 60 h 227"/>
                  <a:gd name="T30" fmla="*/ 108 w 239"/>
                  <a:gd name="T31" fmla="*/ 10 h 227"/>
                  <a:gd name="T32" fmla="*/ 51 w 239"/>
                  <a:gd name="T33" fmla="*/ 32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9" h="227">
                    <a:moveTo>
                      <a:pt x="192" y="200"/>
                    </a:moveTo>
                    <a:cubicBezTo>
                      <a:pt x="175" y="217"/>
                      <a:pt x="156" y="226"/>
                      <a:pt x="136" y="227"/>
                    </a:cubicBezTo>
                    <a:cubicBezTo>
                      <a:pt x="110" y="225"/>
                      <a:pt x="81" y="218"/>
                      <a:pt x="60" y="193"/>
                    </a:cubicBezTo>
                    <a:cubicBezTo>
                      <a:pt x="29" y="147"/>
                      <a:pt x="0" y="83"/>
                      <a:pt x="38" y="34"/>
                    </a:cubicBezTo>
                    <a:cubicBezTo>
                      <a:pt x="56" y="11"/>
                      <a:pt x="80" y="0"/>
                      <a:pt x="108" y="1"/>
                    </a:cubicBezTo>
                    <a:cubicBezTo>
                      <a:pt x="144" y="2"/>
                      <a:pt x="182" y="23"/>
                      <a:pt x="208" y="54"/>
                    </a:cubicBezTo>
                    <a:cubicBezTo>
                      <a:pt x="214" y="63"/>
                      <a:pt x="218" y="72"/>
                      <a:pt x="221" y="82"/>
                    </a:cubicBezTo>
                    <a:cubicBezTo>
                      <a:pt x="239" y="123"/>
                      <a:pt x="220" y="173"/>
                      <a:pt x="192" y="200"/>
                    </a:cubicBezTo>
                    <a:moveTo>
                      <a:pt x="51" y="32"/>
                    </a:moveTo>
                    <a:cubicBezTo>
                      <a:pt x="49" y="34"/>
                      <a:pt x="47" y="36"/>
                      <a:pt x="45" y="39"/>
                    </a:cubicBezTo>
                    <a:cubicBezTo>
                      <a:pt x="11" y="84"/>
                      <a:pt x="38" y="144"/>
                      <a:pt x="67" y="187"/>
                    </a:cubicBezTo>
                    <a:cubicBezTo>
                      <a:pt x="86" y="210"/>
                      <a:pt x="113" y="216"/>
                      <a:pt x="137" y="218"/>
                    </a:cubicBezTo>
                    <a:cubicBezTo>
                      <a:pt x="153" y="217"/>
                      <a:pt x="170" y="209"/>
                      <a:pt x="185" y="194"/>
                    </a:cubicBezTo>
                    <a:cubicBezTo>
                      <a:pt x="211" y="168"/>
                      <a:pt x="229" y="122"/>
                      <a:pt x="213" y="85"/>
                    </a:cubicBezTo>
                    <a:cubicBezTo>
                      <a:pt x="210" y="75"/>
                      <a:pt x="206" y="67"/>
                      <a:pt x="201" y="60"/>
                    </a:cubicBezTo>
                    <a:cubicBezTo>
                      <a:pt x="177" y="31"/>
                      <a:pt x="140" y="11"/>
                      <a:pt x="108" y="10"/>
                    </a:cubicBezTo>
                    <a:cubicBezTo>
                      <a:pt x="86" y="9"/>
                      <a:pt x="66" y="17"/>
                      <a:pt x="51" y="3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lang="zh-CN" altLang="en-US" sz="1400">
                  <a:solidFill>
                    <a:schemeClr val="bg1"/>
                  </a:solidFill>
                  <a:latin typeface="Times New Roman" pitchFamily="18" charset="0"/>
                  <a:cs typeface="Times New Roman" pitchFamily="18" charset="0"/>
                </a:endParaRPr>
              </a:p>
            </p:txBody>
          </p:sp>
        </p:grpSp>
        <p:sp>
          <p:nvSpPr>
            <p:cNvPr id="20" name="矩形 20"/>
            <p:cNvSpPr/>
            <p:nvPr/>
          </p:nvSpPr>
          <p:spPr>
            <a:xfrm>
              <a:off x="5922483" y="2444608"/>
              <a:ext cx="441146" cy="707886"/>
            </a:xfrm>
            <a:prstGeom prst="rect">
              <a:avLst/>
            </a:prstGeom>
          </p:spPr>
          <p:txBody>
            <a:bodyPr wrap="none">
              <a:spAutoFit/>
            </a:bodyPr>
            <a:lstStyle/>
            <a:p>
              <a:pPr algn="ctr"/>
              <a:r>
                <a:rPr lang="en-US" altLang="zh-CN" sz="4000" b="1" dirty="0" smtClean="0">
                  <a:solidFill>
                    <a:schemeClr val="bg1"/>
                  </a:solidFill>
                  <a:latin typeface="Times New Roman" pitchFamily="18" charset="0"/>
                  <a:ea typeface="方正喵呜体" panose="02010600010101010101" pitchFamily="2" charset="-122"/>
                  <a:cs typeface="Times New Roman" pitchFamily="18" charset="0"/>
                </a:rPr>
                <a:t>2</a:t>
              </a:r>
              <a:endParaRPr lang="zh-CN" altLang="en-US" sz="4000" b="1" dirty="0">
                <a:solidFill>
                  <a:schemeClr val="bg1"/>
                </a:solidFill>
                <a:latin typeface="Times New Roman" pitchFamily="18" charset="0"/>
                <a:cs typeface="Times New Roman" pitchFamily="18" charset="0"/>
              </a:endParaRPr>
            </a:p>
          </p:txBody>
        </p:sp>
      </p:grpSp>
      <p:sp>
        <p:nvSpPr>
          <p:cNvPr id="51" name="矩形 101"/>
          <p:cNvSpPr/>
          <p:nvPr/>
        </p:nvSpPr>
        <p:spPr>
          <a:xfrm>
            <a:off x="7309667" y="1001543"/>
            <a:ext cx="4242187" cy="707886"/>
          </a:xfrm>
          <a:prstGeom prst="rect">
            <a:avLst/>
          </a:prstGeom>
        </p:spPr>
        <p:txBody>
          <a:bodyPr wrap="none">
            <a:spAutoFit/>
          </a:bodyPr>
          <a:lstStyle/>
          <a:p>
            <a:r>
              <a:rPr lang="en-US" altLang="zh-CN" sz="4000" dirty="0" smtClean="0">
                <a:latin typeface="Times New Roman" pitchFamily="18" charset="0"/>
                <a:ea typeface="方正喵呜体" panose="02010600010101010101" pitchFamily="2" charset="-122"/>
                <a:cs typeface="Times New Roman" pitchFamily="18" charset="0"/>
              </a:rPr>
              <a:t>GV </a:t>
            </a:r>
            <a:r>
              <a:rPr lang="en-US" altLang="zh-CN" sz="4000" dirty="0" err="1" smtClean="0">
                <a:latin typeface="Times New Roman" pitchFamily="18" charset="0"/>
                <a:ea typeface="方正喵呜体" panose="02010600010101010101" pitchFamily="2" charset="-122"/>
                <a:cs typeface="Times New Roman" pitchFamily="18" charset="0"/>
              </a:rPr>
              <a:t>đưa</a:t>
            </a:r>
            <a:r>
              <a:rPr lang="en-US" altLang="zh-CN" sz="4000" dirty="0" smtClean="0">
                <a:latin typeface="Times New Roman" pitchFamily="18" charset="0"/>
                <a:ea typeface="方正喵呜体" panose="02010600010101010101" pitchFamily="2" charset="-122"/>
                <a:cs typeface="Times New Roman" pitchFamily="18" charset="0"/>
              </a:rPr>
              <a:t> </a:t>
            </a:r>
            <a:r>
              <a:rPr lang="en-US" altLang="zh-CN" sz="4000" dirty="0" err="1" smtClean="0">
                <a:latin typeface="Times New Roman" pitchFamily="18" charset="0"/>
                <a:ea typeface="方正喵呜体" panose="02010600010101010101" pitchFamily="2" charset="-122"/>
                <a:cs typeface="Times New Roman" pitchFamily="18" charset="0"/>
              </a:rPr>
              <a:t>ra</a:t>
            </a:r>
            <a:r>
              <a:rPr lang="en-US" altLang="zh-CN" sz="4000" dirty="0" smtClean="0">
                <a:latin typeface="Times New Roman" pitchFamily="18" charset="0"/>
                <a:ea typeface="方正喵呜体" panose="02010600010101010101" pitchFamily="2" charset="-122"/>
                <a:cs typeface="Times New Roman" pitchFamily="18" charset="0"/>
              </a:rPr>
              <a:t> </a:t>
            </a:r>
            <a:r>
              <a:rPr lang="en-US" altLang="zh-CN" sz="4000" dirty="0" err="1" smtClean="0">
                <a:latin typeface="Times New Roman" pitchFamily="18" charset="0"/>
                <a:ea typeface="方正喵呜体" panose="02010600010101010101" pitchFamily="2" charset="-122"/>
                <a:cs typeface="Times New Roman" pitchFamily="18" charset="0"/>
              </a:rPr>
              <a:t>hình</a:t>
            </a:r>
            <a:r>
              <a:rPr lang="en-US" altLang="zh-CN" sz="4000" dirty="0" smtClean="0">
                <a:latin typeface="Times New Roman" pitchFamily="18" charset="0"/>
                <a:ea typeface="方正喵呜体" panose="02010600010101010101" pitchFamily="2" charset="-122"/>
                <a:cs typeface="Times New Roman" pitchFamily="18" charset="0"/>
              </a:rPr>
              <a:t> </a:t>
            </a:r>
            <a:r>
              <a:rPr lang="en-US" altLang="zh-CN" sz="4000" dirty="0" err="1" smtClean="0">
                <a:latin typeface="Times New Roman" pitchFamily="18" charset="0"/>
                <a:ea typeface="方正喵呜体" panose="02010600010101010101" pitchFamily="2" charset="-122"/>
                <a:cs typeface="Times New Roman" pitchFamily="18" charset="0"/>
              </a:rPr>
              <a:t>ảnh</a:t>
            </a:r>
            <a:endParaRPr lang="zh-CN" altLang="en-US" sz="4000" dirty="0">
              <a:latin typeface="Times New Roman" pitchFamily="18" charset="0"/>
              <a:ea typeface="方正喵呜体" panose="02010600010101010101" pitchFamily="2" charset="-122"/>
              <a:cs typeface="Times New Roman" pitchFamily="18" charset="0"/>
            </a:endParaRPr>
          </a:p>
        </p:txBody>
      </p:sp>
      <p:sp>
        <p:nvSpPr>
          <p:cNvPr id="52" name="矩形 102"/>
          <p:cNvSpPr/>
          <p:nvPr/>
        </p:nvSpPr>
        <p:spPr>
          <a:xfrm>
            <a:off x="7266123" y="2565277"/>
            <a:ext cx="4566647" cy="1323439"/>
          </a:xfrm>
          <a:prstGeom prst="rect">
            <a:avLst/>
          </a:prstGeom>
        </p:spPr>
        <p:txBody>
          <a:bodyPr wrap="square">
            <a:spAutoFit/>
          </a:bodyPr>
          <a:lstStyle/>
          <a:p>
            <a:r>
              <a:rPr lang="en-US" altLang="zh-CN" sz="4000" dirty="0" smtClean="0">
                <a:latin typeface="Times New Roman" pitchFamily="18" charset="0"/>
                <a:ea typeface="方正喵呜体" panose="02010600010101010101" pitchFamily="2" charset="-122"/>
                <a:cs typeface="Times New Roman" pitchFamily="18" charset="0"/>
              </a:rPr>
              <a:t>HS </a:t>
            </a:r>
            <a:r>
              <a:rPr lang="en-US" altLang="zh-CN" sz="4000" dirty="0" err="1" smtClean="0">
                <a:latin typeface="Times New Roman" pitchFamily="18" charset="0"/>
                <a:ea typeface="方正喵呜体" panose="02010600010101010101" pitchFamily="2" charset="-122"/>
                <a:cs typeface="Times New Roman" pitchFamily="18" charset="0"/>
              </a:rPr>
              <a:t>sẽ</a:t>
            </a:r>
            <a:r>
              <a:rPr lang="en-US" altLang="zh-CN" sz="4000" dirty="0" smtClean="0">
                <a:latin typeface="Times New Roman" pitchFamily="18" charset="0"/>
                <a:ea typeface="方正喵呜体" panose="02010600010101010101" pitchFamily="2" charset="-122"/>
                <a:cs typeface="Times New Roman" pitchFamily="18" charset="0"/>
              </a:rPr>
              <a:t> </a:t>
            </a:r>
            <a:r>
              <a:rPr lang="en-US" altLang="zh-CN" sz="4000" dirty="0" err="1" smtClean="0">
                <a:latin typeface="Times New Roman" pitchFamily="18" charset="0"/>
                <a:ea typeface="方正喵呜体" panose="02010600010101010101" pitchFamily="2" charset="-122"/>
                <a:cs typeface="Times New Roman" pitchFamily="18" charset="0"/>
              </a:rPr>
              <a:t>đặt</a:t>
            </a:r>
            <a:r>
              <a:rPr lang="en-US" altLang="zh-CN" sz="4000" dirty="0" smtClean="0">
                <a:latin typeface="Times New Roman" pitchFamily="18" charset="0"/>
                <a:ea typeface="方正喵呜体" panose="02010600010101010101" pitchFamily="2" charset="-122"/>
                <a:cs typeface="Times New Roman" pitchFamily="18" charset="0"/>
              </a:rPr>
              <a:t> </a:t>
            </a:r>
            <a:r>
              <a:rPr lang="en-US" altLang="zh-CN" sz="4000" dirty="0" err="1" smtClean="0">
                <a:latin typeface="Times New Roman" pitchFamily="18" charset="0"/>
                <a:ea typeface="方正喵呜体" panose="02010600010101010101" pitchFamily="2" charset="-122"/>
                <a:cs typeface="Times New Roman" pitchFamily="18" charset="0"/>
              </a:rPr>
              <a:t>câu</a:t>
            </a:r>
            <a:r>
              <a:rPr lang="en-US" altLang="zh-CN" sz="4000" dirty="0" smtClean="0">
                <a:latin typeface="Times New Roman" pitchFamily="18" charset="0"/>
                <a:ea typeface="方正喵呜体" panose="02010600010101010101" pitchFamily="2" charset="-122"/>
                <a:cs typeface="Times New Roman" pitchFamily="18" charset="0"/>
              </a:rPr>
              <a:t> </a:t>
            </a:r>
            <a:r>
              <a:rPr lang="en-US" altLang="zh-CN" sz="4000" dirty="0" err="1" smtClean="0">
                <a:latin typeface="Times New Roman" pitchFamily="18" charset="0"/>
                <a:ea typeface="方正喵呜体" panose="02010600010101010101" pitchFamily="2" charset="-122"/>
                <a:cs typeface="Times New Roman" pitchFamily="18" charset="0"/>
              </a:rPr>
              <a:t>chủ</a:t>
            </a:r>
            <a:r>
              <a:rPr lang="en-US" altLang="zh-CN" sz="4000" dirty="0" smtClean="0">
                <a:latin typeface="Times New Roman" pitchFamily="18" charset="0"/>
                <a:ea typeface="方正喵呜体" panose="02010600010101010101" pitchFamily="2" charset="-122"/>
                <a:cs typeface="Times New Roman" pitchFamily="18" charset="0"/>
              </a:rPr>
              <a:t> </a:t>
            </a:r>
            <a:r>
              <a:rPr lang="en-US" altLang="zh-CN" sz="4000" dirty="0" err="1" smtClean="0">
                <a:latin typeface="Times New Roman" pitchFamily="18" charset="0"/>
                <a:ea typeface="方正喵呜体" panose="02010600010101010101" pitchFamily="2" charset="-122"/>
                <a:cs typeface="Times New Roman" pitchFamily="18" charset="0"/>
              </a:rPr>
              <a:t>động</a:t>
            </a:r>
            <a:r>
              <a:rPr lang="en-US" altLang="zh-CN" sz="4000" dirty="0" smtClean="0">
                <a:latin typeface="Times New Roman" pitchFamily="18" charset="0"/>
                <a:ea typeface="方正喵呜体" panose="02010600010101010101" pitchFamily="2" charset="-122"/>
                <a:cs typeface="Times New Roman" pitchFamily="18" charset="0"/>
              </a:rPr>
              <a:t> </a:t>
            </a:r>
            <a:r>
              <a:rPr lang="en-US" altLang="zh-CN" sz="4000" dirty="0" err="1" smtClean="0">
                <a:latin typeface="Times New Roman" pitchFamily="18" charset="0"/>
                <a:ea typeface="方正喵呜体" panose="02010600010101010101" pitchFamily="2" charset="-122"/>
                <a:cs typeface="Times New Roman" pitchFamily="18" charset="0"/>
              </a:rPr>
              <a:t>và</a:t>
            </a:r>
            <a:r>
              <a:rPr lang="en-US" altLang="zh-CN" sz="4000" dirty="0" smtClean="0">
                <a:latin typeface="Times New Roman" pitchFamily="18" charset="0"/>
                <a:ea typeface="方正喵呜体" panose="02010600010101010101" pitchFamily="2" charset="-122"/>
                <a:cs typeface="Times New Roman" pitchFamily="18" charset="0"/>
              </a:rPr>
              <a:t> </a:t>
            </a:r>
            <a:r>
              <a:rPr lang="en-US" altLang="zh-CN" sz="4000" dirty="0" err="1" smtClean="0">
                <a:latin typeface="Times New Roman" pitchFamily="18" charset="0"/>
                <a:ea typeface="方正喵呜体" panose="02010600010101010101" pitchFamily="2" charset="-122"/>
                <a:cs typeface="Times New Roman" pitchFamily="18" charset="0"/>
              </a:rPr>
              <a:t>câu</a:t>
            </a:r>
            <a:r>
              <a:rPr lang="en-US" altLang="zh-CN" sz="4000" dirty="0" smtClean="0">
                <a:latin typeface="Times New Roman" pitchFamily="18" charset="0"/>
                <a:ea typeface="方正喵呜体" panose="02010600010101010101" pitchFamily="2" charset="-122"/>
                <a:cs typeface="Times New Roman" pitchFamily="18" charset="0"/>
              </a:rPr>
              <a:t> </a:t>
            </a:r>
            <a:r>
              <a:rPr lang="en-US" altLang="zh-CN" sz="4000" dirty="0" err="1" smtClean="0">
                <a:latin typeface="Times New Roman" pitchFamily="18" charset="0"/>
                <a:ea typeface="方正喵呜体" panose="02010600010101010101" pitchFamily="2" charset="-122"/>
                <a:cs typeface="Times New Roman" pitchFamily="18" charset="0"/>
              </a:rPr>
              <a:t>bị</a:t>
            </a:r>
            <a:r>
              <a:rPr lang="en-US" altLang="zh-CN" sz="4000" dirty="0" smtClean="0">
                <a:latin typeface="Times New Roman" pitchFamily="18" charset="0"/>
                <a:ea typeface="方正喵呜体" panose="02010600010101010101" pitchFamily="2" charset="-122"/>
                <a:cs typeface="Times New Roman" pitchFamily="18" charset="0"/>
              </a:rPr>
              <a:t> </a:t>
            </a:r>
            <a:r>
              <a:rPr lang="en-US" altLang="zh-CN" sz="4000" dirty="0" err="1" smtClean="0">
                <a:latin typeface="Times New Roman" pitchFamily="18" charset="0"/>
                <a:ea typeface="方正喵呜体" panose="02010600010101010101" pitchFamily="2" charset="-122"/>
                <a:cs typeface="Times New Roman" pitchFamily="18" charset="0"/>
              </a:rPr>
              <a:t>động</a:t>
            </a:r>
            <a:r>
              <a:rPr lang="en-US" altLang="zh-CN" sz="4000" dirty="0" smtClean="0">
                <a:latin typeface="Times New Roman" pitchFamily="18" charset="0"/>
                <a:ea typeface="方正喵呜体" panose="02010600010101010101" pitchFamily="2" charset="-122"/>
                <a:cs typeface="Times New Roman" pitchFamily="18" charset="0"/>
              </a:rPr>
              <a:t>  </a:t>
            </a:r>
            <a:endParaRPr lang="zh-CN" altLang="en-US" sz="4000" dirty="0">
              <a:latin typeface="Times New Roman" pitchFamily="18" charset="0"/>
              <a:ea typeface="方正喵呜体" panose="02010600010101010101" pitchFamily="2" charset="-122"/>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250" fill="hold"/>
                                        <p:tgtEl>
                                          <p:spTgt spid="7"/>
                                        </p:tgtEl>
                                        <p:attrNameLst>
                                          <p:attrName>ppt_x</p:attrName>
                                        </p:attrNameLst>
                                      </p:cBhvr>
                                      <p:tavLst>
                                        <p:tav tm="0">
                                          <p:val>
                                            <p:strVal val="1+#ppt_w/2"/>
                                          </p:val>
                                        </p:tav>
                                        <p:tav tm="100000">
                                          <p:val>
                                            <p:strVal val="#ppt_x"/>
                                          </p:val>
                                        </p:tav>
                                      </p:tavLst>
                                    </p:anim>
                                    <p:anim calcmode="lin" valueType="num">
                                      <p:cBhvr additive="base">
                                        <p:cTn id="8" dur="125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250"/>
                            </p:stCondLst>
                            <p:childTnLst>
                              <p:par>
                                <p:cTn id="10" presetID="2" presetClass="entr" presetSubtype="2"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 calcmode="lin" valueType="num">
                                      <p:cBhvr additive="base">
                                        <p:cTn id="12" dur="1250" fill="hold"/>
                                        <p:tgtEl>
                                          <p:spTgt spid="51"/>
                                        </p:tgtEl>
                                        <p:attrNameLst>
                                          <p:attrName>ppt_x</p:attrName>
                                        </p:attrNameLst>
                                      </p:cBhvr>
                                      <p:tavLst>
                                        <p:tav tm="0">
                                          <p:val>
                                            <p:strVal val="1+#ppt_w/2"/>
                                          </p:val>
                                        </p:tav>
                                        <p:tav tm="100000">
                                          <p:val>
                                            <p:strVal val="#ppt_x"/>
                                          </p:val>
                                        </p:tav>
                                      </p:tavLst>
                                    </p:anim>
                                    <p:anim calcmode="lin" valueType="num">
                                      <p:cBhvr additive="base">
                                        <p:cTn id="13" dur="1250" fill="hold"/>
                                        <p:tgtEl>
                                          <p:spTgt spid="51"/>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2"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1250" fill="hold"/>
                                        <p:tgtEl>
                                          <p:spTgt spid="18"/>
                                        </p:tgtEl>
                                        <p:attrNameLst>
                                          <p:attrName>ppt_x</p:attrName>
                                        </p:attrNameLst>
                                      </p:cBhvr>
                                      <p:tavLst>
                                        <p:tav tm="0">
                                          <p:val>
                                            <p:strVal val="1+#ppt_w/2"/>
                                          </p:val>
                                        </p:tav>
                                        <p:tav tm="100000">
                                          <p:val>
                                            <p:strVal val="#ppt_x"/>
                                          </p:val>
                                        </p:tav>
                                      </p:tavLst>
                                    </p:anim>
                                    <p:anim calcmode="lin" valueType="num">
                                      <p:cBhvr additive="base">
                                        <p:cTn id="18" dur="1250" fill="hold"/>
                                        <p:tgtEl>
                                          <p:spTgt spid="18"/>
                                        </p:tgtEl>
                                        <p:attrNameLst>
                                          <p:attrName>ppt_y</p:attrName>
                                        </p:attrNameLst>
                                      </p:cBhvr>
                                      <p:tavLst>
                                        <p:tav tm="0">
                                          <p:val>
                                            <p:strVal val="#ppt_y"/>
                                          </p:val>
                                        </p:tav>
                                        <p:tav tm="100000">
                                          <p:val>
                                            <p:strVal val="#ppt_y"/>
                                          </p:val>
                                        </p:tav>
                                      </p:tavLst>
                                    </p:anim>
                                  </p:childTnLst>
                                </p:cTn>
                              </p:par>
                            </p:childTnLst>
                          </p:cTn>
                        </p:par>
                        <p:par>
                          <p:cTn id="19" fill="hold">
                            <p:stCondLst>
                              <p:cond delay="3750"/>
                            </p:stCondLst>
                            <p:childTnLst>
                              <p:par>
                                <p:cTn id="20" presetID="2" presetClass="entr" presetSubtype="2"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1250" fill="hold"/>
                                        <p:tgtEl>
                                          <p:spTgt spid="52"/>
                                        </p:tgtEl>
                                        <p:attrNameLst>
                                          <p:attrName>ppt_x</p:attrName>
                                        </p:attrNameLst>
                                      </p:cBhvr>
                                      <p:tavLst>
                                        <p:tav tm="0">
                                          <p:val>
                                            <p:strVal val="1+#ppt_w/2"/>
                                          </p:val>
                                        </p:tav>
                                        <p:tav tm="100000">
                                          <p:val>
                                            <p:strVal val="#ppt_x"/>
                                          </p:val>
                                        </p:tav>
                                      </p:tavLst>
                                    </p:anim>
                                    <p:anim calcmode="lin" valueType="num">
                                      <p:cBhvr additive="base">
                                        <p:cTn id="23" dur="1250" fill="hold"/>
                                        <p:tgtEl>
                                          <p:spTgt spid="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2404"/>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793</TotalTime>
  <Words>1149</Words>
  <Application>Microsoft Office PowerPoint</Application>
  <PresentationFormat>Widescreen</PresentationFormat>
  <Paragraphs>110</Paragraphs>
  <Slides>26</Slides>
  <Notes>5</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26</vt:i4>
      </vt:variant>
    </vt:vector>
  </HeadingPairs>
  <TitlesOfParts>
    <vt:vector size="42" baseType="lpstr">
      <vt:lpstr>微软雅黑</vt:lpstr>
      <vt:lpstr>SimSun</vt:lpstr>
      <vt:lpstr>.VnTime</vt:lpstr>
      <vt:lpstr>★儿童字体——迷你简卡通</vt:lpstr>
      <vt:lpstr>Arial</vt:lpstr>
      <vt:lpstr>Calibri</vt:lpstr>
      <vt:lpstr>华文新魏</vt:lpstr>
      <vt:lpstr>Times New Roman</vt:lpstr>
      <vt:lpstr>Trebuchet MS</vt:lpstr>
      <vt:lpstr>VNI-Times</vt:lpstr>
      <vt:lpstr>Wingdings</vt:lpstr>
      <vt:lpstr>Wingdings 3</vt:lpstr>
      <vt:lpstr>幼圆</vt:lpstr>
      <vt:lpstr>方正喵呜体</vt:lpstr>
      <vt:lpstr>汉仪白棋体简</vt:lpstr>
      <vt:lpstr>Facet</vt:lpstr>
      <vt:lpstr>NGỮ VĂN 7</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Tìm câu bị động trong các đoạn trích sau? Giải thích vì sao tác giả chọn cách viết như vậy?</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2404</dc:title>
  <dc:creator>wwen wang</dc:creator>
  <cp:lastModifiedBy>sony</cp:lastModifiedBy>
  <cp:revision>330</cp:revision>
  <dcterms:created xsi:type="dcterms:W3CDTF">2017-07-24T13:15:15Z</dcterms:created>
  <dcterms:modified xsi:type="dcterms:W3CDTF">2022-03-19T09:48:06Z</dcterms:modified>
</cp:coreProperties>
</file>